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0" r:id="rId4"/>
  </p:sldMasterIdLst>
  <p:notesMasterIdLst>
    <p:notesMasterId r:id="rId51"/>
  </p:notesMasterIdLst>
  <p:handoutMasterIdLst>
    <p:handoutMasterId r:id="rId52"/>
  </p:handoutMasterIdLst>
  <p:sldIdLst>
    <p:sldId id="327" r:id="rId5"/>
    <p:sldId id="379" r:id="rId6"/>
    <p:sldId id="380" r:id="rId7"/>
    <p:sldId id="381" r:id="rId8"/>
    <p:sldId id="360" r:id="rId9"/>
    <p:sldId id="382" r:id="rId10"/>
    <p:sldId id="300" r:id="rId11"/>
    <p:sldId id="329" r:id="rId12"/>
    <p:sldId id="351" r:id="rId13"/>
    <p:sldId id="383" r:id="rId14"/>
    <p:sldId id="357" r:id="rId15"/>
    <p:sldId id="353" r:id="rId16"/>
    <p:sldId id="362" r:id="rId17"/>
    <p:sldId id="355" r:id="rId18"/>
    <p:sldId id="370" r:id="rId19"/>
    <p:sldId id="378" r:id="rId20"/>
    <p:sldId id="332" r:id="rId21"/>
    <p:sldId id="347" r:id="rId22"/>
    <p:sldId id="361" r:id="rId23"/>
    <p:sldId id="308" r:id="rId24"/>
    <p:sldId id="336" r:id="rId25"/>
    <p:sldId id="309" r:id="rId26"/>
    <p:sldId id="344" r:id="rId27"/>
    <p:sldId id="316" r:id="rId28"/>
    <p:sldId id="317" r:id="rId29"/>
    <p:sldId id="318" r:id="rId30"/>
    <p:sldId id="368" r:id="rId31"/>
    <p:sldId id="358" r:id="rId32"/>
    <p:sldId id="356" r:id="rId33"/>
    <p:sldId id="387" r:id="rId34"/>
    <p:sldId id="386" r:id="rId35"/>
    <p:sldId id="388" r:id="rId36"/>
    <p:sldId id="374" r:id="rId37"/>
    <p:sldId id="377" r:id="rId38"/>
    <p:sldId id="375" r:id="rId39"/>
    <p:sldId id="376" r:id="rId40"/>
    <p:sldId id="373" r:id="rId41"/>
    <p:sldId id="369" r:id="rId42"/>
    <p:sldId id="389" r:id="rId43"/>
    <p:sldId id="385" r:id="rId44"/>
    <p:sldId id="350" r:id="rId45"/>
    <p:sldId id="366" r:id="rId46"/>
    <p:sldId id="322" r:id="rId47"/>
    <p:sldId id="349" r:id="rId48"/>
    <p:sldId id="320" r:id="rId49"/>
    <p:sldId id="371" r:id="rId5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QNAP_Cherry Chen" initials="QC" lastIdx="1" clrIdx="0">
    <p:extLst>
      <p:ext uri="{19B8F6BF-5375-455C-9EA6-DF929625EA0E}">
        <p15:presenceInfo xmlns:p15="http://schemas.microsoft.com/office/powerpoint/2012/main" userId="S::cherrychen@ieinet.onmicrosoft.com::6bd7dd6b-9f82-4cb6-a05e-449191304a33" providerId="AD"/>
      </p:ext>
    </p:extLst>
  </p:cmAuthor>
  <p:cmAuthor id="2" name="QNAP_Kuanyu Lin" initials="QL" lastIdx="1" clrIdx="1">
    <p:extLst>
      <p:ext uri="{19B8F6BF-5375-455C-9EA6-DF929625EA0E}">
        <p15:presenceInfo xmlns:p15="http://schemas.microsoft.com/office/powerpoint/2012/main" userId="S::kuanyulin@ieinet.onmicrosoft.com::fff2c157-8a9e-41f7-a09d-6c4a435935d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7FFFF"/>
    <a:srgbClr val="8B28F8"/>
    <a:srgbClr val="E20087"/>
    <a:srgbClr val="2CA0DA"/>
    <a:srgbClr val="5BFFFF"/>
    <a:srgbClr val="FF33CC"/>
    <a:srgbClr val="FF0099"/>
    <a:srgbClr val="6EF52B"/>
    <a:srgbClr val="5D9CE9"/>
    <a:srgbClr val="5B7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8" autoAdjust="0"/>
    <p:restoredTop sz="94660"/>
  </p:normalViewPr>
  <p:slideViewPr>
    <p:cSldViewPr snapToGrid="0">
      <p:cViewPr>
        <p:scale>
          <a:sx n="70" d="100"/>
          <a:sy n="70" d="100"/>
        </p:scale>
        <p:origin x="2346" y="11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a:extLst>
              <a:ext uri="{FF2B5EF4-FFF2-40B4-BE49-F238E27FC236}">
                <a16:creationId xmlns:a16="http://schemas.microsoft.com/office/drawing/2014/main" id="{CFF74F66-0D57-42CC-BA91-C8C5626221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a:extLst>
              <a:ext uri="{FF2B5EF4-FFF2-40B4-BE49-F238E27FC236}">
                <a16:creationId xmlns:a16="http://schemas.microsoft.com/office/drawing/2014/main" id="{07596EE3-A316-412A-AD12-88D450867FE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1B6D90-B919-49F3-9971-4724A10DF017}" type="datetimeFigureOut">
              <a:rPr lang="zh-TW" altLang="en-US" smtClean="0"/>
              <a:t>2019/12/26</a:t>
            </a:fld>
            <a:endParaRPr lang="zh-TW" altLang="en-US"/>
          </a:p>
        </p:txBody>
      </p:sp>
      <p:sp>
        <p:nvSpPr>
          <p:cNvPr id="4" name="頁尾版面配置區 3">
            <a:extLst>
              <a:ext uri="{FF2B5EF4-FFF2-40B4-BE49-F238E27FC236}">
                <a16:creationId xmlns:a16="http://schemas.microsoft.com/office/drawing/2014/main" id="{E192B8C1-B521-4A65-8B60-733182D8FC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a:extLst>
              <a:ext uri="{FF2B5EF4-FFF2-40B4-BE49-F238E27FC236}">
                <a16:creationId xmlns:a16="http://schemas.microsoft.com/office/drawing/2014/main" id="{E4F96E5E-97E6-4D1A-AD7E-445E99F32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627E00-C91D-47EA-8255-79632998EEF7}" type="slidenum">
              <a:rPr lang="zh-TW" altLang="en-US" smtClean="0"/>
              <a:t>‹#›</a:t>
            </a:fld>
            <a:endParaRPr lang="zh-TW" altLang="en-US"/>
          </a:p>
        </p:txBody>
      </p:sp>
    </p:spTree>
    <p:extLst>
      <p:ext uri="{BB962C8B-B14F-4D97-AF65-F5344CB8AC3E}">
        <p14:creationId xmlns:p14="http://schemas.microsoft.com/office/powerpoint/2010/main" val="27960223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1B9FC-70B7-4240-9250-92B07862163A}" type="datetimeFigureOut">
              <a:rPr lang="zh-TW" altLang="en-US" smtClean="0"/>
              <a:t>2019/12/26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C8F1E4-BFE0-49D8-8F18-9CDB5DD4A658}" type="slidenum">
              <a:rPr lang="zh-TW" altLang="en-US" smtClean="0"/>
              <a:t>‹#›</a:t>
            </a:fld>
            <a:endParaRPr lang="zh-TW" altLang="en-US"/>
          </a:p>
        </p:txBody>
      </p:sp>
    </p:spTree>
    <p:extLst>
      <p:ext uri="{BB962C8B-B14F-4D97-AF65-F5344CB8AC3E}">
        <p14:creationId xmlns:p14="http://schemas.microsoft.com/office/powerpoint/2010/main" val="1361054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t>i</a:t>
            </a:r>
            <a:r>
              <a:rPr lang="en-US" altLang="zh-TW">
                <a:ea typeface="新細明體"/>
              </a:rPr>
              <a:t>n </a:t>
            </a:r>
            <a:r>
              <a:rPr lang="en-US"/>
              <a:t>th</a:t>
            </a:r>
            <a:r>
              <a:rPr lang="en-US" altLang="zh-TW">
                <a:ea typeface="新細明體"/>
              </a:rPr>
              <a:t>e </a:t>
            </a:r>
            <a:r>
              <a:rPr lang="en-US"/>
              <a:t>pas</a:t>
            </a:r>
            <a:r>
              <a:rPr lang="en-US" altLang="zh-TW">
                <a:ea typeface="新細明體"/>
              </a:rPr>
              <a:t>t</a:t>
            </a:r>
            <a:r>
              <a:rPr lang="en-US"/>
              <a:t>,</a:t>
            </a:r>
            <a:r>
              <a:rPr lang="en-US" altLang="zh-TW">
                <a:ea typeface="新細明體"/>
              </a:rPr>
              <a:t> </a:t>
            </a:r>
            <a:r>
              <a:rPr lang="en-US"/>
              <a:t>in</a:t>
            </a:r>
            <a:r>
              <a:rPr lang="en-US" altLang="zh-TW">
                <a:ea typeface="新細明體"/>
              </a:rPr>
              <a:t> </a:t>
            </a:r>
            <a:r>
              <a:rPr lang="en-US"/>
              <a:t>man</a:t>
            </a:r>
            <a:r>
              <a:rPr lang="en-US" altLang="zh-TW">
                <a:ea typeface="新細明體"/>
              </a:rPr>
              <a:t>y </a:t>
            </a:r>
            <a:r>
              <a:rPr lang="en-US"/>
              <a:t>ent</a:t>
            </a:r>
            <a:r>
              <a:rPr lang="en-US" altLang="zh-TW">
                <a:ea typeface="新細明體"/>
              </a:rPr>
              <a:t>er</a:t>
            </a:r>
            <a:r>
              <a:rPr lang="en-US"/>
              <a:t>prise</a:t>
            </a:r>
            <a:r>
              <a:rPr lang="en-US" altLang="zh-TW">
                <a:ea typeface="新細明體"/>
              </a:rPr>
              <a:t>s, </a:t>
            </a:r>
            <a:r>
              <a:rPr lang="en-US"/>
              <a:t>they</a:t>
            </a:r>
            <a:r>
              <a:rPr lang="en-US" altLang="zh-TW">
                <a:ea typeface="新細明體"/>
              </a:rPr>
              <a:t> </a:t>
            </a:r>
            <a:r>
              <a:rPr lang="en-US"/>
              <a:t>will</a:t>
            </a:r>
            <a:r>
              <a:rPr lang="en-US" altLang="zh-TW">
                <a:ea typeface="新細明體"/>
              </a:rPr>
              <a:t> </a:t>
            </a:r>
            <a:r>
              <a:rPr lang="en-US"/>
              <a:t>build</a:t>
            </a:r>
            <a:r>
              <a:rPr lang="en-US" altLang="zh-TW">
                <a:ea typeface="新細明體"/>
              </a:rPr>
              <a:t> </a:t>
            </a:r>
            <a:r>
              <a:rPr lang="en-US"/>
              <a:t>the</a:t>
            </a:r>
            <a:r>
              <a:rPr lang="en-US" altLang="zh-TW">
                <a:ea typeface="新細明體"/>
              </a:rPr>
              <a:t> </a:t>
            </a:r>
            <a:r>
              <a:rPr lang="en-US"/>
              <a:t>remote</a:t>
            </a:r>
            <a:r>
              <a:rPr lang="en-US" altLang="zh-TW">
                <a:ea typeface="新細明體"/>
              </a:rPr>
              <a:t> </a:t>
            </a:r>
            <a:r>
              <a:rPr lang="en-US"/>
              <a:t>server</a:t>
            </a:r>
            <a:r>
              <a:rPr lang="en-US" altLang="zh-TW">
                <a:ea typeface="新細明體"/>
              </a:rPr>
              <a:t> </a:t>
            </a:r>
            <a:r>
              <a:rPr lang="en-US"/>
              <a:t>rooms</a:t>
            </a:r>
            <a:r>
              <a:rPr lang="en-US" altLang="zh-TW">
                <a:ea typeface="新細明體"/>
              </a:rPr>
              <a:t> </a:t>
            </a:r>
            <a:r>
              <a:rPr lang="en-US"/>
              <a:t>to</a:t>
            </a:r>
            <a:r>
              <a:rPr lang="en-US" altLang="zh-TW">
                <a:ea typeface="新細明體"/>
              </a:rPr>
              <a:t> </a:t>
            </a:r>
            <a:r>
              <a:rPr lang="en-US"/>
              <a:t>prevent</a:t>
            </a:r>
            <a:r>
              <a:rPr lang="en-US" altLang="zh-TW">
                <a:ea typeface="新細明體"/>
              </a:rPr>
              <a:t> </a:t>
            </a:r>
            <a:r>
              <a:rPr lang="en-US"/>
              <a:t>local</a:t>
            </a:r>
            <a:r>
              <a:rPr lang="en-US" altLang="zh-TW">
                <a:ea typeface="新細明體"/>
              </a:rPr>
              <a:t> </a:t>
            </a:r>
            <a:r>
              <a:rPr lang="en-US"/>
              <a:t>storage</a:t>
            </a:r>
            <a:r>
              <a:rPr lang="en-US" altLang="zh-TW">
                <a:ea typeface="新細明體"/>
              </a:rPr>
              <a:t> </a:t>
            </a:r>
            <a:r>
              <a:rPr lang="en-US"/>
              <a:t>devices</a:t>
            </a:r>
            <a:r>
              <a:rPr lang="en-US" altLang="zh-TW">
                <a:ea typeface="新細明體"/>
              </a:rPr>
              <a:t> </a:t>
            </a:r>
            <a:r>
              <a:rPr lang="en-US"/>
              <a:t>from</a:t>
            </a:r>
            <a:r>
              <a:rPr lang="en-US" altLang="zh-TW">
                <a:ea typeface="新細明體"/>
              </a:rPr>
              <a:t> </a:t>
            </a:r>
            <a:r>
              <a:rPr lang="en-US"/>
              <a:t>encountering</a:t>
            </a:r>
            <a:r>
              <a:rPr lang="en-US" altLang="zh-TW">
                <a:ea typeface="新細明體"/>
              </a:rPr>
              <a:t> </a:t>
            </a:r>
            <a:r>
              <a:rPr lang="en-US"/>
              <a:t>disaster.</a:t>
            </a:r>
          </a:p>
          <a:p>
            <a:r>
              <a:rPr lang="en-US"/>
              <a:t>But</a:t>
            </a:r>
            <a:r>
              <a:rPr lang="en-US" altLang="zh-TW">
                <a:ea typeface="新細明體"/>
              </a:rPr>
              <a:t> as the security of public </a:t>
            </a:r>
            <a:r>
              <a:rPr lang="en-US"/>
              <a:t>cloud </a:t>
            </a:r>
            <a:r>
              <a:rPr lang="en-US" altLang="zh-TW">
                <a:ea typeface="新細明體"/>
              </a:rPr>
              <a:t>space has </a:t>
            </a:r>
            <a:r>
              <a:rPr lang="en-US"/>
              <a:t>increased</a:t>
            </a:r>
            <a:r>
              <a:rPr lang="en-US" altLang="zh-TW">
                <a:ea typeface="新細明體"/>
              </a:rPr>
              <a:t>, many SMEs</a:t>
            </a:r>
            <a:r>
              <a:rPr lang="en-US"/>
              <a:t> consider </a:t>
            </a:r>
            <a:r>
              <a:rPr lang="en-US" altLang="zh-TW">
                <a:ea typeface="新細明體"/>
              </a:rPr>
              <a:t>the </a:t>
            </a:r>
            <a:r>
              <a:rPr lang="en-US"/>
              <a:t>construction and</a:t>
            </a:r>
            <a:r>
              <a:rPr lang="en-US" altLang="zh-TW">
                <a:ea typeface="新細明體"/>
              </a:rPr>
              <a:t> </a:t>
            </a:r>
            <a:r>
              <a:rPr lang="en-US"/>
              <a:t>maintenance</a:t>
            </a:r>
            <a:r>
              <a:rPr lang="en-US" altLang="zh-TW">
                <a:ea typeface="新細明體"/>
              </a:rPr>
              <a:t> cost of </a:t>
            </a:r>
            <a:r>
              <a:rPr lang="en-US"/>
              <a:t>a</a:t>
            </a:r>
            <a:r>
              <a:rPr lang="en-US" altLang="zh-TW">
                <a:ea typeface="新細明體"/>
              </a:rPr>
              <a:t> </a:t>
            </a:r>
            <a:r>
              <a:rPr lang="en-US"/>
              <a:t>server room is</a:t>
            </a:r>
            <a:r>
              <a:rPr lang="en-US" altLang="zh-TW">
                <a:ea typeface="新細明體"/>
              </a:rPr>
              <a:t> too high</a:t>
            </a:r>
            <a:r>
              <a:rPr lang="en-US"/>
              <a:t>,</a:t>
            </a:r>
            <a:r>
              <a:rPr lang="en-US" altLang="zh-TW">
                <a:ea typeface="新細明體"/>
              </a:rPr>
              <a:t> </a:t>
            </a:r>
            <a:r>
              <a:rPr lang="en-US"/>
              <a:t>and</a:t>
            </a:r>
            <a:r>
              <a:rPr lang="en-US" altLang="zh-TW">
                <a:ea typeface="新細明體"/>
              </a:rPr>
              <a:t> want </a:t>
            </a:r>
            <a:r>
              <a:rPr lang="en-US"/>
              <a:t>to</a:t>
            </a:r>
            <a:r>
              <a:rPr lang="en-US" altLang="zh-TW">
                <a:ea typeface="新細明體"/>
              </a:rPr>
              <a:t> back up the </a:t>
            </a:r>
            <a:r>
              <a:rPr lang="en-US"/>
              <a:t>local</a:t>
            </a:r>
            <a:r>
              <a:rPr lang="en-US" altLang="zh-TW">
                <a:ea typeface="新細明體"/>
              </a:rPr>
              <a:t> </a:t>
            </a:r>
            <a:r>
              <a:rPr lang="en-US"/>
              <a:t>data</a:t>
            </a:r>
            <a:r>
              <a:rPr lang="en-US" altLang="zh-TW">
                <a:ea typeface="新細明體"/>
              </a:rPr>
              <a:t> to the cloud for another data protection to prevent disaster.</a:t>
            </a:r>
            <a:endParaRPr lang="en-US" altLang="zh-TW">
              <a:ea typeface="新細明體"/>
              <a:cs typeface="Calibri"/>
            </a:endParaRPr>
          </a:p>
          <a:p>
            <a:endParaRPr lang="zh-TW" altLang="en-US">
              <a:ea typeface="新細明體"/>
              <a:cs typeface="Calibri"/>
            </a:endParaRPr>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3</a:t>
            </a:fld>
            <a:endParaRPr lang="zh-TW" altLang="en-US"/>
          </a:p>
        </p:txBody>
      </p:sp>
    </p:spTree>
    <p:extLst>
      <p:ext uri="{BB962C8B-B14F-4D97-AF65-F5344CB8AC3E}">
        <p14:creationId xmlns:p14="http://schemas.microsoft.com/office/powerpoint/2010/main" val="39410055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t>SMEs have many important log files or sensitive data generated by local applications. For example, customer order data, finical information, or the system login data, and it is hoped that the process of backing up to the cloud can be fast. And it can't be recognized in the cloud space, it can keep the security and privacy of enterprise data.</a:t>
            </a:r>
            <a:endParaRPr lang="zh-TW"/>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20</a:t>
            </a:fld>
            <a:endParaRPr lang="zh-TW" altLang="en-US"/>
          </a:p>
        </p:txBody>
      </p:sp>
    </p:spTree>
    <p:extLst>
      <p:ext uri="{BB962C8B-B14F-4D97-AF65-F5344CB8AC3E}">
        <p14:creationId xmlns:p14="http://schemas.microsoft.com/office/powerpoint/2010/main" val="1465590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21</a:t>
            </a:fld>
            <a:endParaRPr lang="zh-TW" altLang="en-US"/>
          </a:p>
        </p:txBody>
      </p:sp>
    </p:spTree>
    <p:extLst>
      <p:ext uri="{BB962C8B-B14F-4D97-AF65-F5344CB8AC3E}">
        <p14:creationId xmlns:p14="http://schemas.microsoft.com/office/powerpoint/2010/main" val="1940238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ea typeface="新細明體"/>
              </a:rPr>
              <a:t>In addition to the backup of the local storage device, the SME database hopes to back up the database to the cloud every day , and hopes to quickly and reduce the n</a:t>
            </a:r>
            <a:r>
              <a:rPr lang="en-US" altLang="zh-TW">
                <a:ea typeface="新細明體"/>
              </a:rPr>
              <a:t>etwork</a:t>
            </a:r>
            <a:r>
              <a:rPr lang="zh-TW">
                <a:ea typeface="新細明體"/>
              </a:rPr>
              <a:t> </a:t>
            </a:r>
            <a:r>
              <a:rPr lang="en-US" altLang="zh-TW">
                <a:ea typeface="新細明體"/>
              </a:rPr>
              <a:t>tr</a:t>
            </a:r>
            <a:r>
              <a:rPr lang="zh-TW">
                <a:ea typeface="新細明體"/>
              </a:rPr>
              <a:t>ansmissi</a:t>
            </a:r>
            <a:r>
              <a:rPr lang="en-US" altLang="zh-TW">
                <a:ea typeface="新細明體"/>
              </a:rPr>
              <a:t>o</a:t>
            </a:r>
            <a:r>
              <a:rPr lang="zh-TW">
                <a:ea typeface="新細明體"/>
              </a:rPr>
              <a:t>n during the ba</a:t>
            </a:r>
            <a:r>
              <a:rPr lang="en-US" altLang="zh-TW">
                <a:ea typeface="新細明體"/>
              </a:rPr>
              <a:t>ckup</a:t>
            </a:r>
            <a:r>
              <a:rPr lang="zh-TW">
                <a:ea typeface="新細明體"/>
              </a:rPr>
              <a:t> process. </a:t>
            </a:r>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22</a:t>
            </a:fld>
            <a:endParaRPr lang="zh-TW" altLang="en-US"/>
          </a:p>
        </p:txBody>
      </p:sp>
    </p:spTree>
    <p:extLst>
      <p:ext uri="{BB962C8B-B14F-4D97-AF65-F5344CB8AC3E}">
        <p14:creationId xmlns:p14="http://schemas.microsoft.com/office/powerpoint/2010/main" val="76212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171450" indent="-171450">
              <a:buFont typeface="Arial"/>
              <a:buChar char="•"/>
            </a:pPr>
            <a:r>
              <a:rPr lang="en-US" altLang="zh-TW"/>
              <a:t>QNAP NAS's VJBOD Cloud also provides block-type logical unit LUNs </a:t>
            </a:r>
            <a:endParaRPr lang="zh-TW">
              <a:cs typeface="Calibri" panose="020F0502020204030204"/>
            </a:endParaRPr>
          </a:p>
          <a:p>
            <a:pPr marL="171450" indent="-171450">
              <a:buFont typeface="Arial"/>
              <a:buChar char="•"/>
            </a:pPr>
            <a:r>
              <a:rPr lang="en-US" altLang="zh-TW"/>
              <a:t>Enterprise users can access through block-type access protocols (iSCSI, Fibre Channel) </a:t>
            </a:r>
            <a:endParaRPr lang="en-US" altLang="zh-TW">
              <a:cs typeface="Calibri" panose="020F0502020204030204"/>
            </a:endParaRPr>
          </a:p>
          <a:p>
            <a:pPr marL="171450" indent="-171450">
              <a:spcAft>
                <a:spcPts val="600"/>
              </a:spcAft>
              <a:buFont typeface="Arial"/>
              <a:buChar char="•"/>
            </a:pPr>
            <a:r>
              <a:rPr lang="en-US" altLang="zh-TW"/>
              <a:t>When enterprises want to back up the database to the cloud, they can also use the block-based gateway to achieve the backup difference variation, thereby reducing the overall cloud transmission volume and backup time and cloud usage.</a:t>
            </a:r>
            <a:endParaRPr lang="zh-TW">
              <a:cs typeface="Calibri" panose="020F0502020204030204"/>
            </a:endParaRPr>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23</a:t>
            </a:fld>
            <a:endParaRPr lang="zh-TW" altLang="en-US"/>
          </a:p>
        </p:txBody>
      </p:sp>
    </p:spTree>
    <p:extLst>
      <p:ext uri="{BB962C8B-B14F-4D97-AF65-F5344CB8AC3E}">
        <p14:creationId xmlns:p14="http://schemas.microsoft.com/office/powerpoint/2010/main" val="17191814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continue to support the transfer acceleration of other CSPs if they provided </a:t>
            </a:r>
          </a:p>
        </p:txBody>
      </p:sp>
      <p:sp>
        <p:nvSpPr>
          <p:cNvPr id="4" name="Slide Number Placeholder 3"/>
          <p:cNvSpPr>
            <a:spLocks noGrp="1"/>
          </p:cNvSpPr>
          <p:nvPr>
            <p:ph type="sldNum" sz="quarter" idx="5"/>
          </p:nvPr>
        </p:nvSpPr>
        <p:spPr/>
        <p:txBody>
          <a:bodyPr/>
          <a:lstStyle/>
          <a:p>
            <a:fld id="{50C8F1E4-BFE0-49D8-8F18-9CDB5DD4A658}" type="slidenum">
              <a:rPr lang="zh-TW" altLang="en-US" smtClean="0"/>
              <a:t>27</a:t>
            </a:fld>
            <a:endParaRPr lang="zh-TW" altLang="en-US"/>
          </a:p>
        </p:txBody>
      </p:sp>
    </p:spTree>
    <p:extLst>
      <p:ext uri="{BB962C8B-B14F-4D97-AF65-F5344CB8AC3E}">
        <p14:creationId xmlns:p14="http://schemas.microsoft.com/office/powerpoint/2010/main" val="11967405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28</a:t>
            </a:fld>
            <a:endParaRPr lang="zh-TW" altLang="en-US"/>
          </a:p>
        </p:txBody>
      </p:sp>
    </p:spTree>
    <p:extLst>
      <p:ext uri="{BB962C8B-B14F-4D97-AF65-F5344CB8AC3E}">
        <p14:creationId xmlns:p14="http://schemas.microsoft.com/office/powerpoint/2010/main" val="42365222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33</a:t>
            </a:fld>
            <a:endParaRPr lang="zh-TW" altLang="en-US"/>
          </a:p>
        </p:txBody>
      </p:sp>
    </p:spTree>
    <p:extLst>
      <p:ext uri="{BB962C8B-B14F-4D97-AF65-F5344CB8AC3E}">
        <p14:creationId xmlns:p14="http://schemas.microsoft.com/office/powerpoint/2010/main" val="3488972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a:ea typeface="新細明體"/>
              </a:rPr>
              <a:t>When all three LUNs are being accessed, this LUN can obtain 40-50 guaranteed threads.</a:t>
            </a:r>
            <a:endParaRPr lang="zh-TW">
              <a:ea typeface="新細明體"/>
            </a:endParaRPr>
          </a:p>
          <a:p>
            <a:r>
              <a:rPr lang="en-US" altLang="zh-TW">
                <a:ea typeface="新細明體"/>
              </a:rPr>
              <a:t>If only this LUN has been accessed, then it will gets totally 100 threads full resource. </a:t>
            </a:r>
            <a:endParaRPr lang="zh-TW"/>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38</a:t>
            </a:fld>
            <a:endParaRPr lang="zh-TW" altLang="en-US"/>
          </a:p>
        </p:txBody>
      </p:sp>
    </p:spTree>
    <p:extLst>
      <p:ext uri="{BB962C8B-B14F-4D97-AF65-F5344CB8AC3E}">
        <p14:creationId xmlns:p14="http://schemas.microsoft.com/office/powerpoint/2010/main" val="18978447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provide detailed event log here and the IT manager can send the warning message via the Notification Center.</a:t>
            </a:r>
          </a:p>
        </p:txBody>
      </p:sp>
      <p:sp>
        <p:nvSpPr>
          <p:cNvPr id="4" name="Slide Number Placeholder 3"/>
          <p:cNvSpPr>
            <a:spLocks noGrp="1"/>
          </p:cNvSpPr>
          <p:nvPr>
            <p:ph type="sldNum" sz="quarter" idx="5"/>
          </p:nvPr>
        </p:nvSpPr>
        <p:spPr/>
        <p:txBody>
          <a:bodyPr/>
          <a:lstStyle/>
          <a:p>
            <a:fld id="{50C8F1E4-BFE0-49D8-8F18-9CDB5DD4A658}" type="slidenum">
              <a:rPr lang="zh-TW" altLang="en-US" smtClean="0"/>
              <a:t>39</a:t>
            </a:fld>
            <a:endParaRPr lang="zh-TW" altLang="en-US"/>
          </a:p>
        </p:txBody>
      </p:sp>
    </p:spTree>
    <p:extLst>
      <p:ext uri="{BB962C8B-B14F-4D97-AF65-F5344CB8AC3E}">
        <p14:creationId xmlns:p14="http://schemas.microsoft.com/office/powerpoint/2010/main" val="9560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nSpc>
                <a:spcPct val="90000"/>
              </a:lnSpc>
              <a:spcBef>
                <a:spcPts val="1000"/>
              </a:spcBef>
              <a:spcAft>
                <a:spcPts val="600"/>
              </a:spcAft>
              <a:buFont typeface="Arial"/>
              <a:buChar char="•"/>
            </a:pPr>
            <a:r>
              <a:rPr lang="en-US" altLang="zh-TW">
                <a:ea typeface="新細明體"/>
              </a:rPr>
              <a:t>Cloud</a:t>
            </a:r>
            <a:r>
              <a:rPr lang="zh-TW" altLang="en-US">
                <a:ea typeface="新細明體"/>
              </a:rPr>
              <a:t> </a:t>
            </a:r>
            <a:r>
              <a:rPr lang="en-US" altLang="zh-TW">
                <a:ea typeface="新細明體"/>
              </a:rPr>
              <a:t>Volume</a:t>
            </a:r>
            <a:r>
              <a:rPr lang="zh-TW" altLang="en-US">
                <a:ea typeface="新細明體"/>
              </a:rPr>
              <a:t> </a:t>
            </a:r>
            <a:r>
              <a:rPr lang="en-US"/>
              <a:t>supports</a:t>
            </a:r>
            <a:r>
              <a:rPr lang="zh-TW" altLang="en-US">
                <a:ea typeface="新細明體"/>
              </a:rPr>
              <a:t> </a:t>
            </a:r>
            <a:r>
              <a:rPr lang="en-US"/>
              <a:t>encryption</a:t>
            </a:r>
            <a:r>
              <a:rPr lang="en-US">
                <a:ea typeface="新細明體"/>
              </a:rPr>
              <a:t> feature</a:t>
            </a:r>
            <a:r>
              <a:rPr lang="en-US" altLang="zh-TW">
                <a:ea typeface="新細明體"/>
              </a:rPr>
              <a:t>,</a:t>
            </a:r>
            <a:r>
              <a:rPr lang="zh-TW" altLang="en-US">
                <a:ea typeface="新細明體"/>
              </a:rPr>
              <a:t> </a:t>
            </a:r>
            <a:r>
              <a:rPr lang="en-US" altLang="zh-TW">
                <a:ea typeface="新細明體"/>
              </a:rPr>
              <a:t>allowing</a:t>
            </a:r>
            <a:r>
              <a:rPr lang="zh-TW" altLang="en-US">
                <a:ea typeface="新細明體"/>
              </a:rPr>
              <a:t> </a:t>
            </a:r>
            <a:r>
              <a:rPr lang="en-US" altLang="zh-TW">
                <a:ea typeface="新細明體"/>
              </a:rPr>
              <a:t>enterprise</a:t>
            </a:r>
            <a:r>
              <a:rPr lang="zh-TW" altLang="en-US">
                <a:ea typeface="新細明體"/>
              </a:rPr>
              <a:t> </a:t>
            </a:r>
            <a:r>
              <a:rPr lang="en-US" altLang="zh-TW">
                <a:ea typeface="新細明體"/>
              </a:rPr>
              <a:t>users</a:t>
            </a:r>
            <a:r>
              <a:rPr lang="zh-TW" altLang="en-US">
                <a:ea typeface="新細明體"/>
              </a:rPr>
              <a:t> </a:t>
            </a:r>
            <a:r>
              <a:rPr lang="en-US" altLang="zh-TW">
                <a:ea typeface="新細明體"/>
              </a:rPr>
              <a:t>to</a:t>
            </a:r>
            <a:r>
              <a:rPr lang="zh-TW" altLang="en-US">
                <a:ea typeface="新細明體"/>
              </a:rPr>
              <a:t> </a:t>
            </a:r>
            <a:r>
              <a:rPr lang="en-US" altLang="zh-TW">
                <a:ea typeface="新細明體"/>
              </a:rPr>
              <a:t>add</a:t>
            </a:r>
            <a:r>
              <a:rPr lang="zh-TW" altLang="en-US">
                <a:ea typeface="新細明體"/>
              </a:rPr>
              <a:t> </a:t>
            </a:r>
            <a:r>
              <a:rPr lang="en-US" altLang="zh-TW">
                <a:ea typeface="新細明體"/>
              </a:rPr>
              <a:t>a</a:t>
            </a:r>
            <a:r>
              <a:rPr lang="zh-TW" altLang="en-US">
                <a:ea typeface="新細明體"/>
              </a:rPr>
              <a:t> </a:t>
            </a:r>
            <a:r>
              <a:rPr lang="en-US" altLang="zh-TW">
                <a:ea typeface="新細明體"/>
              </a:rPr>
              <a:t>layer</a:t>
            </a:r>
            <a:r>
              <a:rPr lang="zh-TW" altLang="en-US">
                <a:ea typeface="新細明體"/>
              </a:rPr>
              <a:t> </a:t>
            </a:r>
            <a:r>
              <a:rPr lang="en-US" altLang="zh-TW">
                <a:ea typeface="新細明體"/>
              </a:rPr>
              <a:t>of</a:t>
            </a:r>
            <a:r>
              <a:rPr lang="zh-TW" altLang="en-US">
                <a:ea typeface="新細明體"/>
              </a:rPr>
              <a:t> </a:t>
            </a:r>
            <a:r>
              <a:rPr lang="en-US" altLang="zh-TW">
                <a:ea typeface="新細明體"/>
              </a:rPr>
              <a:t>data</a:t>
            </a:r>
            <a:r>
              <a:rPr lang="zh-TW" altLang="en-US">
                <a:ea typeface="新細明體"/>
              </a:rPr>
              <a:t> </a:t>
            </a:r>
            <a:r>
              <a:rPr lang="en-US" altLang="zh-TW">
                <a:ea typeface="新細明體"/>
              </a:rPr>
              <a:t>protection</a:t>
            </a:r>
            <a:r>
              <a:rPr lang="zh-TW" altLang="en-US">
                <a:ea typeface="新細明體"/>
              </a:rPr>
              <a:t> </a:t>
            </a:r>
            <a:r>
              <a:rPr lang="en-US" altLang="zh-TW">
                <a:ea typeface="新細明體"/>
              </a:rPr>
              <a:t>to</a:t>
            </a:r>
            <a:r>
              <a:rPr lang="zh-TW" altLang="en-US">
                <a:ea typeface="新細明體"/>
              </a:rPr>
              <a:t> </a:t>
            </a:r>
            <a:r>
              <a:rPr lang="en-US" altLang="zh-TW">
                <a:ea typeface="新細明體"/>
              </a:rPr>
              <a:t>confidential</a:t>
            </a:r>
            <a:r>
              <a:rPr lang="zh-TW" altLang="en-US">
                <a:ea typeface="新細明體"/>
              </a:rPr>
              <a:t> </a:t>
            </a:r>
            <a:r>
              <a:rPr lang="en-US" altLang="zh-TW">
                <a:ea typeface="新細明體"/>
              </a:rPr>
              <a:t>information. </a:t>
            </a:r>
            <a:r>
              <a:rPr lang="en-US"/>
              <a:t>We</a:t>
            </a:r>
            <a:r>
              <a:rPr lang="zh-TW" altLang="en-US">
                <a:ea typeface="新細明體"/>
              </a:rPr>
              <a:t> </a:t>
            </a:r>
            <a:r>
              <a:rPr lang="en-US"/>
              <a:t>encrypt</a:t>
            </a:r>
            <a:r>
              <a:rPr lang="zh-TW" altLang="en-US">
                <a:ea typeface="新細明體"/>
              </a:rPr>
              <a:t> </a:t>
            </a:r>
            <a:r>
              <a:rPr lang="en-US"/>
              <a:t>the</a:t>
            </a:r>
            <a:r>
              <a:rPr lang="zh-TW" altLang="en-US">
                <a:ea typeface="新細明體"/>
              </a:rPr>
              <a:t> </a:t>
            </a:r>
            <a:r>
              <a:rPr lang="en-US"/>
              <a:t>Cloud</a:t>
            </a:r>
            <a:r>
              <a:rPr lang="zh-TW" altLang="en-US">
                <a:ea typeface="新細明體"/>
              </a:rPr>
              <a:t> </a:t>
            </a:r>
            <a:r>
              <a:rPr lang="en-US"/>
              <a:t>Volume</a:t>
            </a:r>
            <a:r>
              <a:rPr lang="zh-TW" altLang="en-US">
                <a:ea typeface="新細明體"/>
              </a:rPr>
              <a:t> </a:t>
            </a:r>
            <a:r>
              <a:rPr lang="en-US"/>
              <a:t>with</a:t>
            </a:r>
            <a:r>
              <a:rPr lang="zh-TW" altLang="en-US">
                <a:ea typeface="新細明體"/>
              </a:rPr>
              <a:t> </a:t>
            </a:r>
            <a:r>
              <a:rPr lang="en-US" altLang="zh-TW">
                <a:ea typeface="新細明體"/>
              </a:rPr>
              <a:t>AES</a:t>
            </a:r>
            <a:r>
              <a:rPr lang="zh-TW" altLang="en-US">
                <a:ea typeface="新細明體"/>
              </a:rPr>
              <a:t> </a:t>
            </a:r>
            <a:r>
              <a:rPr lang="en-US" altLang="zh-TW">
                <a:ea typeface="新細明體"/>
              </a:rPr>
              <a:t>256 </a:t>
            </a:r>
            <a:r>
              <a:rPr lang="en-US"/>
              <a:t>bit in the NAS.</a:t>
            </a:r>
          </a:p>
          <a:p>
            <a:pPr marL="285750" indent="-285750">
              <a:lnSpc>
                <a:spcPct val="90000"/>
              </a:lnSpc>
              <a:spcBef>
                <a:spcPts val="1000"/>
              </a:spcBef>
              <a:spcAft>
                <a:spcPts val="600"/>
              </a:spcAft>
              <a:buFont typeface="Arial"/>
              <a:buChar char="•"/>
            </a:pPr>
            <a:r>
              <a:rPr lang="en-US"/>
              <a:t>The</a:t>
            </a:r>
            <a:r>
              <a:rPr lang="zh-TW" altLang="en-US">
                <a:ea typeface="新細明體"/>
              </a:rPr>
              <a:t> </a:t>
            </a:r>
            <a:r>
              <a:rPr lang="en-US"/>
              <a:t>encrypted</a:t>
            </a:r>
            <a:r>
              <a:rPr lang="zh-TW" altLang="en-US">
                <a:ea typeface="新細明體"/>
              </a:rPr>
              <a:t> </a:t>
            </a:r>
            <a:r>
              <a:rPr lang="en-US"/>
              <a:t>cloud</a:t>
            </a:r>
            <a:r>
              <a:rPr lang="zh-TW" altLang="en-US">
                <a:ea typeface="新細明體"/>
              </a:rPr>
              <a:t> </a:t>
            </a:r>
            <a:r>
              <a:rPr lang="en-US"/>
              <a:t>volume</a:t>
            </a:r>
            <a:r>
              <a:rPr lang="zh-TW" altLang="en-US">
                <a:ea typeface="新細明體"/>
              </a:rPr>
              <a:t> </a:t>
            </a:r>
            <a:r>
              <a:rPr lang="en-US"/>
              <a:t>Cloud</a:t>
            </a:r>
            <a:r>
              <a:rPr lang="zh-TW" altLang="en-US">
                <a:ea typeface="新細明體"/>
              </a:rPr>
              <a:t> </a:t>
            </a:r>
            <a:r>
              <a:rPr lang="en-US" altLang="zh-TW">
                <a:ea typeface="新細明體"/>
              </a:rPr>
              <a:t>Volume</a:t>
            </a:r>
            <a:r>
              <a:rPr lang="zh-TW" altLang="en-US">
                <a:ea typeface="新細明體"/>
              </a:rPr>
              <a:t> </a:t>
            </a:r>
            <a:r>
              <a:rPr lang="en-US"/>
              <a:t>can</a:t>
            </a:r>
            <a:r>
              <a:rPr lang="zh-TW" altLang="en-US">
                <a:ea typeface="新細明體"/>
              </a:rPr>
              <a:t> </a:t>
            </a:r>
            <a:r>
              <a:rPr lang="en-US"/>
              <a:t>only</a:t>
            </a:r>
            <a:r>
              <a:rPr lang="zh-TW" altLang="en-US">
                <a:ea typeface="新細明體"/>
              </a:rPr>
              <a:t> </a:t>
            </a:r>
            <a:r>
              <a:rPr lang="en-US"/>
              <a:t>be</a:t>
            </a:r>
            <a:r>
              <a:rPr lang="zh-TW" altLang="en-US">
                <a:ea typeface="新細明體"/>
              </a:rPr>
              <a:t> </a:t>
            </a:r>
            <a:r>
              <a:rPr lang="en-US"/>
              <a:t>read</a:t>
            </a:r>
            <a:r>
              <a:rPr lang="zh-TW" altLang="en-US">
                <a:ea typeface="新細明體"/>
              </a:rPr>
              <a:t> </a:t>
            </a:r>
            <a:r>
              <a:rPr lang="en-US"/>
              <a:t>and</a:t>
            </a:r>
            <a:r>
              <a:rPr lang="zh-TW" altLang="en-US">
                <a:ea typeface="新細明體"/>
              </a:rPr>
              <a:t> </a:t>
            </a:r>
            <a:r>
              <a:rPr lang="en-US"/>
              <a:t>written</a:t>
            </a:r>
            <a:r>
              <a:rPr lang="zh-TW" altLang="en-US">
                <a:ea typeface="新細明體"/>
              </a:rPr>
              <a:t> </a:t>
            </a:r>
            <a:r>
              <a:rPr lang="en-US"/>
              <a:t>normally</a:t>
            </a:r>
            <a:r>
              <a:rPr lang="zh-TW" altLang="en-US">
                <a:ea typeface="新細明體"/>
              </a:rPr>
              <a:t> </a:t>
            </a:r>
            <a:r>
              <a:rPr lang="en-US"/>
              <a:t>through</a:t>
            </a:r>
            <a:r>
              <a:rPr lang="zh-TW" altLang="en-US">
                <a:ea typeface="新細明體"/>
              </a:rPr>
              <a:t> </a:t>
            </a:r>
            <a:r>
              <a:rPr lang="en-US"/>
              <a:t>the</a:t>
            </a:r>
            <a:r>
              <a:rPr lang="zh-TW" altLang="en-US">
                <a:ea typeface="新細明體"/>
              </a:rPr>
              <a:t> </a:t>
            </a:r>
            <a:r>
              <a:rPr lang="en-US"/>
              <a:t>previously</a:t>
            </a:r>
            <a:r>
              <a:rPr lang="zh-TW" altLang="en-US">
                <a:ea typeface="新細明體"/>
              </a:rPr>
              <a:t> </a:t>
            </a:r>
            <a:r>
              <a:rPr lang="en-US"/>
              <a:t>set</a:t>
            </a:r>
            <a:r>
              <a:rPr lang="zh-TW" altLang="en-US">
                <a:ea typeface="新細明體"/>
              </a:rPr>
              <a:t> </a:t>
            </a:r>
            <a:r>
              <a:rPr lang="en-US"/>
              <a:t>password.</a:t>
            </a:r>
            <a:r>
              <a:rPr lang="zh-TW" altLang="en-US">
                <a:ea typeface="新細明體"/>
              </a:rPr>
              <a:t> </a:t>
            </a:r>
            <a:r>
              <a:rPr lang="en-US"/>
              <a:t>Even</a:t>
            </a:r>
            <a:r>
              <a:rPr lang="zh-TW" altLang="en-US">
                <a:ea typeface="新細明體"/>
              </a:rPr>
              <a:t> </a:t>
            </a:r>
            <a:r>
              <a:rPr lang="en-US"/>
              <a:t>if</a:t>
            </a:r>
            <a:r>
              <a:rPr lang="zh-TW" altLang="en-US">
                <a:ea typeface="新細明體"/>
              </a:rPr>
              <a:t> </a:t>
            </a:r>
            <a:r>
              <a:rPr lang="en-US"/>
              <a:t>the</a:t>
            </a:r>
            <a:r>
              <a:rPr lang="zh-TW" altLang="en-US">
                <a:ea typeface="新細明體"/>
              </a:rPr>
              <a:t> </a:t>
            </a:r>
            <a:r>
              <a:rPr lang="en-US"/>
              <a:t>NAS</a:t>
            </a:r>
            <a:r>
              <a:rPr lang="zh-TW" altLang="en-US">
                <a:ea typeface="新細明體"/>
              </a:rPr>
              <a:t> </a:t>
            </a:r>
            <a:r>
              <a:rPr lang="en-US"/>
              <a:t>is</a:t>
            </a:r>
            <a:r>
              <a:rPr lang="zh-TW" altLang="en-US">
                <a:ea typeface="新細明體"/>
              </a:rPr>
              <a:t> </a:t>
            </a:r>
            <a:r>
              <a:rPr lang="en-US"/>
              <a:t>stolen,</a:t>
            </a:r>
            <a:r>
              <a:rPr lang="zh-TW" altLang="en-US">
                <a:ea typeface="新細明體"/>
              </a:rPr>
              <a:t> </a:t>
            </a:r>
            <a:r>
              <a:rPr lang="en-US"/>
              <a:t>the</a:t>
            </a:r>
            <a:r>
              <a:rPr lang="zh-TW" altLang="en-US">
                <a:ea typeface="新細明體"/>
              </a:rPr>
              <a:t> </a:t>
            </a:r>
            <a:r>
              <a:rPr lang="en-US"/>
              <a:t>encryption</a:t>
            </a:r>
            <a:r>
              <a:rPr lang="zh-TW" altLang="en-US">
                <a:ea typeface="新細明體"/>
              </a:rPr>
              <a:t> </a:t>
            </a:r>
            <a:r>
              <a:rPr lang="en-US"/>
              <a:t>mechanism</a:t>
            </a:r>
            <a:r>
              <a:rPr lang="zh-TW" altLang="en-US">
                <a:ea typeface="新細明體"/>
              </a:rPr>
              <a:t> </a:t>
            </a:r>
            <a:r>
              <a:rPr lang="en-US"/>
              <a:t>can</a:t>
            </a:r>
            <a:r>
              <a:rPr lang="zh-TW" altLang="en-US">
                <a:ea typeface="新細明體"/>
              </a:rPr>
              <a:t> </a:t>
            </a:r>
            <a:r>
              <a:rPr lang="en-US"/>
              <a:t>protect</a:t>
            </a:r>
            <a:r>
              <a:rPr lang="zh-TW" altLang="en-US">
                <a:ea typeface="新細明體"/>
              </a:rPr>
              <a:t> </a:t>
            </a:r>
            <a:r>
              <a:rPr lang="en-US"/>
              <a:t>the</a:t>
            </a:r>
            <a:r>
              <a:rPr lang="zh-TW" altLang="en-US">
                <a:ea typeface="新細明體"/>
              </a:rPr>
              <a:t> </a:t>
            </a:r>
            <a:r>
              <a:rPr lang="en-US"/>
              <a:t>da</a:t>
            </a:r>
            <a:r>
              <a:rPr lang="en-US" altLang="zh-TW">
                <a:ea typeface="新細明體"/>
              </a:rPr>
              <a:t>ta</a:t>
            </a:r>
            <a:r>
              <a:rPr lang="zh-TW" altLang="en-US">
                <a:ea typeface="新細明體"/>
              </a:rPr>
              <a:t> </a:t>
            </a:r>
            <a:r>
              <a:rPr lang="en-US" altLang="zh-TW">
                <a:ea typeface="新細明體"/>
              </a:rPr>
              <a:t>and</a:t>
            </a:r>
            <a:r>
              <a:rPr lang="zh-TW" altLang="en-US">
                <a:ea typeface="新細明體"/>
              </a:rPr>
              <a:t> </a:t>
            </a:r>
            <a:r>
              <a:rPr lang="en-US"/>
              <a:t>preve</a:t>
            </a:r>
            <a:r>
              <a:rPr lang="en-US" altLang="zh-TW">
                <a:ea typeface="新細明體"/>
              </a:rPr>
              <a:t>n</a:t>
            </a:r>
            <a:r>
              <a:rPr lang="en-US"/>
              <a:t>t</a:t>
            </a:r>
            <a:r>
              <a:rPr lang="zh-TW" altLang="en-US">
                <a:ea typeface="新細明體"/>
              </a:rPr>
              <a:t> </a:t>
            </a:r>
            <a:r>
              <a:rPr lang="en-US"/>
              <a:t>theft</a:t>
            </a:r>
            <a:r>
              <a:rPr lang="zh-TW" altLang="en-US">
                <a:ea typeface="新細明體"/>
              </a:rPr>
              <a:t> </a:t>
            </a:r>
            <a:r>
              <a:rPr lang="en-US"/>
              <a:t>of</a:t>
            </a:r>
            <a:r>
              <a:rPr lang="zh-TW" altLang="en-US">
                <a:ea typeface="新細明體"/>
              </a:rPr>
              <a:t> </a:t>
            </a:r>
            <a:r>
              <a:rPr lang="en-US"/>
              <a:t>confidential</a:t>
            </a:r>
            <a:r>
              <a:rPr lang="zh-TW" altLang="en-US">
                <a:ea typeface="新細明體"/>
              </a:rPr>
              <a:t> </a:t>
            </a:r>
            <a:r>
              <a:rPr lang="en-US"/>
              <a:t>information.</a:t>
            </a:r>
            <a:endParaRPr lang="en-US">
              <a:cs typeface="Calibri" panose="020F0502020204030204"/>
            </a:endParaRPr>
          </a:p>
        </p:txBody>
      </p:sp>
      <p:sp>
        <p:nvSpPr>
          <p:cNvPr id="4" name="Slide Number Placeholder 3"/>
          <p:cNvSpPr>
            <a:spLocks noGrp="1"/>
          </p:cNvSpPr>
          <p:nvPr>
            <p:ph type="sldNum" sz="quarter" idx="5"/>
          </p:nvPr>
        </p:nvSpPr>
        <p:spPr/>
        <p:txBody>
          <a:bodyPr/>
          <a:lstStyle/>
          <a:p>
            <a:fld id="{50C8F1E4-BFE0-49D8-8F18-9CDB5DD4A658}" type="slidenum">
              <a:rPr lang="zh-TW" altLang="en-US" smtClean="0"/>
              <a:t>40</a:t>
            </a:fld>
            <a:endParaRPr lang="zh-TW" altLang="en-US"/>
          </a:p>
        </p:txBody>
      </p:sp>
    </p:spTree>
    <p:extLst>
      <p:ext uri="{BB962C8B-B14F-4D97-AF65-F5344CB8AC3E}">
        <p14:creationId xmlns:p14="http://schemas.microsoft.com/office/powerpoint/2010/main" val="428519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5</a:t>
            </a:fld>
            <a:endParaRPr lang="zh-TW" altLang="en-US"/>
          </a:p>
        </p:txBody>
      </p:sp>
    </p:spTree>
    <p:extLst>
      <p:ext uri="{BB962C8B-B14F-4D97-AF65-F5344CB8AC3E}">
        <p14:creationId xmlns:p14="http://schemas.microsoft.com/office/powerpoint/2010/main" val="19357894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43</a:t>
            </a:fld>
            <a:endParaRPr lang="zh-TW" altLang="en-US"/>
          </a:p>
        </p:txBody>
      </p:sp>
    </p:spTree>
    <p:extLst>
      <p:ext uri="{BB962C8B-B14F-4D97-AF65-F5344CB8AC3E}">
        <p14:creationId xmlns:p14="http://schemas.microsoft.com/office/powerpoint/2010/main" val="5916889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44</a:t>
            </a:fld>
            <a:endParaRPr lang="zh-TW" altLang="en-US"/>
          </a:p>
        </p:txBody>
      </p:sp>
    </p:spTree>
    <p:extLst>
      <p:ext uri="{BB962C8B-B14F-4D97-AF65-F5344CB8AC3E}">
        <p14:creationId xmlns:p14="http://schemas.microsoft.com/office/powerpoint/2010/main" val="1301511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a:p>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6</a:t>
            </a:fld>
            <a:endParaRPr lang="zh-TW" altLang="en-US"/>
          </a:p>
        </p:txBody>
      </p:sp>
    </p:spTree>
    <p:extLst>
      <p:ext uri="{BB962C8B-B14F-4D97-AF65-F5344CB8AC3E}">
        <p14:creationId xmlns:p14="http://schemas.microsoft.com/office/powerpoint/2010/main" val="866373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10</a:t>
            </a:fld>
            <a:endParaRPr lang="zh-TW" altLang="en-US"/>
          </a:p>
        </p:txBody>
      </p:sp>
    </p:spTree>
    <p:extLst>
      <p:ext uri="{BB962C8B-B14F-4D97-AF65-F5344CB8AC3E}">
        <p14:creationId xmlns:p14="http://schemas.microsoft.com/office/powerpoint/2010/main" val="519242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11</a:t>
            </a:fld>
            <a:endParaRPr lang="zh-TW" altLang="en-US"/>
          </a:p>
        </p:txBody>
      </p:sp>
    </p:spTree>
    <p:extLst>
      <p:ext uri="{BB962C8B-B14F-4D97-AF65-F5344CB8AC3E}">
        <p14:creationId xmlns:p14="http://schemas.microsoft.com/office/powerpoint/2010/main" val="51924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342900" indent="-342900">
              <a:buFont typeface="Arial,Sans-Serif"/>
              <a:buChar char="•"/>
            </a:pPr>
            <a:r>
              <a:rPr lang="zh-TW">
                <a:ea typeface="新細明體"/>
              </a:rPr>
              <a:t>At present, the top cloud service providers in the market share, VJBOD Cloud </a:t>
            </a:r>
            <a:r>
              <a:rPr lang="en-US" altLang="zh-TW">
                <a:ea typeface="新細明體"/>
              </a:rPr>
              <a:t>block-based</a:t>
            </a:r>
            <a:r>
              <a:rPr lang="zh-TW">
                <a:ea typeface="新細明體"/>
              </a:rPr>
              <a:t> </a:t>
            </a:r>
            <a:r>
              <a:rPr lang="en-US" altLang="zh-TW">
                <a:ea typeface="新細明體"/>
              </a:rPr>
              <a:t>cloud</a:t>
            </a:r>
            <a:r>
              <a:rPr lang="zh-TW">
                <a:ea typeface="新細明體"/>
              </a:rPr>
              <a:t> </a:t>
            </a:r>
            <a:r>
              <a:rPr lang="en-US" altLang="zh-TW">
                <a:ea typeface="新細明體"/>
              </a:rPr>
              <a:t>gateways</a:t>
            </a:r>
            <a:r>
              <a:rPr lang="zh-TW">
                <a:ea typeface="新細明體"/>
              </a:rPr>
              <a:t> </a:t>
            </a:r>
            <a:r>
              <a:rPr lang="en-US" altLang="zh-TW">
                <a:ea typeface="新細明體"/>
              </a:rPr>
              <a:t>have</a:t>
            </a:r>
            <a:r>
              <a:rPr lang="zh-TW">
                <a:ea typeface="新細明體"/>
              </a:rPr>
              <a:t> </a:t>
            </a:r>
            <a:r>
              <a:rPr lang="en-US" altLang="zh-TW">
                <a:ea typeface="新細明體"/>
              </a:rPr>
              <a:t>sup</a:t>
            </a:r>
            <a:r>
              <a:rPr lang="zh-TW">
                <a:ea typeface="新細明體"/>
              </a:rPr>
              <a:t>port</a:t>
            </a:r>
            <a:endParaRPr lang="en-US" altLang="zh-TW">
              <a:ea typeface="新細明體"/>
            </a:endParaRPr>
          </a:p>
          <a:p>
            <a:pPr marL="342900" indent="-342900">
              <a:buFont typeface="Arial,Sans-Serif"/>
              <a:buChar char="•"/>
            </a:pPr>
            <a:r>
              <a:rPr lang="zh-TW">
                <a:ea typeface="新細明體"/>
              </a:rPr>
              <a:t>If the user has multiple cloud services, </a:t>
            </a:r>
            <a:r>
              <a:rPr lang="en-US" altLang="zh-TW">
                <a:ea typeface="新細明體"/>
              </a:rPr>
              <a:t>the</a:t>
            </a:r>
            <a:r>
              <a:rPr lang="zh-TW">
                <a:ea typeface="新細明體"/>
              </a:rPr>
              <a:t> VJBOD Cloud block</a:t>
            </a:r>
            <a:r>
              <a:rPr lang="en-US" altLang="zh-TW">
                <a:ea typeface="新細明體"/>
              </a:rPr>
              <a:t>-based</a:t>
            </a:r>
            <a:r>
              <a:rPr lang="zh-TW">
                <a:ea typeface="新細明體"/>
              </a:rPr>
              <a:t> cloud gateway can be used as a relay station for multiple c</a:t>
            </a:r>
            <a:r>
              <a:rPr lang="en-US" altLang="zh-TW">
                <a:ea typeface="新細明體"/>
              </a:rPr>
              <a:t>loud</a:t>
            </a:r>
            <a:r>
              <a:rPr lang="zh-TW">
                <a:ea typeface="新細明體"/>
              </a:rPr>
              <a:t> </a:t>
            </a:r>
            <a:r>
              <a:rPr lang="en-US" altLang="zh-TW">
                <a:ea typeface="新細明體"/>
              </a:rPr>
              <a:t>servi</a:t>
            </a:r>
            <a:r>
              <a:rPr lang="zh-TW">
                <a:ea typeface="新細明體"/>
              </a:rPr>
              <a:t>ces.</a:t>
            </a:r>
            <a:endParaRPr lang="zh-TW">
              <a:ea typeface="新細明體"/>
              <a:cs typeface="Calibri"/>
            </a:endParaRPr>
          </a:p>
          <a:p>
            <a:endParaRPr lang="en-US" altLang="zh-TW">
              <a:cs typeface="Calibri"/>
            </a:endParaRPr>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13</a:t>
            </a:fld>
            <a:endParaRPr lang="zh-TW" altLang="en-US"/>
          </a:p>
        </p:txBody>
      </p:sp>
    </p:spTree>
    <p:extLst>
      <p:ext uri="{BB962C8B-B14F-4D97-AF65-F5344CB8AC3E}">
        <p14:creationId xmlns:p14="http://schemas.microsoft.com/office/powerpoint/2010/main" val="3336284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a:solidFill>
                  <a:schemeClr val="tx1"/>
                </a:solidFill>
                <a:effectLst/>
                <a:latin typeface="+mn-lt"/>
                <a:ea typeface="+mn-ea"/>
                <a:cs typeface="+mn-cs"/>
              </a:rPr>
              <a:t>45859006</a:t>
            </a:r>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15</a:t>
            </a:fld>
            <a:endParaRPr lang="zh-TW" altLang="en-US"/>
          </a:p>
        </p:txBody>
      </p:sp>
    </p:spTree>
    <p:extLst>
      <p:ext uri="{BB962C8B-B14F-4D97-AF65-F5344CB8AC3E}">
        <p14:creationId xmlns:p14="http://schemas.microsoft.com/office/powerpoint/2010/main" val="146559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16</a:t>
            </a:fld>
            <a:endParaRPr lang="zh-TW" altLang="en-US"/>
          </a:p>
        </p:txBody>
      </p:sp>
    </p:spTree>
    <p:extLst>
      <p:ext uri="{BB962C8B-B14F-4D97-AF65-F5344CB8AC3E}">
        <p14:creationId xmlns:p14="http://schemas.microsoft.com/office/powerpoint/2010/main" val="1505043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a:buFont typeface="Arial"/>
              <a:buChar char="•"/>
            </a:pPr>
            <a:r>
              <a:rPr lang="en-US"/>
              <a:t> VJBOD Cloud cuts</a:t>
            </a:r>
            <a:r>
              <a:rPr lang="en-US" altLang="zh-TW">
                <a:ea typeface="新細明體"/>
              </a:rPr>
              <a:t> </a:t>
            </a:r>
            <a:r>
              <a:rPr lang="en-US"/>
              <a:t>the</a:t>
            </a:r>
            <a:r>
              <a:rPr lang="en-US" altLang="zh-TW">
                <a:ea typeface="新細明體"/>
              </a:rPr>
              <a:t> </a:t>
            </a:r>
            <a:r>
              <a:rPr lang="en-US"/>
              <a:t>uploaded</a:t>
            </a:r>
            <a:r>
              <a:rPr lang="en-US" altLang="zh-TW">
                <a:ea typeface="新細明體"/>
              </a:rPr>
              <a:t> </a:t>
            </a:r>
            <a:r>
              <a:rPr lang="en-US"/>
              <a:t>file</a:t>
            </a:r>
            <a:r>
              <a:rPr lang="en-US" altLang="zh-TW">
                <a:ea typeface="新細明體"/>
              </a:rPr>
              <a:t> </a:t>
            </a:r>
            <a:r>
              <a:rPr lang="en-US"/>
              <a:t>into</a:t>
            </a:r>
            <a:r>
              <a:rPr lang="en-US" altLang="zh-TW">
                <a:ea typeface="新細明體"/>
              </a:rPr>
              <a:t> </a:t>
            </a:r>
            <a:r>
              <a:rPr lang="en-US"/>
              <a:t>blocks,</a:t>
            </a:r>
            <a:r>
              <a:rPr lang="en-US" altLang="zh-TW">
                <a:ea typeface="新細明體"/>
              </a:rPr>
              <a:t> </a:t>
            </a:r>
            <a:r>
              <a:rPr lang="en-US"/>
              <a:t>which</a:t>
            </a:r>
            <a:r>
              <a:rPr lang="en-US" altLang="zh-TW">
                <a:ea typeface="新細明體"/>
              </a:rPr>
              <a:t> </a:t>
            </a:r>
            <a:r>
              <a:rPr lang="en-US"/>
              <a:t>cannot</a:t>
            </a:r>
            <a:r>
              <a:rPr lang="en-US" altLang="zh-TW">
                <a:ea typeface="新細明體"/>
              </a:rPr>
              <a:t> </a:t>
            </a:r>
            <a:r>
              <a:rPr lang="en-US"/>
              <a:t>be</a:t>
            </a:r>
            <a:r>
              <a:rPr lang="en-US" altLang="zh-TW">
                <a:ea typeface="新細明體"/>
              </a:rPr>
              <a:t> </a:t>
            </a:r>
            <a:r>
              <a:rPr lang="en-US"/>
              <a:t>read</a:t>
            </a:r>
            <a:r>
              <a:rPr lang="en-US" altLang="zh-TW">
                <a:ea typeface="新細明體"/>
              </a:rPr>
              <a:t> </a:t>
            </a:r>
            <a:r>
              <a:rPr lang="en-US"/>
              <a:t>in</a:t>
            </a:r>
            <a:r>
              <a:rPr lang="en-US" altLang="zh-TW">
                <a:ea typeface="新細明體"/>
              </a:rPr>
              <a:t> </a:t>
            </a:r>
            <a:r>
              <a:rPr lang="en-US"/>
              <a:t>the</a:t>
            </a:r>
            <a:r>
              <a:rPr lang="en-US" altLang="zh-TW">
                <a:ea typeface="新細明體"/>
              </a:rPr>
              <a:t> </a:t>
            </a:r>
            <a:r>
              <a:rPr lang="en-US"/>
              <a:t>cloud. </a:t>
            </a:r>
            <a:endParaRPr lang="zh-TW" altLang="en-US">
              <a:ea typeface="新細明體"/>
              <a:cs typeface="Calibri"/>
            </a:endParaRPr>
          </a:p>
          <a:p>
            <a:pPr>
              <a:buFont typeface="Arial"/>
              <a:buChar char="•"/>
            </a:pPr>
            <a:r>
              <a:rPr lang="en-US"/>
              <a:t> If</a:t>
            </a:r>
            <a:r>
              <a:rPr lang="en-US" altLang="zh-TW">
                <a:ea typeface="新細明體"/>
              </a:rPr>
              <a:t> </a:t>
            </a:r>
            <a:r>
              <a:rPr lang="en-US"/>
              <a:t>the</a:t>
            </a:r>
            <a:r>
              <a:rPr lang="en-US" altLang="zh-TW">
                <a:ea typeface="新細明體"/>
              </a:rPr>
              <a:t> </a:t>
            </a:r>
            <a:r>
              <a:rPr lang="en-US"/>
              <a:t>enterprise</a:t>
            </a:r>
            <a:r>
              <a:rPr lang="en-US" altLang="zh-TW">
                <a:ea typeface="新細明體"/>
              </a:rPr>
              <a:t> </a:t>
            </a:r>
            <a:r>
              <a:rPr lang="en-US"/>
              <a:t>does</a:t>
            </a:r>
            <a:r>
              <a:rPr lang="en-US" altLang="zh-TW">
                <a:ea typeface="新細明體"/>
              </a:rPr>
              <a:t> </a:t>
            </a:r>
            <a:r>
              <a:rPr lang="en-US"/>
              <a:t>a</a:t>
            </a:r>
            <a:r>
              <a:rPr lang="en-US" altLang="zh-TW">
                <a:ea typeface="新細明體"/>
              </a:rPr>
              <a:t> </a:t>
            </a:r>
            <a:r>
              <a:rPr lang="en-US"/>
              <a:t>daily</a:t>
            </a:r>
            <a:r>
              <a:rPr lang="en-US" altLang="zh-TW">
                <a:ea typeface="新細明體"/>
              </a:rPr>
              <a:t> </a:t>
            </a:r>
            <a:r>
              <a:rPr lang="en-US"/>
              <a:t>database</a:t>
            </a:r>
            <a:r>
              <a:rPr lang="en-US" altLang="zh-TW">
                <a:ea typeface="新細明體"/>
              </a:rPr>
              <a:t> </a:t>
            </a:r>
            <a:r>
              <a:rPr lang="en-US"/>
              <a:t>backup,</a:t>
            </a:r>
            <a:r>
              <a:rPr lang="en-US" altLang="zh-TW">
                <a:ea typeface="新細明體"/>
              </a:rPr>
              <a:t> </a:t>
            </a:r>
            <a:r>
              <a:rPr lang="en-US"/>
              <a:t>it</a:t>
            </a:r>
            <a:r>
              <a:rPr lang="en-US" altLang="zh-TW">
                <a:ea typeface="新細明體"/>
              </a:rPr>
              <a:t> </a:t>
            </a:r>
            <a:r>
              <a:rPr lang="en-US"/>
              <a:t>will</a:t>
            </a:r>
            <a:r>
              <a:rPr lang="en-US" altLang="zh-TW">
                <a:ea typeface="新細明體"/>
              </a:rPr>
              <a:t> </a:t>
            </a:r>
            <a:r>
              <a:rPr lang="en-US"/>
              <a:t>only</a:t>
            </a:r>
            <a:r>
              <a:rPr lang="en-US" altLang="zh-TW">
                <a:ea typeface="新細明體"/>
              </a:rPr>
              <a:t> </a:t>
            </a:r>
            <a:r>
              <a:rPr lang="en-US"/>
              <a:t>back</a:t>
            </a:r>
            <a:r>
              <a:rPr lang="en-US" altLang="zh-TW">
                <a:ea typeface="新細明體"/>
              </a:rPr>
              <a:t> </a:t>
            </a:r>
            <a:r>
              <a:rPr lang="en-US"/>
              <a:t>up</a:t>
            </a:r>
            <a:r>
              <a:rPr lang="en-US" altLang="zh-TW">
                <a:ea typeface="新細明體"/>
              </a:rPr>
              <a:t> </a:t>
            </a:r>
            <a:r>
              <a:rPr lang="en-US"/>
              <a:t>the</a:t>
            </a:r>
            <a:r>
              <a:rPr lang="en-US" altLang="zh-TW">
                <a:ea typeface="新細明體"/>
              </a:rPr>
              <a:t> </a:t>
            </a:r>
            <a:r>
              <a:rPr lang="en-US"/>
              <a:t>modified</a:t>
            </a:r>
            <a:r>
              <a:rPr lang="en-US" altLang="zh-TW">
                <a:ea typeface="新細明體"/>
              </a:rPr>
              <a:t> </a:t>
            </a:r>
            <a:r>
              <a:rPr lang="en-US"/>
              <a:t>blocks</a:t>
            </a:r>
            <a:r>
              <a:rPr lang="en-US" altLang="zh-TW">
                <a:ea typeface="新細明體"/>
              </a:rPr>
              <a:t> </a:t>
            </a:r>
            <a:r>
              <a:rPr lang="en-US"/>
              <a:t>(variables),</a:t>
            </a:r>
            <a:r>
              <a:rPr lang="en-US" altLang="zh-TW">
                <a:ea typeface="新細明體"/>
              </a:rPr>
              <a:t> </a:t>
            </a:r>
            <a:r>
              <a:rPr lang="en-US"/>
              <a:t>no</a:t>
            </a:r>
            <a:r>
              <a:rPr lang="en-US" altLang="zh-TW">
                <a:ea typeface="新細明體"/>
              </a:rPr>
              <a:t> </a:t>
            </a:r>
            <a:r>
              <a:rPr lang="en-US"/>
              <a:t>need</a:t>
            </a:r>
            <a:r>
              <a:rPr lang="en-US" altLang="zh-TW">
                <a:ea typeface="新細明體"/>
              </a:rPr>
              <a:t> </a:t>
            </a:r>
            <a:r>
              <a:rPr lang="en-US"/>
              <a:t>to</a:t>
            </a:r>
            <a:r>
              <a:rPr lang="en-US" altLang="zh-TW">
                <a:ea typeface="新細明體"/>
              </a:rPr>
              <a:t> </a:t>
            </a:r>
            <a:r>
              <a:rPr lang="en-US"/>
              <a:t>backup</a:t>
            </a:r>
            <a:r>
              <a:rPr lang="en-US" altLang="zh-TW">
                <a:ea typeface="新細明體"/>
              </a:rPr>
              <a:t> </a:t>
            </a:r>
            <a:r>
              <a:rPr lang="en-US"/>
              <a:t>the</a:t>
            </a:r>
            <a:r>
              <a:rPr lang="en-US" altLang="zh-TW">
                <a:ea typeface="新細明體"/>
              </a:rPr>
              <a:t> </a:t>
            </a:r>
            <a:r>
              <a:rPr lang="en-US"/>
              <a:t>entire</a:t>
            </a:r>
            <a:r>
              <a:rPr lang="en-US" altLang="zh-TW">
                <a:ea typeface="新細明體"/>
              </a:rPr>
              <a:t> </a:t>
            </a:r>
            <a:r>
              <a:rPr lang="en-US"/>
              <a:t>database,</a:t>
            </a:r>
            <a:r>
              <a:rPr lang="en-US" altLang="zh-TW">
                <a:ea typeface="新細明體"/>
              </a:rPr>
              <a:t> </a:t>
            </a:r>
            <a:r>
              <a:rPr lang="en-US"/>
              <a:t>and</a:t>
            </a:r>
            <a:r>
              <a:rPr lang="en-US" altLang="zh-TW">
                <a:ea typeface="新細明體"/>
              </a:rPr>
              <a:t> </a:t>
            </a:r>
            <a:r>
              <a:rPr lang="en-US"/>
              <a:t>reduced</a:t>
            </a:r>
            <a:r>
              <a:rPr lang="en-US" altLang="zh-TW">
                <a:ea typeface="新細明體"/>
              </a:rPr>
              <a:t> </a:t>
            </a:r>
            <a:r>
              <a:rPr lang="en-US"/>
              <a:t>the</a:t>
            </a:r>
            <a:r>
              <a:rPr lang="en-US" altLang="zh-TW">
                <a:ea typeface="新細明體"/>
              </a:rPr>
              <a:t> </a:t>
            </a:r>
            <a:r>
              <a:rPr lang="en-US"/>
              <a:t>backup</a:t>
            </a:r>
            <a:r>
              <a:rPr lang="en-US" altLang="zh-TW">
                <a:ea typeface="新細明體"/>
              </a:rPr>
              <a:t> </a:t>
            </a:r>
            <a:r>
              <a:rPr lang="en-US"/>
              <a:t>time. </a:t>
            </a:r>
          </a:p>
          <a:p>
            <a:pPr>
              <a:buFont typeface="Arial"/>
              <a:buChar char="•"/>
            </a:pPr>
            <a:r>
              <a:rPr lang="en-US"/>
              <a:t> Email backup is another reference case, it is a kind of large nonstop data file, I assume you will receive the 100 emails every day, and those increasing part is around 100MB, but the whole email core file is 10GB, Now with VJBOD Cloud, it means you don't need to backup 10GB per day, only backup the increased 100MB per day, it</a:t>
            </a:r>
            <a:r>
              <a:rPr lang="en-US" altLang="zh-TW">
                <a:ea typeface="新細明體"/>
              </a:rPr>
              <a:t> reduces</a:t>
            </a:r>
            <a:r>
              <a:rPr lang="en-US"/>
              <a:t> the</a:t>
            </a:r>
            <a:r>
              <a:rPr lang="en-US" altLang="zh-TW">
                <a:ea typeface="新細明體"/>
              </a:rPr>
              <a:t> </a:t>
            </a:r>
            <a:r>
              <a:rPr lang="en-US"/>
              <a:t>amount</a:t>
            </a:r>
            <a:r>
              <a:rPr lang="en-US" altLang="zh-TW">
                <a:ea typeface="新細明體"/>
              </a:rPr>
              <a:t> </a:t>
            </a:r>
            <a:r>
              <a:rPr lang="en-US"/>
              <a:t>of</a:t>
            </a:r>
            <a:r>
              <a:rPr lang="en-US" altLang="zh-TW">
                <a:ea typeface="新細明體"/>
              </a:rPr>
              <a:t> </a:t>
            </a:r>
            <a:r>
              <a:rPr lang="en-US"/>
              <a:t>cloud transmission</a:t>
            </a:r>
            <a:r>
              <a:rPr lang="en-US" altLang="zh-TW">
                <a:ea typeface="新細明體"/>
              </a:rPr>
              <a:t> </a:t>
            </a:r>
            <a:r>
              <a:rPr lang="en-US"/>
              <a:t>and</a:t>
            </a:r>
            <a:r>
              <a:rPr lang="en-US" altLang="zh-TW">
                <a:ea typeface="新細明體"/>
              </a:rPr>
              <a:t> </a:t>
            </a:r>
            <a:r>
              <a:rPr lang="en-US"/>
              <a:t>reducing</a:t>
            </a:r>
            <a:r>
              <a:rPr lang="en-US" altLang="zh-TW">
                <a:ea typeface="新細明體"/>
              </a:rPr>
              <a:t> </a:t>
            </a:r>
            <a:r>
              <a:rPr lang="en-US"/>
              <a:t>the</a:t>
            </a:r>
            <a:r>
              <a:rPr lang="en-US" altLang="zh-TW">
                <a:ea typeface="新細明體"/>
              </a:rPr>
              <a:t> </a:t>
            </a:r>
            <a:r>
              <a:rPr lang="en-US"/>
              <a:t>cloud</a:t>
            </a:r>
            <a:r>
              <a:rPr lang="en-US" altLang="zh-TW">
                <a:ea typeface="新細明體"/>
              </a:rPr>
              <a:t> </a:t>
            </a:r>
            <a:r>
              <a:rPr lang="en-US"/>
              <a:t>cost.</a:t>
            </a:r>
            <a:endParaRPr lang="en-US">
              <a:cs typeface="Calibri" panose="020F0502020204030204"/>
            </a:endParaRPr>
          </a:p>
        </p:txBody>
      </p:sp>
      <p:sp>
        <p:nvSpPr>
          <p:cNvPr id="4" name="投影片編號版面配置區 3"/>
          <p:cNvSpPr>
            <a:spLocks noGrp="1"/>
          </p:cNvSpPr>
          <p:nvPr>
            <p:ph type="sldNum" sz="quarter" idx="5"/>
          </p:nvPr>
        </p:nvSpPr>
        <p:spPr/>
        <p:txBody>
          <a:bodyPr/>
          <a:lstStyle/>
          <a:p>
            <a:fld id="{50C8F1E4-BFE0-49D8-8F18-9CDB5DD4A658}" type="slidenum">
              <a:rPr lang="zh-TW" altLang="en-US" smtClean="0"/>
              <a:t>17</a:t>
            </a:fld>
            <a:endParaRPr lang="zh-TW" altLang="en-US"/>
          </a:p>
        </p:txBody>
      </p:sp>
    </p:spTree>
    <p:extLst>
      <p:ext uri="{BB962C8B-B14F-4D97-AF65-F5344CB8AC3E}">
        <p14:creationId xmlns:p14="http://schemas.microsoft.com/office/powerpoint/2010/main" val="17324170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15D8F2F-89A3-421E-B1CE-734CEE809F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56"/>
            <a:ext cx="12191999" cy="6856285"/>
          </a:xfrm>
          <a:prstGeom prst="rect">
            <a:avLst/>
          </a:prstGeom>
        </p:spPr>
      </p:pic>
      <p:sp>
        <p:nvSpPr>
          <p:cNvPr id="2" name="Title 1"/>
          <p:cNvSpPr>
            <a:spLocks noGrp="1"/>
          </p:cNvSpPr>
          <p:nvPr>
            <p:ph type="ctrTitle"/>
          </p:nvPr>
        </p:nvSpPr>
        <p:spPr>
          <a:xfrm>
            <a:off x="517585" y="2424507"/>
            <a:ext cx="5555412" cy="1825096"/>
          </a:xfrm>
        </p:spPr>
        <p:txBody>
          <a:bodyPr anchor="t">
            <a:normAutofit/>
          </a:bodyPr>
          <a:lstStyle>
            <a:lvl1pPr algn="l">
              <a:defRPr sz="5400"/>
            </a:lvl1pPr>
          </a:lstStyle>
          <a:p>
            <a:r>
              <a:rPr lang="zh-TW" altLang="en-US"/>
              <a:t>按一下以編輯母片標題樣式</a:t>
            </a:r>
            <a:endParaRPr lang="en-US"/>
          </a:p>
        </p:txBody>
      </p:sp>
      <p:sp>
        <p:nvSpPr>
          <p:cNvPr id="3" name="Subtitle 2"/>
          <p:cNvSpPr>
            <a:spLocks noGrp="1"/>
          </p:cNvSpPr>
          <p:nvPr>
            <p:ph type="subTitle" idx="1"/>
          </p:nvPr>
        </p:nvSpPr>
        <p:spPr>
          <a:xfrm>
            <a:off x="517585" y="4623757"/>
            <a:ext cx="5555412" cy="31534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Tree>
    <p:extLst>
      <p:ext uri="{BB962C8B-B14F-4D97-AF65-F5344CB8AC3E}">
        <p14:creationId xmlns:p14="http://schemas.microsoft.com/office/powerpoint/2010/main" val="1085545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31235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3 欄">
    <p:spTree>
      <p:nvGrpSpPr>
        <p:cNvPr id="1" name=""/>
        <p:cNvGrpSpPr/>
        <p:nvPr/>
      </p:nvGrpSpPr>
      <p:grpSpPr>
        <a:xfrm>
          <a:off x="0" y="0"/>
          <a:ext cx="0" cy="0"/>
          <a:chOff x="0" y="0"/>
          <a:chExt cx="0" cy="0"/>
        </a:xfrm>
      </p:grpSpPr>
      <p:sp>
        <p:nvSpPr>
          <p:cNvPr id="15" name="Title 1"/>
          <p:cNvSpPr>
            <a:spLocks noGrp="1"/>
          </p:cNvSpPr>
          <p:nvPr>
            <p:ph type="title"/>
          </p:nvPr>
        </p:nvSpPr>
        <p:spPr>
          <a:xfrm>
            <a:off x="687754" y="554805"/>
            <a:ext cx="10818445" cy="1511062"/>
          </a:xfrm>
        </p:spPr>
        <p:txBody>
          <a:bodyPr/>
          <a:lstStyle/>
          <a:p>
            <a:r>
              <a:rPr lang="zh-TW" altLang="en-US"/>
              <a:t>按一下以編輯母片標題樣式</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93638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64308" y="575353"/>
            <a:ext cx="10841891" cy="1482047"/>
          </a:xfrm>
        </p:spPr>
        <p:txBody>
          <a:bodyPr/>
          <a:lstStyle/>
          <a:p>
            <a:r>
              <a:rPr lang="zh-TW" altLang="en-US"/>
              <a:t>按一下以編輯母片標題樣式</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760087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1_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64308" y="500185"/>
            <a:ext cx="10841891" cy="1557216"/>
          </a:xfrm>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68083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C063AD6-86C3-41EB-86E6-4F3FD6F84E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56"/>
            <a:ext cx="12191999" cy="6856285"/>
          </a:xfrm>
          <a:prstGeom prst="rect">
            <a:avLst/>
          </a:prstGeom>
        </p:spPr>
      </p:pic>
    </p:spTree>
    <p:extLst>
      <p:ext uri="{BB962C8B-B14F-4D97-AF65-F5344CB8AC3E}">
        <p14:creationId xmlns:p14="http://schemas.microsoft.com/office/powerpoint/2010/main" val="1191747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自訂版面配置">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BC063AD6-86C3-41EB-86E6-4F3FD6F84E8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4" y="274"/>
            <a:ext cx="12188652" cy="6857450"/>
          </a:xfrm>
          <a:prstGeom prst="rect">
            <a:avLst/>
          </a:prstGeom>
        </p:spPr>
      </p:pic>
    </p:spTree>
    <p:extLst>
      <p:ext uri="{BB962C8B-B14F-4D97-AF65-F5344CB8AC3E}">
        <p14:creationId xmlns:p14="http://schemas.microsoft.com/office/powerpoint/2010/main" val="2385196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4FA99194-B61A-4C44-A021-DFA2058626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857"/>
            <a:ext cx="12192000" cy="6856285"/>
          </a:xfrm>
          <a:prstGeom prst="rect">
            <a:avLst/>
          </a:prstGeom>
        </p:spPr>
      </p:pic>
      <p:sp>
        <p:nvSpPr>
          <p:cNvPr id="2" name="Title 1"/>
          <p:cNvSpPr>
            <a:spLocks noGrp="1"/>
          </p:cNvSpPr>
          <p:nvPr>
            <p:ph type="ctrTitle"/>
          </p:nvPr>
        </p:nvSpPr>
        <p:spPr>
          <a:xfrm>
            <a:off x="517585" y="2424507"/>
            <a:ext cx="5555412" cy="1825096"/>
          </a:xfrm>
        </p:spPr>
        <p:txBody>
          <a:bodyPr anchor="t">
            <a:normAutofit/>
          </a:bodyPr>
          <a:lstStyle>
            <a:lvl1pPr algn="l">
              <a:defRPr sz="4800"/>
            </a:lvl1pPr>
          </a:lstStyle>
          <a:p>
            <a:r>
              <a:rPr lang="zh-TW" altLang="en-US"/>
              <a:t>按一下以編輯母片標題樣式</a:t>
            </a:r>
            <a:endParaRPr lang="en-US"/>
          </a:p>
        </p:txBody>
      </p:sp>
      <p:sp>
        <p:nvSpPr>
          <p:cNvPr id="3" name="Subtitle 2"/>
          <p:cNvSpPr>
            <a:spLocks noGrp="1"/>
          </p:cNvSpPr>
          <p:nvPr>
            <p:ph type="subTitle" idx="1"/>
          </p:nvPr>
        </p:nvSpPr>
        <p:spPr>
          <a:xfrm>
            <a:off x="517585" y="4623757"/>
            <a:ext cx="5555412" cy="31534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Tree>
    <p:extLst>
      <p:ext uri="{BB962C8B-B14F-4D97-AF65-F5344CB8AC3E}">
        <p14:creationId xmlns:p14="http://schemas.microsoft.com/office/powerpoint/2010/main" val="108554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_標題投影片">
    <p:spTree>
      <p:nvGrpSpPr>
        <p:cNvPr id="1" name=""/>
        <p:cNvGrpSpPr/>
        <p:nvPr/>
      </p:nvGrpSpPr>
      <p:grpSpPr>
        <a:xfrm>
          <a:off x="0" y="0"/>
          <a:ext cx="0" cy="0"/>
          <a:chOff x="0" y="0"/>
          <a:chExt cx="0" cy="0"/>
        </a:xfrm>
      </p:grpSpPr>
      <p:pic>
        <p:nvPicPr>
          <p:cNvPr id="17" name="圖片 16">
            <a:extLst>
              <a:ext uri="{FF2B5EF4-FFF2-40B4-BE49-F238E27FC236}">
                <a16:creationId xmlns:a16="http://schemas.microsoft.com/office/drawing/2014/main" id="{4FA99194-B61A-4C44-A021-DFA2058626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709" y="857"/>
            <a:ext cx="12186582" cy="6856285"/>
          </a:xfrm>
          <a:prstGeom prst="rect">
            <a:avLst/>
          </a:prstGeom>
        </p:spPr>
      </p:pic>
      <p:sp>
        <p:nvSpPr>
          <p:cNvPr id="2" name="Title 1"/>
          <p:cNvSpPr>
            <a:spLocks noGrp="1"/>
          </p:cNvSpPr>
          <p:nvPr>
            <p:ph type="ctrTitle"/>
          </p:nvPr>
        </p:nvSpPr>
        <p:spPr>
          <a:xfrm>
            <a:off x="540587" y="1040875"/>
            <a:ext cx="11274423" cy="763862"/>
          </a:xfrm>
        </p:spPr>
        <p:txBody>
          <a:bodyPr anchor="t">
            <a:normAutofit/>
          </a:bodyPr>
          <a:lstStyle>
            <a:lvl1pPr algn="l">
              <a:defRPr sz="4800"/>
            </a:lvl1pPr>
          </a:lstStyle>
          <a:p>
            <a:r>
              <a:rPr lang="zh-TW" altLang="en-US"/>
              <a:t>按一下以編輯母片標題樣式</a:t>
            </a:r>
            <a:endParaRPr lang="en-US"/>
          </a:p>
        </p:txBody>
      </p:sp>
      <p:sp>
        <p:nvSpPr>
          <p:cNvPr id="3" name="Subtitle 2"/>
          <p:cNvSpPr>
            <a:spLocks noGrp="1"/>
          </p:cNvSpPr>
          <p:nvPr>
            <p:ph type="subTitle" idx="1"/>
          </p:nvPr>
        </p:nvSpPr>
        <p:spPr>
          <a:xfrm>
            <a:off x="517585" y="1808368"/>
            <a:ext cx="5555412" cy="315345"/>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Tree>
    <p:extLst>
      <p:ext uri="{BB962C8B-B14F-4D97-AF65-F5344CB8AC3E}">
        <p14:creationId xmlns:p14="http://schemas.microsoft.com/office/powerpoint/2010/main" val="19416649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1_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4800"/>
            </a:lvl1pPr>
          </a:lstStyle>
          <a:p>
            <a:r>
              <a:rPr lang="zh-TW" altLang="en-US"/>
              <a:t>按一下以編輯母片標題樣式</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Tree>
    <p:extLst>
      <p:ext uri="{BB962C8B-B14F-4D97-AF65-F5344CB8AC3E}">
        <p14:creationId xmlns:p14="http://schemas.microsoft.com/office/powerpoint/2010/main" val="6767200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766682" y="565079"/>
            <a:ext cx="10739517" cy="1492322"/>
          </a:xfrm>
        </p:spPr>
        <p:txBody>
          <a:bodyPr anchor="t"/>
          <a:lstStyle>
            <a:lvl1pPr>
              <a:defRPr b="1"/>
            </a:lvl1pPr>
          </a:lstStyle>
          <a:p>
            <a:r>
              <a:rPr lang="zh-TW" altLang="en-US"/>
              <a:t>按一下以編輯母片標題樣式</a:t>
            </a:r>
            <a:endParaRPr lang="en-US"/>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06358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標題投影片">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915D8F2F-89A3-421E-B1CE-734CEE809FC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674" y="274"/>
            <a:ext cx="12188652" cy="6857450"/>
          </a:xfrm>
          <a:prstGeom prst="rect">
            <a:avLst/>
          </a:prstGeom>
        </p:spPr>
      </p:pic>
      <p:sp>
        <p:nvSpPr>
          <p:cNvPr id="2" name="Title 1"/>
          <p:cNvSpPr>
            <a:spLocks noGrp="1"/>
          </p:cNvSpPr>
          <p:nvPr>
            <p:ph type="ctrTitle"/>
          </p:nvPr>
        </p:nvSpPr>
        <p:spPr>
          <a:xfrm>
            <a:off x="517585" y="1007797"/>
            <a:ext cx="11205842" cy="1091124"/>
          </a:xfrm>
        </p:spPr>
        <p:txBody>
          <a:bodyPr anchor="t">
            <a:normAutofit/>
          </a:bodyPr>
          <a:lstStyle>
            <a:lvl1pPr algn="l">
              <a:defRPr sz="4800"/>
            </a:lvl1pPr>
          </a:lstStyle>
          <a:p>
            <a:r>
              <a:rPr lang="zh-TW" altLang="en-US"/>
              <a:t>按一下以編輯母片標題樣式</a:t>
            </a:r>
            <a:endParaRPr lang="en-US"/>
          </a:p>
        </p:txBody>
      </p:sp>
      <p:sp>
        <p:nvSpPr>
          <p:cNvPr id="3" name="Subtitle 2"/>
          <p:cNvSpPr>
            <a:spLocks noGrp="1"/>
          </p:cNvSpPr>
          <p:nvPr>
            <p:ph type="subTitle" idx="1"/>
          </p:nvPr>
        </p:nvSpPr>
        <p:spPr>
          <a:xfrm>
            <a:off x="517585" y="2098921"/>
            <a:ext cx="11205842" cy="2309306"/>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Tree>
    <p:extLst>
      <p:ext uri="{BB962C8B-B14F-4D97-AF65-F5344CB8AC3E}">
        <p14:creationId xmlns:p14="http://schemas.microsoft.com/office/powerpoint/2010/main" val="15240684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687754" y="585627"/>
            <a:ext cx="10818445" cy="1471773"/>
          </a:xfr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870114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56492" y="595901"/>
            <a:ext cx="10849708" cy="1461499"/>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687755" y="2183802"/>
            <a:ext cx="5306646"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174154" y="2183802"/>
            <a:ext cx="5332046"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p:txBody>
          <a:bodyPr/>
          <a:lstStyle/>
          <a:p>
            <a:fld id="{48A87A34-81AB-432B-8DAE-1953F412C126}" type="datetimeFigureOut">
              <a:rPr lang="en-US" dirty="0"/>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340748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zh-TW" altLang="en-US"/>
              <a:t>按一下以編輯母片標題樣式</a:t>
            </a:r>
            <a:endParaRPr lang="en-US"/>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589674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a:extLst>
              <a:ext uri="{FF2B5EF4-FFF2-40B4-BE49-F238E27FC236}">
                <a16:creationId xmlns:a16="http://schemas.microsoft.com/office/drawing/2014/main" id="{C2524200-EE30-4038-9E6D-76D421628FC8}"/>
              </a:ext>
            </a:extLst>
          </p:cNvPr>
          <p:cNvSpPr>
            <a:spLocks noGrp="1"/>
          </p:cNvSpPr>
          <p:nvPr>
            <p:ph type="dt" sz="half" idx="10"/>
          </p:nvPr>
        </p:nvSpPr>
        <p:spPr/>
        <p:txBody>
          <a:bodyPr/>
          <a:lstStyle/>
          <a:p>
            <a:fld id="{48A87A34-81AB-432B-8DAE-1953F412C126}" type="datetimeFigureOut">
              <a:rPr lang="en-US" smtClean="0"/>
              <a:pPr/>
              <a:t>12/26/2019</a:t>
            </a:fld>
            <a:endParaRPr lang="en-US"/>
          </a:p>
        </p:txBody>
      </p:sp>
      <p:sp>
        <p:nvSpPr>
          <p:cNvPr id="4" name="頁尾版面配置區 3">
            <a:extLst>
              <a:ext uri="{FF2B5EF4-FFF2-40B4-BE49-F238E27FC236}">
                <a16:creationId xmlns:a16="http://schemas.microsoft.com/office/drawing/2014/main" id="{77F952CD-E7D2-4D98-B59A-FBE289FBF5CB}"/>
              </a:ext>
            </a:extLst>
          </p:cNvPr>
          <p:cNvSpPr>
            <a:spLocks noGrp="1"/>
          </p:cNvSpPr>
          <p:nvPr>
            <p:ph type="ftr" sz="quarter" idx="11"/>
          </p:nvPr>
        </p:nvSpPr>
        <p:spPr/>
        <p:txBody>
          <a:bodyPr/>
          <a:lstStyle/>
          <a:p>
            <a:endParaRPr lang="en-US"/>
          </a:p>
        </p:txBody>
      </p:sp>
      <p:sp>
        <p:nvSpPr>
          <p:cNvPr id="5" name="投影片編號版面配置區 4">
            <a:extLst>
              <a:ext uri="{FF2B5EF4-FFF2-40B4-BE49-F238E27FC236}">
                <a16:creationId xmlns:a16="http://schemas.microsoft.com/office/drawing/2014/main" id="{33AA5FD7-A8E5-49CF-9304-49F54DFB17CF}"/>
              </a:ext>
            </a:extLst>
          </p:cNvPr>
          <p:cNvSpPr>
            <a:spLocks noGrp="1"/>
          </p:cNvSpPr>
          <p:nvPr>
            <p:ph type="sldNum" sz="quarter" idx="12"/>
          </p:nvPr>
        </p:nvSpPr>
        <p:spPr/>
        <p:txBody>
          <a:bodyPr/>
          <a:lstStyle/>
          <a:p>
            <a:fld id="{6D22F896-40B5-4ADD-8801-0D06FADFA095}" type="slidenum">
              <a:rPr lang="en-US" smtClean="0"/>
              <a:pPr/>
              <a:t>‹#›</a:t>
            </a:fld>
            <a:endParaRPr lang="en-US"/>
          </a:p>
        </p:txBody>
      </p:sp>
      <p:pic>
        <p:nvPicPr>
          <p:cNvPr id="6" name="圖片 5">
            <a:extLst>
              <a:ext uri="{FF2B5EF4-FFF2-40B4-BE49-F238E27FC236}">
                <a16:creationId xmlns:a16="http://schemas.microsoft.com/office/drawing/2014/main" id="{033B131C-39F3-4B32-A89A-B97B7BFA6D8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835" y="2260158"/>
            <a:ext cx="508899" cy="508899"/>
          </a:xfrm>
          <a:prstGeom prst="rect">
            <a:avLst/>
          </a:prstGeom>
        </p:spPr>
      </p:pic>
      <p:pic>
        <p:nvPicPr>
          <p:cNvPr id="8" name="圖片 7">
            <a:extLst>
              <a:ext uri="{FF2B5EF4-FFF2-40B4-BE49-F238E27FC236}">
                <a16:creationId xmlns:a16="http://schemas.microsoft.com/office/drawing/2014/main" id="{F35E69F1-F3E1-418E-9C36-1C8167AA8E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63406" y="5038946"/>
            <a:ext cx="508899" cy="508899"/>
          </a:xfrm>
          <a:prstGeom prst="rect">
            <a:avLst/>
          </a:prstGeom>
        </p:spPr>
      </p:pic>
      <p:pic>
        <p:nvPicPr>
          <p:cNvPr id="9" name="圖片 8">
            <a:extLst>
              <a:ext uri="{FF2B5EF4-FFF2-40B4-BE49-F238E27FC236}">
                <a16:creationId xmlns:a16="http://schemas.microsoft.com/office/drawing/2014/main" id="{91435F81-432A-4BBB-9EA0-06AD3FB9FCE9}"/>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72305" y="2599396"/>
            <a:ext cx="508899" cy="508899"/>
          </a:xfrm>
          <a:prstGeom prst="rect">
            <a:avLst/>
          </a:prstGeom>
        </p:spPr>
      </p:pic>
      <p:pic>
        <p:nvPicPr>
          <p:cNvPr id="10" name="圖片 9">
            <a:extLst>
              <a:ext uri="{FF2B5EF4-FFF2-40B4-BE49-F238E27FC236}">
                <a16:creationId xmlns:a16="http://schemas.microsoft.com/office/drawing/2014/main" id="{27151C08-EE11-41C9-AE8D-D0DA5AB8B73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460076" y="2970869"/>
            <a:ext cx="508899" cy="508899"/>
          </a:xfrm>
          <a:prstGeom prst="rect">
            <a:avLst/>
          </a:prstGeom>
        </p:spPr>
      </p:pic>
      <p:pic>
        <p:nvPicPr>
          <p:cNvPr id="11" name="圖片 10">
            <a:extLst>
              <a:ext uri="{FF2B5EF4-FFF2-40B4-BE49-F238E27FC236}">
                <a16:creationId xmlns:a16="http://schemas.microsoft.com/office/drawing/2014/main" id="{5F3D86A8-8E49-4838-84DE-5D90DEEA239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14525" y="3925778"/>
            <a:ext cx="508899" cy="508899"/>
          </a:xfrm>
          <a:prstGeom prst="rect">
            <a:avLst/>
          </a:prstGeom>
        </p:spPr>
      </p:pic>
      <p:pic>
        <p:nvPicPr>
          <p:cNvPr id="12" name="圖片 11">
            <a:extLst>
              <a:ext uri="{FF2B5EF4-FFF2-40B4-BE49-F238E27FC236}">
                <a16:creationId xmlns:a16="http://schemas.microsoft.com/office/drawing/2014/main" id="{B3087F45-E347-48FA-ADF7-495141A04B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563636" y="2687950"/>
            <a:ext cx="508899" cy="508899"/>
          </a:xfrm>
          <a:prstGeom prst="rect">
            <a:avLst/>
          </a:prstGeom>
        </p:spPr>
      </p:pic>
    </p:spTree>
    <p:extLst>
      <p:ext uri="{BB962C8B-B14F-4D97-AF65-F5344CB8AC3E}">
        <p14:creationId xmlns:p14="http://schemas.microsoft.com/office/powerpoint/2010/main" val="3226027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fill="remove" nodeType="withEffect">
                                  <p:stCondLst>
                                    <p:cond delay="0"/>
                                  </p:stCondLst>
                                  <p:endCondLst>
                                    <p:cond evt="onNext" delay="0">
                                      <p:tgtEl>
                                        <p:sldTgt/>
                                      </p:tgtEl>
                                    </p:cond>
                                  </p:endCondLst>
                                  <p:childTnLst>
                                    <p:animMotion origin="layout" path="M -8.33333E-7 3.7037E-6 L -0.00091 0.33287 " pathEditMode="relative" rAng="0" ptsTypes="AA">
                                      <p:cBhvr>
                                        <p:cTn id="6" dur="2000" fill="hold"/>
                                        <p:tgtEl>
                                          <p:spTgt spid="6"/>
                                        </p:tgtEl>
                                        <p:attrNameLst>
                                          <p:attrName>ppt_x</p:attrName>
                                          <p:attrName>ppt_y</p:attrName>
                                        </p:attrNameLst>
                                      </p:cBhvr>
                                      <p:rCtr x="-52" y="16644"/>
                                    </p:animMotion>
                                  </p:childTnLst>
                                </p:cTn>
                              </p:par>
                              <p:par>
                                <p:cTn id="7" presetID="42" presetClass="path" presetSubtype="0" repeatCount="indefinite" accel="50000" decel="50000" fill="remove" nodeType="withEffect">
                                  <p:stCondLst>
                                    <p:cond delay="0"/>
                                  </p:stCondLst>
                                  <p:endCondLst>
                                    <p:cond evt="onNext" delay="0">
                                      <p:tgtEl>
                                        <p:sldTgt/>
                                      </p:tgtEl>
                                    </p:cond>
                                  </p:endCondLst>
                                  <p:childTnLst>
                                    <p:animMotion origin="layout" path="M -2.29167E-6 1.11111E-6 L 0.00052 -0.38796 " pathEditMode="relative" rAng="0" ptsTypes="AA">
                                      <p:cBhvr>
                                        <p:cTn id="8" dur="2000" fill="hold"/>
                                        <p:tgtEl>
                                          <p:spTgt spid="8"/>
                                        </p:tgtEl>
                                        <p:attrNameLst>
                                          <p:attrName>ppt_x</p:attrName>
                                          <p:attrName>ppt_y</p:attrName>
                                        </p:attrNameLst>
                                      </p:cBhvr>
                                      <p:rCtr x="26" y="-19398"/>
                                    </p:animMotion>
                                  </p:childTnLst>
                                </p:cTn>
                              </p:par>
                              <p:par>
                                <p:cTn id="9" presetID="42" presetClass="path" presetSubtype="0" repeatCount="indefinite" accel="50000" decel="50000" fill="remove" nodeType="withEffect">
                                  <p:stCondLst>
                                    <p:cond delay="0"/>
                                  </p:stCondLst>
                                  <p:endCondLst>
                                    <p:cond evt="onNext" delay="0">
                                      <p:tgtEl>
                                        <p:sldTgt/>
                                      </p:tgtEl>
                                    </p:cond>
                                  </p:endCondLst>
                                  <p:childTnLst>
                                    <p:animMotion origin="layout" path="M -2.08333E-6 4.81481E-6 L -0.00039 0.18819 " pathEditMode="relative" rAng="0" ptsTypes="AA">
                                      <p:cBhvr>
                                        <p:cTn id="10" dur="2000" fill="hold"/>
                                        <p:tgtEl>
                                          <p:spTgt spid="9"/>
                                        </p:tgtEl>
                                        <p:attrNameLst>
                                          <p:attrName>ppt_x</p:attrName>
                                          <p:attrName>ppt_y</p:attrName>
                                        </p:attrNameLst>
                                      </p:cBhvr>
                                      <p:rCtr x="-26" y="9398"/>
                                    </p:animMotion>
                                  </p:childTnLst>
                                </p:cTn>
                              </p:par>
                              <p:par>
                                <p:cTn id="11" presetID="42" presetClass="path" presetSubtype="0" repeatCount="indefinite" accel="50000" decel="50000" fill="remove" nodeType="withEffect">
                                  <p:stCondLst>
                                    <p:cond delay="0"/>
                                  </p:stCondLst>
                                  <p:endCondLst>
                                    <p:cond evt="onNext" delay="0">
                                      <p:tgtEl>
                                        <p:sldTgt/>
                                      </p:tgtEl>
                                    </p:cond>
                                  </p:endCondLst>
                                  <p:childTnLst>
                                    <p:animMotion origin="layout" path="M -0.00157 -0.00093 L -0.00183 0.36551 " pathEditMode="relative" rAng="0" ptsTypes="AA">
                                      <p:cBhvr>
                                        <p:cTn id="12" dur="2000" fill="hold"/>
                                        <p:tgtEl>
                                          <p:spTgt spid="10"/>
                                        </p:tgtEl>
                                        <p:attrNameLst>
                                          <p:attrName>ppt_x</p:attrName>
                                          <p:attrName>ppt_y</p:attrName>
                                        </p:attrNameLst>
                                      </p:cBhvr>
                                      <p:rCtr x="-13" y="18310"/>
                                    </p:animMotion>
                                  </p:childTnLst>
                                </p:cTn>
                              </p:par>
                              <p:par>
                                <p:cTn id="13" presetID="42" presetClass="path" presetSubtype="0" repeatCount="indefinite" accel="50000" decel="50000" fill="remove" nodeType="withEffect">
                                  <p:stCondLst>
                                    <p:cond delay="0"/>
                                  </p:stCondLst>
                                  <p:endCondLst>
                                    <p:cond evt="onNext" delay="0">
                                      <p:tgtEl>
                                        <p:sldTgt/>
                                      </p:tgtEl>
                                    </p:cond>
                                  </p:endCondLst>
                                  <p:childTnLst>
                                    <p:animMotion origin="layout" path="M 1.04167E-6 1.11111E-6 L 1.04167E-6 -0.19398 " pathEditMode="relative" rAng="0" ptsTypes="AA">
                                      <p:cBhvr>
                                        <p:cTn id="14" dur="2000" fill="hold"/>
                                        <p:tgtEl>
                                          <p:spTgt spid="11"/>
                                        </p:tgtEl>
                                        <p:attrNameLst>
                                          <p:attrName>ppt_x</p:attrName>
                                          <p:attrName>ppt_y</p:attrName>
                                        </p:attrNameLst>
                                      </p:cBhvr>
                                      <p:rCtr x="0" y="-9699"/>
                                    </p:animMotion>
                                  </p:childTnLst>
                                </p:cTn>
                              </p:par>
                              <p:par>
                                <p:cTn id="15" presetID="42" presetClass="path" presetSubtype="0" repeatCount="indefinite" accel="50000" decel="50000" fill="remove" nodeType="withEffect">
                                  <p:stCondLst>
                                    <p:cond delay="0"/>
                                  </p:stCondLst>
                                  <p:endCondLst>
                                    <p:cond evt="onNext" delay="0">
                                      <p:tgtEl>
                                        <p:sldTgt/>
                                      </p:tgtEl>
                                    </p:cond>
                                  </p:endCondLst>
                                  <p:childTnLst>
                                    <p:animMotion origin="layout" path="M -4.16667E-7 0.02639 L -0.00091 0.35926 " pathEditMode="relative" rAng="0" ptsTypes="AA">
                                      <p:cBhvr>
                                        <p:cTn id="16" dur="2000" fill="hold"/>
                                        <p:tgtEl>
                                          <p:spTgt spid="12"/>
                                        </p:tgtEl>
                                        <p:attrNameLst>
                                          <p:attrName>ppt_x</p:attrName>
                                          <p:attrName>ppt_y</p:attrName>
                                        </p:attrNameLst>
                                      </p:cBhvr>
                                      <p:rCtr x="-52" y="166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12/26/2019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0296523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758092"/>
            <a:ext cx="4114800" cy="2366108"/>
          </a:xfrm>
        </p:spPr>
        <p:txBody>
          <a:bodyPr anchor="t"/>
          <a:lstStyle>
            <a:lvl1pPr algn="l">
              <a:defRPr sz="3200"/>
            </a:lvl1pPr>
          </a:lstStyle>
          <a:p>
            <a:r>
              <a:rPr lang="zh-TW" altLang="en-US"/>
              <a:t>按一下以編輯母片標題樣式</a:t>
            </a:r>
            <a:endParaRPr lang="en-US"/>
          </a:p>
        </p:txBody>
      </p:sp>
      <p:sp>
        <p:nvSpPr>
          <p:cNvPr id="3" name="Content Placeholder 2"/>
          <p:cNvSpPr>
            <a:spLocks noGrp="1"/>
          </p:cNvSpPr>
          <p:nvPr>
            <p:ph idx="1"/>
          </p:nvPr>
        </p:nvSpPr>
        <p:spPr>
          <a:xfrm>
            <a:off x="4995582" y="746759"/>
            <a:ext cx="6510618" cy="5471925"/>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85800" y="2243015"/>
            <a:ext cx="4114800" cy="39756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741165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778794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全景圖片 (含標題)">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1312357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 欄">
    <p:spTree>
      <p:nvGrpSpPr>
        <p:cNvPr id="1" name=""/>
        <p:cNvGrpSpPr/>
        <p:nvPr/>
      </p:nvGrpSpPr>
      <p:grpSpPr>
        <a:xfrm>
          <a:off x="0" y="0"/>
          <a:ext cx="0" cy="0"/>
          <a:chOff x="0" y="0"/>
          <a:chExt cx="0" cy="0"/>
        </a:xfrm>
      </p:grpSpPr>
      <p:sp>
        <p:nvSpPr>
          <p:cNvPr id="15" name="Title 1"/>
          <p:cNvSpPr>
            <a:spLocks noGrp="1"/>
          </p:cNvSpPr>
          <p:nvPr>
            <p:ph type="title"/>
          </p:nvPr>
        </p:nvSpPr>
        <p:spPr>
          <a:xfrm>
            <a:off x="687754" y="554805"/>
            <a:ext cx="10818445" cy="1511062"/>
          </a:xfrm>
        </p:spPr>
        <p:txBody>
          <a:bodyPr/>
          <a:lstStyle/>
          <a:p>
            <a:r>
              <a:rPr lang="zh-TW" altLang="en-US"/>
              <a:t>按一下以編輯母片標題樣式</a:t>
            </a:r>
            <a:endParaRPr lang="en-US"/>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4936389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圖片欄">
    <p:spTree>
      <p:nvGrpSpPr>
        <p:cNvPr id="1" name=""/>
        <p:cNvGrpSpPr/>
        <p:nvPr/>
      </p:nvGrpSpPr>
      <p:grpSpPr>
        <a:xfrm>
          <a:off x="0" y="0"/>
          <a:ext cx="0" cy="0"/>
          <a:chOff x="0" y="0"/>
          <a:chExt cx="0" cy="0"/>
        </a:xfrm>
      </p:grpSpPr>
      <p:sp>
        <p:nvSpPr>
          <p:cNvPr id="30" name="Title 1"/>
          <p:cNvSpPr>
            <a:spLocks noGrp="1"/>
          </p:cNvSpPr>
          <p:nvPr>
            <p:ph type="title"/>
          </p:nvPr>
        </p:nvSpPr>
        <p:spPr>
          <a:xfrm>
            <a:off x="664308" y="575353"/>
            <a:ext cx="10841891" cy="1482047"/>
          </a:xfrm>
        </p:spPr>
        <p:txBody>
          <a:bodyPr/>
          <a:lstStyle/>
          <a:p>
            <a:r>
              <a:rPr lang="zh-TW" altLang="en-US"/>
              <a:t>按一下以編輯母片標題樣式</a:t>
            </a:r>
            <a:endParaRPr lang="en-US"/>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TW" altLang="en-US"/>
              <a:t>按一下圖示以新增圖片</a:t>
            </a:r>
            <a:endParaRPr lang="en-US"/>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編輯母片文字樣式</a:t>
            </a:r>
          </a:p>
        </p:txBody>
      </p:sp>
      <p:sp>
        <p:nvSpPr>
          <p:cNvPr id="3" name="Date Placeholder 2"/>
          <p:cNvSpPr>
            <a:spLocks noGrp="1"/>
          </p:cNvSpPr>
          <p:nvPr>
            <p:ph type="dt" sz="half" idx="10"/>
          </p:nvPr>
        </p:nvSpPr>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976008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3_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zh-TW" altLang="en-US"/>
              <a:t>按一下以編輯母片標題樣式</a:t>
            </a:r>
            <a:endParaRPr lang="en-US"/>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a:p>
        </p:txBody>
      </p:sp>
      <p:sp>
        <p:nvSpPr>
          <p:cNvPr id="4" name="Date Placeholder 3"/>
          <p:cNvSpPr>
            <a:spLocks noGrp="1"/>
          </p:cNvSpPr>
          <p:nvPr>
            <p:ph type="dt" sz="half" idx="10"/>
          </p:nvPr>
        </p:nvSpPr>
        <p:spPr>
          <a:xfrm>
            <a:off x="7909561" y="4314328"/>
            <a:ext cx="2910840" cy="374642"/>
          </a:xfrm>
          <a:prstGeom prst="rect">
            <a:avLst/>
          </a:prstGeom>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Tree>
    <p:extLst>
      <p:ext uri="{BB962C8B-B14F-4D97-AF65-F5344CB8AC3E}">
        <p14:creationId xmlns:p14="http://schemas.microsoft.com/office/powerpoint/2010/main" val="676720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a:xfrm>
            <a:off x="664308" y="500185"/>
            <a:ext cx="10841891" cy="1557216"/>
          </a:xfrm>
        </p:spPr>
        <p:txBody>
          <a:bodyPr/>
          <a:lstStyle/>
          <a:p>
            <a:r>
              <a:rPr lang="zh-TW" altLang="en-US"/>
              <a:t>按一下以編輯母片標題樣式</a:t>
            </a:r>
            <a:endParaRPr lang="en-US"/>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368083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5A1EA94-6791-4C22-B7C2-EB2A877BA2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85" y="0"/>
            <a:ext cx="12189630" cy="6858000"/>
          </a:xfrm>
          <a:prstGeom prst="rect">
            <a:avLst/>
          </a:prstGeom>
        </p:spPr>
      </p:pic>
    </p:spTree>
    <p:extLst>
      <p:ext uri="{BB962C8B-B14F-4D97-AF65-F5344CB8AC3E}">
        <p14:creationId xmlns:p14="http://schemas.microsoft.com/office/powerpoint/2010/main" val="11917477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自訂版面配置">
    <p:spTree>
      <p:nvGrpSpPr>
        <p:cNvPr id="1" name=""/>
        <p:cNvGrpSpPr/>
        <p:nvPr/>
      </p:nvGrpSpPr>
      <p:grpSpPr>
        <a:xfrm>
          <a:off x="0" y="0"/>
          <a:ext cx="0" cy="0"/>
          <a:chOff x="0" y="0"/>
          <a:chExt cx="0" cy="0"/>
        </a:xfrm>
      </p:grpSpPr>
      <p:pic>
        <p:nvPicPr>
          <p:cNvPr id="3" name="圖片 2">
            <a:extLst>
              <a:ext uri="{FF2B5EF4-FFF2-40B4-BE49-F238E27FC236}">
                <a16:creationId xmlns:a16="http://schemas.microsoft.com/office/drawing/2014/main" id="{D5A1EA94-6791-4C22-B7C2-EB2A877BA25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85" y="0"/>
            <a:ext cx="12189630" cy="6857999"/>
          </a:xfrm>
          <a:prstGeom prst="rect">
            <a:avLst/>
          </a:prstGeom>
        </p:spPr>
      </p:pic>
    </p:spTree>
    <p:extLst>
      <p:ext uri="{BB962C8B-B14F-4D97-AF65-F5344CB8AC3E}">
        <p14:creationId xmlns:p14="http://schemas.microsoft.com/office/powerpoint/2010/main" val="18665440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比對">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5464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標題及內容">
    <p:spTree>
      <p:nvGrpSpPr>
        <p:cNvPr id="1" name=""/>
        <p:cNvGrpSpPr/>
        <p:nvPr/>
      </p:nvGrpSpPr>
      <p:grpSpPr>
        <a:xfrm>
          <a:off x="0" y="0"/>
          <a:ext cx="0" cy="0"/>
          <a:chOff x="0" y="0"/>
          <a:chExt cx="0" cy="0"/>
        </a:xfrm>
      </p:grpSpPr>
      <p:sp>
        <p:nvSpPr>
          <p:cNvPr id="2" name="Title 1"/>
          <p:cNvSpPr>
            <a:spLocks noGrp="1"/>
          </p:cNvSpPr>
          <p:nvPr>
            <p:ph type="title"/>
          </p:nvPr>
        </p:nvSpPr>
        <p:spPr>
          <a:xfrm>
            <a:off x="766682" y="420625"/>
            <a:ext cx="10739517" cy="1492322"/>
          </a:xfrm>
        </p:spPr>
        <p:txBody>
          <a:bodyPr anchor="t"/>
          <a:lstStyle>
            <a:lvl1pPr>
              <a:defRPr>
                <a:latin typeface="Arial" panose="020B0604020202020204" pitchFamily="34" charset="0"/>
                <a:cs typeface="Arial" panose="020B0604020202020204" pitchFamily="34" charset="0"/>
              </a:defRPr>
            </a:lvl1pPr>
          </a:lstStyle>
          <a:p>
            <a:r>
              <a:rPr lang="zh-TW" altLang="en-US"/>
              <a:t>按一下以編輯母片標題樣式</a:t>
            </a:r>
            <a:endParaRPr lang="en-US"/>
          </a:p>
        </p:txBody>
      </p:sp>
      <p:sp>
        <p:nvSpPr>
          <p:cNvPr id="3" name="Content Placeholder 2"/>
          <p:cNvSpPr>
            <a:spLocks noGrp="1"/>
          </p:cNvSpPr>
          <p:nvPr>
            <p:ph idx="1"/>
          </p:nvPr>
        </p:nvSpPr>
        <p:spPr>
          <a:xfrm>
            <a:off x="781538" y="1912948"/>
            <a:ext cx="10724662" cy="43057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80635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兩個內容">
    <p:spTree>
      <p:nvGrpSpPr>
        <p:cNvPr id="1" name=""/>
        <p:cNvGrpSpPr/>
        <p:nvPr/>
      </p:nvGrpSpPr>
      <p:grpSpPr>
        <a:xfrm>
          <a:off x="0" y="0"/>
          <a:ext cx="0" cy="0"/>
          <a:chOff x="0" y="0"/>
          <a:chExt cx="0" cy="0"/>
        </a:xfrm>
      </p:grpSpPr>
      <p:sp>
        <p:nvSpPr>
          <p:cNvPr id="2" name="Title 1"/>
          <p:cNvSpPr>
            <a:spLocks noGrp="1"/>
          </p:cNvSpPr>
          <p:nvPr>
            <p:ph type="title"/>
          </p:nvPr>
        </p:nvSpPr>
        <p:spPr>
          <a:xfrm>
            <a:off x="687754" y="585627"/>
            <a:ext cx="10818445" cy="1471773"/>
          </a:xfrm>
        </p:spPr>
        <p:txBody>
          <a:bodyPr/>
          <a:lstStyle/>
          <a:p>
            <a:r>
              <a:rPr lang="zh-TW" altLang="en-US"/>
              <a:t>按一下以編輯母片標題樣式</a:t>
            </a:r>
            <a:endParaRPr lang="en-US"/>
          </a:p>
        </p:txBody>
      </p:sp>
      <p:sp>
        <p:nvSpPr>
          <p:cNvPr id="3" name="Content Placeholder 2"/>
          <p:cNvSpPr>
            <a:spLocks noGrp="1"/>
          </p:cNvSpPr>
          <p:nvPr>
            <p:ph sz="half" idx="1"/>
          </p:nvPr>
        </p:nvSpPr>
        <p:spPr>
          <a:xfrm>
            <a:off x="6858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Content Placeholder 3"/>
          <p:cNvSpPr>
            <a:spLocks noGrp="1"/>
          </p:cNvSpPr>
          <p:nvPr>
            <p:ph sz="half" idx="2"/>
          </p:nvPr>
        </p:nvSpPr>
        <p:spPr>
          <a:xfrm>
            <a:off x="6172200" y="2194559"/>
            <a:ext cx="5334000" cy="402412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8701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較">
    <p:spTree>
      <p:nvGrpSpPr>
        <p:cNvPr id="1" name=""/>
        <p:cNvGrpSpPr/>
        <p:nvPr/>
      </p:nvGrpSpPr>
      <p:grpSpPr>
        <a:xfrm>
          <a:off x="0" y="0"/>
          <a:ext cx="0" cy="0"/>
          <a:chOff x="0" y="0"/>
          <a:chExt cx="0" cy="0"/>
        </a:xfrm>
      </p:grpSpPr>
      <p:sp>
        <p:nvSpPr>
          <p:cNvPr id="2" name="Title 1"/>
          <p:cNvSpPr>
            <a:spLocks noGrp="1"/>
          </p:cNvSpPr>
          <p:nvPr>
            <p:ph type="title"/>
          </p:nvPr>
        </p:nvSpPr>
        <p:spPr>
          <a:xfrm>
            <a:off x="656492" y="595901"/>
            <a:ext cx="10849708" cy="1461499"/>
          </a:xfrm>
        </p:spPr>
        <p:txBody>
          <a:bodyPr/>
          <a:lstStyle/>
          <a:p>
            <a:r>
              <a:rPr lang="zh-TW" altLang="en-US"/>
              <a:t>按一下以編輯母片標題樣式</a:t>
            </a:r>
            <a:endParaRPr lang="en-US"/>
          </a:p>
        </p:txBody>
      </p:sp>
      <p:sp>
        <p:nvSpPr>
          <p:cNvPr id="3" name="Text Placeholder 2"/>
          <p:cNvSpPr>
            <a:spLocks noGrp="1"/>
          </p:cNvSpPr>
          <p:nvPr>
            <p:ph type="body" idx="1"/>
          </p:nvPr>
        </p:nvSpPr>
        <p:spPr>
          <a:xfrm>
            <a:off x="687755" y="2183802"/>
            <a:ext cx="5306646"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685800" y="3132666"/>
            <a:ext cx="5311775"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5" name="Text Placeholder 4"/>
          <p:cNvSpPr>
            <a:spLocks noGrp="1"/>
          </p:cNvSpPr>
          <p:nvPr>
            <p:ph type="body" sz="quarter" idx="3"/>
          </p:nvPr>
        </p:nvSpPr>
        <p:spPr>
          <a:xfrm>
            <a:off x="6174154" y="2183802"/>
            <a:ext cx="5332046"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3132666"/>
            <a:ext cx="5334000" cy="3086019"/>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7" name="Date Placeholder 6"/>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834074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800"/>
            </a:lvl1pPr>
          </a:lstStyle>
          <a:p>
            <a:r>
              <a:rPr lang="zh-TW" altLang="en-US"/>
              <a:t>按一下以編輯母片標題樣式</a:t>
            </a:r>
            <a:endParaRPr lang="en-US"/>
          </a:p>
        </p:txBody>
      </p:sp>
      <p:sp>
        <p:nvSpPr>
          <p:cNvPr id="3" name="Date Placeholder 2"/>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3458967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85800" y="758092"/>
            <a:ext cx="4114800" cy="2366108"/>
          </a:xfrm>
        </p:spPr>
        <p:txBody>
          <a:bodyPr anchor="t"/>
          <a:lstStyle>
            <a:lvl1pPr algn="l">
              <a:defRPr sz="3200"/>
            </a:lvl1pPr>
          </a:lstStyle>
          <a:p>
            <a:r>
              <a:rPr lang="zh-TW" altLang="en-US"/>
              <a:t>按一下以編輯母片標題樣式</a:t>
            </a:r>
            <a:endParaRPr lang="en-US"/>
          </a:p>
        </p:txBody>
      </p:sp>
      <p:sp>
        <p:nvSpPr>
          <p:cNvPr id="3" name="Content Placeholder 2"/>
          <p:cNvSpPr>
            <a:spLocks noGrp="1"/>
          </p:cNvSpPr>
          <p:nvPr>
            <p:ph idx="1"/>
          </p:nvPr>
        </p:nvSpPr>
        <p:spPr>
          <a:xfrm>
            <a:off x="4995582" y="746759"/>
            <a:ext cx="6510618" cy="5471925"/>
          </a:xfrm>
        </p:spPr>
        <p:txBody>
          <a:bodyPr ancho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Text Placeholder 3"/>
          <p:cNvSpPr>
            <a:spLocks noGrp="1"/>
          </p:cNvSpPr>
          <p:nvPr>
            <p:ph type="body" sz="half" idx="2"/>
          </p:nvPr>
        </p:nvSpPr>
        <p:spPr>
          <a:xfrm>
            <a:off x="685800" y="2243015"/>
            <a:ext cx="4114800" cy="397566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2774116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zh-TW" altLang="en-US"/>
              <a:t>按一下以編輯母片標題樣式</a:t>
            </a:r>
            <a:endParaRPr lang="en-US"/>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a:xfrm>
            <a:off x="8595360" y="6356350"/>
            <a:ext cx="2910840" cy="365125"/>
          </a:xfrm>
          <a:prstGeom prst="rect">
            <a:avLst/>
          </a:prstGeom>
        </p:spPr>
        <p:txBody>
          <a:bodyPr/>
          <a:lstStyle/>
          <a:p>
            <a:fld id="{48A87A34-81AB-432B-8DAE-1953F412C126}" type="datetimeFigureOut">
              <a:rPr lang="en-US" dirty="0"/>
              <a:t>12/26/2019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67787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圖片 7">
            <a:extLst>
              <a:ext uri="{FF2B5EF4-FFF2-40B4-BE49-F238E27FC236}">
                <a16:creationId xmlns:a16="http://schemas.microsoft.com/office/drawing/2014/main" id="{FFE393D2-3254-4DB3-BC12-F28B75415C78}"/>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0" y="857"/>
            <a:ext cx="12192000" cy="6856285"/>
          </a:xfrm>
          <a:prstGeom prst="rect">
            <a:avLst/>
          </a:prstGeom>
        </p:spPr>
      </p:pic>
      <p:sp>
        <p:nvSpPr>
          <p:cNvPr id="2" name="Title Placeholder 1"/>
          <p:cNvSpPr>
            <a:spLocks noGrp="1"/>
          </p:cNvSpPr>
          <p:nvPr>
            <p:ph type="title"/>
          </p:nvPr>
        </p:nvSpPr>
        <p:spPr>
          <a:xfrm>
            <a:off x="766682" y="585627"/>
            <a:ext cx="10739517" cy="1471774"/>
          </a:xfrm>
          <a:prstGeom prst="rect">
            <a:avLst/>
          </a:prstGeom>
        </p:spPr>
        <p:txBody>
          <a:bodyPr vert="horz" lIns="91440" tIns="45720" rIns="91440" bIns="45720" rtlCol="0" anchor="t">
            <a:normAutofit/>
          </a:bodyPr>
          <a:lstStyle/>
          <a:p>
            <a:r>
              <a:rPr lang="zh-TW" altLang="en-US"/>
              <a:t>按一下以編輯母片標題樣式</a:t>
            </a:r>
            <a:endParaRPr lang="en-US"/>
          </a:p>
        </p:txBody>
      </p:sp>
      <p:sp>
        <p:nvSpPr>
          <p:cNvPr id="3" name="Text Placeholder 2"/>
          <p:cNvSpPr>
            <a:spLocks noGrp="1"/>
          </p:cNvSpPr>
          <p:nvPr>
            <p:ph type="body" idx="1"/>
          </p:nvPr>
        </p:nvSpPr>
        <p:spPr>
          <a:xfrm>
            <a:off x="781538" y="2086708"/>
            <a:ext cx="10724662" cy="4131977"/>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1727200" y="6355845"/>
            <a:ext cx="67310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659814" y="6383215"/>
            <a:ext cx="57247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a:p>
        </p:txBody>
      </p:sp>
    </p:spTree>
    <p:extLst>
      <p:ext uri="{BB962C8B-B14F-4D97-AF65-F5344CB8AC3E}">
        <p14:creationId xmlns:p14="http://schemas.microsoft.com/office/powerpoint/2010/main" val="2257532966"/>
      </p:ext>
    </p:extLst>
  </p:cSld>
  <p:clrMap bg1="dk1" tx1="lt1" bg2="dk2" tx2="lt2" accent1="accent1" accent2="accent2" accent3="accent3" accent4="accent4" accent5="accent5" accent6="accent6" hlink="hlink" folHlink="folHlink"/>
  <p:sldLayoutIdLst>
    <p:sldLayoutId id="2147483709" r:id="rId1"/>
    <p:sldLayoutId id="2147483707"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08" r:id="rId15"/>
    <p:sldLayoutId id="2147483691" r:id="rId16"/>
    <p:sldLayoutId id="2147483723" r:id="rId17"/>
    <p:sldLayoutId id="2147483692" r:id="rId18"/>
    <p:sldLayoutId id="2147483693" r:id="rId19"/>
    <p:sldLayoutId id="2147483694" r:id="rId20"/>
    <p:sldLayoutId id="2147483695" r:id="rId21"/>
    <p:sldLayoutId id="2147483696" r:id="rId22"/>
    <p:sldLayoutId id="2147483697" r:id="rId23"/>
    <p:sldLayoutId id="2147483698" r:id="rId24"/>
    <p:sldLayoutId id="2147483699" r:id="rId25"/>
    <p:sldLayoutId id="2147483700" r:id="rId26"/>
    <p:sldLayoutId id="2147483701" r:id="rId27"/>
    <p:sldLayoutId id="2147483702" r:id="rId28"/>
    <p:sldLayoutId id="2147483703" r:id="rId29"/>
    <p:sldLayoutId id="2147483704" r:id="rId30"/>
    <p:sldLayoutId id="2147483705" r:id="rId31"/>
    <p:sldLayoutId id="2147483710" r:id="rId32"/>
    <p:sldLayoutId id="2147483706" r:id="rId33"/>
  </p:sldLayoutIdLst>
  <p:txStyles>
    <p:titleStyle>
      <a:lvl1pPr algn="l" defTabSz="914400" rtl="0" eaLnBrk="1" latinLnBrk="0" hangingPunct="1">
        <a:lnSpc>
          <a:spcPct val="90000"/>
        </a:lnSpc>
        <a:spcBef>
          <a:spcPct val="0"/>
        </a:spcBef>
        <a:buNone/>
        <a:defRPr sz="4000" b="1" kern="1200" cap="all" baseline="0">
          <a:solidFill>
            <a:schemeClr val="tx1"/>
          </a:solidFill>
          <a:latin typeface="Arial" panose="020B0604020202020204" pitchFamily="34" charset="0"/>
          <a:ea typeface="微軟正黑體" panose="020B0604030504040204" pitchFamily="34" charset="-12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26.png"/><Relationship Id="rId4" Type="http://schemas.openxmlformats.org/officeDocument/2006/relationships/image" Target="../media/image17.sv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20.xml"/><Relationship Id="rId5" Type="http://schemas.openxmlformats.org/officeDocument/2006/relationships/image" Target="../media/image17.sv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8" Type="http://schemas.openxmlformats.org/officeDocument/2006/relationships/image" Target="../media/image17.svg"/><Relationship Id="rId3" Type="http://schemas.microsoft.com/office/2007/relationships/hdphoto" Target="../media/hdphoto2.wdp"/><Relationship Id="rId7"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0.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43.svg"/><Relationship Id="rId4" Type="http://schemas.openxmlformats.org/officeDocument/2006/relationships/image" Target="../media/image24.png"/><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22.xml"/><Relationship Id="rId4" Type="http://schemas.openxmlformats.org/officeDocument/2006/relationships/image" Target="../media/image45.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15.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9.png"/><Relationship Id="rId16" Type="http://schemas.openxmlformats.org/officeDocument/2006/relationships/image" Target="../media/image46.png"/><Relationship Id="rId1" Type="http://schemas.openxmlformats.org/officeDocument/2006/relationships/slideLayout" Target="../slideLayouts/slideLayout22.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41.png"/><Relationship Id="rId15" Type="http://schemas.openxmlformats.org/officeDocument/2006/relationships/image" Target="../media/image39.png"/><Relationship Id="rId10" Type="http://schemas.openxmlformats.org/officeDocument/2006/relationships/image" Target="../media/image34.png"/><Relationship Id="rId4" Type="http://schemas.microsoft.com/office/2007/relationships/hdphoto" Target="../media/hdphoto2.wdp"/><Relationship Id="rId9" Type="http://schemas.openxmlformats.org/officeDocument/2006/relationships/image" Target="../media/image33.png"/><Relationship Id="rId14" Type="http://schemas.openxmlformats.org/officeDocument/2006/relationships/image" Target="../media/image38.png"/></Relationships>
</file>

<file path=ppt/slides/_rels/slide15.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27.png"/><Relationship Id="rId7" Type="http://schemas.openxmlformats.org/officeDocument/2006/relationships/image" Target="../media/image50.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49.jpeg"/><Relationship Id="rId5" Type="http://schemas.openxmlformats.org/officeDocument/2006/relationships/image" Target="../media/image48.svg"/><Relationship Id="rId10" Type="http://schemas.openxmlformats.org/officeDocument/2006/relationships/image" Target="../media/image53.jpeg"/><Relationship Id="rId4" Type="http://schemas.openxmlformats.org/officeDocument/2006/relationships/image" Target="../media/image47.svg"/><Relationship Id="rId9"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microsoft.com/office/2007/relationships/hdphoto" Target="../media/hdphoto2.wdp"/><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15.png"/><Relationship Id="rId21" Type="http://schemas.openxmlformats.org/officeDocument/2006/relationships/image" Target="../media/image39.png"/><Relationship Id="rId7" Type="http://schemas.openxmlformats.org/officeDocument/2006/relationships/image" Target="../media/image21.sv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11.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22.xml"/><Relationship Id="rId6" Type="http://schemas.openxmlformats.org/officeDocument/2006/relationships/image" Target="../media/image20.png"/><Relationship Id="rId11" Type="http://schemas.openxmlformats.org/officeDocument/2006/relationships/image" Target="../media/image29.png"/><Relationship Id="rId5" Type="http://schemas.openxmlformats.org/officeDocument/2006/relationships/image" Target="../media/image56.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57.png"/><Relationship Id="rId19" Type="http://schemas.openxmlformats.org/officeDocument/2006/relationships/image" Target="../media/image37.png"/><Relationship Id="rId4" Type="http://schemas.microsoft.com/office/2007/relationships/hdphoto" Target="../media/hdphoto2.wdp"/><Relationship Id="rId9" Type="http://schemas.openxmlformats.org/officeDocument/2006/relationships/image" Target="../media/image19.svg"/><Relationship Id="rId14" Type="http://schemas.openxmlformats.org/officeDocument/2006/relationships/image" Target="../media/image32.png"/><Relationship Id="rId22"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58.jpeg"/><Relationship Id="rId7" Type="http://schemas.openxmlformats.org/officeDocument/2006/relationships/image" Target="../media/image60.jpe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59.png"/><Relationship Id="rId5" Type="http://schemas.microsoft.com/office/2007/relationships/hdphoto" Target="../media/hdphoto2.wdp"/><Relationship Id="rId4" Type="http://schemas.openxmlformats.org/officeDocument/2006/relationships/image" Target="../media/image15.png"/></Relationships>
</file>

<file path=ppt/slides/_rels/slide23.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15.png"/><Relationship Id="rId21" Type="http://schemas.openxmlformats.org/officeDocument/2006/relationships/image" Target="../media/image40.png"/><Relationship Id="rId7" Type="http://schemas.openxmlformats.org/officeDocument/2006/relationships/image" Target="../media/image21.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notesSlide" Target="../notesSlides/notesSlide13.xml"/><Relationship Id="rId16" Type="http://schemas.openxmlformats.org/officeDocument/2006/relationships/image" Target="../media/image35.png"/><Relationship Id="rId20" Type="http://schemas.openxmlformats.org/officeDocument/2006/relationships/image" Target="../media/image39.png"/><Relationship Id="rId1" Type="http://schemas.openxmlformats.org/officeDocument/2006/relationships/slideLayout" Target="../slideLayouts/slideLayout22.xml"/><Relationship Id="rId6" Type="http://schemas.openxmlformats.org/officeDocument/2006/relationships/image" Target="../media/image20.png"/><Relationship Id="rId11" Type="http://schemas.openxmlformats.org/officeDocument/2006/relationships/image" Target="../media/image30.png"/><Relationship Id="rId5" Type="http://schemas.openxmlformats.org/officeDocument/2006/relationships/image" Target="../media/image57.png"/><Relationship Id="rId15" Type="http://schemas.openxmlformats.org/officeDocument/2006/relationships/image" Target="../media/image34.png"/><Relationship Id="rId10" Type="http://schemas.openxmlformats.org/officeDocument/2006/relationships/image" Target="../media/image29.png"/><Relationship Id="rId19" Type="http://schemas.openxmlformats.org/officeDocument/2006/relationships/image" Target="../media/image38.png"/><Relationship Id="rId4" Type="http://schemas.microsoft.com/office/2007/relationships/hdphoto" Target="../media/hdphoto2.wdp"/><Relationship Id="rId9" Type="http://schemas.openxmlformats.org/officeDocument/2006/relationships/image" Target="../media/image19.svg"/><Relationship Id="rId14" Type="http://schemas.openxmlformats.org/officeDocument/2006/relationships/image" Target="../media/image33.png"/><Relationship Id="rId22" Type="http://schemas.openxmlformats.org/officeDocument/2006/relationships/image" Target="../media/image4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22.xml"/><Relationship Id="rId4" Type="http://schemas.openxmlformats.org/officeDocument/2006/relationships/image" Target="../media/image63.png"/></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9.xml"/><Relationship Id="rId5" Type="http://schemas.openxmlformats.org/officeDocument/2006/relationships/image" Target="../media/image11.png"/><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hyperlink" Target="https://software.qnap.com/" TargetMode="Externa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6.xml"/><Relationship Id="rId1" Type="http://schemas.openxmlformats.org/officeDocument/2006/relationships/slideLayout" Target="../slideLayouts/slideLayout22.xml"/></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22.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2.xml"/></Relationships>
</file>

<file path=ppt/slides/_rels/slide44.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microsoft.com/office/2007/relationships/hdphoto" Target="../media/hdphoto2.wdp"/><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image" Target="../media/image19.svg"/><Relationship Id="rId5" Type="http://schemas.openxmlformats.org/officeDocument/2006/relationships/image" Target="../media/image18.png"/><Relationship Id="rId10" Type="http://schemas.openxmlformats.org/officeDocument/2006/relationships/image" Target="../media/image23.svg"/><Relationship Id="rId4" Type="http://schemas.openxmlformats.org/officeDocument/2006/relationships/image" Target="../media/image17.sv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18" Type="http://schemas.openxmlformats.org/officeDocument/2006/relationships/image" Target="../media/image38.png"/><Relationship Id="rId3" Type="http://schemas.microsoft.com/office/2007/relationships/hdphoto" Target="../media/hdphoto2.wdp"/><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15.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33.xml"/><Relationship Id="rId6" Type="http://schemas.openxmlformats.org/officeDocument/2006/relationships/image" Target="../media/image26.png"/><Relationship Id="rId11" Type="http://schemas.openxmlformats.org/officeDocument/2006/relationships/image" Target="../media/image31.png"/><Relationship Id="rId5" Type="http://schemas.openxmlformats.org/officeDocument/2006/relationships/image" Target="../media/image25.sv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4.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sv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6.png"/><Relationship Id="rId1" Type="http://schemas.openxmlformats.org/officeDocument/2006/relationships/slideLayout" Target="../slideLayouts/slideLayout20.xml"/><Relationship Id="rId4" Type="http://schemas.openxmlformats.org/officeDocument/2006/relationships/image" Target="../media/image1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48782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551917" y="156614"/>
            <a:ext cx="9746339" cy="1198609"/>
          </a:xfrm>
        </p:spPr>
        <p:txBody>
          <a:bodyPr>
            <a:noAutofit/>
          </a:bodyPr>
          <a:lstStyle/>
          <a:p>
            <a:r>
              <a:rPr lang="en-US" altLang="zh-TW" cap="none">
                <a:latin typeface="Arial"/>
                <a:ea typeface="微軟正黑體"/>
                <a:cs typeface="Arial"/>
              </a:rPr>
              <a:t>VJBOD</a:t>
            </a:r>
            <a:r>
              <a:rPr lang="zh-TW" altLang="en-US" cap="none">
                <a:latin typeface="Arial"/>
                <a:ea typeface="微軟正黑體"/>
                <a:cs typeface="Arial"/>
              </a:rPr>
              <a:t> </a:t>
            </a:r>
            <a:r>
              <a:rPr lang="en-US" altLang="zh-TW" cap="none">
                <a:latin typeface="Arial"/>
                <a:ea typeface="微軟正黑體"/>
                <a:cs typeface="Arial"/>
              </a:rPr>
              <a:t>Cloud provides </a:t>
            </a:r>
            <a:r>
              <a:rPr lang="en-US" cap="none">
                <a:latin typeface="Arial"/>
                <a:ea typeface="微軟正黑體"/>
                <a:cs typeface="Arial"/>
              </a:rPr>
              <a:t>snapshot recovery point to ensure data security</a:t>
            </a:r>
            <a:endParaRPr lang="en-US" b="0" cap="none">
              <a:latin typeface="Arial"/>
              <a:cs typeface="Arial"/>
            </a:endParaRPr>
          </a:p>
        </p:txBody>
      </p:sp>
      <p:sp>
        <p:nvSpPr>
          <p:cNvPr id="3" name="內容版面配置區 2">
            <a:extLst>
              <a:ext uri="{FF2B5EF4-FFF2-40B4-BE49-F238E27FC236}">
                <a16:creationId xmlns:a16="http://schemas.microsoft.com/office/drawing/2014/main" id="{2BAE491A-2140-44B1-B5EF-AD75A4B4E030}"/>
              </a:ext>
            </a:extLst>
          </p:cNvPr>
          <p:cNvSpPr>
            <a:spLocks noGrp="1"/>
          </p:cNvSpPr>
          <p:nvPr>
            <p:ph idx="1"/>
          </p:nvPr>
        </p:nvSpPr>
        <p:spPr>
          <a:xfrm>
            <a:off x="552031" y="2853420"/>
            <a:ext cx="4685915" cy="1635321"/>
          </a:xfrm>
        </p:spPr>
        <p:txBody>
          <a:bodyPr vert="horz" lIns="91440" tIns="45720" rIns="91440" bIns="45720" rtlCol="0" anchor="t">
            <a:noAutofit/>
          </a:bodyPr>
          <a:lstStyle/>
          <a:p>
            <a:pPr>
              <a:lnSpc>
                <a:spcPct val="100000"/>
              </a:lnSpc>
              <a:buSzPct val="100000"/>
            </a:pPr>
            <a:r>
              <a:rPr lang="en-US" altLang="zh-TW" sz="1800">
                <a:ea typeface="微軟正黑體"/>
              </a:rPr>
              <a:t>The local</a:t>
            </a:r>
            <a:r>
              <a:rPr lang="zh-TW" altLang="en-US" sz="1800">
                <a:ea typeface="微軟正黑體"/>
              </a:rPr>
              <a:t> </a:t>
            </a:r>
            <a:r>
              <a:rPr lang="en-US" altLang="zh-TW" sz="1800">
                <a:ea typeface="微軟正黑體"/>
              </a:rPr>
              <a:t>stored</a:t>
            </a:r>
            <a:r>
              <a:rPr lang="zh-TW" altLang="en-US" sz="1800">
                <a:ea typeface="微軟正黑體"/>
              </a:rPr>
              <a:t> </a:t>
            </a:r>
            <a:r>
              <a:rPr lang="en-US" altLang="zh-TW" sz="1800">
                <a:ea typeface="微軟正黑體"/>
              </a:rPr>
              <a:t>space will be preset to be larger than the Cloud Volume/LUN space, and the extra space will store a snapshot of the automatic snapshot</a:t>
            </a:r>
            <a:r>
              <a:rPr lang="zh-TW" altLang="en-US" sz="1800">
                <a:ea typeface="微軟正黑體"/>
              </a:rPr>
              <a:t> </a:t>
            </a:r>
            <a:r>
              <a:rPr lang="en-US" altLang="zh-TW" sz="1800">
                <a:ea typeface="微軟正黑體"/>
              </a:rPr>
              <a:t>restore</a:t>
            </a:r>
            <a:r>
              <a:rPr lang="zh-TW" altLang="en-US" sz="1800">
                <a:ea typeface="微軟正黑體"/>
              </a:rPr>
              <a:t> </a:t>
            </a:r>
            <a:r>
              <a:rPr lang="en-US" altLang="zh-TW" sz="1800">
                <a:ea typeface="微軟正黑體"/>
              </a:rPr>
              <a:t>mechanism.</a:t>
            </a:r>
            <a:endParaRPr lang="zh-TW" altLang="en-US" sz="1800">
              <a:ea typeface="微軟正黑體"/>
            </a:endParaRPr>
          </a:p>
        </p:txBody>
      </p:sp>
      <p:sp>
        <p:nvSpPr>
          <p:cNvPr id="82" name="矩形 81">
            <a:extLst>
              <a:ext uri="{FF2B5EF4-FFF2-40B4-BE49-F238E27FC236}">
                <a16:creationId xmlns:a16="http://schemas.microsoft.com/office/drawing/2014/main" id="{865A9DA9-1E14-4901-A43A-099B79B71041}"/>
              </a:ext>
            </a:extLst>
          </p:cNvPr>
          <p:cNvSpPr/>
          <p:nvPr/>
        </p:nvSpPr>
        <p:spPr>
          <a:xfrm>
            <a:off x="6358958" y="1559329"/>
            <a:ext cx="3649915" cy="4786009"/>
          </a:xfrm>
          <a:prstGeom prst="rect">
            <a:avLst/>
          </a:prstGeom>
          <a:solidFill>
            <a:schemeClr val="accent5"/>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83" name="L-圖案 189">
            <a:extLst>
              <a:ext uri="{FF2B5EF4-FFF2-40B4-BE49-F238E27FC236}">
                <a16:creationId xmlns:a16="http://schemas.microsoft.com/office/drawing/2014/main" id="{3D90A1ED-BCB7-4999-B4D3-E61C2C1CCFFF}"/>
              </a:ext>
            </a:extLst>
          </p:cNvPr>
          <p:cNvSpPr/>
          <p:nvPr/>
        </p:nvSpPr>
        <p:spPr>
          <a:xfrm flipH="1">
            <a:off x="6700196" y="2036720"/>
            <a:ext cx="3045351" cy="3688235"/>
          </a:xfrm>
          <a:prstGeom prst="corner">
            <a:avLst>
              <a:gd name="adj1" fmla="val 15402"/>
              <a:gd name="adj2" fmla="val 12762"/>
            </a:avLst>
          </a:prstGeom>
          <a:solidFill>
            <a:schemeClr val="accent2">
              <a:lumMod val="40000"/>
              <a:lumOff val="60000"/>
            </a:schemeClr>
          </a:solidFill>
          <a:ln w="28575"/>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sp>
        <p:nvSpPr>
          <p:cNvPr id="84" name="矩形 83">
            <a:extLst>
              <a:ext uri="{FF2B5EF4-FFF2-40B4-BE49-F238E27FC236}">
                <a16:creationId xmlns:a16="http://schemas.microsoft.com/office/drawing/2014/main" id="{BE92EC2D-20AC-429B-ACF7-A6EB6011EB96}"/>
              </a:ext>
            </a:extLst>
          </p:cNvPr>
          <p:cNvSpPr/>
          <p:nvPr/>
        </p:nvSpPr>
        <p:spPr>
          <a:xfrm>
            <a:off x="8090677" y="2033843"/>
            <a:ext cx="1256715"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algn="ctr" defTabSz="1329202">
              <a:defRPr/>
            </a:pPr>
            <a:r>
              <a:rPr lang="en-US" sz="1200" kern="0">
                <a:solidFill>
                  <a:schemeClr val="bg1"/>
                </a:solidFill>
                <a:latin typeface="Arial"/>
                <a:ea typeface="新細明體"/>
                <a:cs typeface="Arial"/>
              </a:rPr>
              <a:t>Space</a:t>
            </a:r>
            <a:endParaRPr lang="en-US" sz="1200" kern="0">
              <a:solidFill>
                <a:schemeClr val="bg1"/>
              </a:solidFill>
              <a:latin typeface="Arial"/>
              <a:ea typeface="+mn-lt"/>
              <a:cs typeface="Arial"/>
            </a:endParaRPr>
          </a:p>
          <a:p>
            <a:pPr algn="ctr" defTabSz="1329202">
              <a:defRPr/>
            </a:pPr>
            <a:r>
              <a:rPr lang="en-US" altLang="zh-TW" sz="1200" kern="0">
                <a:solidFill>
                  <a:schemeClr val="bg1"/>
                </a:solidFill>
                <a:latin typeface="Arial"/>
                <a:ea typeface="新細明體"/>
                <a:cs typeface="Arial"/>
              </a:rPr>
              <a:t>(Local Stored mode)</a:t>
            </a:r>
          </a:p>
        </p:txBody>
      </p:sp>
      <p:sp>
        <p:nvSpPr>
          <p:cNvPr id="85" name="矩形 84">
            <a:extLst>
              <a:ext uri="{FF2B5EF4-FFF2-40B4-BE49-F238E27FC236}">
                <a16:creationId xmlns:a16="http://schemas.microsoft.com/office/drawing/2014/main" id="{C55E1FAF-4FBA-4024-AF35-275BA7C7A802}"/>
              </a:ext>
            </a:extLst>
          </p:cNvPr>
          <p:cNvSpPr/>
          <p:nvPr/>
        </p:nvSpPr>
        <p:spPr>
          <a:xfrm>
            <a:off x="6682013" y="3728327"/>
            <a:ext cx="1384270" cy="1541768"/>
          </a:xfrm>
          <a:prstGeom prst="rect">
            <a:avLst/>
          </a:prstGeom>
          <a:solidFill>
            <a:srgbClr val="92D050"/>
          </a:solidFill>
          <a:ln w="9525">
            <a:no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200" kern="0">
                <a:solidFill>
                  <a:schemeClr val="bg1"/>
                </a:solidFill>
                <a:latin typeface="Arial" panose="020B0604020202020204" pitchFamily="34" charset="0"/>
                <a:ea typeface="新細明體"/>
                <a:cs typeface="Arial" panose="020B0604020202020204" pitchFamily="34" charset="0"/>
              </a:rPr>
              <a:t>Volume</a:t>
            </a:r>
            <a:br>
              <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rPr>
            </a:br>
            <a:r>
              <a:rPr lang="en-US" altLang="zh-TW" sz="1050" kern="0">
                <a:solidFill>
                  <a:schemeClr val="bg1"/>
                </a:solidFill>
                <a:latin typeface="Arial" panose="020B0604020202020204" pitchFamily="34" charset="0"/>
                <a:ea typeface="新細明體"/>
                <a:cs typeface="Arial" panose="020B0604020202020204" pitchFamily="34" charset="0"/>
              </a:rPr>
              <a:t>(EXT4 File System)</a:t>
            </a:r>
            <a:endParaRPr lang="en-US" altLang="zh-TW" sz="12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86" name="矩形 85">
            <a:extLst>
              <a:ext uri="{FF2B5EF4-FFF2-40B4-BE49-F238E27FC236}">
                <a16:creationId xmlns:a16="http://schemas.microsoft.com/office/drawing/2014/main" id="{A0841530-4D34-463C-B77A-66084865D84B}"/>
              </a:ext>
            </a:extLst>
          </p:cNvPr>
          <p:cNvSpPr/>
          <p:nvPr/>
        </p:nvSpPr>
        <p:spPr>
          <a:xfrm>
            <a:off x="6355188" y="1500965"/>
            <a:ext cx="3653685" cy="485366"/>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lIns="132920" tIns="66460" rIns="132920" bIns="66460" rtlCol="0" anchor="ctr"/>
          <a:lstStyle/>
          <a:p>
            <a:pPr algn="ctr"/>
            <a:r>
              <a:rPr lang="en-US" altLang="zh-TW" sz="2800" b="1">
                <a:latin typeface="Arial" panose="020B0604020202020204" pitchFamily="34" charset="0"/>
                <a:ea typeface="新細明體"/>
                <a:cs typeface="Arial" panose="020B0604020202020204" pitchFamily="34" charset="0"/>
              </a:rPr>
              <a:t>QTS 4.4.1 </a:t>
            </a:r>
            <a:endParaRPr lang="zh-TW" altLang="en-US" sz="2800" b="1">
              <a:latin typeface="Arial" panose="020B0604020202020204" pitchFamily="34" charset="0"/>
              <a:ea typeface="新細明體"/>
              <a:cs typeface="Arial" panose="020B0604020202020204" pitchFamily="34" charset="0"/>
            </a:endParaRPr>
          </a:p>
        </p:txBody>
      </p:sp>
      <p:cxnSp>
        <p:nvCxnSpPr>
          <p:cNvPr id="87" name="直線單箭頭接點 86">
            <a:extLst>
              <a:ext uri="{FF2B5EF4-FFF2-40B4-BE49-F238E27FC236}">
                <a16:creationId xmlns:a16="http://schemas.microsoft.com/office/drawing/2014/main" id="{76C7AFF8-BF8A-4827-B956-E565CC56F41A}"/>
              </a:ext>
            </a:extLst>
          </p:cNvPr>
          <p:cNvCxnSpPr>
            <a:cxnSpLocks/>
          </p:cNvCxnSpPr>
          <p:nvPr/>
        </p:nvCxnSpPr>
        <p:spPr>
          <a:xfrm>
            <a:off x="9425213" y="2837720"/>
            <a:ext cx="700392" cy="71011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8" name="矩形 87">
            <a:extLst>
              <a:ext uri="{FF2B5EF4-FFF2-40B4-BE49-F238E27FC236}">
                <a16:creationId xmlns:a16="http://schemas.microsoft.com/office/drawing/2014/main" id="{6C999E2C-7873-4925-96F4-E66C4FC64C09}"/>
              </a:ext>
            </a:extLst>
          </p:cNvPr>
          <p:cNvSpPr/>
          <p:nvPr/>
        </p:nvSpPr>
        <p:spPr>
          <a:xfrm>
            <a:off x="6701468" y="2034902"/>
            <a:ext cx="1388872" cy="1528326"/>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endPar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LUN</a:t>
            </a:r>
          </a:p>
        </p:txBody>
      </p:sp>
      <p:sp>
        <p:nvSpPr>
          <p:cNvPr id="89" name="矩形 88">
            <a:extLst>
              <a:ext uri="{FF2B5EF4-FFF2-40B4-BE49-F238E27FC236}">
                <a16:creationId xmlns:a16="http://schemas.microsoft.com/office/drawing/2014/main" id="{AC2B3794-D152-40B7-8AC0-BA3D65F4F79C}"/>
              </a:ext>
            </a:extLst>
          </p:cNvPr>
          <p:cNvSpPr/>
          <p:nvPr/>
        </p:nvSpPr>
        <p:spPr>
          <a:xfrm>
            <a:off x="8072955" y="3726192"/>
            <a:ext cx="1284163"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ea typeface="+mn-lt"/>
              <a:cs typeface="+mn-lt"/>
            </a:endParaRP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a:ea typeface="新細明體"/>
                <a:cs typeface="Arial"/>
              </a:rPr>
              <a:t>Space</a:t>
            </a:r>
            <a:endParaRPr lang="en-US" sz="1200" kern="0">
              <a:solidFill>
                <a:schemeClr val="bg1"/>
              </a:solidFill>
              <a:ea typeface="+mn-lt"/>
              <a:cs typeface="+mn-lt"/>
            </a:endParaRPr>
          </a:p>
          <a:p>
            <a:pPr algn="ctr" defTabSz="1329202">
              <a:defRPr/>
            </a:pPr>
            <a:r>
              <a:rPr lang="en-US" altLang="zh-TW" sz="1200" kern="0">
                <a:solidFill>
                  <a:schemeClr val="bg1"/>
                </a:solidFill>
                <a:latin typeface="Arial"/>
                <a:ea typeface="新細明體"/>
                <a:cs typeface="Arial"/>
              </a:rPr>
              <a:t>(LocalStored mode)</a:t>
            </a:r>
          </a:p>
        </p:txBody>
      </p:sp>
      <p:sp>
        <p:nvSpPr>
          <p:cNvPr id="90" name="矩形 89">
            <a:extLst>
              <a:ext uri="{FF2B5EF4-FFF2-40B4-BE49-F238E27FC236}">
                <a16:creationId xmlns:a16="http://schemas.microsoft.com/office/drawing/2014/main" id="{006DEC7A-C155-4936-928B-CFDC0E57AC05}"/>
              </a:ext>
            </a:extLst>
          </p:cNvPr>
          <p:cNvSpPr/>
          <p:nvPr/>
        </p:nvSpPr>
        <p:spPr>
          <a:xfrm>
            <a:off x="8095841" y="3086485"/>
            <a:ext cx="1249321"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91" name="矩形 90">
            <a:extLst>
              <a:ext uri="{FF2B5EF4-FFF2-40B4-BE49-F238E27FC236}">
                <a16:creationId xmlns:a16="http://schemas.microsoft.com/office/drawing/2014/main" id="{B23D101A-A8C7-4B96-8297-9E78D0F4D596}"/>
              </a:ext>
            </a:extLst>
          </p:cNvPr>
          <p:cNvSpPr/>
          <p:nvPr/>
        </p:nvSpPr>
        <p:spPr>
          <a:xfrm>
            <a:off x="6382596" y="2035984"/>
            <a:ext cx="785800" cy="379381"/>
          </a:xfrm>
          <a:prstGeom prst="rect">
            <a:avLst/>
          </a:prstGeom>
          <a:solidFill>
            <a:schemeClr val="accent1">
              <a:lumMod val="40000"/>
              <a:lumOff val="60000"/>
            </a:schemeClr>
          </a:solidFill>
          <a:ln w="9525" cap="flat" cmpd="sng" algn="ctr">
            <a:noFill/>
            <a:prstDash val="solid"/>
          </a:ln>
          <a:effectLst/>
          <a:scene3d>
            <a:camera prst="orthographicFront"/>
            <a:lightRig rig="threePt" dir="t"/>
          </a:scene3d>
          <a:sp3d>
            <a:bevelT w="44450" h="381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Target</a:t>
            </a:r>
            <a:endParaRPr kumimoji="0" lang="zh-TW" altLang="en-US"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92" name="矩形: 圓角 91">
            <a:extLst>
              <a:ext uri="{FF2B5EF4-FFF2-40B4-BE49-F238E27FC236}">
                <a16:creationId xmlns:a16="http://schemas.microsoft.com/office/drawing/2014/main" id="{D6A769E0-92F2-4E30-A323-E67243C4354B}"/>
              </a:ext>
            </a:extLst>
          </p:cNvPr>
          <p:cNvSpPr/>
          <p:nvPr/>
        </p:nvSpPr>
        <p:spPr>
          <a:xfrm>
            <a:off x="6696474" y="5720016"/>
            <a:ext cx="3049752" cy="417766"/>
          </a:xfrm>
          <a:prstGeom prst="roundRect">
            <a:avLst>
              <a:gd name="adj" fmla="val 6051"/>
            </a:avLst>
          </a:prstGeom>
          <a:solidFill>
            <a:srgbClr val="00B0F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3" name="矩形 92">
            <a:extLst>
              <a:ext uri="{FF2B5EF4-FFF2-40B4-BE49-F238E27FC236}">
                <a16:creationId xmlns:a16="http://schemas.microsoft.com/office/drawing/2014/main" id="{A47EEACA-31CC-4B96-99FB-A832A6A8736E}"/>
              </a:ext>
            </a:extLst>
          </p:cNvPr>
          <p:cNvSpPr/>
          <p:nvPr/>
        </p:nvSpPr>
        <p:spPr>
          <a:xfrm>
            <a:off x="6427665" y="5792558"/>
            <a:ext cx="3534485" cy="346816"/>
          </a:xfrm>
          <a:prstGeom prst="rect">
            <a:avLst/>
          </a:prstGeom>
          <a:noFill/>
          <a:ln>
            <a:noFill/>
          </a:ln>
          <a:effectLst/>
          <a:scene3d>
            <a:camera prst="orthographicFront">
              <a:rot lat="0" lon="0" rev="0"/>
            </a:camera>
            <a:lightRig rig="threePt" dir="t">
              <a:rot lat="0" lon="0" rev="1200000"/>
            </a:lightRig>
          </a:scene3d>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40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Local Disks/</a:t>
            </a:r>
            <a:r>
              <a:rPr lang="en-US" altLang="zh-TW" sz="1400" kern="0">
                <a:solidFill>
                  <a:schemeClr val="bg1"/>
                </a:solidFill>
                <a:latin typeface="Arial" panose="020B0604020202020204" pitchFamily="34" charset="0"/>
                <a:ea typeface="新細明體"/>
                <a:cs typeface="Arial" panose="020B0604020202020204" pitchFamily="34" charset="0"/>
              </a:rPr>
              <a:t>HDDs/SSDs</a:t>
            </a:r>
            <a:endParaRPr kumimoji="0" lang="zh-TW" altLang="en-US" sz="140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94" name="矩形 93">
            <a:extLst>
              <a:ext uri="{FF2B5EF4-FFF2-40B4-BE49-F238E27FC236}">
                <a16:creationId xmlns:a16="http://schemas.microsoft.com/office/drawing/2014/main" id="{DA0D7578-AC6C-4250-A4BF-D03786276B34}"/>
              </a:ext>
            </a:extLst>
          </p:cNvPr>
          <p:cNvSpPr/>
          <p:nvPr/>
        </p:nvSpPr>
        <p:spPr>
          <a:xfrm>
            <a:off x="8069259" y="4805415"/>
            <a:ext cx="1287860"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95" name="矩形 94">
            <a:extLst>
              <a:ext uri="{FF2B5EF4-FFF2-40B4-BE49-F238E27FC236}">
                <a16:creationId xmlns:a16="http://schemas.microsoft.com/office/drawing/2014/main" id="{A0A4AF2E-C6FC-42D8-9C12-9B02DF88D028}"/>
              </a:ext>
            </a:extLst>
          </p:cNvPr>
          <p:cNvSpPr/>
          <p:nvPr/>
        </p:nvSpPr>
        <p:spPr>
          <a:xfrm>
            <a:off x="7400794" y="5371806"/>
            <a:ext cx="1309974" cy="307777"/>
          </a:xfrm>
          <a:prstGeom prst="rect">
            <a:avLst/>
          </a:prstGeom>
        </p:spPr>
        <p:txBody>
          <a:bodyPr wrap="none" anchor="t">
            <a:spAutoFit/>
          </a:bodyPr>
          <a:lstStyle/>
          <a:p>
            <a:pPr lvl="0" algn="ctr" defTabSz="1329202">
              <a:defRPr/>
            </a:pPr>
            <a:r>
              <a:rPr lang="en-US" altLang="zh-TW" sz="1400" kern="0">
                <a:solidFill>
                  <a:schemeClr val="bg1"/>
                </a:solidFill>
                <a:latin typeface="Arial" panose="020B0604020202020204" pitchFamily="34" charset="0"/>
                <a:ea typeface="新細明體"/>
                <a:cs typeface="Arial" panose="020B0604020202020204" pitchFamily="34" charset="0"/>
              </a:rPr>
              <a:t>Cache Engine</a:t>
            </a:r>
            <a:endParaRPr lang="zh-TW" altLang="en-US" sz="1400" kern="0">
              <a:solidFill>
                <a:schemeClr val="bg1"/>
              </a:solidFill>
              <a:latin typeface="Arial" panose="020B0604020202020204" pitchFamily="34" charset="0"/>
              <a:ea typeface="新細明體"/>
              <a:cs typeface="Arial" panose="020B0604020202020204" pitchFamily="34" charset="0"/>
            </a:endParaRPr>
          </a:p>
        </p:txBody>
      </p:sp>
      <p:sp>
        <p:nvSpPr>
          <p:cNvPr id="96" name="矩形 95">
            <a:extLst>
              <a:ext uri="{FF2B5EF4-FFF2-40B4-BE49-F238E27FC236}">
                <a16:creationId xmlns:a16="http://schemas.microsoft.com/office/drawing/2014/main" id="{5FE0D6F0-8275-46EF-AD7A-231EA620F8C2}"/>
              </a:ext>
            </a:extLst>
          </p:cNvPr>
          <p:cNvSpPr/>
          <p:nvPr/>
        </p:nvSpPr>
        <p:spPr>
          <a:xfrm>
            <a:off x="10085798" y="2561033"/>
            <a:ext cx="1473480" cy="584775"/>
          </a:xfrm>
          <a:prstGeom prst="rect">
            <a:avLst/>
          </a:prstGeom>
        </p:spPr>
        <p:txBody>
          <a:bodyPr wrap="none" anchor="t">
            <a:spAutoFit/>
          </a:bodyPr>
          <a:lstStyle/>
          <a:p>
            <a:pPr algn="ctr"/>
            <a:r>
              <a:rPr lang="zh-TW" altLang="zh-TW" sz="1600">
                <a:latin typeface="Arial" panose="020B0604020202020204" pitchFamily="34" charset="0"/>
                <a:ea typeface="微軟正黑體"/>
                <a:cs typeface="Arial" panose="020B0604020202020204" pitchFamily="34" charset="0"/>
              </a:rPr>
              <a:t>Cloud object</a:t>
            </a:r>
            <a:endParaRPr lang="zh-TW" altLang="zh-TW" sz="1600">
              <a:latin typeface="Arial" panose="020B0604020202020204" pitchFamily="34" charset="0"/>
              <a:ea typeface="+mn-lt"/>
              <a:cs typeface="Arial" panose="020B0604020202020204" pitchFamily="34" charset="0"/>
            </a:endParaRPr>
          </a:p>
          <a:p>
            <a:pPr algn="ctr"/>
            <a:r>
              <a:rPr lang="zh-TW" altLang="zh-TW" sz="1600">
                <a:latin typeface="Arial"/>
                <a:ea typeface="微軟正黑體"/>
                <a:cs typeface="Arial"/>
              </a:rPr>
              <a:t>storage space</a:t>
            </a:r>
            <a:endParaRPr lang="en-US" altLang="zh-TW" sz="1600">
              <a:latin typeface="Arial"/>
              <a:ea typeface="+mn-lt"/>
              <a:cs typeface="Arial"/>
            </a:endParaRPr>
          </a:p>
        </p:txBody>
      </p:sp>
      <p:sp>
        <p:nvSpPr>
          <p:cNvPr id="97" name="左-右雙向箭號 240">
            <a:extLst>
              <a:ext uri="{FF2B5EF4-FFF2-40B4-BE49-F238E27FC236}">
                <a16:creationId xmlns:a16="http://schemas.microsoft.com/office/drawing/2014/main" id="{5E859907-918D-4AF1-A39E-58FBAFDEEDD6}"/>
              </a:ext>
            </a:extLst>
          </p:cNvPr>
          <p:cNvSpPr/>
          <p:nvPr/>
        </p:nvSpPr>
        <p:spPr>
          <a:xfrm>
            <a:off x="5216967" y="4256511"/>
            <a:ext cx="1469198" cy="477463"/>
          </a:xfrm>
          <a:prstGeom prst="leftRigh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98" name="左-右雙向箭號 240">
            <a:extLst>
              <a:ext uri="{FF2B5EF4-FFF2-40B4-BE49-F238E27FC236}">
                <a16:creationId xmlns:a16="http://schemas.microsoft.com/office/drawing/2014/main" id="{319EECBB-2ACC-476F-B375-8054040EAC66}"/>
              </a:ext>
            </a:extLst>
          </p:cNvPr>
          <p:cNvSpPr/>
          <p:nvPr/>
        </p:nvSpPr>
        <p:spPr>
          <a:xfrm>
            <a:off x="5211278" y="2273102"/>
            <a:ext cx="1469198" cy="477463"/>
          </a:xfrm>
          <a:prstGeom prst="leftRightArrow">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Block Access</a:t>
            </a:r>
          </a:p>
        </p:txBody>
      </p:sp>
      <p:cxnSp>
        <p:nvCxnSpPr>
          <p:cNvPr id="99" name="直線單箭頭接點 98">
            <a:extLst>
              <a:ext uri="{FF2B5EF4-FFF2-40B4-BE49-F238E27FC236}">
                <a16:creationId xmlns:a16="http://schemas.microsoft.com/office/drawing/2014/main" id="{1AAF1BB2-D3B0-43BA-A2B9-2E4CDEC94A56}"/>
              </a:ext>
            </a:extLst>
          </p:cNvPr>
          <p:cNvCxnSpPr>
            <a:cxnSpLocks/>
          </p:cNvCxnSpPr>
          <p:nvPr/>
        </p:nvCxnSpPr>
        <p:spPr>
          <a:xfrm flipV="1">
            <a:off x="9357119" y="3781304"/>
            <a:ext cx="749030" cy="603114"/>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0" name="矩形 129">
            <a:extLst>
              <a:ext uri="{FF2B5EF4-FFF2-40B4-BE49-F238E27FC236}">
                <a16:creationId xmlns:a16="http://schemas.microsoft.com/office/drawing/2014/main" id="{7627851E-9515-4614-ABB8-7675ACE8177B}"/>
              </a:ext>
            </a:extLst>
          </p:cNvPr>
          <p:cNvSpPr/>
          <p:nvPr/>
        </p:nvSpPr>
        <p:spPr>
          <a:xfrm>
            <a:off x="8071279" y="3725769"/>
            <a:ext cx="1284363" cy="1085179"/>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31" name="矩形 130">
            <a:extLst>
              <a:ext uri="{FF2B5EF4-FFF2-40B4-BE49-F238E27FC236}">
                <a16:creationId xmlns:a16="http://schemas.microsoft.com/office/drawing/2014/main" id="{D029160A-350B-4285-8B3B-BEF29EA68319}"/>
              </a:ext>
            </a:extLst>
          </p:cNvPr>
          <p:cNvSpPr/>
          <p:nvPr/>
        </p:nvSpPr>
        <p:spPr>
          <a:xfrm>
            <a:off x="8088783" y="1985006"/>
            <a:ext cx="1267045" cy="1136348"/>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132" name="群組 131">
            <a:extLst>
              <a:ext uri="{FF2B5EF4-FFF2-40B4-BE49-F238E27FC236}">
                <a16:creationId xmlns:a16="http://schemas.microsoft.com/office/drawing/2014/main" id="{13975F8D-6141-464D-B066-C6684E2823BC}"/>
              </a:ext>
            </a:extLst>
          </p:cNvPr>
          <p:cNvGrpSpPr/>
          <p:nvPr/>
        </p:nvGrpSpPr>
        <p:grpSpPr>
          <a:xfrm>
            <a:off x="10084739" y="3196871"/>
            <a:ext cx="1449998" cy="1011720"/>
            <a:chOff x="6134382" y="1540701"/>
            <a:chExt cx="4347103" cy="3033140"/>
          </a:xfrm>
        </p:grpSpPr>
        <p:grpSp>
          <p:nvGrpSpPr>
            <p:cNvPr id="133" name="群組 132">
              <a:extLst>
                <a:ext uri="{FF2B5EF4-FFF2-40B4-BE49-F238E27FC236}">
                  <a16:creationId xmlns:a16="http://schemas.microsoft.com/office/drawing/2014/main" id="{C0FE18CC-DE88-4D04-A6E2-8F54CB4CD947}"/>
                </a:ext>
              </a:extLst>
            </p:cNvPr>
            <p:cNvGrpSpPr/>
            <p:nvPr/>
          </p:nvGrpSpPr>
          <p:grpSpPr>
            <a:xfrm>
              <a:off x="6134382" y="1540701"/>
              <a:ext cx="4347103" cy="3013136"/>
              <a:chOff x="2426218" y="335742"/>
              <a:chExt cx="7276477" cy="5043588"/>
            </a:xfrm>
          </p:grpSpPr>
          <p:pic>
            <p:nvPicPr>
              <p:cNvPr id="137" name="圖形 136">
                <a:extLst>
                  <a:ext uri="{FF2B5EF4-FFF2-40B4-BE49-F238E27FC236}">
                    <a16:creationId xmlns:a16="http://schemas.microsoft.com/office/drawing/2014/main" id="{FFD77F45-F1F9-4FBB-9607-82EBB9E8F5E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7477" y="335742"/>
                <a:ext cx="6258560" cy="4326014"/>
              </a:xfrm>
              <a:prstGeom prst="rect">
                <a:avLst/>
              </a:prstGeom>
            </p:spPr>
          </p:pic>
          <p:sp>
            <p:nvSpPr>
              <p:cNvPr id="138" name="矩形 137">
                <a:extLst>
                  <a:ext uri="{FF2B5EF4-FFF2-40B4-BE49-F238E27FC236}">
                    <a16:creationId xmlns:a16="http://schemas.microsoft.com/office/drawing/2014/main" id="{4370EF75-3E4F-4280-85ED-D1DCCB32BE17}"/>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矩形 138">
                <a:extLst>
                  <a:ext uri="{FF2B5EF4-FFF2-40B4-BE49-F238E27FC236}">
                    <a16:creationId xmlns:a16="http://schemas.microsoft.com/office/drawing/2014/main" id="{557DE825-0D64-45E2-9AAA-C58B9F1ACCBF}"/>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 name="矩形 139">
                <a:extLst>
                  <a:ext uri="{FF2B5EF4-FFF2-40B4-BE49-F238E27FC236}">
                    <a16:creationId xmlns:a16="http://schemas.microsoft.com/office/drawing/2014/main" id="{20ED9548-FF95-49BC-99E1-02EC2B02C475}"/>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1" name="群組 140">
                <a:extLst>
                  <a:ext uri="{FF2B5EF4-FFF2-40B4-BE49-F238E27FC236}">
                    <a16:creationId xmlns:a16="http://schemas.microsoft.com/office/drawing/2014/main" id="{1F71D799-FB8F-4AA6-8D03-A263FC9A4F97}"/>
                  </a:ext>
                </a:extLst>
              </p:cNvPr>
              <p:cNvGrpSpPr/>
              <p:nvPr/>
            </p:nvGrpSpPr>
            <p:grpSpPr>
              <a:xfrm>
                <a:off x="2426218" y="4123037"/>
                <a:ext cx="1071485" cy="1071480"/>
                <a:chOff x="551616" y="5265594"/>
                <a:chExt cx="222492" cy="222491"/>
              </a:xfrm>
            </p:grpSpPr>
            <p:sp>
              <p:nvSpPr>
                <p:cNvPr id="149" name="手繪多邊形: 圖案 148">
                  <a:extLst>
                    <a:ext uri="{FF2B5EF4-FFF2-40B4-BE49-F238E27FC236}">
                      <a16:creationId xmlns:a16="http://schemas.microsoft.com/office/drawing/2014/main" id="{33D6B630-C895-471C-8AAE-1101C816D4E9}"/>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50" name="手繪多邊形: 圖案 149">
                  <a:extLst>
                    <a:ext uri="{FF2B5EF4-FFF2-40B4-BE49-F238E27FC236}">
                      <a16:creationId xmlns:a16="http://schemas.microsoft.com/office/drawing/2014/main" id="{BB916FCB-C35F-4439-A526-0A05930AAAB5}"/>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51" name="手繪多邊形: 圖案 150">
                  <a:extLst>
                    <a:ext uri="{FF2B5EF4-FFF2-40B4-BE49-F238E27FC236}">
                      <a16:creationId xmlns:a16="http://schemas.microsoft.com/office/drawing/2014/main" id="{DBF09E03-FEC8-4212-8DE3-204194AC9EAD}"/>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52" name="手繪多邊形: 圖案 151">
                  <a:extLst>
                    <a:ext uri="{FF2B5EF4-FFF2-40B4-BE49-F238E27FC236}">
                      <a16:creationId xmlns:a16="http://schemas.microsoft.com/office/drawing/2014/main" id="{327A19B2-A2B3-44F4-91B9-649DFAC49E4C}"/>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53" name="手繪多邊形: 圖案 152">
                  <a:extLst>
                    <a:ext uri="{FF2B5EF4-FFF2-40B4-BE49-F238E27FC236}">
                      <a16:creationId xmlns:a16="http://schemas.microsoft.com/office/drawing/2014/main" id="{C715CD5B-58EB-4A9A-98AD-0439B383A007}"/>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54" name="手繪多邊形: 圖案 153">
                  <a:extLst>
                    <a:ext uri="{FF2B5EF4-FFF2-40B4-BE49-F238E27FC236}">
                      <a16:creationId xmlns:a16="http://schemas.microsoft.com/office/drawing/2014/main" id="{62FA6C04-B030-4FFD-8DCB-16248D6D3ED0}"/>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nvGrpSpPr>
              <p:cNvPr id="142" name="群組 141">
                <a:extLst>
                  <a:ext uri="{FF2B5EF4-FFF2-40B4-BE49-F238E27FC236}">
                    <a16:creationId xmlns:a16="http://schemas.microsoft.com/office/drawing/2014/main" id="{8A82D41A-1C9C-4458-ABEF-44A12E20F695}"/>
                  </a:ext>
                </a:extLst>
              </p:cNvPr>
              <p:cNvGrpSpPr/>
              <p:nvPr/>
            </p:nvGrpSpPr>
            <p:grpSpPr>
              <a:xfrm>
                <a:off x="8614059" y="4290924"/>
                <a:ext cx="1088636" cy="1088406"/>
                <a:chOff x="1385335" y="5265594"/>
                <a:chExt cx="222540" cy="222492"/>
              </a:xfrm>
            </p:grpSpPr>
            <p:sp>
              <p:nvSpPr>
                <p:cNvPr id="143" name="手繪多邊形: 圖案 142">
                  <a:extLst>
                    <a:ext uri="{FF2B5EF4-FFF2-40B4-BE49-F238E27FC236}">
                      <a16:creationId xmlns:a16="http://schemas.microsoft.com/office/drawing/2014/main" id="{F51C048E-14B2-4AAA-A525-88C2466BA802}"/>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44" name="手繪多邊形: 圖案 143">
                  <a:extLst>
                    <a:ext uri="{FF2B5EF4-FFF2-40B4-BE49-F238E27FC236}">
                      <a16:creationId xmlns:a16="http://schemas.microsoft.com/office/drawing/2014/main" id="{0258CD7D-E7C2-433E-9DE7-37E4D72EA639}"/>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45" name="手繪多邊形: 圖案 144">
                  <a:extLst>
                    <a:ext uri="{FF2B5EF4-FFF2-40B4-BE49-F238E27FC236}">
                      <a16:creationId xmlns:a16="http://schemas.microsoft.com/office/drawing/2014/main" id="{8D2D949C-25E9-45BC-95CD-25E0A3341D25}"/>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46" name="手繪多邊形: 圖案 145">
                  <a:extLst>
                    <a:ext uri="{FF2B5EF4-FFF2-40B4-BE49-F238E27FC236}">
                      <a16:creationId xmlns:a16="http://schemas.microsoft.com/office/drawing/2014/main" id="{0F75116E-E63A-4D00-AD24-08AD251790D3}"/>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47" name="手繪多邊形: 圖案 146">
                  <a:extLst>
                    <a:ext uri="{FF2B5EF4-FFF2-40B4-BE49-F238E27FC236}">
                      <a16:creationId xmlns:a16="http://schemas.microsoft.com/office/drawing/2014/main" id="{B0F5B0B2-D7E4-42C0-805D-F9F5127C7EAA}"/>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48" name="手繪多邊形: 圖案 147">
                  <a:extLst>
                    <a:ext uri="{FF2B5EF4-FFF2-40B4-BE49-F238E27FC236}">
                      <a16:creationId xmlns:a16="http://schemas.microsoft.com/office/drawing/2014/main" id="{D01D1BCD-C47B-47D0-9553-20B3B33FD555}"/>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sp>
          <p:nvSpPr>
            <p:cNvPr id="134" name="矩形 133">
              <a:extLst>
                <a:ext uri="{FF2B5EF4-FFF2-40B4-BE49-F238E27FC236}">
                  <a16:creationId xmlns:a16="http://schemas.microsoft.com/office/drawing/2014/main" id="{FFA684B3-2730-4754-9DBC-D74C329A07DB}"/>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矩形 134">
              <a:extLst>
                <a:ext uri="{FF2B5EF4-FFF2-40B4-BE49-F238E27FC236}">
                  <a16:creationId xmlns:a16="http://schemas.microsoft.com/office/drawing/2014/main" id="{9D7FBFF7-375A-4BF2-9D71-336B56E267A4}"/>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矩形 135">
              <a:extLst>
                <a:ext uri="{FF2B5EF4-FFF2-40B4-BE49-F238E27FC236}">
                  <a16:creationId xmlns:a16="http://schemas.microsoft.com/office/drawing/2014/main" id="{BFB50529-8AB3-4328-9EC8-C14D9D595D8E}"/>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55" name="圖形 211">
            <a:extLst>
              <a:ext uri="{FF2B5EF4-FFF2-40B4-BE49-F238E27FC236}">
                <a16:creationId xmlns:a16="http://schemas.microsoft.com/office/drawing/2014/main" id="{12606B36-159C-43F8-B55B-0F8D50FBB97B}"/>
              </a:ext>
            </a:extLst>
          </p:cNvPr>
          <p:cNvGrpSpPr/>
          <p:nvPr/>
        </p:nvGrpSpPr>
        <p:grpSpPr>
          <a:xfrm>
            <a:off x="10807059" y="3559525"/>
            <a:ext cx="229360" cy="280146"/>
            <a:chOff x="6880167" y="2925402"/>
            <a:chExt cx="551412" cy="630183"/>
          </a:xfrm>
          <a:solidFill>
            <a:schemeClr val="tx1"/>
          </a:solidFill>
        </p:grpSpPr>
        <p:sp>
          <p:nvSpPr>
            <p:cNvPr id="156" name="手繪多邊形: 圖案 155">
              <a:extLst>
                <a:ext uri="{FF2B5EF4-FFF2-40B4-BE49-F238E27FC236}">
                  <a16:creationId xmlns:a16="http://schemas.microsoft.com/office/drawing/2014/main" id="{F3D7FF62-0275-42CE-BF93-450AA56C313B}"/>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57" name="手繪多邊形: 圖案 156">
              <a:extLst>
                <a:ext uri="{FF2B5EF4-FFF2-40B4-BE49-F238E27FC236}">
                  <a16:creationId xmlns:a16="http://schemas.microsoft.com/office/drawing/2014/main" id="{77CCABBB-842F-46C9-B4FA-5A185A65F5A7}"/>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58" name="手繪多邊形: 圖案 157">
              <a:extLst>
                <a:ext uri="{FF2B5EF4-FFF2-40B4-BE49-F238E27FC236}">
                  <a16:creationId xmlns:a16="http://schemas.microsoft.com/office/drawing/2014/main" id="{7883BE9C-392A-45AA-8478-8EA417CE5B13}"/>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177" name="圖形 211">
            <a:extLst>
              <a:ext uri="{FF2B5EF4-FFF2-40B4-BE49-F238E27FC236}">
                <a16:creationId xmlns:a16="http://schemas.microsoft.com/office/drawing/2014/main" id="{4DB909DA-9C1E-42E5-8108-88F47D17F476}"/>
              </a:ext>
            </a:extLst>
          </p:cNvPr>
          <p:cNvGrpSpPr/>
          <p:nvPr/>
        </p:nvGrpSpPr>
        <p:grpSpPr>
          <a:xfrm>
            <a:off x="10523158" y="3559525"/>
            <a:ext cx="229360" cy="280146"/>
            <a:chOff x="6880167" y="2925402"/>
            <a:chExt cx="551412" cy="630183"/>
          </a:xfrm>
          <a:solidFill>
            <a:schemeClr val="tx1"/>
          </a:solidFill>
        </p:grpSpPr>
        <p:sp>
          <p:nvSpPr>
            <p:cNvPr id="178" name="手繪多邊形: 圖案 177">
              <a:extLst>
                <a:ext uri="{FF2B5EF4-FFF2-40B4-BE49-F238E27FC236}">
                  <a16:creationId xmlns:a16="http://schemas.microsoft.com/office/drawing/2014/main" id="{BE541EAB-0004-4FA0-A2C5-4B58CF8FF354}"/>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79" name="手繪多邊形: 圖案 178">
              <a:extLst>
                <a:ext uri="{FF2B5EF4-FFF2-40B4-BE49-F238E27FC236}">
                  <a16:creationId xmlns:a16="http://schemas.microsoft.com/office/drawing/2014/main" id="{FD2996F4-42F2-4B86-B981-83BF9DB0EC67}"/>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80" name="手繪多邊形: 圖案 179">
              <a:extLst>
                <a:ext uri="{FF2B5EF4-FFF2-40B4-BE49-F238E27FC236}">
                  <a16:creationId xmlns:a16="http://schemas.microsoft.com/office/drawing/2014/main" id="{232D0AB0-E50D-499C-AD0B-B30E05391AD2}"/>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pic>
        <p:nvPicPr>
          <p:cNvPr id="181" name="圖片 180" descr="一張含有 向量圖形 的圖片&#10;&#10;自動產生的描述">
            <a:extLst>
              <a:ext uri="{FF2B5EF4-FFF2-40B4-BE49-F238E27FC236}">
                <a16:creationId xmlns:a16="http://schemas.microsoft.com/office/drawing/2014/main" id="{F365A130-2905-4AE4-944F-9895F8331DF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603729" y="1357201"/>
            <a:ext cx="1096752" cy="1096749"/>
          </a:xfrm>
          <a:prstGeom prst="roundRect">
            <a:avLst>
              <a:gd name="adj" fmla="val 23763"/>
            </a:avLst>
          </a:prstGeom>
          <a:ln w="28575">
            <a:noFill/>
          </a:ln>
          <a:effectLst>
            <a:glow rad="101600">
              <a:schemeClr val="accent5">
                <a:satMod val="175000"/>
                <a:alpha val="40000"/>
              </a:schemeClr>
            </a:glow>
          </a:effectLst>
        </p:spPr>
      </p:pic>
      <p:grpSp>
        <p:nvGrpSpPr>
          <p:cNvPr id="182" name="圖形 152">
            <a:extLst>
              <a:ext uri="{FF2B5EF4-FFF2-40B4-BE49-F238E27FC236}">
                <a16:creationId xmlns:a16="http://schemas.microsoft.com/office/drawing/2014/main" id="{FB18BF68-DDC7-42B2-AE2D-7B9681BCAAAD}"/>
              </a:ext>
            </a:extLst>
          </p:cNvPr>
          <p:cNvGrpSpPr/>
          <p:nvPr/>
        </p:nvGrpSpPr>
        <p:grpSpPr>
          <a:xfrm flipH="1">
            <a:off x="10800409" y="4390616"/>
            <a:ext cx="412922" cy="531799"/>
            <a:chOff x="9272428" y="5069210"/>
            <a:chExt cx="458537" cy="590550"/>
          </a:xfrm>
        </p:grpSpPr>
        <p:sp>
          <p:nvSpPr>
            <p:cNvPr id="183" name="手繪多邊形: 圖案 182">
              <a:extLst>
                <a:ext uri="{FF2B5EF4-FFF2-40B4-BE49-F238E27FC236}">
                  <a16:creationId xmlns:a16="http://schemas.microsoft.com/office/drawing/2014/main" id="{9CB9EA71-505A-4C92-A1CE-D2D41D979E9F}"/>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4" name="手繪多邊形: 圖案 183">
              <a:extLst>
                <a:ext uri="{FF2B5EF4-FFF2-40B4-BE49-F238E27FC236}">
                  <a16:creationId xmlns:a16="http://schemas.microsoft.com/office/drawing/2014/main" id="{13760FBE-3F5D-4BB6-880D-C8756CAA49B4}"/>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6" name="手繪多邊形: 圖案 185">
              <a:extLst>
                <a:ext uri="{FF2B5EF4-FFF2-40B4-BE49-F238E27FC236}">
                  <a16:creationId xmlns:a16="http://schemas.microsoft.com/office/drawing/2014/main" id="{0D52713D-A7C9-4566-936C-BF0607ABF7E8}"/>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9" name="手繪多邊形: 圖案 208">
              <a:extLst>
                <a:ext uri="{FF2B5EF4-FFF2-40B4-BE49-F238E27FC236}">
                  <a16:creationId xmlns:a16="http://schemas.microsoft.com/office/drawing/2014/main" id="{216C9FEA-63FB-411B-A715-826BE6047CDD}"/>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7994E813-64B2-46E5-BD8B-C0C7E2AB41E3}"/>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7" name="手繪多邊形: 圖案 216">
              <a:extLst>
                <a:ext uri="{FF2B5EF4-FFF2-40B4-BE49-F238E27FC236}">
                  <a16:creationId xmlns:a16="http://schemas.microsoft.com/office/drawing/2014/main" id="{174CA5D8-A609-4D62-B451-5445ACC2882C}"/>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8" name="手繪多邊形: 圖案 217">
              <a:extLst>
                <a:ext uri="{FF2B5EF4-FFF2-40B4-BE49-F238E27FC236}">
                  <a16:creationId xmlns:a16="http://schemas.microsoft.com/office/drawing/2014/main" id="{DAA7BF1A-3F80-4324-BE7F-331EC10EEDFD}"/>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9" name="手繪多邊形: 圖案 248">
              <a:extLst>
                <a:ext uri="{FF2B5EF4-FFF2-40B4-BE49-F238E27FC236}">
                  <a16:creationId xmlns:a16="http://schemas.microsoft.com/office/drawing/2014/main" id="{F3AF129B-7565-4FC0-A9E5-D97A6533B57C}"/>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0" name="手繪多邊形: 圖案 249">
              <a:extLst>
                <a:ext uri="{FF2B5EF4-FFF2-40B4-BE49-F238E27FC236}">
                  <a16:creationId xmlns:a16="http://schemas.microsoft.com/office/drawing/2014/main" id="{6ABED6F5-0016-480E-81F9-15576A2D6359}"/>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1" name="手繪多邊形: 圖案 250">
              <a:extLst>
                <a:ext uri="{FF2B5EF4-FFF2-40B4-BE49-F238E27FC236}">
                  <a16:creationId xmlns:a16="http://schemas.microsoft.com/office/drawing/2014/main" id="{FFD7FE00-2B72-40ED-A9ED-AE24668B9171}"/>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2" name="手繪多邊形: 圖案 251">
              <a:extLst>
                <a:ext uri="{FF2B5EF4-FFF2-40B4-BE49-F238E27FC236}">
                  <a16:creationId xmlns:a16="http://schemas.microsoft.com/office/drawing/2014/main" id="{001E0299-FFE3-48E6-96AD-C39F0531ABB3}"/>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3" name="手繪多邊形: 圖案 252">
              <a:extLst>
                <a:ext uri="{FF2B5EF4-FFF2-40B4-BE49-F238E27FC236}">
                  <a16:creationId xmlns:a16="http://schemas.microsoft.com/office/drawing/2014/main" id="{3FE21CFB-F3F1-4D85-8B46-D46118545A37}"/>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4" name="手繪多邊形: 圖案 253">
              <a:extLst>
                <a:ext uri="{FF2B5EF4-FFF2-40B4-BE49-F238E27FC236}">
                  <a16:creationId xmlns:a16="http://schemas.microsoft.com/office/drawing/2014/main" id="{D2351BD4-D8AC-42FE-8C63-6895AED8CFF0}"/>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255" name="圖形 152">
            <a:extLst>
              <a:ext uri="{FF2B5EF4-FFF2-40B4-BE49-F238E27FC236}">
                <a16:creationId xmlns:a16="http://schemas.microsoft.com/office/drawing/2014/main" id="{34A03F4A-DA5D-435A-90F5-6E313717E642}"/>
              </a:ext>
            </a:extLst>
          </p:cNvPr>
          <p:cNvGrpSpPr/>
          <p:nvPr/>
        </p:nvGrpSpPr>
        <p:grpSpPr>
          <a:xfrm flipH="1">
            <a:off x="10392748" y="4383699"/>
            <a:ext cx="412922" cy="531799"/>
            <a:chOff x="9272428" y="5069210"/>
            <a:chExt cx="458537" cy="590550"/>
          </a:xfrm>
        </p:grpSpPr>
        <p:sp>
          <p:nvSpPr>
            <p:cNvPr id="256" name="手繪多邊形: 圖案 255">
              <a:extLst>
                <a:ext uri="{FF2B5EF4-FFF2-40B4-BE49-F238E27FC236}">
                  <a16:creationId xmlns:a16="http://schemas.microsoft.com/office/drawing/2014/main" id="{713F8DD6-D8C9-463F-B6C0-1518FCABF716}"/>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7" name="手繪多邊形: 圖案 256">
              <a:extLst>
                <a:ext uri="{FF2B5EF4-FFF2-40B4-BE49-F238E27FC236}">
                  <a16:creationId xmlns:a16="http://schemas.microsoft.com/office/drawing/2014/main" id="{05D43FD5-86C5-44B1-B1BD-ADAE029F5007}"/>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8" name="手繪多邊形: 圖案 257">
              <a:extLst>
                <a:ext uri="{FF2B5EF4-FFF2-40B4-BE49-F238E27FC236}">
                  <a16:creationId xmlns:a16="http://schemas.microsoft.com/office/drawing/2014/main" id="{A8A9036E-E507-4BAA-AF48-FD7A11FADF8B}"/>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9" name="手繪多邊形: 圖案 258">
              <a:extLst>
                <a:ext uri="{FF2B5EF4-FFF2-40B4-BE49-F238E27FC236}">
                  <a16:creationId xmlns:a16="http://schemas.microsoft.com/office/drawing/2014/main" id="{FAAD0711-1980-47D1-95A9-81F5CEBC23FF}"/>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0" name="手繪多邊形: 圖案 259">
              <a:extLst>
                <a:ext uri="{FF2B5EF4-FFF2-40B4-BE49-F238E27FC236}">
                  <a16:creationId xmlns:a16="http://schemas.microsoft.com/office/drawing/2014/main" id="{EA8462CA-BE53-408C-B4EE-1A973D1AFD41}"/>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1" name="手繪多邊形: 圖案 260">
              <a:extLst>
                <a:ext uri="{FF2B5EF4-FFF2-40B4-BE49-F238E27FC236}">
                  <a16:creationId xmlns:a16="http://schemas.microsoft.com/office/drawing/2014/main" id="{128EF677-834A-4536-A009-EC1515901CB9}"/>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2" name="手繪多邊形: 圖案 261">
              <a:extLst>
                <a:ext uri="{FF2B5EF4-FFF2-40B4-BE49-F238E27FC236}">
                  <a16:creationId xmlns:a16="http://schemas.microsoft.com/office/drawing/2014/main" id="{8C70080A-7243-4422-B588-A92574176DC8}"/>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3" name="手繪多邊形: 圖案 262">
              <a:extLst>
                <a:ext uri="{FF2B5EF4-FFF2-40B4-BE49-F238E27FC236}">
                  <a16:creationId xmlns:a16="http://schemas.microsoft.com/office/drawing/2014/main" id="{F7F3545D-4265-4C68-B7E8-82F42D3DBA90}"/>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4" name="手繪多邊形: 圖案 263">
              <a:extLst>
                <a:ext uri="{FF2B5EF4-FFF2-40B4-BE49-F238E27FC236}">
                  <a16:creationId xmlns:a16="http://schemas.microsoft.com/office/drawing/2014/main" id="{76EB8F3B-57F0-4CDB-9C8F-1940E550E3E6}"/>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5" name="手繪多邊形: 圖案 264">
              <a:extLst>
                <a:ext uri="{FF2B5EF4-FFF2-40B4-BE49-F238E27FC236}">
                  <a16:creationId xmlns:a16="http://schemas.microsoft.com/office/drawing/2014/main" id="{32C29536-0745-49FD-A888-83575B61AAF2}"/>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6" name="手繪多邊形: 圖案 265">
              <a:extLst>
                <a:ext uri="{FF2B5EF4-FFF2-40B4-BE49-F238E27FC236}">
                  <a16:creationId xmlns:a16="http://schemas.microsoft.com/office/drawing/2014/main" id="{1DD0CE60-C296-466F-A773-9A167636D87C}"/>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7" name="手繪多邊形: 圖案 266">
              <a:extLst>
                <a:ext uri="{FF2B5EF4-FFF2-40B4-BE49-F238E27FC236}">
                  <a16:creationId xmlns:a16="http://schemas.microsoft.com/office/drawing/2014/main" id="{B450C5B9-7E74-45D5-A797-06B594D35ACF}"/>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8" name="手繪多邊形: 圖案 267">
              <a:extLst>
                <a:ext uri="{FF2B5EF4-FFF2-40B4-BE49-F238E27FC236}">
                  <a16:creationId xmlns:a16="http://schemas.microsoft.com/office/drawing/2014/main" id="{6A396FE8-3DC0-4103-B399-F01B7BFA1AA9}"/>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269" name="文字方塊 268">
            <a:extLst>
              <a:ext uri="{FF2B5EF4-FFF2-40B4-BE49-F238E27FC236}">
                <a16:creationId xmlns:a16="http://schemas.microsoft.com/office/drawing/2014/main" id="{F8B49BDA-C4C6-4803-82D8-063255AACDD0}"/>
              </a:ext>
            </a:extLst>
          </p:cNvPr>
          <p:cNvSpPr txBox="1"/>
          <p:nvPr/>
        </p:nvSpPr>
        <p:spPr>
          <a:xfrm>
            <a:off x="10371093" y="4975774"/>
            <a:ext cx="884785" cy="646331"/>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200" b="1">
                <a:solidFill>
                  <a:srgbClr val="002060"/>
                </a:solidFill>
                <a:latin typeface="Arial"/>
                <a:ea typeface="微軟正黑體"/>
                <a:cs typeface="Arial"/>
              </a:rPr>
              <a:t>Snapshot</a:t>
            </a:r>
            <a:br>
              <a:rPr lang="zh-TW" altLang="en-US" sz="1200" b="1">
                <a:solidFill>
                  <a:srgbClr val="002060"/>
                </a:solidFill>
                <a:latin typeface="Arial"/>
                <a:ea typeface="微軟正黑體"/>
                <a:cs typeface="Arial"/>
              </a:rPr>
            </a:br>
            <a:r>
              <a:rPr lang="zh-TW" altLang="en-US" sz="1200" b="1">
                <a:solidFill>
                  <a:srgbClr val="002060"/>
                </a:solidFill>
                <a:latin typeface="Arial"/>
                <a:ea typeface="微軟正黑體"/>
                <a:cs typeface="Arial"/>
              </a:rPr>
              <a:t>Recovery</a:t>
            </a:r>
          </a:p>
          <a:p>
            <a:pPr algn="ctr"/>
            <a:r>
              <a:rPr lang="zh-TW" altLang="en-US" sz="1200" b="1">
                <a:solidFill>
                  <a:srgbClr val="002060"/>
                </a:solidFill>
                <a:latin typeface="Arial"/>
                <a:ea typeface="微軟正黑體"/>
                <a:cs typeface="Arial"/>
              </a:rPr>
              <a:t>Point</a:t>
            </a:r>
            <a:endParaRPr lang="zh-TW" altLang="en-US" sz="12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3437101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452122" y="282539"/>
            <a:ext cx="10039110" cy="1471773"/>
          </a:xfrm>
        </p:spPr>
        <p:txBody>
          <a:bodyPr>
            <a:noAutofit/>
          </a:bodyPr>
          <a:lstStyle/>
          <a:p>
            <a:r>
              <a:rPr lang="en-US" altLang="zh-TW" cap="none">
                <a:latin typeface="Arial"/>
                <a:ea typeface="微軟正黑體"/>
                <a:cs typeface="Arial"/>
              </a:rPr>
              <a:t>VJBOD Cloud</a:t>
            </a:r>
            <a:r>
              <a:rPr lang="zh-TW" altLang="en-US" cap="none">
                <a:latin typeface="Arial"/>
                <a:ea typeface="微軟正黑體"/>
                <a:cs typeface="Arial"/>
              </a:rPr>
              <a:t> utilizes </a:t>
            </a:r>
            <a:r>
              <a:rPr lang="en-US" altLang="zh-TW" cap="none">
                <a:latin typeface="Arial"/>
                <a:ea typeface="微軟正黑體"/>
                <a:cs typeface="Arial"/>
              </a:rPr>
              <a:t>the </a:t>
            </a:r>
            <a:r>
              <a:rPr lang="zh-TW" altLang="en-US" cap="none">
                <a:latin typeface="Arial"/>
                <a:ea typeface="微軟正黑體"/>
                <a:cs typeface="Arial"/>
              </a:rPr>
              <a:t>system </a:t>
            </a:r>
            <a:r>
              <a:rPr lang="en-US" altLang="zh-TW" cap="none">
                <a:latin typeface="Arial"/>
                <a:ea typeface="微軟正黑體"/>
                <a:cs typeface="Arial"/>
              </a:rPr>
              <a:t>cache engine for better performance</a:t>
            </a:r>
            <a:endParaRPr lang="zh-TW" altLang="en-US" cap="none">
              <a:latin typeface="Arial"/>
              <a:ea typeface="微軟正黑體"/>
              <a:cs typeface="Arial"/>
            </a:endParaRPr>
          </a:p>
        </p:txBody>
      </p:sp>
      <p:sp>
        <p:nvSpPr>
          <p:cNvPr id="12" name="內容版面配置區 11">
            <a:extLst>
              <a:ext uri="{FF2B5EF4-FFF2-40B4-BE49-F238E27FC236}">
                <a16:creationId xmlns:a16="http://schemas.microsoft.com/office/drawing/2014/main" id="{409A9413-4D4B-4B1A-8AF4-41CF188D45D7}"/>
              </a:ext>
            </a:extLst>
          </p:cNvPr>
          <p:cNvSpPr>
            <a:spLocks noGrp="1"/>
          </p:cNvSpPr>
          <p:nvPr>
            <p:ph sz="half" idx="1"/>
          </p:nvPr>
        </p:nvSpPr>
        <p:spPr>
          <a:xfrm>
            <a:off x="553822" y="2196304"/>
            <a:ext cx="4662054" cy="4024125"/>
          </a:xfrm>
        </p:spPr>
        <p:txBody>
          <a:bodyPr vert="horz" lIns="91440" tIns="45720" rIns="91440" bIns="45720" rtlCol="0" anchor="t">
            <a:normAutofit/>
          </a:bodyPr>
          <a:lstStyle/>
          <a:p>
            <a:pPr marL="0" indent="0">
              <a:lnSpc>
                <a:spcPct val="100000"/>
              </a:lnSpc>
              <a:buNone/>
            </a:pPr>
            <a:r>
              <a:rPr lang="zh-TW" sz="2000">
                <a:ea typeface="微軟正黑體"/>
              </a:rPr>
              <a:t>Any cloud access will go through the local stored</a:t>
            </a:r>
            <a:r>
              <a:rPr lang="zh-TW" altLang="en-US" sz="2000">
                <a:ea typeface="微軟正黑體"/>
              </a:rPr>
              <a:t> </a:t>
            </a:r>
            <a:r>
              <a:rPr lang="en-US" altLang="zh-TW" sz="2000">
                <a:ea typeface="微軟正黑體"/>
              </a:rPr>
              <a:t>s</a:t>
            </a:r>
            <a:r>
              <a:rPr lang="zh-TW" sz="2000">
                <a:ea typeface="微軟正黑體"/>
              </a:rPr>
              <a:t>pace </a:t>
            </a:r>
            <a:r>
              <a:rPr lang="en-US" altLang="zh-TW" sz="2000">
                <a:ea typeface="微軟正黑體"/>
              </a:rPr>
              <a:t>in</a:t>
            </a:r>
            <a:r>
              <a:rPr lang="zh-TW" altLang="en-US" sz="2000">
                <a:ea typeface="微軟正黑體"/>
              </a:rPr>
              <a:t> NAS</a:t>
            </a:r>
            <a:r>
              <a:rPr lang="zh-TW" sz="2000">
                <a:ea typeface="微軟正黑體"/>
              </a:rPr>
              <a:t>.</a:t>
            </a:r>
            <a:endParaRPr lang="zh-TW" sz="2000"/>
          </a:p>
          <a:p>
            <a:pPr>
              <a:lnSpc>
                <a:spcPct val="100000"/>
              </a:lnSpc>
            </a:pPr>
            <a:r>
              <a:rPr lang="zh-TW" sz="1800">
                <a:ea typeface="微軟正黑體"/>
              </a:rPr>
              <a:t>The local storage space is matched with the cache engine,</a:t>
            </a:r>
            <a:r>
              <a:rPr lang="zh-TW" altLang="en-US" sz="1800">
                <a:ea typeface="微軟正黑體"/>
              </a:rPr>
              <a:t> </a:t>
            </a:r>
            <a:r>
              <a:rPr lang="en-US" altLang="zh-TW" sz="1800">
                <a:ea typeface="微軟正黑體"/>
              </a:rPr>
              <a:t>e</a:t>
            </a:r>
            <a:r>
              <a:rPr lang="en-US" altLang="en-US" sz="1800">
                <a:ea typeface="微軟正黑體"/>
              </a:rPr>
              <a:t>nabling</a:t>
            </a:r>
            <a:r>
              <a:rPr lang="zh-TW" sz="1800">
                <a:ea typeface="微軟正黑體"/>
              </a:rPr>
              <a:t> the write performance </a:t>
            </a:r>
            <a:r>
              <a:rPr lang="en-US" altLang="zh-TW" sz="1800">
                <a:ea typeface="微軟正黑體"/>
              </a:rPr>
              <a:t>as</a:t>
            </a:r>
            <a:r>
              <a:rPr lang="zh-TW" altLang="en-US" sz="1800">
                <a:ea typeface="微軟正黑體"/>
              </a:rPr>
              <a:t> i</a:t>
            </a:r>
            <a:r>
              <a:rPr lang="en-US" altLang="zh-TW" sz="1800">
                <a:ea typeface="微軟正黑體"/>
              </a:rPr>
              <a:t>f</a:t>
            </a:r>
            <a:r>
              <a:rPr lang="zh-TW" altLang="en-US" sz="1800">
                <a:ea typeface="微軟正黑體"/>
              </a:rPr>
              <a:t> on </a:t>
            </a:r>
            <a:r>
              <a:rPr lang="en-US" altLang="en-US" sz="1800">
                <a:ea typeface="微軟正黑體"/>
              </a:rPr>
              <a:t>a</a:t>
            </a:r>
            <a:r>
              <a:rPr lang="zh-TW" altLang="en-US" sz="1800">
                <a:ea typeface="微軟正黑體"/>
              </a:rPr>
              <a:t> </a:t>
            </a:r>
            <a:r>
              <a:rPr lang="zh-TW" sz="1800">
                <a:ea typeface="微軟正黑體"/>
              </a:rPr>
              <a:t>local storage.</a:t>
            </a:r>
          </a:p>
          <a:p>
            <a:r>
              <a:rPr lang="zh-TW" sz="1800">
                <a:ea typeface="微軟正黑體"/>
              </a:rPr>
              <a:t>Local</a:t>
            </a:r>
            <a:r>
              <a:rPr lang="zh-TW" altLang="en-US" sz="1800">
                <a:ea typeface="微軟正黑體"/>
              </a:rPr>
              <a:t> </a:t>
            </a:r>
            <a:r>
              <a:rPr lang="zh-TW" sz="1800">
                <a:ea typeface="微軟正黑體"/>
              </a:rPr>
              <a:t>storage</a:t>
            </a:r>
            <a:r>
              <a:rPr lang="zh-TW" altLang="en-US" sz="1800">
                <a:ea typeface="微軟正黑體"/>
              </a:rPr>
              <a:t> </a:t>
            </a:r>
            <a:r>
              <a:rPr lang="zh-TW" sz="1800">
                <a:ea typeface="微軟正黑體"/>
              </a:rPr>
              <a:t>space</a:t>
            </a:r>
            <a:r>
              <a:rPr lang="zh-TW" altLang="en-US" sz="1800">
                <a:ea typeface="微軟正黑體"/>
              </a:rPr>
              <a:t> </a:t>
            </a:r>
            <a:r>
              <a:rPr lang="zh-TW" sz="1800">
                <a:ea typeface="微軟正黑體"/>
              </a:rPr>
              <a:t>can</a:t>
            </a:r>
            <a:r>
              <a:rPr lang="zh-TW" altLang="en-US" sz="1800">
                <a:ea typeface="微軟正黑體"/>
              </a:rPr>
              <a:t> </a:t>
            </a:r>
            <a:r>
              <a:rPr lang="en-US" altLang="zh-TW" sz="1800">
                <a:ea typeface="微軟正黑體"/>
              </a:rPr>
              <a:t>be </a:t>
            </a:r>
            <a:r>
              <a:rPr lang="zh-TW" sz="1800">
                <a:ea typeface="微軟正黑體"/>
              </a:rPr>
              <a:t>ful</a:t>
            </a:r>
            <a:r>
              <a:rPr lang="en-US" altLang="zh-TW" sz="1800">
                <a:ea typeface="微軟正黑體"/>
              </a:rPr>
              <a:t>l SSD, HDD + SSD </a:t>
            </a:r>
            <a:r>
              <a:rPr lang="zh-TW" sz="1800">
                <a:ea typeface="微軟正黑體"/>
              </a:rPr>
              <a:t>Ca</a:t>
            </a:r>
            <a:r>
              <a:rPr lang="en-US" altLang="zh-TW" sz="1800" err="1">
                <a:ea typeface="微軟正黑體"/>
              </a:rPr>
              <a:t>che</a:t>
            </a:r>
            <a:r>
              <a:rPr lang="en-US" altLang="zh-TW" sz="1800">
                <a:ea typeface="微軟正黑體"/>
              </a:rPr>
              <a:t>, or </a:t>
            </a:r>
            <a:r>
              <a:rPr lang="zh-TW" sz="1800">
                <a:ea typeface="微軟正黑體"/>
              </a:rPr>
              <a:t>Qtie</a:t>
            </a:r>
            <a:r>
              <a:rPr lang="en-US" altLang="zh-TW" sz="1800">
                <a:ea typeface="微軟正黑體"/>
              </a:rPr>
              <a:t>r Tiered</a:t>
            </a:r>
            <a:r>
              <a:rPr lang="zh-TW" altLang="en-US" sz="1800">
                <a:ea typeface="微軟正黑體"/>
              </a:rPr>
              <a:t> </a:t>
            </a:r>
            <a:r>
              <a:rPr lang="en-US" altLang="zh-TW" sz="1800">
                <a:ea typeface="微軟正黑體"/>
              </a:rPr>
              <a:t>Storage</a:t>
            </a:r>
            <a:r>
              <a:rPr lang="zh-TW" sz="1800">
                <a:ea typeface="微軟正黑體"/>
              </a:rPr>
              <a:t>.</a:t>
            </a:r>
            <a:endParaRPr lang="zh-TW" sz="1800"/>
          </a:p>
        </p:txBody>
      </p:sp>
      <p:sp>
        <p:nvSpPr>
          <p:cNvPr id="55" name="矩形 54">
            <a:extLst>
              <a:ext uri="{FF2B5EF4-FFF2-40B4-BE49-F238E27FC236}">
                <a16:creationId xmlns:a16="http://schemas.microsoft.com/office/drawing/2014/main" id="{C54359D7-E04F-4ED4-81C5-140D39EC67B2}"/>
              </a:ext>
            </a:extLst>
          </p:cNvPr>
          <p:cNvSpPr/>
          <p:nvPr/>
        </p:nvSpPr>
        <p:spPr>
          <a:xfrm>
            <a:off x="6777991" y="1813792"/>
            <a:ext cx="3649915" cy="4786009"/>
          </a:xfrm>
          <a:prstGeom prst="rect">
            <a:avLst/>
          </a:prstGeom>
          <a:solidFill>
            <a:schemeClr val="accent5"/>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57" name="L-圖案 189">
            <a:extLst>
              <a:ext uri="{FF2B5EF4-FFF2-40B4-BE49-F238E27FC236}">
                <a16:creationId xmlns:a16="http://schemas.microsoft.com/office/drawing/2014/main" id="{790819C3-0FC6-4B88-A516-F69A9CAA35C6}"/>
              </a:ext>
            </a:extLst>
          </p:cNvPr>
          <p:cNvSpPr/>
          <p:nvPr/>
        </p:nvSpPr>
        <p:spPr>
          <a:xfrm flipH="1">
            <a:off x="7119229" y="2291183"/>
            <a:ext cx="3045351" cy="3688235"/>
          </a:xfrm>
          <a:prstGeom prst="corner">
            <a:avLst>
              <a:gd name="adj1" fmla="val 15402"/>
              <a:gd name="adj2" fmla="val 12762"/>
            </a:avLst>
          </a:prstGeom>
          <a:solidFill>
            <a:schemeClr val="accent2">
              <a:lumMod val="40000"/>
              <a:lumOff val="60000"/>
            </a:schemeClr>
          </a:solidFill>
          <a:ln w="28575"/>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sp>
        <p:nvSpPr>
          <p:cNvPr id="58" name="矩形 57">
            <a:extLst>
              <a:ext uri="{FF2B5EF4-FFF2-40B4-BE49-F238E27FC236}">
                <a16:creationId xmlns:a16="http://schemas.microsoft.com/office/drawing/2014/main" id="{05F5EFB6-C7AD-452B-A048-E6B1EA6589EF}"/>
              </a:ext>
            </a:extLst>
          </p:cNvPr>
          <p:cNvSpPr/>
          <p:nvPr/>
        </p:nvSpPr>
        <p:spPr>
          <a:xfrm>
            <a:off x="8509710" y="2288306"/>
            <a:ext cx="1273858"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Space</a:t>
            </a:r>
          </a:p>
          <a:p>
            <a:pPr algn="ctr" defTabSz="1329202">
              <a:defRPr/>
            </a:pPr>
            <a:r>
              <a:rPr lang="en-US" altLang="zh-TW" sz="1200" kern="0">
                <a:solidFill>
                  <a:schemeClr val="bg1"/>
                </a:solidFill>
                <a:latin typeface="Arial"/>
                <a:ea typeface="新細明體"/>
                <a:cs typeface="Arial"/>
              </a:rPr>
              <a:t>(Local Stored mode)</a:t>
            </a:r>
          </a:p>
        </p:txBody>
      </p:sp>
      <p:sp>
        <p:nvSpPr>
          <p:cNvPr id="59" name="矩形 58">
            <a:extLst>
              <a:ext uri="{FF2B5EF4-FFF2-40B4-BE49-F238E27FC236}">
                <a16:creationId xmlns:a16="http://schemas.microsoft.com/office/drawing/2014/main" id="{D8431C38-A55C-4B6D-9F27-64AA5FFD0563}"/>
              </a:ext>
            </a:extLst>
          </p:cNvPr>
          <p:cNvSpPr/>
          <p:nvPr/>
        </p:nvSpPr>
        <p:spPr>
          <a:xfrm>
            <a:off x="7101046" y="3982790"/>
            <a:ext cx="1384270" cy="1541768"/>
          </a:xfrm>
          <a:prstGeom prst="rect">
            <a:avLst/>
          </a:prstGeom>
          <a:solidFill>
            <a:srgbClr val="92D050"/>
          </a:solidFill>
          <a:ln w="9525">
            <a:no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200" kern="0">
                <a:solidFill>
                  <a:schemeClr val="bg1"/>
                </a:solidFill>
                <a:latin typeface="Arial" panose="020B0604020202020204" pitchFamily="34" charset="0"/>
                <a:ea typeface="新細明體"/>
                <a:cs typeface="Arial" panose="020B0604020202020204" pitchFamily="34" charset="0"/>
              </a:rPr>
              <a:t>Volume</a:t>
            </a:r>
            <a:br>
              <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rPr>
            </a:br>
            <a:r>
              <a:rPr lang="en-US" altLang="zh-TW" sz="1050" kern="0">
                <a:solidFill>
                  <a:schemeClr val="bg1"/>
                </a:solidFill>
                <a:latin typeface="Arial" panose="020B0604020202020204" pitchFamily="34" charset="0"/>
                <a:ea typeface="新細明體"/>
                <a:cs typeface="Arial" panose="020B0604020202020204" pitchFamily="34" charset="0"/>
              </a:rPr>
              <a:t>(EXT4 File System)</a:t>
            </a:r>
            <a:endParaRPr lang="en-US" altLang="zh-TW" sz="12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cxnSp>
        <p:nvCxnSpPr>
          <p:cNvPr id="60" name="直線單箭頭接點 59">
            <a:extLst>
              <a:ext uri="{FF2B5EF4-FFF2-40B4-BE49-F238E27FC236}">
                <a16:creationId xmlns:a16="http://schemas.microsoft.com/office/drawing/2014/main" id="{C19C38D4-F268-44B1-BD45-92899B16795D}"/>
              </a:ext>
            </a:extLst>
          </p:cNvPr>
          <p:cNvCxnSpPr>
            <a:cxnSpLocks/>
          </p:cNvCxnSpPr>
          <p:nvPr/>
        </p:nvCxnSpPr>
        <p:spPr>
          <a:xfrm>
            <a:off x="9931795" y="4081431"/>
            <a:ext cx="664696" cy="1"/>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61" name="矩形 60">
            <a:extLst>
              <a:ext uri="{FF2B5EF4-FFF2-40B4-BE49-F238E27FC236}">
                <a16:creationId xmlns:a16="http://schemas.microsoft.com/office/drawing/2014/main" id="{9F1CA2DC-0378-4783-94C6-E114E33A2EAC}"/>
              </a:ext>
            </a:extLst>
          </p:cNvPr>
          <p:cNvSpPr/>
          <p:nvPr/>
        </p:nvSpPr>
        <p:spPr>
          <a:xfrm>
            <a:off x="7120501" y="2289365"/>
            <a:ext cx="1388872" cy="1528326"/>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endPar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LUN</a:t>
            </a:r>
          </a:p>
        </p:txBody>
      </p:sp>
      <p:sp>
        <p:nvSpPr>
          <p:cNvPr id="62" name="矩形 61">
            <a:extLst>
              <a:ext uri="{FF2B5EF4-FFF2-40B4-BE49-F238E27FC236}">
                <a16:creationId xmlns:a16="http://schemas.microsoft.com/office/drawing/2014/main" id="{4CA7C2B5-1E5B-4F68-9815-D85BFF10FD8A}"/>
              </a:ext>
            </a:extLst>
          </p:cNvPr>
          <p:cNvSpPr/>
          <p:nvPr/>
        </p:nvSpPr>
        <p:spPr>
          <a:xfrm>
            <a:off x="8491988" y="3980655"/>
            <a:ext cx="1284163"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Space</a:t>
            </a:r>
          </a:p>
          <a:p>
            <a:pPr algn="ctr" defTabSz="1329202">
              <a:defRPr/>
            </a:pPr>
            <a:r>
              <a:rPr lang="en-US" altLang="zh-TW" sz="1200" kern="0">
                <a:solidFill>
                  <a:schemeClr val="bg1"/>
                </a:solidFill>
                <a:latin typeface="Arial"/>
                <a:ea typeface="新細明體"/>
                <a:cs typeface="Arial"/>
              </a:rPr>
              <a:t>(Local Stored mode)</a:t>
            </a:r>
          </a:p>
        </p:txBody>
      </p:sp>
      <p:sp>
        <p:nvSpPr>
          <p:cNvPr id="63" name="矩形 62">
            <a:extLst>
              <a:ext uri="{FF2B5EF4-FFF2-40B4-BE49-F238E27FC236}">
                <a16:creationId xmlns:a16="http://schemas.microsoft.com/office/drawing/2014/main" id="{2C38B979-B54B-4F23-B109-F50B49E87694}"/>
              </a:ext>
            </a:extLst>
          </p:cNvPr>
          <p:cNvSpPr/>
          <p:nvPr/>
        </p:nvSpPr>
        <p:spPr>
          <a:xfrm>
            <a:off x="8514874" y="3340948"/>
            <a:ext cx="1249321"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64" name="矩形 63">
            <a:extLst>
              <a:ext uri="{FF2B5EF4-FFF2-40B4-BE49-F238E27FC236}">
                <a16:creationId xmlns:a16="http://schemas.microsoft.com/office/drawing/2014/main" id="{0F08374A-4FA7-42D4-88FF-4D8778BC7EAC}"/>
              </a:ext>
            </a:extLst>
          </p:cNvPr>
          <p:cNvSpPr/>
          <p:nvPr/>
        </p:nvSpPr>
        <p:spPr>
          <a:xfrm>
            <a:off x="6801629" y="2290447"/>
            <a:ext cx="785800" cy="379381"/>
          </a:xfrm>
          <a:prstGeom prst="rect">
            <a:avLst/>
          </a:prstGeom>
          <a:solidFill>
            <a:schemeClr val="accent1">
              <a:lumMod val="40000"/>
              <a:lumOff val="60000"/>
            </a:schemeClr>
          </a:solidFill>
          <a:ln w="9525" cap="flat" cmpd="sng" algn="ctr">
            <a:noFill/>
            <a:prstDash val="solid"/>
          </a:ln>
          <a:effectLst/>
          <a:scene3d>
            <a:camera prst="orthographicFront"/>
            <a:lightRig rig="threePt" dir="t"/>
          </a:scene3d>
          <a:sp3d>
            <a:bevelT w="44450" h="381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Target</a:t>
            </a:r>
            <a:endParaRPr kumimoji="0" lang="zh-TW" altLang="en-US"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65" name="矩形: 圓角 64">
            <a:extLst>
              <a:ext uri="{FF2B5EF4-FFF2-40B4-BE49-F238E27FC236}">
                <a16:creationId xmlns:a16="http://schemas.microsoft.com/office/drawing/2014/main" id="{BD856CCF-79E5-467C-A752-3CA720415260}"/>
              </a:ext>
            </a:extLst>
          </p:cNvPr>
          <p:cNvSpPr/>
          <p:nvPr/>
        </p:nvSpPr>
        <p:spPr>
          <a:xfrm>
            <a:off x="7115507" y="5974479"/>
            <a:ext cx="3049752" cy="417766"/>
          </a:xfrm>
          <a:prstGeom prst="roundRect">
            <a:avLst>
              <a:gd name="adj" fmla="val 6051"/>
            </a:avLst>
          </a:prstGeom>
          <a:solidFill>
            <a:srgbClr val="00B0F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6" name="矩形 65">
            <a:extLst>
              <a:ext uri="{FF2B5EF4-FFF2-40B4-BE49-F238E27FC236}">
                <a16:creationId xmlns:a16="http://schemas.microsoft.com/office/drawing/2014/main" id="{14806F96-6F5C-4379-8BD5-1F11936117D2}"/>
              </a:ext>
            </a:extLst>
          </p:cNvPr>
          <p:cNvSpPr/>
          <p:nvPr/>
        </p:nvSpPr>
        <p:spPr>
          <a:xfrm>
            <a:off x="6846698" y="6047021"/>
            <a:ext cx="3534485" cy="346816"/>
          </a:xfrm>
          <a:prstGeom prst="rect">
            <a:avLst/>
          </a:prstGeom>
          <a:noFill/>
          <a:ln>
            <a:noFill/>
          </a:ln>
          <a:effectLst/>
          <a:scene3d>
            <a:camera prst="orthographicFront">
              <a:rot lat="0" lon="0" rev="0"/>
            </a:camera>
            <a:lightRig rig="threePt" dir="t">
              <a:rot lat="0" lon="0" rev="1200000"/>
            </a:lightRig>
          </a:scene3d>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40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Local Disks/</a:t>
            </a:r>
            <a:r>
              <a:rPr lang="en-US" altLang="zh-TW" sz="1400" kern="0">
                <a:solidFill>
                  <a:schemeClr val="bg1"/>
                </a:solidFill>
                <a:latin typeface="Arial" panose="020B0604020202020204" pitchFamily="34" charset="0"/>
                <a:ea typeface="新細明體"/>
                <a:cs typeface="Arial" panose="020B0604020202020204" pitchFamily="34" charset="0"/>
              </a:rPr>
              <a:t>HDDs/SSDs</a:t>
            </a:r>
            <a:endParaRPr kumimoji="0" lang="zh-TW" altLang="en-US" sz="140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67" name="矩形 66">
            <a:extLst>
              <a:ext uri="{FF2B5EF4-FFF2-40B4-BE49-F238E27FC236}">
                <a16:creationId xmlns:a16="http://schemas.microsoft.com/office/drawing/2014/main" id="{E59A9EC2-C6F4-412C-ADB7-B9953E07A6C0}"/>
              </a:ext>
            </a:extLst>
          </p:cNvPr>
          <p:cNvSpPr/>
          <p:nvPr/>
        </p:nvSpPr>
        <p:spPr>
          <a:xfrm>
            <a:off x="8488292" y="5059878"/>
            <a:ext cx="1287860"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68" name="矩形 67">
            <a:extLst>
              <a:ext uri="{FF2B5EF4-FFF2-40B4-BE49-F238E27FC236}">
                <a16:creationId xmlns:a16="http://schemas.microsoft.com/office/drawing/2014/main" id="{4AD8E5B3-C61E-4811-B0F7-0955D6EB54D8}"/>
              </a:ext>
            </a:extLst>
          </p:cNvPr>
          <p:cNvSpPr/>
          <p:nvPr/>
        </p:nvSpPr>
        <p:spPr>
          <a:xfrm>
            <a:off x="7790973" y="5626269"/>
            <a:ext cx="1367682" cy="307777"/>
          </a:xfrm>
          <a:prstGeom prst="rect">
            <a:avLst/>
          </a:prstGeom>
        </p:spPr>
        <p:txBody>
          <a:bodyPr wrap="none" anchor="t">
            <a:spAutoFit/>
          </a:bodyPr>
          <a:lstStyle/>
          <a:p>
            <a:pPr lvl="0" algn="ctr" defTabSz="1329202">
              <a:defRPr/>
            </a:pPr>
            <a:r>
              <a:rPr lang="en-US" altLang="zh-TW" sz="1400" b="1" kern="0">
                <a:solidFill>
                  <a:srgbClr val="FF0000"/>
                </a:solidFill>
                <a:latin typeface="Arial" panose="020B0604020202020204" pitchFamily="34" charset="0"/>
                <a:ea typeface="新細明體"/>
                <a:cs typeface="Arial" panose="020B0604020202020204" pitchFamily="34" charset="0"/>
              </a:rPr>
              <a:t>Cache Engine</a:t>
            </a:r>
            <a:endParaRPr lang="zh-TW" altLang="en-US" sz="1400" b="1" kern="0">
              <a:solidFill>
                <a:srgbClr val="FF0000"/>
              </a:solidFill>
              <a:latin typeface="Arial" panose="020B0604020202020204" pitchFamily="34" charset="0"/>
              <a:ea typeface="新細明體"/>
              <a:cs typeface="Arial" panose="020B0604020202020204" pitchFamily="34" charset="0"/>
            </a:endParaRPr>
          </a:p>
        </p:txBody>
      </p:sp>
      <p:sp>
        <p:nvSpPr>
          <p:cNvPr id="71" name="矩形 70">
            <a:extLst>
              <a:ext uri="{FF2B5EF4-FFF2-40B4-BE49-F238E27FC236}">
                <a16:creationId xmlns:a16="http://schemas.microsoft.com/office/drawing/2014/main" id="{82AB75F9-C518-403B-A4B4-59F7C34BB006}"/>
              </a:ext>
            </a:extLst>
          </p:cNvPr>
          <p:cNvSpPr/>
          <p:nvPr/>
        </p:nvSpPr>
        <p:spPr>
          <a:xfrm>
            <a:off x="7110775" y="5533002"/>
            <a:ext cx="2675106" cy="43450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2" name="矩形 71">
            <a:extLst>
              <a:ext uri="{FF2B5EF4-FFF2-40B4-BE49-F238E27FC236}">
                <a16:creationId xmlns:a16="http://schemas.microsoft.com/office/drawing/2014/main" id="{18165B0E-16F4-4548-AB56-96A4093E5E05}"/>
              </a:ext>
            </a:extLst>
          </p:cNvPr>
          <p:cNvSpPr/>
          <p:nvPr/>
        </p:nvSpPr>
        <p:spPr>
          <a:xfrm>
            <a:off x="6774221" y="1755428"/>
            <a:ext cx="3653685" cy="485366"/>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lIns="132920" tIns="66460" rIns="132920" bIns="66460" rtlCol="0" anchor="ctr"/>
          <a:lstStyle/>
          <a:p>
            <a:pPr algn="ctr"/>
            <a:r>
              <a:rPr lang="en-US" altLang="zh-TW" sz="2800" b="1">
                <a:latin typeface="Arial" panose="020B0604020202020204" pitchFamily="34" charset="0"/>
                <a:ea typeface="新細明體"/>
                <a:cs typeface="Arial" panose="020B0604020202020204" pitchFamily="34" charset="0"/>
              </a:rPr>
              <a:t>QTS 4.4.1 </a:t>
            </a:r>
            <a:endParaRPr lang="zh-TW" altLang="en-US" sz="2800" b="1">
              <a:latin typeface="Arial" panose="020B0604020202020204" pitchFamily="34" charset="0"/>
              <a:ea typeface="新細明體"/>
              <a:cs typeface="Arial" panose="020B0604020202020204" pitchFamily="34" charset="0"/>
            </a:endParaRPr>
          </a:p>
        </p:txBody>
      </p:sp>
      <p:sp>
        <p:nvSpPr>
          <p:cNvPr id="73" name="左-右雙向箭號 240">
            <a:extLst>
              <a:ext uri="{FF2B5EF4-FFF2-40B4-BE49-F238E27FC236}">
                <a16:creationId xmlns:a16="http://schemas.microsoft.com/office/drawing/2014/main" id="{6B928FBD-5D6F-46BC-B1AF-C62878B33D6C}"/>
              </a:ext>
            </a:extLst>
          </p:cNvPr>
          <p:cNvSpPr/>
          <p:nvPr/>
        </p:nvSpPr>
        <p:spPr>
          <a:xfrm>
            <a:off x="5690535" y="4529689"/>
            <a:ext cx="1469198" cy="477463"/>
          </a:xfrm>
          <a:prstGeom prst="leftRigh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74" name="左-右雙向箭號 240">
            <a:extLst>
              <a:ext uri="{FF2B5EF4-FFF2-40B4-BE49-F238E27FC236}">
                <a16:creationId xmlns:a16="http://schemas.microsoft.com/office/drawing/2014/main" id="{117407E4-CADB-4396-B8DC-CEE4298A17A7}"/>
              </a:ext>
            </a:extLst>
          </p:cNvPr>
          <p:cNvSpPr/>
          <p:nvPr/>
        </p:nvSpPr>
        <p:spPr>
          <a:xfrm>
            <a:off x="5667838" y="2528511"/>
            <a:ext cx="1469198" cy="477463"/>
          </a:xfrm>
          <a:prstGeom prst="leftRightArrow">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Block Access</a:t>
            </a:r>
          </a:p>
        </p:txBody>
      </p:sp>
      <p:pic>
        <p:nvPicPr>
          <p:cNvPr id="75" name="圖片 74" descr="一張含有 向量圖形 的圖片&#10;&#10;自動產生的描述">
            <a:extLst>
              <a:ext uri="{FF2B5EF4-FFF2-40B4-BE49-F238E27FC236}">
                <a16:creationId xmlns:a16="http://schemas.microsoft.com/office/drawing/2014/main" id="{11DFB3CA-20E8-4F47-9067-4AB7D27D44B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76743" y="1412057"/>
            <a:ext cx="1096752" cy="1096749"/>
          </a:xfrm>
          <a:prstGeom prst="roundRect">
            <a:avLst>
              <a:gd name="adj" fmla="val 23763"/>
            </a:avLst>
          </a:prstGeom>
          <a:ln w="28575">
            <a:noFill/>
          </a:ln>
          <a:effectLst>
            <a:glow rad="101600">
              <a:schemeClr val="accent5">
                <a:satMod val="175000"/>
                <a:alpha val="40000"/>
              </a:schemeClr>
            </a:glow>
          </a:effectLst>
        </p:spPr>
      </p:pic>
      <p:grpSp>
        <p:nvGrpSpPr>
          <p:cNvPr id="76" name="群組 75">
            <a:extLst>
              <a:ext uri="{FF2B5EF4-FFF2-40B4-BE49-F238E27FC236}">
                <a16:creationId xmlns:a16="http://schemas.microsoft.com/office/drawing/2014/main" id="{E3062302-FB45-4498-9621-DE80CFA658E0}"/>
              </a:ext>
            </a:extLst>
          </p:cNvPr>
          <p:cNvGrpSpPr/>
          <p:nvPr/>
        </p:nvGrpSpPr>
        <p:grpSpPr>
          <a:xfrm>
            <a:off x="10503772" y="3369446"/>
            <a:ext cx="1449998" cy="1011720"/>
            <a:chOff x="6134382" y="1540701"/>
            <a:chExt cx="4347103" cy="3033140"/>
          </a:xfrm>
        </p:grpSpPr>
        <p:grpSp>
          <p:nvGrpSpPr>
            <p:cNvPr id="77" name="群組 76">
              <a:extLst>
                <a:ext uri="{FF2B5EF4-FFF2-40B4-BE49-F238E27FC236}">
                  <a16:creationId xmlns:a16="http://schemas.microsoft.com/office/drawing/2014/main" id="{65DBDE59-66A9-4B50-8B04-CFEEF7A57C34}"/>
                </a:ext>
              </a:extLst>
            </p:cNvPr>
            <p:cNvGrpSpPr/>
            <p:nvPr/>
          </p:nvGrpSpPr>
          <p:grpSpPr>
            <a:xfrm>
              <a:off x="6134382" y="1540701"/>
              <a:ext cx="4347103" cy="3013136"/>
              <a:chOff x="2426218" y="335742"/>
              <a:chExt cx="7276477" cy="5043588"/>
            </a:xfrm>
          </p:grpSpPr>
          <p:pic>
            <p:nvPicPr>
              <p:cNvPr id="81" name="圖形 80">
                <a:extLst>
                  <a:ext uri="{FF2B5EF4-FFF2-40B4-BE49-F238E27FC236}">
                    <a16:creationId xmlns:a16="http://schemas.microsoft.com/office/drawing/2014/main" id="{82293EA7-768B-40E2-AC5B-0EBB923E192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7477" y="335742"/>
                <a:ext cx="6258560" cy="4326014"/>
              </a:xfrm>
              <a:prstGeom prst="rect">
                <a:avLst/>
              </a:prstGeom>
            </p:spPr>
          </p:pic>
          <p:sp>
            <p:nvSpPr>
              <p:cNvPr id="82" name="矩形 81">
                <a:extLst>
                  <a:ext uri="{FF2B5EF4-FFF2-40B4-BE49-F238E27FC236}">
                    <a16:creationId xmlns:a16="http://schemas.microsoft.com/office/drawing/2014/main" id="{258F6242-60C6-4BAD-A4CB-06136B347EA8}"/>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矩形 82">
                <a:extLst>
                  <a:ext uri="{FF2B5EF4-FFF2-40B4-BE49-F238E27FC236}">
                    <a16:creationId xmlns:a16="http://schemas.microsoft.com/office/drawing/2014/main" id="{0E929679-3C49-42F7-B769-474C738AD108}"/>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矩形 83">
                <a:extLst>
                  <a:ext uri="{FF2B5EF4-FFF2-40B4-BE49-F238E27FC236}">
                    <a16:creationId xmlns:a16="http://schemas.microsoft.com/office/drawing/2014/main" id="{7339ED17-9A57-46AC-85CE-A445C1F80792}"/>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5" name="群組 84">
                <a:extLst>
                  <a:ext uri="{FF2B5EF4-FFF2-40B4-BE49-F238E27FC236}">
                    <a16:creationId xmlns:a16="http://schemas.microsoft.com/office/drawing/2014/main" id="{8BF8C9D5-C3FE-46A0-8850-2F2988DEE5F6}"/>
                  </a:ext>
                </a:extLst>
              </p:cNvPr>
              <p:cNvGrpSpPr/>
              <p:nvPr/>
            </p:nvGrpSpPr>
            <p:grpSpPr>
              <a:xfrm>
                <a:off x="2426218" y="4123037"/>
                <a:ext cx="1071485" cy="1071480"/>
                <a:chOff x="551616" y="5265594"/>
                <a:chExt cx="222492" cy="222491"/>
              </a:xfrm>
            </p:grpSpPr>
            <p:sp>
              <p:nvSpPr>
                <p:cNvPr id="93" name="手繪多邊形: 圖案 92">
                  <a:extLst>
                    <a:ext uri="{FF2B5EF4-FFF2-40B4-BE49-F238E27FC236}">
                      <a16:creationId xmlns:a16="http://schemas.microsoft.com/office/drawing/2014/main" id="{2EE7D698-CC49-4D5C-80EA-804C63FA29AD}"/>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94" name="手繪多邊形: 圖案 93">
                  <a:extLst>
                    <a:ext uri="{FF2B5EF4-FFF2-40B4-BE49-F238E27FC236}">
                      <a16:creationId xmlns:a16="http://schemas.microsoft.com/office/drawing/2014/main" id="{A1EF8652-07E9-419D-82EC-D846BCC4268D}"/>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95" name="手繪多邊形: 圖案 94">
                  <a:extLst>
                    <a:ext uri="{FF2B5EF4-FFF2-40B4-BE49-F238E27FC236}">
                      <a16:creationId xmlns:a16="http://schemas.microsoft.com/office/drawing/2014/main" id="{B6C034C6-1AAA-4E85-AE1F-67B1C30B889B}"/>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6" name="手繪多邊形: 圖案 95">
                  <a:extLst>
                    <a:ext uri="{FF2B5EF4-FFF2-40B4-BE49-F238E27FC236}">
                      <a16:creationId xmlns:a16="http://schemas.microsoft.com/office/drawing/2014/main" id="{3847F656-C92A-4590-A460-55B2F6351AB9}"/>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7" name="手繪多邊形: 圖案 96">
                  <a:extLst>
                    <a:ext uri="{FF2B5EF4-FFF2-40B4-BE49-F238E27FC236}">
                      <a16:creationId xmlns:a16="http://schemas.microsoft.com/office/drawing/2014/main" id="{3900A659-F331-4881-A16F-F06D39A34F57}"/>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8" name="手繪多邊形: 圖案 97">
                  <a:extLst>
                    <a:ext uri="{FF2B5EF4-FFF2-40B4-BE49-F238E27FC236}">
                      <a16:creationId xmlns:a16="http://schemas.microsoft.com/office/drawing/2014/main" id="{927E088B-D9E9-4F43-B6E6-A1B1A4EB34BE}"/>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nvGrpSpPr>
              <p:cNvPr id="86" name="群組 85">
                <a:extLst>
                  <a:ext uri="{FF2B5EF4-FFF2-40B4-BE49-F238E27FC236}">
                    <a16:creationId xmlns:a16="http://schemas.microsoft.com/office/drawing/2014/main" id="{86788859-25DD-42BE-BD70-F62B8D77D42D}"/>
                  </a:ext>
                </a:extLst>
              </p:cNvPr>
              <p:cNvGrpSpPr/>
              <p:nvPr/>
            </p:nvGrpSpPr>
            <p:grpSpPr>
              <a:xfrm>
                <a:off x="8614059" y="4290924"/>
                <a:ext cx="1088636" cy="1088406"/>
                <a:chOff x="1385335" y="5265594"/>
                <a:chExt cx="222540" cy="222492"/>
              </a:xfrm>
            </p:grpSpPr>
            <p:sp>
              <p:nvSpPr>
                <p:cNvPr id="87" name="手繪多邊形: 圖案 86">
                  <a:extLst>
                    <a:ext uri="{FF2B5EF4-FFF2-40B4-BE49-F238E27FC236}">
                      <a16:creationId xmlns:a16="http://schemas.microsoft.com/office/drawing/2014/main" id="{93BBEDCC-2992-4589-BFD6-1B0788EE71F2}"/>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88" name="手繪多邊形: 圖案 87">
                  <a:extLst>
                    <a:ext uri="{FF2B5EF4-FFF2-40B4-BE49-F238E27FC236}">
                      <a16:creationId xmlns:a16="http://schemas.microsoft.com/office/drawing/2014/main" id="{1A6FB67F-A670-4FEB-9FD7-C30C3562106D}"/>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89" name="手繪多邊形: 圖案 88">
                  <a:extLst>
                    <a:ext uri="{FF2B5EF4-FFF2-40B4-BE49-F238E27FC236}">
                      <a16:creationId xmlns:a16="http://schemas.microsoft.com/office/drawing/2014/main" id="{22167258-64A9-4313-B89A-0D26805416F1}"/>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0" name="手繪多邊形: 圖案 89">
                  <a:extLst>
                    <a:ext uri="{FF2B5EF4-FFF2-40B4-BE49-F238E27FC236}">
                      <a16:creationId xmlns:a16="http://schemas.microsoft.com/office/drawing/2014/main" id="{79D1682E-D86F-465E-BDED-28C11B3E2275}"/>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1" name="手繪多邊形: 圖案 90">
                  <a:extLst>
                    <a:ext uri="{FF2B5EF4-FFF2-40B4-BE49-F238E27FC236}">
                      <a16:creationId xmlns:a16="http://schemas.microsoft.com/office/drawing/2014/main" id="{A250083E-166B-4DB0-B771-097DE53033CE}"/>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92" name="手繪多邊形: 圖案 91">
                  <a:extLst>
                    <a:ext uri="{FF2B5EF4-FFF2-40B4-BE49-F238E27FC236}">
                      <a16:creationId xmlns:a16="http://schemas.microsoft.com/office/drawing/2014/main" id="{D795B0BC-9ED2-42EC-A95A-1B7D2521ACCA}"/>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sp>
          <p:nvSpPr>
            <p:cNvPr id="78" name="矩形 77">
              <a:extLst>
                <a:ext uri="{FF2B5EF4-FFF2-40B4-BE49-F238E27FC236}">
                  <a16:creationId xmlns:a16="http://schemas.microsoft.com/office/drawing/2014/main" id="{D3B64A8E-97DB-4AD3-B8BB-F3D1287B861D}"/>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矩形 78">
              <a:extLst>
                <a:ext uri="{FF2B5EF4-FFF2-40B4-BE49-F238E27FC236}">
                  <a16:creationId xmlns:a16="http://schemas.microsoft.com/office/drawing/2014/main" id="{0150CD3F-8400-4FDE-9740-E7EE84C27EBB}"/>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a:extLst>
                <a:ext uri="{FF2B5EF4-FFF2-40B4-BE49-F238E27FC236}">
                  <a16:creationId xmlns:a16="http://schemas.microsoft.com/office/drawing/2014/main" id="{89F2D357-84E6-442E-9803-5437BDA8533A}"/>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9" name="圖形 211">
            <a:extLst>
              <a:ext uri="{FF2B5EF4-FFF2-40B4-BE49-F238E27FC236}">
                <a16:creationId xmlns:a16="http://schemas.microsoft.com/office/drawing/2014/main" id="{41CD15E0-F1C6-4C45-BC7B-5FD0FE7AECD2}"/>
              </a:ext>
            </a:extLst>
          </p:cNvPr>
          <p:cNvGrpSpPr/>
          <p:nvPr/>
        </p:nvGrpSpPr>
        <p:grpSpPr>
          <a:xfrm>
            <a:off x="11226092" y="3732100"/>
            <a:ext cx="229360" cy="280146"/>
            <a:chOff x="6880167" y="2925402"/>
            <a:chExt cx="551412" cy="630183"/>
          </a:xfrm>
          <a:solidFill>
            <a:schemeClr val="tx1"/>
          </a:solidFill>
        </p:grpSpPr>
        <p:sp>
          <p:nvSpPr>
            <p:cNvPr id="100" name="手繪多邊形: 圖案 99">
              <a:extLst>
                <a:ext uri="{FF2B5EF4-FFF2-40B4-BE49-F238E27FC236}">
                  <a16:creationId xmlns:a16="http://schemas.microsoft.com/office/drawing/2014/main" id="{476C3A48-8365-4044-B137-745EA64B5298}"/>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01" name="手繪多邊形: 圖案 100">
              <a:extLst>
                <a:ext uri="{FF2B5EF4-FFF2-40B4-BE49-F238E27FC236}">
                  <a16:creationId xmlns:a16="http://schemas.microsoft.com/office/drawing/2014/main" id="{25B9851A-3D48-4C6A-ADF7-17778657AEF6}"/>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02" name="手繪多邊形: 圖案 101">
              <a:extLst>
                <a:ext uri="{FF2B5EF4-FFF2-40B4-BE49-F238E27FC236}">
                  <a16:creationId xmlns:a16="http://schemas.microsoft.com/office/drawing/2014/main" id="{C82B6A1B-1971-467D-AC40-A66F26B09897}"/>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103" name="圖形 211">
            <a:extLst>
              <a:ext uri="{FF2B5EF4-FFF2-40B4-BE49-F238E27FC236}">
                <a16:creationId xmlns:a16="http://schemas.microsoft.com/office/drawing/2014/main" id="{62D550D3-DCDB-4570-8A38-C8C19D186BD4}"/>
              </a:ext>
            </a:extLst>
          </p:cNvPr>
          <p:cNvGrpSpPr/>
          <p:nvPr/>
        </p:nvGrpSpPr>
        <p:grpSpPr>
          <a:xfrm>
            <a:off x="10942191" y="3732100"/>
            <a:ext cx="229360" cy="280146"/>
            <a:chOff x="6880167" y="2925402"/>
            <a:chExt cx="551412" cy="630183"/>
          </a:xfrm>
          <a:solidFill>
            <a:schemeClr val="tx1"/>
          </a:solidFill>
        </p:grpSpPr>
        <p:sp>
          <p:nvSpPr>
            <p:cNvPr id="104" name="手繪多邊形: 圖案 103">
              <a:extLst>
                <a:ext uri="{FF2B5EF4-FFF2-40B4-BE49-F238E27FC236}">
                  <a16:creationId xmlns:a16="http://schemas.microsoft.com/office/drawing/2014/main" id="{60CDF47E-25FE-47DF-B681-2A64986013E0}"/>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05" name="手繪多邊形: 圖案 104">
              <a:extLst>
                <a:ext uri="{FF2B5EF4-FFF2-40B4-BE49-F238E27FC236}">
                  <a16:creationId xmlns:a16="http://schemas.microsoft.com/office/drawing/2014/main" id="{99AFEA83-D4AE-406F-B49C-BAE9E5A2CC37}"/>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06" name="手繪多邊形: 圖案 105">
              <a:extLst>
                <a:ext uri="{FF2B5EF4-FFF2-40B4-BE49-F238E27FC236}">
                  <a16:creationId xmlns:a16="http://schemas.microsoft.com/office/drawing/2014/main" id="{FE577557-E558-42F1-888E-545FB89D3F2B}"/>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sp>
        <p:nvSpPr>
          <p:cNvPr id="107" name="矩形 106">
            <a:extLst>
              <a:ext uri="{FF2B5EF4-FFF2-40B4-BE49-F238E27FC236}">
                <a16:creationId xmlns:a16="http://schemas.microsoft.com/office/drawing/2014/main" id="{99EDA9AF-50EB-437C-BD06-8687128EC66C}"/>
              </a:ext>
            </a:extLst>
          </p:cNvPr>
          <p:cNvSpPr/>
          <p:nvPr/>
        </p:nvSpPr>
        <p:spPr>
          <a:xfrm>
            <a:off x="10470685" y="2673611"/>
            <a:ext cx="1473480" cy="584775"/>
          </a:xfrm>
          <a:prstGeom prst="rect">
            <a:avLst/>
          </a:prstGeom>
        </p:spPr>
        <p:txBody>
          <a:bodyPr wrap="none" anchor="t">
            <a:spAutoFit/>
          </a:bodyPr>
          <a:lstStyle/>
          <a:p>
            <a:pPr algn="ctr"/>
            <a:r>
              <a:rPr lang="zh-TW" altLang="zh-TW" sz="1600">
                <a:latin typeface="Arial" panose="020B0604020202020204" pitchFamily="34" charset="0"/>
                <a:ea typeface="微軟正黑體"/>
                <a:cs typeface="Arial" panose="020B0604020202020204" pitchFamily="34" charset="0"/>
              </a:rPr>
              <a:t>Cloud object</a:t>
            </a:r>
            <a:endParaRPr lang="zh-TW" altLang="zh-TW" sz="1600">
              <a:latin typeface="Arial" panose="020B0604020202020204" pitchFamily="34" charset="0"/>
              <a:ea typeface="+mn-lt"/>
              <a:cs typeface="Arial" panose="020B0604020202020204" pitchFamily="34" charset="0"/>
            </a:endParaRPr>
          </a:p>
          <a:p>
            <a:pPr algn="ctr"/>
            <a:r>
              <a:rPr lang="zh-TW" altLang="zh-TW" sz="1600">
                <a:latin typeface="Arial"/>
                <a:ea typeface="微軟正黑體"/>
                <a:cs typeface="Arial"/>
              </a:rPr>
              <a:t>storage space</a:t>
            </a:r>
            <a:endParaRPr lang="en-US" altLang="zh-TW" sz="1600">
              <a:latin typeface="Arial"/>
              <a:ea typeface="+mn-lt"/>
              <a:cs typeface="Arial"/>
            </a:endParaRPr>
          </a:p>
        </p:txBody>
      </p:sp>
    </p:spTree>
    <p:extLst>
      <p:ext uri="{BB962C8B-B14F-4D97-AF65-F5344CB8AC3E}">
        <p14:creationId xmlns:p14="http://schemas.microsoft.com/office/powerpoint/2010/main" val="2793005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59E8824-D218-42C4-8490-C629F8A5B965}"/>
              </a:ext>
            </a:extLst>
          </p:cNvPr>
          <p:cNvSpPr>
            <a:spLocks noGrp="1"/>
          </p:cNvSpPr>
          <p:nvPr>
            <p:ph type="title"/>
          </p:nvPr>
        </p:nvSpPr>
        <p:spPr>
          <a:xfrm>
            <a:off x="380712" y="232029"/>
            <a:ext cx="10473780" cy="1002724"/>
          </a:xfrm>
        </p:spPr>
        <p:txBody>
          <a:bodyPr vert="horz" lIns="91440" tIns="45720" rIns="91440" bIns="45720" rtlCol="0" anchor="t">
            <a:noAutofit/>
          </a:bodyPr>
          <a:lstStyle/>
          <a:p>
            <a:r>
              <a:rPr lang="en-US" altLang="zh-TW" cap="none">
                <a:latin typeface="Arial"/>
                <a:ea typeface="微軟正黑體"/>
                <a:cs typeface="Arial"/>
              </a:rPr>
              <a:t>Users can access cloud services and VJBOD Cloud via any</a:t>
            </a:r>
            <a:r>
              <a:rPr lang="zh-TW" altLang="en-US" cap="none">
                <a:latin typeface="Arial"/>
                <a:ea typeface="微軟正黑體"/>
                <a:cs typeface="Arial"/>
              </a:rPr>
              <a:t> </a:t>
            </a:r>
            <a:r>
              <a:rPr lang="en-US" altLang="zh-TW" cap="none">
                <a:latin typeface="Arial"/>
                <a:ea typeface="微軟正黑體"/>
                <a:cs typeface="Arial"/>
              </a:rPr>
              <a:t>protocol</a:t>
            </a:r>
            <a:endParaRPr lang="zh-TW" altLang="en-US" cap="none">
              <a:latin typeface="Arial"/>
              <a:ea typeface="微軟正黑體"/>
              <a:cs typeface="Arial"/>
            </a:endParaRPr>
          </a:p>
        </p:txBody>
      </p:sp>
      <p:sp>
        <p:nvSpPr>
          <p:cNvPr id="3" name="內容版面配置區 2">
            <a:extLst>
              <a:ext uri="{FF2B5EF4-FFF2-40B4-BE49-F238E27FC236}">
                <a16:creationId xmlns:a16="http://schemas.microsoft.com/office/drawing/2014/main" id="{EBFAC1EF-D2C0-4315-B545-9861BED3A0A0}"/>
              </a:ext>
            </a:extLst>
          </p:cNvPr>
          <p:cNvSpPr>
            <a:spLocks noGrp="1"/>
          </p:cNvSpPr>
          <p:nvPr>
            <p:ph sz="half" idx="1"/>
          </p:nvPr>
        </p:nvSpPr>
        <p:spPr>
          <a:xfrm>
            <a:off x="304802" y="1447167"/>
            <a:ext cx="3767552" cy="5410834"/>
          </a:xfrm>
        </p:spPr>
        <p:txBody>
          <a:bodyPr vert="horz" lIns="91440" tIns="45720" rIns="91440" bIns="45720" rtlCol="0" anchor="t">
            <a:noAutofit/>
          </a:bodyPr>
          <a:lstStyle/>
          <a:p>
            <a:pPr>
              <a:lnSpc>
                <a:spcPct val="110000"/>
              </a:lnSpc>
            </a:pPr>
            <a:r>
              <a:rPr lang="en-US" sz="1700">
                <a:ea typeface="微軟正黑體"/>
              </a:rPr>
              <a:t>VJBOD Cloud block cloud gateway, like a translator,</a:t>
            </a:r>
            <a:r>
              <a:rPr lang="en-US" altLang="zh-TW" sz="1700">
                <a:ea typeface="微軟正黑體"/>
              </a:rPr>
              <a:t> can convert the different CSP's storage to the </a:t>
            </a:r>
            <a:r>
              <a:rPr lang="en-US" sz="1700">
                <a:ea typeface="微軟正黑體"/>
              </a:rPr>
              <a:t>Cloud Volume/LUN.</a:t>
            </a:r>
            <a:endParaRPr lang="en-US" sz="1700"/>
          </a:p>
          <a:p>
            <a:pPr>
              <a:lnSpc>
                <a:spcPct val="110000"/>
              </a:lnSpc>
            </a:pPr>
            <a:r>
              <a:rPr lang="en-US" altLang="zh-TW" sz="1700">
                <a:ea typeface="微軟正黑體"/>
              </a:rPr>
              <a:t>The </a:t>
            </a:r>
            <a:r>
              <a:rPr lang="en-US" sz="1700">
                <a:ea typeface="微軟正黑體"/>
              </a:rPr>
              <a:t>IT</a:t>
            </a:r>
            <a:r>
              <a:rPr lang="en-US" altLang="zh-TW" sz="1700">
                <a:ea typeface="微軟正黑體"/>
              </a:rPr>
              <a:t> guys or general users can access Cloud Volume through more familiar file access </a:t>
            </a:r>
            <a:r>
              <a:rPr lang="en-US" sz="1700">
                <a:ea typeface="微軟正黑體"/>
              </a:rPr>
              <a:t>protocols (such</a:t>
            </a:r>
            <a:r>
              <a:rPr lang="en-US" altLang="zh-TW" sz="1700">
                <a:ea typeface="微軟正黑體"/>
              </a:rPr>
              <a:t> </a:t>
            </a:r>
            <a:r>
              <a:rPr lang="en-US" sz="1700">
                <a:ea typeface="微軟正黑體"/>
              </a:rPr>
              <a:t>as NFS,</a:t>
            </a:r>
            <a:r>
              <a:rPr lang="en-US" altLang="zh-TW" sz="1700">
                <a:ea typeface="微軟正黑體"/>
              </a:rPr>
              <a:t> </a:t>
            </a:r>
            <a:r>
              <a:rPr lang="en-US" sz="1700">
                <a:ea typeface="微軟正黑體"/>
              </a:rPr>
              <a:t>SMB, AFP FTP, WebDAV).</a:t>
            </a:r>
          </a:p>
          <a:p>
            <a:pPr>
              <a:lnSpc>
                <a:spcPct val="110000"/>
              </a:lnSpc>
            </a:pPr>
            <a:r>
              <a:rPr lang="en-US" altLang="zh-TW" sz="1700">
                <a:ea typeface="微軟正黑體"/>
              </a:rPr>
              <a:t>Accessing Cloud LUNs using block-type access</a:t>
            </a:r>
            <a:r>
              <a:rPr lang="en-US" sz="1700">
                <a:ea typeface="微軟正黑體"/>
              </a:rPr>
              <a:t> protocols (iSCSI, </a:t>
            </a:r>
            <a:r>
              <a:rPr lang="en-US" sz="1700" err="1">
                <a:ea typeface="微軟正黑體"/>
              </a:rPr>
              <a:t>Fibre</a:t>
            </a:r>
            <a:r>
              <a:rPr lang="en-US" sz="1700">
                <a:ea typeface="微軟正黑體"/>
              </a:rPr>
              <a:t> channel).</a:t>
            </a:r>
          </a:p>
          <a:p>
            <a:pPr>
              <a:lnSpc>
                <a:spcPct val="110000"/>
              </a:lnSpc>
            </a:pPr>
            <a:r>
              <a:rPr lang="zh-TW" sz="1700">
                <a:ea typeface="微軟正黑體"/>
              </a:rPr>
              <a:t>Users can easily access data without changing the access protocol </a:t>
            </a:r>
            <a:r>
              <a:rPr lang="en-US" altLang="zh-TW" sz="1700">
                <a:ea typeface="微軟正黑體"/>
              </a:rPr>
              <a:t>or</a:t>
            </a:r>
            <a:r>
              <a:rPr lang="zh-TW" altLang="en-US" sz="1700">
                <a:ea typeface="微軟正黑體"/>
              </a:rPr>
              <a:t> </a:t>
            </a:r>
            <a:r>
              <a:rPr lang="zh-TW" sz="1700">
                <a:ea typeface="微軟正黑體"/>
              </a:rPr>
              <a:t>the</a:t>
            </a:r>
            <a:r>
              <a:rPr lang="zh-TW" altLang="en-US" sz="1700">
                <a:ea typeface="微軟正黑體"/>
              </a:rPr>
              <a:t> </a:t>
            </a:r>
            <a:r>
              <a:rPr lang="en-US" altLang="zh-TW" sz="1700">
                <a:ea typeface="微軟正黑體"/>
              </a:rPr>
              <a:t>se</a:t>
            </a:r>
            <a:r>
              <a:rPr lang="en-US" altLang="en-US" sz="1700">
                <a:ea typeface="微軟正黑體"/>
              </a:rPr>
              <a:t>rvice</a:t>
            </a:r>
            <a:r>
              <a:rPr lang="zh-TW" sz="1700">
                <a:ea typeface="微軟正黑體"/>
              </a:rPr>
              <a:t> ap</a:t>
            </a:r>
            <a:r>
              <a:rPr lang="en-US" altLang="zh-TW" sz="1700">
                <a:ea typeface="微軟正黑體"/>
              </a:rPr>
              <a:t>p</a:t>
            </a:r>
            <a:r>
              <a:rPr lang="zh-TW" sz="1700">
                <a:ea typeface="微軟正黑體"/>
              </a:rPr>
              <a:t>lication.</a:t>
            </a:r>
          </a:p>
        </p:txBody>
      </p:sp>
      <p:sp>
        <p:nvSpPr>
          <p:cNvPr id="162" name="矩形 161">
            <a:extLst>
              <a:ext uri="{FF2B5EF4-FFF2-40B4-BE49-F238E27FC236}">
                <a16:creationId xmlns:a16="http://schemas.microsoft.com/office/drawing/2014/main" id="{4B039602-30D6-4972-B21A-A9CC9ADF466D}"/>
              </a:ext>
            </a:extLst>
          </p:cNvPr>
          <p:cNvSpPr/>
          <p:nvPr/>
        </p:nvSpPr>
        <p:spPr>
          <a:xfrm>
            <a:off x="10389103" y="2724595"/>
            <a:ext cx="1507144" cy="861774"/>
          </a:xfrm>
          <a:prstGeom prst="rect">
            <a:avLst/>
          </a:prstGeom>
        </p:spPr>
        <p:txBody>
          <a:bodyPr wrap="none" anchor="t">
            <a:spAutoFit/>
          </a:bodyPr>
          <a:lstStyle/>
          <a:p>
            <a:pPr algn="ctr"/>
            <a:r>
              <a:rPr lang="zh-TW" sz="1600">
                <a:latin typeface="Arial" panose="020B0604020202020204" pitchFamily="34" charset="0"/>
                <a:ea typeface="微軟正黑體"/>
                <a:cs typeface="Arial" panose="020B0604020202020204" pitchFamily="34" charset="0"/>
              </a:rPr>
              <a:t>Cloud object</a:t>
            </a:r>
            <a:endParaRPr lang="zh-TW" sz="1600">
              <a:latin typeface="Arial" panose="020B0604020202020204" pitchFamily="34" charset="0"/>
              <a:ea typeface="+mn-lt"/>
              <a:cs typeface="Arial" panose="020B0604020202020204" pitchFamily="34" charset="0"/>
            </a:endParaRPr>
          </a:p>
          <a:p>
            <a:pPr algn="ctr"/>
            <a:r>
              <a:rPr lang="en-US" altLang="zh-TW" sz="1600">
                <a:latin typeface="Arial"/>
                <a:ea typeface="微軟正黑體"/>
                <a:cs typeface="Arial"/>
              </a:rPr>
              <a:t>s</a:t>
            </a:r>
            <a:r>
              <a:rPr lang="zh-TW" sz="1600">
                <a:latin typeface="Arial"/>
                <a:ea typeface="微軟正黑體"/>
                <a:cs typeface="Arial"/>
              </a:rPr>
              <a:t>torage space</a:t>
            </a:r>
            <a:endParaRPr lang="en-US" sz="1600">
              <a:latin typeface="Arial"/>
              <a:ea typeface="+mn-lt"/>
              <a:cs typeface="Arial"/>
            </a:endParaRPr>
          </a:p>
          <a:p>
            <a:pPr algn="ctr"/>
            <a:endParaRPr lang="zh-TW" altLang="en-US" sz="1600" b="1">
              <a:latin typeface="Arial" panose="020B0604020202020204" pitchFamily="34" charset="0"/>
              <a:ea typeface="微軟正黑體"/>
              <a:cs typeface="Arial" panose="020B0604020202020204" pitchFamily="34" charset="0"/>
            </a:endParaRPr>
          </a:p>
        </p:txBody>
      </p:sp>
      <p:sp>
        <p:nvSpPr>
          <p:cNvPr id="163" name="矩形: 圓角 162">
            <a:extLst>
              <a:ext uri="{FF2B5EF4-FFF2-40B4-BE49-F238E27FC236}">
                <a16:creationId xmlns:a16="http://schemas.microsoft.com/office/drawing/2014/main" id="{7BBE4AD2-E11E-4C08-B1B1-FD0B78BBBD02}"/>
              </a:ext>
            </a:extLst>
          </p:cNvPr>
          <p:cNvSpPr/>
          <p:nvPr/>
        </p:nvSpPr>
        <p:spPr>
          <a:xfrm>
            <a:off x="4219074" y="4331369"/>
            <a:ext cx="1131045" cy="1090864"/>
          </a:xfrm>
          <a:prstGeom prst="roundRect">
            <a:avLst/>
          </a:prstGeom>
          <a:solidFill>
            <a:schemeClr val="tx1"/>
          </a:solidFill>
          <a:ln w="38100">
            <a:gradFill>
              <a:gsLst>
                <a:gs pos="0">
                  <a:schemeClr val="accent3">
                    <a:lumMod val="60000"/>
                    <a:lumOff val="40000"/>
                  </a:schemeClr>
                </a:gs>
                <a:gs pos="57000">
                  <a:schemeClr val="accent3">
                    <a:lumMod val="75000"/>
                  </a:schemeClr>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矩形: 圓角 163">
            <a:extLst>
              <a:ext uri="{FF2B5EF4-FFF2-40B4-BE49-F238E27FC236}">
                <a16:creationId xmlns:a16="http://schemas.microsoft.com/office/drawing/2014/main" id="{44E67B93-AEFC-46F3-9CB2-159380ED77B9}"/>
              </a:ext>
            </a:extLst>
          </p:cNvPr>
          <p:cNvSpPr/>
          <p:nvPr/>
        </p:nvSpPr>
        <p:spPr>
          <a:xfrm>
            <a:off x="4219074" y="1810889"/>
            <a:ext cx="1131045" cy="2166151"/>
          </a:xfrm>
          <a:prstGeom prst="roundRect">
            <a:avLst/>
          </a:prstGeom>
          <a:solidFill>
            <a:schemeClr val="tx1"/>
          </a:solidFill>
          <a:ln w="38100">
            <a:gradFill>
              <a:gsLst>
                <a:gs pos="0">
                  <a:schemeClr val="accent3">
                    <a:lumMod val="60000"/>
                    <a:lumOff val="40000"/>
                  </a:schemeClr>
                </a:gs>
                <a:gs pos="57000">
                  <a:schemeClr val="accent3">
                    <a:lumMod val="75000"/>
                  </a:schemeClr>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矩形: 圓角 164">
            <a:extLst>
              <a:ext uri="{FF2B5EF4-FFF2-40B4-BE49-F238E27FC236}">
                <a16:creationId xmlns:a16="http://schemas.microsoft.com/office/drawing/2014/main" id="{1458E19C-BA13-45F9-99DD-88414FF90E7F}"/>
              </a:ext>
            </a:extLst>
          </p:cNvPr>
          <p:cNvSpPr/>
          <p:nvPr/>
        </p:nvSpPr>
        <p:spPr>
          <a:xfrm>
            <a:off x="5573653" y="1848902"/>
            <a:ext cx="4698460" cy="4786009"/>
          </a:xfrm>
          <a:prstGeom prst="roundRect">
            <a:avLst>
              <a:gd name="adj" fmla="val 4312"/>
            </a:avLst>
          </a:prstGeom>
          <a:solidFill>
            <a:schemeClr val="tx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66" name="图片 57">
            <a:extLst>
              <a:ext uri="{FF2B5EF4-FFF2-40B4-BE49-F238E27FC236}">
                <a16:creationId xmlns:a16="http://schemas.microsoft.com/office/drawing/2014/main" id="{13754F00-DBC3-43A7-BFF3-30067EED046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76775"/>
          <a:stretch>
            <a:fillRect/>
          </a:stretch>
        </p:blipFill>
        <p:spPr>
          <a:xfrm rot="5400000">
            <a:off x="4030813" y="3983136"/>
            <a:ext cx="4963102" cy="340450"/>
          </a:xfrm>
          <a:prstGeom prst="rect">
            <a:avLst/>
          </a:prstGeom>
        </p:spPr>
      </p:pic>
      <p:sp>
        <p:nvSpPr>
          <p:cNvPr id="167" name="矩形 166">
            <a:extLst>
              <a:ext uri="{FF2B5EF4-FFF2-40B4-BE49-F238E27FC236}">
                <a16:creationId xmlns:a16="http://schemas.microsoft.com/office/drawing/2014/main" id="{BA7244EC-A5FB-4766-BB26-AF146E077F0E}"/>
              </a:ext>
            </a:extLst>
          </p:cNvPr>
          <p:cNvSpPr/>
          <p:nvPr/>
        </p:nvSpPr>
        <p:spPr>
          <a:xfrm>
            <a:off x="6690292" y="1848902"/>
            <a:ext cx="3649915" cy="4786009"/>
          </a:xfrm>
          <a:prstGeom prst="rect">
            <a:avLst/>
          </a:prstGeom>
          <a:solidFill>
            <a:schemeClr val="accent5"/>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68" name="L-圖案 189">
            <a:extLst>
              <a:ext uri="{FF2B5EF4-FFF2-40B4-BE49-F238E27FC236}">
                <a16:creationId xmlns:a16="http://schemas.microsoft.com/office/drawing/2014/main" id="{0BACA313-4550-4703-B03C-4264C74702F9}"/>
              </a:ext>
            </a:extLst>
          </p:cNvPr>
          <p:cNvSpPr/>
          <p:nvPr/>
        </p:nvSpPr>
        <p:spPr>
          <a:xfrm flipH="1">
            <a:off x="7031530" y="2326293"/>
            <a:ext cx="3045351" cy="3688235"/>
          </a:xfrm>
          <a:prstGeom prst="corner">
            <a:avLst>
              <a:gd name="adj1" fmla="val 15402"/>
              <a:gd name="adj2" fmla="val 12762"/>
            </a:avLst>
          </a:prstGeom>
          <a:solidFill>
            <a:schemeClr val="accent2">
              <a:lumMod val="40000"/>
              <a:lumOff val="60000"/>
            </a:schemeClr>
          </a:solidFill>
          <a:ln w="28575"/>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sp>
        <p:nvSpPr>
          <p:cNvPr id="169" name="矩形 168">
            <a:extLst>
              <a:ext uri="{FF2B5EF4-FFF2-40B4-BE49-F238E27FC236}">
                <a16:creationId xmlns:a16="http://schemas.microsoft.com/office/drawing/2014/main" id="{07531FE4-EFBF-4D8C-B20F-E60BFF1C895D}"/>
              </a:ext>
            </a:extLst>
          </p:cNvPr>
          <p:cNvSpPr/>
          <p:nvPr/>
        </p:nvSpPr>
        <p:spPr>
          <a:xfrm>
            <a:off x="8422011" y="2323416"/>
            <a:ext cx="1273858"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Space</a:t>
            </a:r>
          </a:p>
          <a:p>
            <a:pPr algn="ctr" defTabSz="1329202">
              <a:defRPr/>
            </a:pPr>
            <a:r>
              <a:rPr lang="en-US" altLang="zh-TW" sz="1200" kern="0">
                <a:solidFill>
                  <a:schemeClr val="bg1"/>
                </a:solidFill>
                <a:latin typeface="Arial"/>
                <a:ea typeface="新細明體"/>
                <a:cs typeface="Arial"/>
              </a:rPr>
              <a:t>(Local Stored mode)</a:t>
            </a:r>
          </a:p>
        </p:txBody>
      </p:sp>
      <p:sp>
        <p:nvSpPr>
          <p:cNvPr id="170" name="矩形 169">
            <a:extLst>
              <a:ext uri="{FF2B5EF4-FFF2-40B4-BE49-F238E27FC236}">
                <a16:creationId xmlns:a16="http://schemas.microsoft.com/office/drawing/2014/main" id="{FF5FD4D0-381E-443F-9F25-EE4C77D008D9}"/>
              </a:ext>
            </a:extLst>
          </p:cNvPr>
          <p:cNvSpPr/>
          <p:nvPr/>
        </p:nvSpPr>
        <p:spPr>
          <a:xfrm>
            <a:off x="7013347" y="4017900"/>
            <a:ext cx="1384270" cy="1541768"/>
          </a:xfrm>
          <a:prstGeom prst="rect">
            <a:avLst/>
          </a:prstGeom>
          <a:solidFill>
            <a:srgbClr val="92D050"/>
          </a:solidFill>
          <a:ln w="9525">
            <a:no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200" kern="0">
                <a:solidFill>
                  <a:schemeClr val="bg1"/>
                </a:solidFill>
                <a:latin typeface="Arial" panose="020B0604020202020204" pitchFamily="34" charset="0"/>
                <a:ea typeface="新細明體"/>
                <a:cs typeface="Arial" panose="020B0604020202020204" pitchFamily="34" charset="0"/>
              </a:rPr>
              <a:t>Volume</a:t>
            </a:r>
            <a:br>
              <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rPr>
            </a:br>
            <a:r>
              <a:rPr lang="en-US" altLang="zh-TW" sz="1050" kern="0">
                <a:solidFill>
                  <a:schemeClr val="bg1"/>
                </a:solidFill>
                <a:latin typeface="Arial" panose="020B0604020202020204" pitchFamily="34" charset="0"/>
                <a:ea typeface="新細明體"/>
                <a:cs typeface="Arial" panose="020B0604020202020204" pitchFamily="34" charset="0"/>
              </a:rPr>
              <a:t>(EXT4 File System)</a:t>
            </a:r>
            <a:endParaRPr lang="en-US" altLang="zh-TW" sz="12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cxnSp>
        <p:nvCxnSpPr>
          <p:cNvPr id="171" name="直線單箭頭接點 170">
            <a:extLst>
              <a:ext uri="{FF2B5EF4-FFF2-40B4-BE49-F238E27FC236}">
                <a16:creationId xmlns:a16="http://schemas.microsoft.com/office/drawing/2014/main" id="{999621D9-FB8A-45CD-8B9D-597DF33A8CB9}"/>
              </a:ext>
            </a:extLst>
          </p:cNvPr>
          <p:cNvCxnSpPr>
            <a:cxnSpLocks/>
          </p:cNvCxnSpPr>
          <p:nvPr/>
        </p:nvCxnSpPr>
        <p:spPr>
          <a:xfrm>
            <a:off x="9830543" y="4005825"/>
            <a:ext cx="664696" cy="1"/>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2" name="矩形 171">
            <a:extLst>
              <a:ext uri="{FF2B5EF4-FFF2-40B4-BE49-F238E27FC236}">
                <a16:creationId xmlns:a16="http://schemas.microsoft.com/office/drawing/2014/main" id="{34A047B0-828E-4451-A940-056B713C398D}"/>
              </a:ext>
            </a:extLst>
          </p:cNvPr>
          <p:cNvSpPr/>
          <p:nvPr/>
        </p:nvSpPr>
        <p:spPr>
          <a:xfrm>
            <a:off x="7032802" y="2324475"/>
            <a:ext cx="1388872" cy="1528326"/>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endPar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LUN</a:t>
            </a:r>
          </a:p>
        </p:txBody>
      </p:sp>
      <p:sp>
        <p:nvSpPr>
          <p:cNvPr id="173" name="矩形 172">
            <a:extLst>
              <a:ext uri="{FF2B5EF4-FFF2-40B4-BE49-F238E27FC236}">
                <a16:creationId xmlns:a16="http://schemas.microsoft.com/office/drawing/2014/main" id="{29769311-BD02-4F98-9D77-7461D0E120F5}"/>
              </a:ext>
            </a:extLst>
          </p:cNvPr>
          <p:cNvSpPr/>
          <p:nvPr/>
        </p:nvSpPr>
        <p:spPr>
          <a:xfrm>
            <a:off x="8404289" y="4015765"/>
            <a:ext cx="1284163"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Space</a:t>
            </a:r>
          </a:p>
          <a:p>
            <a:pPr algn="ctr" defTabSz="1329202">
              <a:defRPr/>
            </a:pPr>
            <a:r>
              <a:rPr lang="en-US" altLang="zh-TW" sz="1200" kern="0">
                <a:solidFill>
                  <a:schemeClr val="bg1"/>
                </a:solidFill>
                <a:latin typeface="Arial"/>
                <a:ea typeface="新細明體"/>
                <a:cs typeface="Arial"/>
              </a:rPr>
              <a:t>(Local Stored mode)</a:t>
            </a:r>
          </a:p>
        </p:txBody>
      </p:sp>
      <p:sp>
        <p:nvSpPr>
          <p:cNvPr id="174" name="矩形 173">
            <a:extLst>
              <a:ext uri="{FF2B5EF4-FFF2-40B4-BE49-F238E27FC236}">
                <a16:creationId xmlns:a16="http://schemas.microsoft.com/office/drawing/2014/main" id="{CD4804C5-1A9C-4D55-B2A6-5E9F37797041}"/>
              </a:ext>
            </a:extLst>
          </p:cNvPr>
          <p:cNvSpPr/>
          <p:nvPr/>
        </p:nvSpPr>
        <p:spPr>
          <a:xfrm>
            <a:off x="8427175" y="3376058"/>
            <a:ext cx="1249321"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175" name="矩形 174">
            <a:extLst>
              <a:ext uri="{FF2B5EF4-FFF2-40B4-BE49-F238E27FC236}">
                <a16:creationId xmlns:a16="http://schemas.microsoft.com/office/drawing/2014/main" id="{82885E7A-3594-4B6C-ADE9-9425692810FE}"/>
              </a:ext>
            </a:extLst>
          </p:cNvPr>
          <p:cNvSpPr/>
          <p:nvPr/>
        </p:nvSpPr>
        <p:spPr>
          <a:xfrm>
            <a:off x="6713930" y="2325557"/>
            <a:ext cx="785800" cy="379381"/>
          </a:xfrm>
          <a:prstGeom prst="rect">
            <a:avLst/>
          </a:prstGeom>
          <a:solidFill>
            <a:schemeClr val="accent1">
              <a:lumMod val="40000"/>
              <a:lumOff val="60000"/>
            </a:schemeClr>
          </a:solidFill>
          <a:ln w="9525" cap="flat" cmpd="sng" algn="ctr">
            <a:noFill/>
            <a:prstDash val="solid"/>
          </a:ln>
          <a:effectLst/>
          <a:scene3d>
            <a:camera prst="orthographicFront"/>
            <a:lightRig rig="threePt" dir="t"/>
          </a:scene3d>
          <a:sp3d>
            <a:bevelT w="44450" h="381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Target</a:t>
            </a:r>
            <a:endParaRPr kumimoji="0" lang="zh-TW" altLang="en-US"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176" name="矩形 175">
            <a:extLst>
              <a:ext uri="{FF2B5EF4-FFF2-40B4-BE49-F238E27FC236}">
                <a16:creationId xmlns:a16="http://schemas.microsoft.com/office/drawing/2014/main" id="{2B3E585B-9716-414A-B8CB-6C77E51F291C}"/>
              </a:ext>
            </a:extLst>
          </p:cNvPr>
          <p:cNvSpPr/>
          <p:nvPr/>
        </p:nvSpPr>
        <p:spPr>
          <a:xfrm>
            <a:off x="5711461" y="2197478"/>
            <a:ext cx="915005" cy="418135"/>
          </a:xfrm>
          <a:prstGeom prst="rect">
            <a:avLst/>
          </a:prstGeom>
          <a:solidFill>
            <a:srgbClr val="00B0F0"/>
          </a:solidFill>
          <a:ln w="12700">
            <a:noFill/>
          </a:ln>
          <a:effectLst/>
        </p:spPr>
        <p:txBody>
          <a:bodyPr lIns="132920" tIns="66460" rIns="132920" bIns="66460" rtlCol="0" anchor="ctr"/>
          <a:lstStyle/>
          <a:p>
            <a:pPr algn="ctr" defTabSz="1329202">
              <a:defRPr/>
            </a:pPr>
            <a:r>
              <a:rPr lang="en-US" altLang="zh-TW" sz="1200" kern="0">
                <a:latin typeface="Arial" panose="020B0604020202020204" pitchFamily="34" charset="0"/>
                <a:ea typeface="新細明體"/>
                <a:cs typeface="Arial" panose="020B0604020202020204" pitchFamily="34" charset="0"/>
              </a:rPr>
              <a:t>ISCSI (Ethernet)</a:t>
            </a:r>
            <a:endParaRPr lang="zh-TW" altLang="en-US">
              <a:latin typeface="Arial" panose="020B0604020202020204" pitchFamily="34" charset="0"/>
              <a:ea typeface="新細明體"/>
              <a:cs typeface="Arial" panose="020B0604020202020204" pitchFamily="34" charset="0"/>
            </a:endParaRPr>
          </a:p>
        </p:txBody>
      </p:sp>
      <p:sp>
        <p:nvSpPr>
          <p:cNvPr id="177" name="矩形 176">
            <a:extLst>
              <a:ext uri="{FF2B5EF4-FFF2-40B4-BE49-F238E27FC236}">
                <a16:creationId xmlns:a16="http://schemas.microsoft.com/office/drawing/2014/main" id="{3EFC6FA6-AE2C-4A38-9FC0-08186CE44FE2}"/>
              </a:ext>
            </a:extLst>
          </p:cNvPr>
          <p:cNvSpPr/>
          <p:nvPr/>
        </p:nvSpPr>
        <p:spPr>
          <a:xfrm>
            <a:off x="5700113" y="2965125"/>
            <a:ext cx="939324" cy="364973"/>
          </a:xfrm>
          <a:prstGeom prst="rect">
            <a:avLst/>
          </a:prstGeom>
          <a:solidFill>
            <a:srgbClr val="00B0F0"/>
          </a:solidFill>
          <a:ln w="12700">
            <a:noFill/>
          </a:ln>
          <a:effectLst/>
        </p:spPr>
        <p:txBody>
          <a:bodyPr lIns="132920" tIns="66460" rIns="132920" bIns="66460" rtlCol="0" anchor="ctr"/>
          <a:lstStyle/>
          <a:p>
            <a:pPr algn="ctr" defTabSz="1329202">
              <a:defRPr/>
            </a:pPr>
            <a:r>
              <a:rPr lang="en-US" altLang="zh-TW" sz="1200" kern="0" err="1">
                <a:latin typeface="Arial" panose="020B0604020202020204" pitchFamily="34" charset="0"/>
                <a:ea typeface="新細明體"/>
                <a:cs typeface="Arial" panose="020B0604020202020204" pitchFamily="34" charset="0"/>
              </a:rPr>
              <a:t>Fibre</a:t>
            </a:r>
            <a:r>
              <a:rPr lang="en-US" altLang="zh-TW" sz="1200" kern="0">
                <a:latin typeface="Arial" panose="020B0604020202020204" pitchFamily="34" charset="0"/>
                <a:ea typeface="新細明體"/>
                <a:cs typeface="Arial" panose="020B0604020202020204" pitchFamily="34" charset="0"/>
              </a:rPr>
              <a:t> Channel</a:t>
            </a:r>
            <a:endParaRPr lang="en-US" altLang="zh-TW"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78" name="矩形 177">
            <a:extLst>
              <a:ext uri="{FF2B5EF4-FFF2-40B4-BE49-F238E27FC236}">
                <a16:creationId xmlns:a16="http://schemas.microsoft.com/office/drawing/2014/main" id="{D4D6891C-4DE5-4E9F-BD94-58A8BB75733C}"/>
              </a:ext>
            </a:extLst>
          </p:cNvPr>
          <p:cNvSpPr/>
          <p:nvPr/>
        </p:nvSpPr>
        <p:spPr>
          <a:xfrm>
            <a:off x="5713747" y="4456392"/>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NFS</a:t>
            </a:r>
            <a:endParaRPr lang="zh-TW" altLang="en-US"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p:txBody>
      </p:sp>
      <p:sp>
        <p:nvSpPr>
          <p:cNvPr id="179" name="矩形 178">
            <a:extLst>
              <a:ext uri="{FF2B5EF4-FFF2-40B4-BE49-F238E27FC236}">
                <a16:creationId xmlns:a16="http://schemas.microsoft.com/office/drawing/2014/main" id="{60374BBF-EFB4-4AAE-B52C-96A416B47142}"/>
              </a:ext>
            </a:extLst>
          </p:cNvPr>
          <p:cNvSpPr/>
          <p:nvPr/>
        </p:nvSpPr>
        <p:spPr>
          <a:xfrm>
            <a:off x="5713747" y="5217443"/>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AFP</a:t>
            </a:r>
            <a:endParaRPr lang="zh-TW" altLang="en-US"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p:txBody>
      </p:sp>
      <p:sp>
        <p:nvSpPr>
          <p:cNvPr id="180" name="矩形 179">
            <a:extLst>
              <a:ext uri="{FF2B5EF4-FFF2-40B4-BE49-F238E27FC236}">
                <a16:creationId xmlns:a16="http://schemas.microsoft.com/office/drawing/2014/main" id="{C71A1EBE-997E-4133-B094-9509904C0F63}"/>
              </a:ext>
            </a:extLst>
          </p:cNvPr>
          <p:cNvSpPr/>
          <p:nvPr/>
        </p:nvSpPr>
        <p:spPr>
          <a:xfrm>
            <a:off x="5713747" y="3997274"/>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SMB</a:t>
            </a:r>
            <a:endParaRPr lang="zh-TW" altLang="en-US" sz="120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p:txBody>
      </p:sp>
      <p:sp>
        <p:nvSpPr>
          <p:cNvPr id="181" name="矩形 180">
            <a:extLst>
              <a:ext uri="{FF2B5EF4-FFF2-40B4-BE49-F238E27FC236}">
                <a16:creationId xmlns:a16="http://schemas.microsoft.com/office/drawing/2014/main" id="{5640C35D-7756-436F-A77A-5B2AF73CE738}"/>
              </a:ext>
            </a:extLst>
          </p:cNvPr>
          <p:cNvSpPr/>
          <p:nvPr/>
        </p:nvSpPr>
        <p:spPr>
          <a:xfrm>
            <a:off x="5700856" y="5675502"/>
            <a:ext cx="938581"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FTP</a:t>
            </a:r>
            <a:endParaRPr lang="zh-TW" altLang="en-US"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p:txBody>
      </p:sp>
      <p:sp>
        <p:nvSpPr>
          <p:cNvPr id="182" name="矩形 181">
            <a:extLst>
              <a:ext uri="{FF2B5EF4-FFF2-40B4-BE49-F238E27FC236}">
                <a16:creationId xmlns:a16="http://schemas.microsoft.com/office/drawing/2014/main" id="{17C1AB72-03B6-459A-A257-B63AB870F744}"/>
              </a:ext>
            </a:extLst>
          </p:cNvPr>
          <p:cNvSpPr/>
          <p:nvPr/>
        </p:nvSpPr>
        <p:spPr>
          <a:xfrm>
            <a:off x="5700856" y="6119501"/>
            <a:ext cx="938581"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Web</a:t>
            </a:r>
            <a:endParaRPr lang="en-US" altLang="zh-TW"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rPr>
              <a:t>DAV</a:t>
            </a:r>
            <a:endParaRPr lang="zh-TW" altLang="en-US" sz="1050" i="0" u="none" strike="noStrike" kern="0" cap="none" spc="0" normalizeH="0" baseline="0" noProof="0">
              <a:ln>
                <a:noFill/>
              </a:ln>
              <a:effectLst/>
              <a:uLnTx/>
              <a:uFillTx/>
              <a:latin typeface="Arial" panose="020B0604020202020204" pitchFamily="34" charset="0"/>
              <a:ea typeface="新細明體"/>
              <a:cs typeface="Arial" panose="020B0604020202020204" pitchFamily="34" charset="0"/>
            </a:endParaRPr>
          </a:p>
        </p:txBody>
      </p:sp>
      <p:sp>
        <p:nvSpPr>
          <p:cNvPr id="183" name="矩形: 圓角 182">
            <a:extLst>
              <a:ext uri="{FF2B5EF4-FFF2-40B4-BE49-F238E27FC236}">
                <a16:creationId xmlns:a16="http://schemas.microsoft.com/office/drawing/2014/main" id="{C37D6BAE-D6A2-47FA-85EB-E8C4722FEDF4}"/>
              </a:ext>
            </a:extLst>
          </p:cNvPr>
          <p:cNvSpPr/>
          <p:nvPr/>
        </p:nvSpPr>
        <p:spPr>
          <a:xfrm>
            <a:off x="7027808" y="6009589"/>
            <a:ext cx="3049752" cy="417766"/>
          </a:xfrm>
          <a:prstGeom prst="roundRect">
            <a:avLst>
              <a:gd name="adj" fmla="val 6051"/>
            </a:avLst>
          </a:prstGeom>
          <a:solidFill>
            <a:srgbClr val="00B0F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84" name="矩形 183">
            <a:extLst>
              <a:ext uri="{FF2B5EF4-FFF2-40B4-BE49-F238E27FC236}">
                <a16:creationId xmlns:a16="http://schemas.microsoft.com/office/drawing/2014/main" id="{7E32B41A-A627-48A2-BEFA-B9DE8C786E44}"/>
              </a:ext>
            </a:extLst>
          </p:cNvPr>
          <p:cNvSpPr/>
          <p:nvPr/>
        </p:nvSpPr>
        <p:spPr>
          <a:xfrm>
            <a:off x="6758999" y="6082131"/>
            <a:ext cx="3534485" cy="346816"/>
          </a:xfrm>
          <a:prstGeom prst="rect">
            <a:avLst/>
          </a:prstGeom>
          <a:noFill/>
          <a:ln>
            <a:noFill/>
          </a:ln>
          <a:effectLst/>
          <a:scene3d>
            <a:camera prst="orthographicFront">
              <a:rot lat="0" lon="0" rev="0"/>
            </a:camera>
            <a:lightRig rig="threePt" dir="t">
              <a:rot lat="0" lon="0" rev="1200000"/>
            </a:lightRig>
          </a:scene3d>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40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Local Disks/</a:t>
            </a:r>
            <a:r>
              <a:rPr lang="en-US" altLang="zh-TW" sz="1400" kern="0">
                <a:solidFill>
                  <a:schemeClr val="bg1"/>
                </a:solidFill>
                <a:latin typeface="Arial" panose="020B0604020202020204" pitchFamily="34" charset="0"/>
                <a:ea typeface="新細明體"/>
                <a:cs typeface="Arial" panose="020B0604020202020204" pitchFamily="34" charset="0"/>
              </a:rPr>
              <a:t>HDDs/SSDs</a:t>
            </a:r>
            <a:endParaRPr kumimoji="0" lang="zh-TW" altLang="en-US" sz="140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85" name="矩形 184">
            <a:extLst>
              <a:ext uri="{FF2B5EF4-FFF2-40B4-BE49-F238E27FC236}">
                <a16:creationId xmlns:a16="http://schemas.microsoft.com/office/drawing/2014/main" id="{7BD4970A-423E-4BB8-8D72-7D777C4ED3C2}"/>
              </a:ext>
            </a:extLst>
          </p:cNvPr>
          <p:cNvSpPr/>
          <p:nvPr/>
        </p:nvSpPr>
        <p:spPr>
          <a:xfrm>
            <a:off x="8400593" y="5094988"/>
            <a:ext cx="1287860"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186" name="矩形 185">
            <a:extLst>
              <a:ext uri="{FF2B5EF4-FFF2-40B4-BE49-F238E27FC236}">
                <a16:creationId xmlns:a16="http://schemas.microsoft.com/office/drawing/2014/main" id="{AE414820-910A-450F-996A-8F5A726DFFFE}"/>
              </a:ext>
            </a:extLst>
          </p:cNvPr>
          <p:cNvSpPr/>
          <p:nvPr/>
        </p:nvSpPr>
        <p:spPr>
          <a:xfrm>
            <a:off x="7732128" y="5661379"/>
            <a:ext cx="1309974" cy="307777"/>
          </a:xfrm>
          <a:prstGeom prst="rect">
            <a:avLst/>
          </a:prstGeom>
        </p:spPr>
        <p:txBody>
          <a:bodyPr wrap="none" anchor="t">
            <a:spAutoFit/>
          </a:bodyPr>
          <a:lstStyle/>
          <a:p>
            <a:pPr lvl="0" algn="ctr" defTabSz="1329202">
              <a:defRPr/>
            </a:pPr>
            <a:r>
              <a:rPr lang="en-US" altLang="zh-TW" sz="1400" kern="0">
                <a:solidFill>
                  <a:schemeClr val="bg1"/>
                </a:solidFill>
                <a:latin typeface="Arial" panose="020B0604020202020204" pitchFamily="34" charset="0"/>
                <a:ea typeface="新細明體"/>
                <a:cs typeface="Arial" panose="020B0604020202020204" pitchFamily="34" charset="0"/>
              </a:rPr>
              <a:t>Cache Engine</a:t>
            </a:r>
            <a:endParaRPr lang="zh-TW" altLang="en-US" sz="1400" kern="0">
              <a:solidFill>
                <a:schemeClr val="bg1"/>
              </a:solidFill>
              <a:latin typeface="Arial" panose="020B0604020202020204" pitchFamily="34" charset="0"/>
              <a:ea typeface="新細明體"/>
              <a:cs typeface="Arial" panose="020B0604020202020204" pitchFamily="34" charset="0"/>
            </a:endParaRPr>
          </a:p>
        </p:txBody>
      </p:sp>
      <p:grpSp>
        <p:nvGrpSpPr>
          <p:cNvPr id="188" name="群組 187">
            <a:extLst>
              <a:ext uri="{FF2B5EF4-FFF2-40B4-BE49-F238E27FC236}">
                <a16:creationId xmlns:a16="http://schemas.microsoft.com/office/drawing/2014/main" id="{CEB4AEC7-E4F5-46F8-9F1E-5E401F53219F}"/>
              </a:ext>
            </a:extLst>
          </p:cNvPr>
          <p:cNvGrpSpPr/>
          <p:nvPr/>
        </p:nvGrpSpPr>
        <p:grpSpPr>
          <a:xfrm>
            <a:off x="4330203" y="4540152"/>
            <a:ext cx="960278" cy="814319"/>
            <a:chOff x="4539628" y="4907209"/>
            <a:chExt cx="960278" cy="814319"/>
          </a:xfrm>
        </p:grpSpPr>
        <p:grpSp>
          <p:nvGrpSpPr>
            <p:cNvPr id="189" name="群組 188">
              <a:extLst>
                <a:ext uri="{FF2B5EF4-FFF2-40B4-BE49-F238E27FC236}">
                  <a16:creationId xmlns:a16="http://schemas.microsoft.com/office/drawing/2014/main" id="{7B2FA306-80FA-41A6-B0D0-7ABEA8E6B861}"/>
                </a:ext>
              </a:extLst>
            </p:cNvPr>
            <p:cNvGrpSpPr/>
            <p:nvPr/>
          </p:nvGrpSpPr>
          <p:grpSpPr>
            <a:xfrm>
              <a:off x="4681382" y="4907209"/>
              <a:ext cx="639648" cy="546562"/>
              <a:chOff x="13318847" y="8893093"/>
              <a:chExt cx="1455133" cy="1114619"/>
            </a:xfrm>
          </p:grpSpPr>
          <p:sp>
            <p:nvSpPr>
              <p:cNvPr id="192" name="手繪多邊形: 圖案 191">
                <a:extLst>
                  <a:ext uri="{FF2B5EF4-FFF2-40B4-BE49-F238E27FC236}">
                    <a16:creationId xmlns:a16="http://schemas.microsoft.com/office/drawing/2014/main" id="{91326CF6-37CA-446A-9800-937ADFE7026E}"/>
                  </a:ext>
                </a:extLst>
              </p:cNvPr>
              <p:cNvSpPr/>
              <p:nvPr/>
            </p:nvSpPr>
            <p:spPr>
              <a:xfrm>
                <a:off x="13318847" y="8893093"/>
                <a:ext cx="1455133" cy="957323"/>
              </a:xfrm>
              <a:custGeom>
                <a:avLst/>
                <a:gdLst>
                  <a:gd name="connsiteX0" fmla="*/ 1312938 w 1455132"/>
                  <a:gd name="connsiteY0" fmla="*/ 961281 h 957324"/>
                  <a:gd name="connsiteX1" fmla="*/ 145513 w 1455132"/>
                  <a:gd name="connsiteY1" fmla="*/ 961281 h 957324"/>
                  <a:gd name="connsiteX2" fmla="*/ 0 w 1455132"/>
                  <a:gd name="connsiteY2" fmla="*/ 815768 h 957324"/>
                  <a:gd name="connsiteX3" fmla="*/ 0 w 1455132"/>
                  <a:gd name="connsiteY3" fmla="*/ 145513 h 957324"/>
                  <a:gd name="connsiteX4" fmla="*/ 145513 w 1455132"/>
                  <a:gd name="connsiteY4" fmla="*/ 0 h 957324"/>
                  <a:gd name="connsiteX5" fmla="*/ 1312938 w 1455132"/>
                  <a:gd name="connsiteY5" fmla="*/ 0 h 957324"/>
                  <a:gd name="connsiteX6" fmla="*/ 1458452 w 1455132"/>
                  <a:gd name="connsiteY6" fmla="*/ 145513 h 957324"/>
                  <a:gd name="connsiteX7" fmla="*/ 1458452 w 1455132"/>
                  <a:gd name="connsiteY7" fmla="*/ 815768 h 957324"/>
                  <a:gd name="connsiteX8" fmla="*/ 1312938 w 1455132"/>
                  <a:gd name="connsiteY8" fmla="*/ 961281 h 9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957324">
                    <a:moveTo>
                      <a:pt x="1312938" y="961281"/>
                    </a:moveTo>
                    <a:lnTo>
                      <a:pt x="145513" y="961281"/>
                    </a:lnTo>
                    <a:cubicBezTo>
                      <a:pt x="65226" y="961281"/>
                      <a:pt x="0" y="896183"/>
                      <a:pt x="0" y="815768"/>
                    </a:cubicBezTo>
                    <a:lnTo>
                      <a:pt x="0" y="145513"/>
                    </a:lnTo>
                    <a:cubicBezTo>
                      <a:pt x="0" y="65226"/>
                      <a:pt x="65098" y="0"/>
                      <a:pt x="145513" y="0"/>
                    </a:cubicBezTo>
                    <a:lnTo>
                      <a:pt x="1312938" y="0"/>
                    </a:lnTo>
                    <a:cubicBezTo>
                      <a:pt x="1393226" y="0"/>
                      <a:pt x="1458452" y="65098"/>
                      <a:pt x="1458452" y="145513"/>
                    </a:cubicBezTo>
                    <a:lnTo>
                      <a:pt x="1458452" y="815768"/>
                    </a:lnTo>
                    <a:cubicBezTo>
                      <a:pt x="1458452" y="896055"/>
                      <a:pt x="1393226" y="961281"/>
                      <a:pt x="1312938" y="961281"/>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3" name="手繪多邊形: 圖案 192">
                <a:extLst>
                  <a:ext uri="{FF2B5EF4-FFF2-40B4-BE49-F238E27FC236}">
                    <a16:creationId xmlns:a16="http://schemas.microsoft.com/office/drawing/2014/main" id="{E00861BF-F5AD-4F00-8EE4-0A83D36BAECC}"/>
                  </a:ext>
                </a:extLst>
              </p:cNvPr>
              <p:cNvSpPr/>
              <p:nvPr/>
            </p:nvSpPr>
            <p:spPr>
              <a:xfrm>
                <a:off x="13429252" y="8995204"/>
                <a:ext cx="1225375" cy="753095"/>
              </a:xfrm>
              <a:custGeom>
                <a:avLst/>
                <a:gdLst>
                  <a:gd name="connsiteX0" fmla="*/ 0 w 1225374"/>
                  <a:gd name="connsiteY0" fmla="*/ 0 h 753095"/>
                  <a:gd name="connsiteX1" fmla="*/ 1237501 w 1225374"/>
                  <a:gd name="connsiteY1" fmla="*/ 0 h 753095"/>
                  <a:gd name="connsiteX2" fmla="*/ 1237501 w 1225374"/>
                  <a:gd name="connsiteY2" fmla="*/ 757180 h 753095"/>
                  <a:gd name="connsiteX3" fmla="*/ 0 w 1225374"/>
                  <a:gd name="connsiteY3" fmla="*/ 757180 h 753095"/>
                </a:gdLst>
                <a:ahLst/>
                <a:cxnLst>
                  <a:cxn ang="0">
                    <a:pos x="connsiteX0" y="connsiteY0"/>
                  </a:cxn>
                  <a:cxn ang="0">
                    <a:pos x="connsiteX1" y="connsiteY1"/>
                  </a:cxn>
                  <a:cxn ang="0">
                    <a:pos x="connsiteX2" y="connsiteY2"/>
                  </a:cxn>
                  <a:cxn ang="0">
                    <a:pos x="connsiteX3" y="connsiteY3"/>
                  </a:cxn>
                </a:cxnLst>
                <a:rect l="l" t="t" r="r" b="b"/>
                <a:pathLst>
                  <a:path w="1225374" h="753095">
                    <a:moveTo>
                      <a:pt x="0" y="0"/>
                    </a:moveTo>
                    <a:lnTo>
                      <a:pt x="1237501" y="0"/>
                    </a:lnTo>
                    <a:lnTo>
                      <a:pt x="1237501" y="757180"/>
                    </a:lnTo>
                    <a:lnTo>
                      <a:pt x="0" y="757180"/>
                    </a:lnTo>
                    <a:close/>
                  </a:path>
                </a:pathLst>
              </a:custGeom>
              <a:solidFill>
                <a:schemeClr val="tx1"/>
              </a:solidFill>
              <a:ln w="6350" cap="rnd">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4" name="手繪多邊形: 圖案 193">
                <a:extLst>
                  <a:ext uri="{FF2B5EF4-FFF2-40B4-BE49-F238E27FC236}">
                    <a16:creationId xmlns:a16="http://schemas.microsoft.com/office/drawing/2014/main" id="{E9603313-F919-42AE-9AF2-67F62D3A0EE6}"/>
                  </a:ext>
                </a:extLst>
              </p:cNvPr>
              <p:cNvSpPr/>
              <p:nvPr/>
            </p:nvSpPr>
            <p:spPr>
              <a:xfrm>
                <a:off x="13318847" y="9863790"/>
                <a:ext cx="1455133" cy="143922"/>
              </a:xfrm>
              <a:custGeom>
                <a:avLst/>
                <a:gdLst>
                  <a:gd name="connsiteX0" fmla="*/ 1403437 w 1455132"/>
                  <a:gd name="connsiteY0" fmla="*/ 136834 h 127643"/>
                  <a:gd name="connsiteX1" fmla="*/ 54887 w 1455132"/>
                  <a:gd name="connsiteY1" fmla="*/ 136834 h 127643"/>
                  <a:gd name="connsiteX2" fmla="*/ 0 w 1455132"/>
                  <a:gd name="connsiteY2" fmla="*/ 81947 h 127643"/>
                  <a:gd name="connsiteX3" fmla="*/ 0 w 1455132"/>
                  <a:gd name="connsiteY3" fmla="*/ 54886 h 127643"/>
                  <a:gd name="connsiteX4" fmla="*/ 54887 w 1455132"/>
                  <a:gd name="connsiteY4" fmla="*/ 0 h 127643"/>
                  <a:gd name="connsiteX5" fmla="*/ 1403437 w 1455132"/>
                  <a:gd name="connsiteY5" fmla="*/ 0 h 127643"/>
                  <a:gd name="connsiteX6" fmla="*/ 1458324 w 1455132"/>
                  <a:gd name="connsiteY6" fmla="*/ 54886 h 127643"/>
                  <a:gd name="connsiteX7" fmla="*/ 1458324 w 1455132"/>
                  <a:gd name="connsiteY7" fmla="*/ 81947 h 127643"/>
                  <a:gd name="connsiteX8" fmla="*/ 1403437 w 1455132"/>
                  <a:gd name="connsiteY8" fmla="*/ 136834 h 1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127643">
                    <a:moveTo>
                      <a:pt x="1403437" y="136834"/>
                    </a:moveTo>
                    <a:lnTo>
                      <a:pt x="54887" y="136834"/>
                    </a:lnTo>
                    <a:cubicBezTo>
                      <a:pt x="24508" y="136834"/>
                      <a:pt x="0" y="112198"/>
                      <a:pt x="0" y="81947"/>
                    </a:cubicBezTo>
                    <a:lnTo>
                      <a:pt x="0" y="54886"/>
                    </a:lnTo>
                    <a:cubicBezTo>
                      <a:pt x="0" y="24507"/>
                      <a:pt x="24635" y="0"/>
                      <a:pt x="54887" y="0"/>
                    </a:cubicBezTo>
                    <a:lnTo>
                      <a:pt x="1403437" y="0"/>
                    </a:lnTo>
                    <a:cubicBezTo>
                      <a:pt x="1433816" y="0"/>
                      <a:pt x="1458324" y="24635"/>
                      <a:pt x="1458324" y="54886"/>
                    </a:cubicBezTo>
                    <a:lnTo>
                      <a:pt x="1458324" y="81947"/>
                    </a:lnTo>
                    <a:cubicBezTo>
                      <a:pt x="1458452" y="112198"/>
                      <a:pt x="1433816" y="136834"/>
                      <a:pt x="1403437" y="136834"/>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5" name="手繪多邊形: 圖案 194">
                <a:extLst>
                  <a:ext uri="{FF2B5EF4-FFF2-40B4-BE49-F238E27FC236}">
                    <a16:creationId xmlns:a16="http://schemas.microsoft.com/office/drawing/2014/main" id="{DA4125C1-7874-4BC9-AA69-E41C59B0453A}"/>
                  </a:ext>
                </a:extLst>
              </p:cNvPr>
              <p:cNvSpPr/>
              <p:nvPr/>
            </p:nvSpPr>
            <p:spPr>
              <a:xfrm>
                <a:off x="13950039" y="9904153"/>
                <a:ext cx="191465" cy="38292"/>
              </a:xfrm>
              <a:custGeom>
                <a:avLst/>
                <a:gdLst>
                  <a:gd name="connsiteX0" fmla="*/ 174105 w 191464"/>
                  <a:gd name="connsiteY0" fmla="*/ 43654 h 38292"/>
                  <a:gd name="connsiteX1" fmla="*/ 21827 w 191464"/>
                  <a:gd name="connsiteY1" fmla="*/ 43654 h 38292"/>
                  <a:gd name="connsiteX2" fmla="*/ 0 w 191464"/>
                  <a:gd name="connsiteY2" fmla="*/ 21827 h 38292"/>
                  <a:gd name="connsiteX3" fmla="*/ 0 w 191464"/>
                  <a:gd name="connsiteY3" fmla="*/ 21827 h 38292"/>
                  <a:gd name="connsiteX4" fmla="*/ 21827 w 191464"/>
                  <a:gd name="connsiteY4" fmla="*/ 0 h 38292"/>
                  <a:gd name="connsiteX5" fmla="*/ 174105 w 191464"/>
                  <a:gd name="connsiteY5" fmla="*/ 0 h 38292"/>
                  <a:gd name="connsiteX6" fmla="*/ 195932 w 191464"/>
                  <a:gd name="connsiteY6" fmla="*/ 21827 h 38292"/>
                  <a:gd name="connsiteX7" fmla="*/ 195932 w 191464"/>
                  <a:gd name="connsiteY7" fmla="*/ 21827 h 38292"/>
                  <a:gd name="connsiteX8" fmla="*/ 174105 w 191464"/>
                  <a:gd name="connsiteY8" fmla="*/ 43654 h 3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64" h="38292">
                    <a:moveTo>
                      <a:pt x="174105" y="43654"/>
                    </a:moveTo>
                    <a:lnTo>
                      <a:pt x="21827" y="43654"/>
                    </a:lnTo>
                    <a:cubicBezTo>
                      <a:pt x="9701" y="43654"/>
                      <a:pt x="0" y="33825"/>
                      <a:pt x="0" y="21827"/>
                    </a:cubicBezTo>
                    <a:lnTo>
                      <a:pt x="0" y="21827"/>
                    </a:lnTo>
                    <a:cubicBezTo>
                      <a:pt x="0" y="9701"/>
                      <a:pt x="9829" y="0"/>
                      <a:pt x="21827" y="0"/>
                    </a:cubicBezTo>
                    <a:lnTo>
                      <a:pt x="174105" y="0"/>
                    </a:lnTo>
                    <a:cubicBezTo>
                      <a:pt x="186232" y="0"/>
                      <a:pt x="195932" y="9828"/>
                      <a:pt x="195932" y="21827"/>
                    </a:cubicBezTo>
                    <a:lnTo>
                      <a:pt x="195932" y="21827"/>
                    </a:lnTo>
                    <a:cubicBezTo>
                      <a:pt x="195932" y="33825"/>
                      <a:pt x="186232" y="43654"/>
                      <a:pt x="174105" y="43654"/>
                    </a:cubicBezTo>
                    <a:close/>
                  </a:path>
                </a:pathLst>
              </a:custGeom>
              <a:solidFill>
                <a:srgbClr val="000000"/>
              </a:solid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6" name="手繪多邊形: 圖案 195">
                <a:extLst>
                  <a:ext uri="{FF2B5EF4-FFF2-40B4-BE49-F238E27FC236}">
                    <a16:creationId xmlns:a16="http://schemas.microsoft.com/office/drawing/2014/main" id="{CBE64B37-CC49-45A8-961C-9AFF76C1A91D}"/>
                  </a:ext>
                </a:extLst>
              </p:cNvPr>
              <p:cNvSpPr/>
              <p:nvPr/>
            </p:nvSpPr>
            <p:spPr>
              <a:xfrm>
                <a:off x="13588681" y="9103446"/>
                <a:ext cx="510573" cy="510573"/>
              </a:xfrm>
              <a:custGeom>
                <a:avLst/>
                <a:gdLst>
                  <a:gd name="connsiteX0" fmla="*/ 0 w 510572"/>
                  <a:gd name="connsiteY0" fmla="*/ 0 h 510572"/>
                  <a:gd name="connsiteX1" fmla="*/ 514785 w 510572"/>
                  <a:gd name="connsiteY1" fmla="*/ 0 h 510572"/>
                  <a:gd name="connsiteX2" fmla="*/ 514785 w 510572"/>
                  <a:gd name="connsiteY2" fmla="*/ 520784 h 510572"/>
                  <a:gd name="connsiteX3" fmla="*/ 0 w 510572"/>
                  <a:gd name="connsiteY3" fmla="*/ 520784 h 510572"/>
                </a:gdLst>
                <a:ahLst/>
                <a:cxnLst>
                  <a:cxn ang="0">
                    <a:pos x="connsiteX0" y="connsiteY0"/>
                  </a:cxn>
                  <a:cxn ang="0">
                    <a:pos x="connsiteX1" y="connsiteY1"/>
                  </a:cxn>
                  <a:cxn ang="0">
                    <a:pos x="connsiteX2" y="connsiteY2"/>
                  </a:cxn>
                  <a:cxn ang="0">
                    <a:pos x="connsiteX3" y="connsiteY3"/>
                  </a:cxn>
                </a:cxnLst>
                <a:rect l="l" t="t" r="r" b="b"/>
                <a:pathLst>
                  <a:path w="510572" h="510572">
                    <a:moveTo>
                      <a:pt x="0" y="0"/>
                    </a:moveTo>
                    <a:lnTo>
                      <a:pt x="514785" y="0"/>
                    </a:lnTo>
                    <a:lnTo>
                      <a:pt x="514785" y="520784"/>
                    </a:lnTo>
                    <a:lnTo>
                      <a:pt x="0" y="520784"/>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7" name="手繪多邊形: 圖案 196">
                <a:extLst>
                  <a:ext uri="{FF2B5EF4-FFF2-40B4-BE49-F238E27FC236}">
                    <a16:creationId xmlns:a16="http://schemas.microsoft.com/office/drawing/2014/main" id="{E84DE557-AA21-49B8-B30D-19920827D499}"/>
                  </a:ext>
                </a:extLst>
              </p:cNvPr>
              <p:cNvSpPr/>
              <p:nvPr/>
            </p:nvSpPr>
            <p:spPr>
              <a:xfrm>
                <a:off x="13974675"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8" name="手繪多邊形: 圖案 197">
                <a:extLst>
                  <a:ext uri="{FF2B5EF4-FFF2-40B4-BE49-F238E27FC236}">
                    <a16:creationId xmlns:a16="http://schemas.microsoft.com/office/drawing/2014/main" id="{B8FFAA98-64C6-4899-920A-736FBE67819D}"/>
                  </a:ext>
                </a:extLst>
              </p:cNvPr>
              <p:cNvSpPr/>
              <p:nvPr/>
            </p:nvSpPr>
            <p:spPr>
              <a:xfrm>
                <a:off x="14013606"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199" name="手繪多邊形: 圖案 198">
                <a:extLst>
                  <a:ext uri="{FF2B5EF4-FFF2-40B4-BE49-F238E27FC236}">
                    <a16:creationId xmlns:a16="http://schemas.microsoft.com/office/drawing/2014/main" id="{2A27C563-F33D-481A-B6A0-2AF2AAC19629}"/>
                  </a:ext>
                </a:extLst>
              </p:cNvPr>
              <p:cNvSpPr/>
              <p:nvPr/>
            </p:nvSpPr>
            <p:spPr>
              <a:xfrm>
                <a:off x="14052537"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0" name="手繪多邊形: 圖案 199">
                <a:extLst>
                  <a:ext uri="{FF2B5EF4-FFF2-40B4-BE49-F238E27FC236}">
                    <a16:creationId xmlns:a16="http://schemas.microsoft.com/office/drawing/2014/main" id="{70A1DC47-3331-408A-8200-40B7F2D1C6EE}"/>
                  </a:ext>
                </a:extLst>
              </p:cNvPr>
              <p:cNvSpPr/>
              <p:nvPr/>
            </p:nvSpPr>
            <p:spPr>
              <a:xfrm>
                <a:off x="13591617" y="9161396"/>
                <a:ext cx="510573" cy="12764"/>
              </a:xfrm>
              <a:custGeom>
                <a:avLst/>
                <a:gdLst>
                  <a:gd name="connsiteX0" fmla="*/ 0 w 510572"/>
                  <a:gd name="connsiteY0" fmla="*/ 0 h 0"/>
                  <a:gd name="connsiteX1" fmla="*/ 510828 w 510572"/>
                  <a:gd name="connsiteY1" fmla="*/ 0 h 0"/>
                </a:gdLst>
                <a:ahLst/>
                <a:cxnLst>
                  <a:cxn ang="0">
                    <a:pos x="connsiteX0" y="connsiteY0"/>
                  </a:cxn>
                  <a:cxn ang="0">
                    <a:pos x="connsiteX1" y="connsiteY1"/>
                  </a:cxn>
                </a:cxnLst>
                <a:rect l="l" t="t" r="r" b="b"/>
                <a:pathLst>
                  <a:path w="510572">
                    <a:moveTo>
                      <a:pt x="0" y="0"/>
                    </a:moveTo>
                    <a:lnTo>
                      <a:pt x="510828"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1" name="手繪多邊形: 圖案 200">
                <a:extLst>
                  <a:ext uri="{FF2B5EF4-FFF2-40B4-BE49-F238E27FC236}">
                    <a16:creationId xmlns:a16="http://schemas.microsoft.com/office/drawing/2014/main" id="{993DBDB8-08F7-435E-B70C-82CC9481AF8F}"/>
                  </a:ext>
                </a:extLst>
              </p:cNvPr>
              <p:cNvSpPr/>
              <p:nvPr/>
            </p:nvSpPr>
            <p:spPr>
              <a:xfrm>
                <a:off x="13630548" y="9208241"/>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2" name="手繪多邊形: 圖案 201">
                <a:extLst>
                  <a:ext uri="{FF2B5EF4-FFF2-40B4-BE49-F238E27FC236}">
                    <a16:creationId xmlns:a16="http://schemas.microsoft.com/office/drawing/2014/main" id="{055DDAF7-5DD7-4FCA-B9AA-1D8DAD979DC7}"/>
                  </a:ext>
                </a:extLst>
              </p:cNvPr>
              <p:cNvSpPr/>
              <p:nvPr/>
            </p:nvSpPr>
            <p:spPr>
              <a:xfrm>
                <a:off x="13630548" y="9244108"/>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3" name="手繪多邊形: 圖案 202">
                <a:extLst>
                  <a:ext uri="{FF2B5EF4-FFF2-40B4-BE49-F238E27FC236}">
                    <a16:creationId xmlns:a16="http://schemas.microsoft.com/office/drawing/2014/main" id="{FBC0094F-747E-459F-AC30-3309F71EBF1B}"/>
                  </a:ext>
                </a:extLst>
              </p:cNvPr>
              <p:cNvSpPr/>
              <p:nvPr/>
            </p:nvSpPr>
            <p:spPr>
              <a:xfrm>
                <a:off x="13630548" y="9280104"/>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4" name="手繪多邊形: 圖案 203">
                <a:extLst>
                  <a:ext uri="{FF2B5EF4-FFF2-40B4-BE49-F238E27FC236}">
                    <a16:creationId xmlns:a16="http://schemas.microsoft.com/office/drawing/2014/main" id="{4689D45C-725F-48EF-92CD-806B343C2150}"/>
                  </a:ext>
                </a:extLst>
              </p:cNvPr>
              <p:cNvSpPr/>
              <p:nvPr/>
            </p:nvSpPr>
            <p:spPr>
              <a:xfrm>
                <a:off x="13630548" y="9315972"/>
                <a:ext cx="165936" cy="12764"/>
              </a:xfrm>
              <a:custGeom>
                <a:avLst/>
                <a:gdLst>
                  <a:gd name="connsiteX0" fmla="*/ 0 w 165936"/>
                  <a:gd name="connsiteY0" fmla="*/ 0 h 0"/>
                  <a:gd name="connsiteX1" fmla="*/ 175892 w 165936"/>
                  <a:gd name="connsiteY1" fmla="*/ 0 h 0"/>
                </a:gdLst>
                <a:ahLst/>
                <a:cxnLst>
                  <a:cxn ang="0">
                    <a:pos x="connsiteX0" y="connsiteY0"/>
                  </a:cxn>
                  <a:cxn ang="0">
                    <a:pos x="connsiteX1" y="connsiteY1"/>
                  </a:cxn>
                </a:cxnLst>
                <a:rect l="l" t="t" r="r" b="b"/>
                <a:pathLst>
                  <a:path w="165936">
                    <a:moveTo>
                      <a:pt x="0" y="0"/>
                    </a:moveTo>
                    <a:lnTo>
                      <a:pt x="175892"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grpSp>
        <p:sp>
          <p:nvSpPr>
            <p:cNvPr id="190" name="矩形 189">
              <a:extLst>
                <a:ext uri="{FF2B5EF4-FFF2-40B4-BE49-F238E27FC236}">
                  <a16:creationId xmlns:a16="http://schemas.microsoft.com/office/drawing/2014/main" id="{4B6DB1B1-FC6D-4173-9916-C2EDE646346B}"/>
                </a:ext>
              </a:extLst>
            </p:cNvPr>
            <p:cNvSpPr/>
            <p:nvPr/>
          </p:nvSpPr>
          <p:spPr>
            <a:xfrm>
              <a:off x="4539628" y="5467220"/>
              <a:ext cx="960278" cy="254308"/>
            </a:xfrm>
            <a:prstGeom prst="rect">
              <a:avLst/>
            </a:prstGeom>
            <a:noFill/>
            <a:ln>
              <a:noFill/>
            </a:ln>
            <a:effectLst/>
            <a:scene3d>
              <a:camera prst="orthographicFront">
                <a:rot lat="0" lon="0" rev="0"/>
              </a:camera>
              <a:lightRig rig="threePt" dir="t">
                <a:rot lat="0" lon="0" rev="1200000"/>
              </a:lightRig>
            </a:scene3d>
            <a:sp3d>
              <a:bevelT w="63500" h="254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000" kern="0">
                  <a:solidFill>
                    <a:schemeClr val="bg1">
                      <a:lumMod val="95000"/>
                    </a:schemeClr>
                  </a:solidFill>
                  <a:latin typeface="Arial"/>
                  <a:ea typeface="新細明體"/>
                  <a:cs typeface="Arial"/>
                </a:rPr>
                <a:t>Client</a:t>
              </a:r>
              <a:endParaRPr lang="en-US" altLang="zh-TW" sz="1000" i="0" u="none" strike="noStrike" kern="0" cap="none" spc="0" normalizeH="0" baseline="0" noProof="0">
                <a:ln>
                  <a:noFill/>
                </a:ln>
                <a:solidFill>
                  <a:schemeClr val="bg1">
                    <a:lumMod val="95000"/>
                  </a:scheme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191" name="圖形 190">
              <a:extLst>
                <a:ext uri="{FF2B5EF4-FFF2-40B4-BE49-F238E27FC236}">
                  <a16:creationId xmlns:a16="http://schemas.microsoft.com/office/drawing/2014/main" id="{74F18568-1979-4CF0-86E1-D7EE7CC725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175114" y="5210784"/>
              <a:ext cx="293120" cy="263806"/>
            </a:xfrm>
            <a:prstGeom prst="rect">
              <a:avLst/>
            </a:prstGeom>
          </p:spPr>
        </p:pic>
      </p:grpSp>
      <p:grpSp>
        <p:nvGrpSpPr>
          <p:cNvPr id="205" name="群組 204">
            <a:extLst>
              <a:ext uri="{FF2B5EF4-FFF2-40B4-BE49-F238E27FC236}">
                <a16:creationId xmlns:a16="http://schemas.microsoft.com/office/drawing/2014/main" id="{20497187-7481-40E9-9320-9476C79D89CD}"/>
              </a:ext>
            </a:extLst>
          </p:cNvPr>
          <p:cNvGrpSpPr/>
          <p:nvPr/>
        </p:nvGrpSpPr>
        <p:grpSpPr>
          <a:xfrm>
            <a:off x="4026518" y="1889841"/>
            <a:ext cx="1393994" cy="1156692"/>
            <a:chOff x="4241987" y="2345543"/>
            <a:chExt cx="1393994" cy="1156692"/>
          </a:xfrm>
        </p:grpSpPr>
        <p:sp>
          <p:nvSpPr>
            <p:cNvPr id="206" name="矩形 205">
              <a:extLst>
                <a:ext uri="{FF2B5EF4-FFF2-40B4-BE49-F238E27FC236}">
                  <a16:creationId xmlns:a16="http://schemas.microsoft.com/office/drawing/2014/main" id="{CD4F05F4-9726-4C3E-8D59-9338C08EEE4F}"/>
                </a:ext>
              </a:extLst>
            </p:cNvPr>
            <p:cNvSpPr/>
            <p:nvPr/>
          </p:nvSpPr>
          <p:spPr>
            <a:xfrm>
              <a:off x="4241987" y="2345543"/>
              <a:ext cx="1393994" cy="37086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900" b="1" i="0" u="none" strike="noStrike" kern="0" cap="none" spc="0" normalizeH="0" baseline="0" noProof="0">
                  <a:ln>
                    <a:noFill/>
                  </a:ln>
                  <a:solidFill>
                    <a:schemeClr val="bg1"/>
                  </a:solidFill>
                  <a:effectLst/>
                  <a:uLnTx/>
                  <a:uFillTx/>
                  <a:latin typeface="Arial"/>
                  <a:ea typeface="新細明體"/>
                  <a:cs typeface="Arial"/>
                </a:rPr>
                <a:t>Customer</a:t>
              </a:r>
              <a:endParaRPr lang="en-US" altLang="zh-TW" sz="900" b="1" i="0" u="none" strike="noStrike" kern="0" cap="none" spc="0" normalizeH="0" baseline="0" noProof="0">
                <a:ln>
                  <a:noFill/>
                </a:ln>
                <a:solidFill>
                  <a:schemeClr val="bg1"/>
                </a:solidFill>
                <a:effectLst/>
                <a:uLnTx/>
                <a:uFillTx/>
                <a:latin typeface="Arial"/>
                <a:ea typeface="新細明體"/>
                <a:cs typeface="Arial"/>
              </a:endParaRP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900" b="1" kern="0">
                  <a:solidFill>
                    <a:schemeClr val="bg1"/>
                  </a:solidFill>
                  <a:latin typeface="Arial"/>
                  <a:ea typeface="新細明體"/>
                  <a:cs typeface="Arial"/>
                </a:rPr>
                <a:t>File System</a:t>
              </a:r>
              <a:endParaRPr lang="zh-TW" altLang="en-US" sz="900" b="1" i="0" u="none" strike="noStrike" kern="0" cap="none" spc="0" normalizeH="0" baseline="0" noProof="0">
                <a:ln>
                  <a:noFill/>
                </a:ln>
                <a:solidFill>
                  <a:schemeClr val="bg1"/>
                </a:solidFill>
                <a:effectLst/>
                <a:uLnTx/>
                <a:uFillTx/>
                <a:latin typeface="Arial"/>
                <a:ea typeface="新細明體"/>
                <a:cs typeface="Arial"/>
              </a:endParaRPr>
            </a:p>
          </p:txBody>
        </p:sp>
        <p:grpSp>
          <p:nvGrpSpPr>
            <p:cNvPr id="207" name="群組 206">
              <a:extLst>
                <a:ext uri="{FF2B5EF4-FFF2-40B4-BE49-F238E27FC236}">
                  <a16:creationId xmlns:a16="http://schemas.microsoft.com/office/drawing/2014/main" id="{CBABD73B-6C10-4C7F-A34F-1C04FD9949E4}"/>
                </a:ext>
              </a:extLst>
            </p:cNvPr>
            <p:cNvGrpSpPr/>
            <p:nvPr/>
          </p:nvGrpSpPr>
          <p:grpSpPr>
            <a:xfrm>
              <a:off x="4567510" y="2717275"/>
              <a:ext cx="734444" cy="506418"/>
              <a:chOff x="315956" y="2573846"/>
              <a:chExt cx="832784" cy="574228"/>
            </a:xfrm>
          </p:grpSpPr>
          <p:grpSp>
            <p:nvGrpSpPr>
              <p:cNvPr id="210" name="群組 209">
                <a:extLst>
                  <a:ext uri="{FF2B5EF4-FFF2-40B4-BE49-F238E27FC236}">
                    <a16:creationId xmlns:a16="http://schemas.microsoft.com/office/drawing/2014/main" id="{4FC428CA-07F7-4BFB-899F-B311F5169DFA}"/>
                  </a:ext>
                </a:extLst>
              </p:cNvPr>
              <p:cNvGrpSpPr/>
              <p:nvPr/>
            </p:nvGrpSpPr>
            <p:grpSpPr>
              <a:xfrm>
                <a:off x="315956" y="2626868"/>
                <a:ext cx="252544" cy="514000"/>
                <a:chOff x="315956" y="2626868"/>
                <a:chExt cx="252544" cy="514000"/>
              </a:xfrm>
            </p:grpSpPr>
            <p:sp>
              <p:nvSpPr>
                <p:cNvPr id="226" name="手繪多邊形: 圖案 225">
                  <a:extLst>
                    <a:ext uri="{FF2B5EF4-FFF2-40B4-BE49-F238E27FC236}">
                      <a16:creationId xmlns:a16="http://schemas.microsoft.com/office/drawing/2014/main" id="{1DFD0467-684F-425D-9CAC-9232CD04B7A1}"/>
                    </a:ext>
                  </a:extLst>
                </p:cNvPr>
                <p:cNvSpPr/>
                <p:nvPr/>
              </p:nvSpPr>
              <p:spPr>
                <a:xfrm>
                  <a:off x="315956" y="2626868"/>
                  <a:ext cx="252544" cy="514000"/>
                </a:xfrm>
                <a:custGeom>
                  <a:avLst/>
                  <a:gdLst>
                    <a:gd name="connsiteX0" fmla="*/ 63199 w 1005807"/>
                    <a:gd name="connsiteY0" fmla="*/ 63199 h 2047113"/>
                    <a:gd name="connsiteX1" fmla="*/ 946298 w 1005807"/>
                    <a:gd name="connsiteY1" fmla="*/ 63199 h 2047113"/>
                    <a:gd name="connsiteX2" fmla="*/ 946298 w 1005807"/>
                    <a:gd name="connsiteY2" fmla="*/ 1986066 h 2047113"/>
                    <a:gd name="connsiteX3" fmla="*/ 63199 w 1005807"/>
                    <a:gd name="connsiteY3" fmla="*/ 1986066 h 2047113"/>
                  </a:gdLst>
                  <a:ahLst/>
                  <a:cxnLst>
                    <a:cxn ang="0">
                      <a:pos x="connsiteX0" y="connsiteY0"/>
                    </a:cxn>
                    <a:cxn ang="0">
                      <a:pos x="connsiteX1" y="connsiteY1"/>
                    </a:cxn>
                    <a:cxn ang="0">
                      <a:pos x="connsiteX2" y="connsiteY2"/>
                    </a:cxn>
                    <a:cxn ang="0">
                      <a:pos x="connsiteX3" y="connsiteY3"/>
                    </a:cxn>
                  </a:cxnLst>
                  <a:rect l="l" t="t" r="r" b="b"/>
                  <a:pathLst>
                    <a:path w="1005807" h="2047113">
                      <a:moveTo>
                        <a:pt x="63199" y="63199"/>
                      </a:moveTo>
                      <a:lnTo>
                        <a:pt x="946298" y="63199"/>
                      </a:lnTo>
                      <a:lnTo>
                        <a:pt x="946298" y="1986066"/>
                      </a:lnTo>
                      <a:lnTo>
                        <a:pt x="63199" y="1986066"/>
                      </a:lnTo>
                      <a:close/>
                    </a:path>
                  </a:pathLst>
                </a:custGeom>
                <a:no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7" name="手繪多邊形: 圖案 226">
                  <a:extLst>
                    <a:ext uri="{FF2B5EF4-FFF2-40B4-BE49-F238E27FC236}">
                      <a16:creationId xmlns:a16="http://schemas.microsoft.com/office/drawing/2014/main" id="{86B46A1D-60DF-447C-841B-F88BCD9FDF4F}"/>
                    </a:ext>
                  </a:extLst>
                </p:cNvPr>
                <p:cNvSpPr/>
                <p:nvPr/>
              </p:nvSpPr>
              <p:spPr>
                <a:xfrm>
                  <a:off x="372445" y="2851431"/>
                  <a:ext cx="136671" cy="92104"/>
                </a:xfrm>
                <a:custGeom>
                  <a:avLst/>
                  <a:gdLst>
                    <a:gd name="connsiteX0" fmla="*/ 9209 w 544319"/>
                    <a:gd name="connsiteY0" fmla="*/ 9210 h 366823"/>
                    <a:gd name="connsiteX1" fmla="*/ 536252 w 544319"/>
                    <a:gd name="connsiteY1" fmla="*/ 9210 h 366823"/>
                    <a:gd name="connsiteX2" fmla="*/ 536252 w 544319"/>
                    <a:gd name="connsiteY2" fmla="*/ 365265 h 366823"/>
                    <a:gd name="connsiteX3" fmla="*/ 9209 w 544319"/>
                    <a:gd name="connsiteY3" fmla="*/ 365265 h 366823"/>
                  </a:gdLst>
                  <a:ahLst/>
                  <a:cxnLst>
                    <a:cxn ang="0">
                      <a:pos x="connsiteX0" y="connsiteY0"/>
                    </a:cxn>
                    <a:cxn ang="0">
                      <a:pos x="connsiteX1" y="connsiteY1"/>
                    </a:cxn>
                    <a:cxn ang="0">
                      <a:pos x="connsiteX2" y="connsiteY2"/>
                    </a:cxn>
                    <a:cxn ang="0">
                      <a:pos x="connsiteX3" y="connsiteY3"/>
                    </a:cxn>
                  </a:cxnLst>
                  <a:rect l="l" t="t" r="r" b="b"/>
                  <a:pathLst>
                    <a:path w="544319" h="366823">
                      <a:moveTo>
                        <a:pt x="9209" y="9210"/>
                      </a:moveTo>
                      <a:lnTo>
                        <a:pt x="536252" y="9210"/>
                      </a:lnTo>
                      <a:lnTo>
                        <a:pt x="536252" y="365265"/>
                      </a:lnTo>
                      <a:lnTo>
                        <a:pt x="9209" y="365265"/>
                      </a:lnTo>
                      <a:close/>
                    </a:path>
                  </a:pathLst>
                </a:custGeom>
                <a:solidFill>
                  <a:schemeClr val="tx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8" name="手繪多邊形: 圖案 227">
                  <a:extLst>
                    <a:ext uri="{FF2B5EF4-FFF2-40B4-BE49-F238E27FC236}">
                      <a16:creationId xmlns:a16="http://schemas.microsoft.com/office/drawing/2014/main" id="{C9B09674-0AF7-4F12-B8C6-16EE81CD14D5}"/>
                    </a:ext>
                  </a:extLst>
                </p:cNvPr>
                <p:cNvSpPr/>
                <p:nvPr/>
              </p:nvSpPr>
              <p:spPr>
                <a:xfrm>
                  <a:off x="372444" y="2967661"/>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9" name="手繪多邊形: 圖案 228">
                  <a:extLst>
                    <a:ext uri="{FF2B5EF4-FFF2-40B4-BE49-F238E27FC236}">
                      <a16:creationId xmlns:a16="http://schemas.microsoft.com/office/drawing/2014/main" id="{F439F738-8DDA-4DB2-A77E-1E358BB175E2}"/>
                    </a:ext>
                  </a:extLst>
                </p:cNvPr>
                <p:cNvSpPr/>
                <p:nvPr/>
              </p:nvSpPr>
              <p:spPr>
                <a:xfrm>
                  <a:off x="372444" y="3026667"/>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0" name="手繪多邊形: 圖案 229">
                  <a:extLst>
                    <a:ext uri="{FF2B5EF4-FFF2-40B4-BE49-F238E27FC236}">
                      <a16:creationId xmlns:a16="http://schemas.microsoft.com/office/drawing/2014/main" id="{8E12B4B7-2ED7-4A83-825F-C00CB422A18E}"/>
                    </a:ext>
                  </a:extLst>
                </p:cNvPr>
                <p:cNvSpPr/>
                <p:nvPr/>
              </p:nvSpPr>
              <p:spPr>
                <a:xfrm>
                  <a:off x="376094" y="2807691"/>
                  <a:ext cx="23769" cy="23769"/>
                </a:xfrm>
                <a:custGeom>
                  <a:avLst/>
                  <a:gdLst>
                    <a:gd name="connsiteX0" fmla="*/ 87209 w 94664"/>
                    <a:gd name="connsiteY0" fmla="*/ 48042 h 94664"/>
                    <a:gd name="connsiteX1" fmla="*/ 48042 w 94664"/>
                    <a:gd name="connsiteY1" fmla="*/ 87210 h 94664"/>
                    <a:gd name="connsiteX2" fmla="*/ 8875 w 94664"/>
                    <a:gd name="connsiteY2" fmla="*/ 48042 h 94664"/>
                    <a:gd name="connsiteX3" fmla="*/ 48042 w 94664"/>
                    <a:gd name="connsiteY3" fmla="*/ 8875 h 94664"/>
                    <a:gd name="connsiteX4" fmla="*/ 87209 w 94664"/>
                    <a:gd name="connsiteY4" fmla="*/ 48042 h 9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4" h="94664">
                      <a:moveTo>
                        <a:pt x="87209" y="48042"/>
                      </a:moveTo>
                      <a:cubicBezTo>
                        <a:pt x="87209" y="69674"/>
                        <a:pt x="69674" y="87210"/>
                        <a:pt x="48042" y="87210"/>
                      </a:cubicBezTo>
                      <a:cubicBezTo>
                        <a:pt x="26411" y="87210"/>
                        <a:pt x="8875" y="69674"/>
                        <a:pt x="8875" y="48042"/>
                      </a:cubicBezTo>
                      <a:cubicBezTo>
                        <a:pt x="8875" y="26411"/>
                        <a:pt x="26411" y="8875"/>
                        <a:pt x="48042" y="8875"/>
                      </a:cubicBezTo>
                      <a:cubicBezTo>
                        <a:pt x="69674" y="8875"/>
                        <a:pt x="87209" y="26411"/>
                        <a:pt x="87209" y="48042"/>
                      </a:cubicBezTo>
                      <a:close/>
                    </a:path>
                  </a:pathLst>
                </a:custGeom>
                <a:solidFill>
                  <a:schemeClr val="bg1"/>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211" name="群組 210">
                <a:extLst>
                  <a:ext uri="{FF2B5EF4-FFF2-40B4-BE49-F238E27FC236}">
                    <a16:creationId xmlns:a16="http://schemas.microsoft.com/office/drawing/2014/main" id="{32C4D9E0-D6B9-49AF-93F6-D3CA36BDD504}"/>
                  </a:ext>
                </a:extLst>
              </p:cNvPr>
              <p:cNvGrpSpPr/>
              <p:nvPr/>
            </p:nvGrpSpPr>
            <p:grpSpPr>
              <a:xfrm>
                <a:off x="469527" y="2573846"/>
                <a:ext cx="679213" cy="574228"/>
                <a:chOff x="576639" y="2568822"/>
                <a:chExt cx="679213" cy="574228"/>
              </a:xfrm>
            </p:grpSpPr>
            <p:sp>
              <p:nvSpPr>
                <p:cNvPr id="212" name="手繪多邊形: 圖案 211">
                  <a:extLst>
                    <a:ext uri="{FF2B5EF4-FFF2-40B4-BE49-F238E27FC236}">
                      <a16:creationId xmlns:a16="http://schemas.microsoft.com/office/drawing/2014/main" id="{8C4723D9-656D-4460-B75C-2110DDB8652D}"/>
                    </a:ext>
                  </a:extLst>
                </p:cNvPr>
                <p:cNvSpPr/>
                <p:nvPr/>
              </p:nvSpPr>
              <p:spPr>
                <a:xfrm>
                  <a:off x="807868" y="2977559"/>
                  <a:ext cx="213919" cy="127758"/>
                </a:xfrm>
                <a:custGeom>
                  <a:avLst/>
                  <a:gdLst>
                    <a:gd name="connsiteX0" fmla="*/ 63199 w 851977"/>
                    <a:gd name="connsiteY0" fmla="*/ 63199 h 508820"/>
                    <a:gd name="connsiteX1" fmla="*/ 789628 w 851977"/>
                    <a:gd name="connsiteY1" fmla="*/ 63199 h 508820"/>
                    <a:gd name="connsiteX2" fmla="*/ 789628 w 851977"/>
                    <a:gd name="connsiteY2" fmla="*/ 447772 h 508820"/>
                    <a:gd name="connsiteX3" fmla="*/ 63199 w 851977"/>
                    <a:gd name="connsiteY3" fmla="*/ 447772 h 508820"/>
                  </a:gdLst>
                  <a:ahLst/>
                  <a:cxnLst>
                    <a:cxn ang="0">
                      <a:pos x="connsiteX0" y="connsiteY0"/>
                    </a:cxn>
                    <a:cxn ang="0">
                      <a:pos x="connsiteX1" y="connsiteY1"/>
                    </a:cxn>
                    <a:cxn ang="0">
                      <a:pos x="connsiteX2" y="connsiteY2"/>
                    </a:cxn>
                    <a:cxn ang="0">
                      <a:pos x="connsiteX3" y="connsiteY3"/>
                    </a:cxn>
                  </a:cxnLst>
                  <a:rect l="l" t="t" r="r" b="b"/>
                  <a:pathLst>
                    <a:path w="851977" h="508820">
                      <a:moveTo>
                        <a:pt x="63199" y="63199"/>
                      </a:moveTo>
                      <a:lnTo>
                        <a:pt x="789628" y="63199"/>
                      </a:lnTo>
                      <a:lnTo>
                        <a:pt x="789628" y="447772"/>
                      </a:lnTo>
                      <a:lnTo>
                        <a:pt x="63199" y="447772"/>
                      </a:lnTo>
                      <a:close/>
                    </a:path>
                  </a:pathLst>
                </a:custGeom>
                <a:solidFill>
                  <a:schemeClr val="tx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6B2C4D39-C6E5-4647-8FF9-ACCED40B08A3}"/>
                    </a:ext>
                  </a:extLst>
                </p:cNvPr>
                <p:cNvSpPr/>
                <p:nvPr/>
              </p:nvSpPr>
              <p:spPr>
                <a:xfrm>
                  <a:off x="623688" y="3077685"/>
                  <a:ext cx="582336" cy="65365"/>
                </a:xfrm>
                <a:custGeom>
                  <a:avLst/>
                  <a:gdLst>
                    <a:gd name="connsiteX0" fmla="*/ 63199 w 2319272"/>
                    <a:gd name="connsiteY0" fmla="*/ 63199 h 260326"/>
                    <a:gd name="connsiteX1" fmla="*/ 2256687 w 2319272"/>
                    <a:gd name="connsiteY1" fmla="*/ 63199 h 260326"/>
                    <a:gd name="connsiteX2" fmla="*/ 2256687 w 2319272"/>
                    <a:gd name="connsiteY2" fmla="*/ 205669 h 260326"/>
                    <a:gd name="connsiteX3" fmla="*/ 63199 w 2319272"/>
                    <a:gd name="connsiteY3" fmla="*/ 205669 h 260326"/>
                  </a:gdLst>
                  <a:ahLst/>
                  <a:cxnLst>
                    <a:cxn ang="0">
                      <a:pos x="connsiteX0" y="connsiteY0"/>
                    </a:cxn>
                    <a:cxn ang="0">
                      <a:pos x="connsiteX1" y="connsiteY1"/>
                    </a:cxn>
                    <a:cxn ang="0">
                      <a:pos x="connsiteX2" y="connsiteY2"/>
                    </a:cxn>
                    <a:cxn ang="0">
                      <a:pos x="connsiteX3" y="connsiteY3"/>
                    </a:cxn>
                  </a:cxnLst>
                  <a:rect l="l" t="t" r="r" b="b"/>
                  <a:pathLst>
                    <a:path w="2319272" h="260326">
                      <a:moveTo>
                        <a:pt x="63199" y="63199"/>
                      </a:moveTo>
                      <a:lnTo>
                        <a:pt x="2256687" y="63199"/>
                      </a:lnTo>
                      <a:lnTo>
                        <a:pt x="2256687" y="205669"/>
                      </a:lnTo>
                      <a:lnTo>
                        <a:pt x="63199" y="205669"/>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4" name="手繪多邊形: 圖案 213">
                  <a:extLst>
                    <a:ext uri="{FF2B5EF4-FFF2-40B4-BE49-F238E27FC236}">
                      <a16:creationId xmlns:a16="http://schemas.microsoft.com/office/drawing/2014/main" id="{451D7342-4B79-4F49-8DAB-CDBD4BE64692}"/>
                    </a:ext>
                  </a:extLst>
                </p:cNvPr>
                <p:cNvSpPr/>
                <p:nvPr/>
              </p:nvSpPr>
              <p:spPr>
                <a:xfrm>
                  <a:off x="576639" y="2568822"/>
                  <a:ext cx="679213" cy="475722"/>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solidFill>
                  <a:schemeClr val="tx1"/>
                </a:solidFill>
                <a:ln w="1905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nvGrpSpPr>
                <p:cNvPr id="215" name="群組 214">
                  <a:extLst>
                    <a:ext uri="{FF2B5EF4-FFF2-40B4-BE49-F238E27FC236}">
                      <a16:creationId xmlns:a16="http://schemas.microsoft.com/office/drawing/2014/main" id="{84870C0B-5718-4A5D-BE71-D79045C4FF6D}"/>
                    </a:ext>
                  </a:extLst>
                </p:cNvPr>
                <p:cNvGrpSpPr/>
                <p:nvPr/>
              </p:nvGrpSpPr>
              <p:grpSpPr>
                <a:xfrm>
                  <a:off x="627174" y="2629802"/>
                  <a:ext cx="573422" cy="359503"/>
                  <a:chOff x="7380172" y="1874094"/>
                  <a:chExt cx="958662" cy="601018"/>
                </a:xfrm>
                <a:solidFill>
                  <a:schemeClr val="tx1"/>
                </a:solidFill>
              </p:grpSpPr>
              <p:sp>
                <p:nvSpPr>
                  <p:cNvPr id="216" name="手繪多邊形: 圖案 215">
                    <a:extLst>
                      <a:ext uri="{FF2B5EF4-FFF2-40B4-BE49-F238E27FC236}">
                        <a16:creationId xmlns:a16="http://schemas.microsoft.com/office/drawing/2014/main" id="{31F8FEC7-8AB0-4C9F-8A78-9DA673D2A78B}"/>
                      </a:ext>
                    </a:extLst>
                  </p:cNvPr>
                  <p:cNvSpPr/>
                  <p:nvPr/>
                </p:nvSpPr>
                <p:spPr>
                  <a:xfrm>
                    <a:off x="7380172" y="1874094"/>
                    <a:ext cx="958662" cy="601018"/>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grpFill/>
                  <a:ln w="1270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7" name="手繪多邊形: 圖案 216">
                    <a:extLst>
                      <a:ext uri="{FF2B5EF4-FFF2-40B4-BE49-F238E27FC236}">
                        <a16:creationId xmlns:a16="http://schemas.microsoft.com/office/drawing/2014/main" id="{1B9E1E0A-0320-442A-A80B-CCC9D3BC1E72}"/>
                      </a:ext>
                    </a:extLst>
                  </p:cNvPr>
                  <p:cNvSpPr/>
                  <p:nvPr/>
                </p:nvSpPr>
                <p:spPr>
                  <a:xfrm>
                    <a:off x="7524461" y="1960613"/>
                    <a:ext cx="407307" cy="412268"/>
                  </a:xfrm>
                  <a:custGeom>
                    <a:avLst/>
                    <a:gdLst>
                      <a:gd name="connsiteX0" fmla="*/ 26377 w 970308"/>
                      <a:gd name="connsiteY0" fmla="*/ 26377 h 982141"/>
                      <a:gd name="connsiteX1" fmla="*/ 947814 w 970308"/>
                      <a:gd name="connsiteY1" fmla="*/ 26377 h 982141"/>
                      <a:gd name="connsiteX2" fmla="*/ 947814 w 970308"/>
                      <a:gd name="connsiteY2" fmla="*/ 958583 h 982141"/>
                      <a:gd name="connsiteX3" fmla="*/ 26377 w 970308"/>
                      <a:gd name="connsiteY3" fmla="*/ 958583 h 982141"/>
                    </a:gdLst>
                    <a:ahLst/>
                    <a:cxnLst>
                      <a:cxn ang="0">
                        <a:pos x="connsiteX0" y="connsiteY0"/>
                      </a:cxn>
                      <a:cxn ang="0">
                        <a:pos x="connsiteX1" y="connsiteY1"/>
                      </a:cxn>
                      <a:cxn ang="0">
                        <a:pos x="connsiteX2" y="connsiteY2"/>
                      </a:cxn>
                      <a:cxn ang="0">
                        <a:pos x="connsiteX3" y="connsiteY3"/>
                      </a:cxn>
                    </a:cxnLst>
                    <a:rect l="l" t="t" r="r" b="b"/>
                    <a:pathLst>
                      <a:path w="970308" h="982141">
                        <a:moveTo>
                          <a:pt x="26377" y="26377"/>
                        </a:moveTo>
                        <a:lnTo>
                          <a:pt x="947814" y="26377"/>
                        </a:lnTo>
                        <a:lnTo>
                          <a:pt x="947814" y="958583"/>
                        </a:lnTo>
                        <a:lnTo>
                          <a:pt x="26377" y="958583"/>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8" name="手繪多邊形: 圖案 217">
                    <a:extLst>
                      <a:ext uri="{FF2B5EF4-FFF2-40B4-BE49-F238E27FC236}">
                        <a16:creationId xmlns:a16="http://schemas.microsoft.com/office/drawing/2014/main" id="{07A2BDCE-1D62-4F12-8EB8-B3908D0BE56D}"/>
                      </a:ext>
                    </a:extLst>
                  </p:cNvPr>
                  <p:cNvSpPr/>
                  <p:nvPr/>
                </p:nvSpPr>
                <p:spPr>
                  <a:xfrm>
                    <a:off x="7821758" y="1982779"/>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9" name="手繪多邊形: 圖案 218">
                    <a:extLst>
                      <a:ext uri="{FF2B5EF4-FFF2-40B4-BE49-F238E27FC236}">
                        <a16:creationId xmlns:a16="http://schemas.microsoft.com/office/drawing/2014/main" id="{5E356E76-9062-4573-8E1E-2ABD41D44FE2}"/>
                      </a:ext>
                    </a:extLst>
                  </p:cNvPr>
                  <p:cNvSpPr/>
                  <p:nvPr/>
                </p:nvSpPr>
                <p:spPr>
                  <a:xfrm>
                    <a:off x="7850967" y="1982784"/>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0" name="手繪多邊形: 圖案 219">
                    <a:extLst>
                      <a:ext uri="{FF2B5EF4-FFF2-40B4-BE49-F238E27FC236}">
                        <a16:creationId xmlns:a16="http://schemas.microsoft.com/office/drawing/2014/main" id="{ED576DA8-C80D-4EAE-8C45-AF4845A2FF93}"/>
                      </a:ext>
                    </a:extLst>
                  </p:cNvPr>
                  <p:cNvSpPr/>
                  <p:nvPr/>
                </p:nvSpPr>
                <p:spPr>
                  <a:xfrm>
                    <a:off x="7880222" y="1982787"/>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1" name="手繪多邊形: 圖案 220">
                    <a:extLst>
                      <a:ext uri="{FF2B5EF4-FFF2-40B4-BE49-F238E27FC236}">
                        <a16:creationId xmlns:a16="http://schemas.microsoft.com/office/drawing/2014/main" id="{392491FB-96BA-48E4-98A0-D5E4CFCD0255}"/>
                      </a:ext>
                    </a:extLst>
                  </p:cNvPr>
                  <p:cNvSpPr/>
                  <p:nvPr/>
                </p:nvSpPr>
                <p:spPr>
                  <a:xfrm>
                    <a:off x="7533910" y="2011251"/>
                    <a:ext cx="387439" cy="4967"/>
                  </a:xfrm>
                  <a:custGeom>
                    <a:avLst/>
                    <a:gdLst>
                      <a:gd name="connsiteX0" fmla="*/ 9305 w 922975"/>
                      <a:gd name="connsiteY0" fmla="*/ 9305 h 11833"/>
                      <a:gd name="connsiteX1" fmla="*/ 923525 w 922975"/>
                      <a:gd name="connsiteY1" fmla="*/ 9305 h 11833"/>
                    </a:gdLst>
                    <a:ahLst/>
                    <a:cxnLst>
                      <a:cxn ang="0">
                        <a:pos x="connsiteX0" y="connsiteY0"/>
                      </a:cxn>
                      <a:cxn ang="0">
                        <a:pos x="connsiteX1" y="connsiteY1"/>
                      </a:cxn>
                    </a:cxnLst>
                    <a:rect l="l" t="t" r="r" b="b"/>
                    <a:pathLst>
                      <a:path w="922975" h="11833">
                        <a:moveTo>
                          <a:pt x="9305" y="9305"/>
                        </a:moveTo>
                        <a:lnTo>
                          <a:pt x="923525" y="9305"/>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2" name="手繪多邊形: 圖案 221">
                    <a:extLst>
                      <a:ext uri="{FF2B5EF4-FFF2-40B4-BE49-F238E27FC236}">
                        <a16:creationId xmlns:a16="http://schemas.microsoft.com/office/drawing/2014/main" id="{374C1AD1-FE1D-478E-AEB8-0E31B15826DA}"/>
                      </a:ext>
                    </a:extLst>
                  </p:cNvPr>
                  <p:cNvSpPr/>
                  <p:nvPr/>
                </p:nvSpPr>
                <p:spPr>
                  <a:xfrm>
                    <a:off x="7563157" y="2046511"/>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3" name="手繪多邊形: 圖案 222">
                    <a:extLst>
                      <a:ext uri="{FF2B5EF4-FFF2-40B4-BE49-F238E27FC236}">
                        <a16:creationId xmlns:a16="http://schemas.microsoft.com/office/drawing/2014/main" id="{8FC86D34-2441-44C4-9F9F-4A5EEC71B2BA}"/>
                      </a:ext>
                    </a:extLst>
                  </p:cNvPr>
                  <p:cNvSpPr/>
                  <p:nvPr/>
                </p:nvSpPr>
                <p:spPr>
                  <a:xfrm>
                    <a:off x="7563157" y="2073534"/>
                    <a:ext cx="327832" cy="4967"/>
                  </a:xfrm>
                  <a:custGeom>
                    <a:avLst/>
                    <a:gdLst>
                      <a:gd name="connsiteX0" fmla="*/ 9209 w 780979"/>
                      <a:gd name="connsiteY0" fmla="*/ 9210 h 11833"/>
                      <a:gd name="connsiteX1" fmla="*/ 778001 w 780979"/>
                      <a:gd name="connsiteY1" fmla="*/ 9210 h 11833"/>
                    </a:gdLst>
                    <a:ahLst/>
                    <a:cxnLst>
                      <a:cxn ang="0">
                        <a:pos x="connsiteX0" y="connsiteY0"/>
                      </a:cxn>
                      <a:cxn ang="0">
                        <a:pos x="connsiteX1" y="connsiteY1"/>
                      </a:cxn>
                    </a:cxnLst>
                    <a:rect l="l" t="t" r="r" b="b"/>
                    <a:pathLst>
                      <a:path w="780979" h="11833">
                        <a:moveTo>
                          <a:pt x="9209" y="9210"/>
                        </a:moveTo>
                        <a:lnTo>
                          <a:pt x="778001" y="9210"/>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4" name="手繪多邊形: 圖案 223">
                    <a:extLst>
                      <a:ext uri="{FF2B5EF4-FFF2-40B4-BE49-F238E27FC236}">
                        <a16:creationId xmlns:a16="http://schemas.microsoft.com/office/drawing/2014/main" id="{E29C1D22-3FBD-45EE-BDB2-B00D4280267C}"/>
                      </a:ext>
                    </a:extLst>
                  </p:cNvPr>
                  <p:cNvSpPr/>
                  <p:nvPr/>
                </p:nvSpPr>
                <p:spPr>
                  <a:xfrm>
                    <a:off x="7563165" y="2100522"/>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5" name="手繪多邊形: 圖案 224">
                    <a:extLst>
                      <a:ext uri="{FF2B5EF4-FFF2-40B4-BE49-F238E27FC236}">
                        <a16:creationId xmlns:a16="http://schemas.microsoft.com/office/drawing/2014/main" id="{1A30E9FC-6968-4B41-92EB-C85C5CB12250}"/>
                      </a:ext>
                    </a:extLst>
                  </p:cNvPr>
                  <p:cNvSpPr/>
                  <p:nvPr/>
                </p:nvSpPr>
                <p:spPr>
                  <a:xfrm>
                    <a:off x="7563147" y="2127490"/>
                    <a:ext cx="139081" cy="4967"/>
                  </a:xfrm>
                  <a:custGeom>
                    <a:avLst/>
                    <a:gdLst>
                      <a:gd name="connsiteX0" fmla="*/ 9209 w 331324"/>
                      <a:gd name="connsiteY0" fmla="*/ 9209 h 11833"/>
                      <a:gd name="connsiteX1" fmla="*/ 324086 w 331324"/>
                      <a:gd name="connsiteY1" fmla="*/ 9209 h 11833"/>
                    </a:gdLst>
                    <a:ahLst/>
                    <a:cxnLst>
                      <a:cxn ang="0">
                        <a:pos x="connsiteX0" y="connsiteY0"/>
                      </a:cxn>
                      <a:cxn ang="0">
                        <a:pos x="connsiteX1" y="connsiteY1"/>
                      </a:cxn>
                    </a:cxnLst>
                    <a:rect l="l" t="t" r="r" b="b"/>
                    <a:pathLst>
                      <a:path w="331324" h="11833">
                        <a:moveTo>
                          <a:pt x="9209" y="9209"/>
                        </a:moveTo>
                        <a:lnTo>
                          <a:pt x="324086"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grpSp>
        <p:sp>
          <p:nvSpPr>
            <p:cNvPr id="208" name="文字方塊 207">
              <a:extLst>
                <a:ext uri="{FF2B5EF4-FFF2-40B4-BE49-F238E27FC236}">
                  <a16:creationId xmlns:a16="http://schemas.microsoft.com/office/drawing/2014/main" id="{41989FC0-AE44-4EE5-8E8C-78A801FF5D15}"/>
                </a:ext>
              </a:extLst>
            </p:cNvPr>
            <p:cNvSpPr txBox="1"/>
            <p:nvPr/>
          </p:nvSpPr>
          <p:spPr>
            <a:xfrm>
              <a:off x="4419600" y="3225236"/>
              <a:ext cx="1157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200">
                  <a:solidFill>
                    <a:schemeClr val="bg1"/>
                  </a:solidFill>
                  <a:latin typeface="Arial"/>
                  <a:ea typeface="新細明體"/>
                </a:rPr>
                <a:t>Local Servers</a:t>
              </a:r>
              <a:r>
                <a:rPr lang="zh-TW" sz="1200">
                  <a:solidFill>
                    <a:schemeClr val="bg1"/>
                  </a:solidFill>
                  <a:latin typeface="Arial"/>
                  <a:ea typeface="新細明體"/>
                  <a:cs typeface="Arial"/>
                </a:rPr>
                <a:t>​</a:t>
              </a:r>
              <a:endParaRPr lang="zh-TW" altLang="en-US" sz="1200">
                <a:solidFill>
                  <a:schemeClr val="bg1"/>
                </a:solidFill>
                <a:ea typeface="新細明體"/>
              </a:endParaRPr>
            </a:p>
          </p:txBody>
        </p:sp>
        <p:pic>
          <p:nvPicPr>
            <p:cNvPr id="209" name="圖形 208">
              <a:extLst>
                <a:ext uri="{FF2B5EF4-FFF2-40B4-BE49-F238E27FC236}">
                  <a16:creationId xmlns:a16="http://schemas.microsoft.com/office/drawing/2014/main" id="{01EC267B-1BC3-489B-A99D-68FCC1C3C1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094050" y="2979907"/>
              <a:ext cx="293120" cy="263806"/>
            </a:xfrm>
            <a:prstGeom prst="rect">
              <a:avLst/>
            </a:prstGeom>
          </p:spPr>
        </p:pic>
      </p:grpSp>
      <p:sp>
        <p:nvSpPr>
          <p:cNvPr id="231" name="左-右雙向箭號 240">
            <a:extLst>
              <a:ext uri="{FF2B5EF4-FFF2-40B4-BE49-F238E27FC236}">
                <a16:creationId xmlns:a16="http://schemas.microsoft.com/office/drawing/2014/main" id="{00115FFF-C3E6-4DA6-B49D-E0963ED21D54}"/>
              </a:ext>
            </a:extLst>
          </p:cNvPr>
          <p:cNvSpPr/>
          <p:nvPr/>
        </p:nvSpPr>
        <p:spPr>
          <a:xfrm>
            <a:off x="5254262" y="4806112"/>
            <a:ext cx="1817772" cy="477463"/>
          </a:xfrm>
          <a:prstGeom prst="leftRigh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232" name="左-右雙向箭號 240">
            <a:extLst>
              <a:ext uri="{FF2B5EF4-FFF2-40B4-BE49-F238E27FC236}">
                <a16:creationId xmlns:a16="http://schemas.microsoft.com/office/drawing/2014/main" id="{9613337D-1958-4F48-BC30-EB9CE4BFD4C2}"/>
              </a:ext>
            </a:extLst>
          </p:cNvPr>
          <p:cNvSpPr/>
          <p:nvPr/>
        </p:nvSpPr>
        <p:spPr>
          <a:xfrm>
            <a:off x="5231565" y="2536325"/>
            <a:ext cx="1817772" cy="477463"/>
          </a:xfrm>
          <a:prstGeom prst="leftRightArrow">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Block Access</a:t>
            </a:r>
          </a:p>
        </p:txBody>
      </p:sp>
      <p:sp>
        <p:nvSpPr>
          <p:cNvPr id="233" name="矩形 232">
            <a:extLst>
              <a:ext uri="{FF2B5EF4-FFF2-40B4-BE49-F238E27FC236}">
                <a16:creationId xmlns:a16="http://schemas.microsoft.com/office/drawing/2014/main" id="{33EE1AB3-8AA6-464B-9200-70CCE3BDA091}"/>
              </a:ext>
            </a:extLst>
          </p:cNvPr>
          <p:cNvSpPr/>
          <p:nvPr/>
        </p:nvSpPr>
        <p:spPr>
          <a:xfrm>
            <a:off x="6686522" y="1790538"/>
            <a:ext cx="3653685" cy="485366"/>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lIns="132920" tIns="66460" rIns="132920" bIns="66460" rtlCol="0" anchor="ctr"/>
          <a:lstStyle/>
          <a:p>
            <a:pPr algn="ctr"/>
            <a:r>
              <a:rPr lang="en-US" altLang="zh-TW" sz="2800" b="1">
                <a:latin typeface="Arial" panose="020B0604020202020204" pitchFamily="34" charset="0"/>
                <a:ea typeface="新細明體"/>
                <a:cs typeface="Arial" panose="020B0604020202020204" pitchFamily="34" charset="0"/>
              </a:rPr>
              <a:t>QTS 4.4.1 </a:t>
            </a:r>
            <a:endParaRPr lang="zh-TW" altLang="en-US" sz="2800" b="1">
              <a:latin typeface="Arial" panose="020B0604020202020204" pitchFamily="34" charset="0"/>
              <a:ea typeface="新細明體"/>
              <a:cs typeface="Arial" panose="020B0604020202020204" pitchFamily="34" charset="0"/>
            </a:endParaRPr>
          </a:p>
        </p:txBody>
      </p:sp>
      <p:pic>
        <p:nvPicPr>
          <p:cNvPr id="234" name="圖片 233" descr="一張含有 向量圖形 的圖片&#10;&#10;自動產生的描述">
            <a:extLst>
              <a:ext uri="{FF2B5EF4-FFF2-40B4-BE49-F238E27FC236}">
                <a16:creationId xmlns:a16="http://schemas.microsoft.com/office/drawing/2014/main" id="{F1313672-D48F-42F6-8F48-BE16BF11686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89044" y="1447167"/>
            <a:ext cx="1096752" cy="1096749"/>
          </a:xfrm>
          <a:prstGeom prst="roundRect">
            <a:avLst>
              <a:gd name="adj" fmla="val 23763"/>
            </a:avLst>
          </a:prstGeom>
          <a:ln w="28575">
            <a:noFill/>
          </a:ln>
          <a:effectLst>
            <a:glow rad="101600">
              <a:schemeClr val="accent5">
                <a:satMod val="175000"/>
                <a:alpha val="40000"/>
              </a:schemeClr>
            </a:glow>
          </a:effectLst>
        </p:spPr>
      </p:pic>
      <p:grpSp>
        <p:nvGrpSpPr>
          <p:cNvPr id="235" name="群組 234">
            <a:extLst>
              <a:ext uri="{FF2B5EF4-FFF2-40B4-BE49-F238E27FC236}">
                <a16:creationId xmlns:a16="http://schemas.microsoft.com/office/drawing/2014/main" id="{721C8173-EEEF-48F8-8AC0-1A74121756F2}"/>
              </a:ext>
            </a:extLst>
          </p:cNvPr>
          <p:cNvGrpSpPr/>
          <p:nvPr/>
        </p:nvGrpSpPr>
        <p:grpSpPr>
          <a:xfrm>
            <a:off x="10416074" y="3404556"/>
            <a:ext cx="1449999" cy="1011720"/>
            <a:chOff x="6134382" y="1540701"/>
            <a:chExt cx="4347104" cy="3033140"/>
          </a:xfrm>
        </p:grpSpPr>
        <p:grpSp>
          <p:nvGrpSpPr>
            <p:cNvPr id="236" name="群組 235">
              <a:extLst>
                <a:ext uri="{FF2B5EF4-FFF2-40B4-BE49-F238E27FC236}">
                  <a16:creationId xmlns:a16="http://schemas.microsoft.com/office/drawing/2014/main" id="{372E7DC1-29E7-47F1-A469-B32B76ABEC13}"/>
                </a:ext>
              </a:extLst>
            </p:cNvPr>
            <p:cNvGrpSpPr/>
            <p:nvPr/>
          </p:nvGrpSpPr>
          <p:grpSpPr>
            <a:xfrm>
              <a:off x="6134382" y="1540701"/>
              <a:ext cx="4347104" cy="3013135"/>
              <a:chOff x="2426218" y="335742"/>
              <a:chExt cx="7276477" cy="5043588"/>
            </a:xfrm>
          </p:grpSpPr>
          <p:pic>
            <p:nvPicPr>
              <p:cNvPr id="240" name="圖形 239">
                <a:extLst>
                  <a:ext uri="{FF2B5EF4-FFF2-40B4-BE49-F238E27FC236}">
                    <a16:creationId xmlns:a16="http://schemas.microsoft.com/office/drawing/2014/main" id="{D1B17999-BD87-4CBF-8F51-7E16B241FEE5}"/>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847477" y="335742"/>
                <a:ext cx="6258560" cy="4326014"/>
              </a:xfrm>
              <a:prstGeom prst="rect">
                <a:avLst/>
              </a:prstGeom>
            </p:spPr>
          </p:pic>
          <p:sp>
            <p:nvSpPr>
              <p:cNvPr id="241" name="矩形 240">
                <a:extLst>
                  <a:ext uri="{FF2B5EF4-FFF2-40B4-BE49-F238E27FC236}">
                    <a16:creationId xmlns:a16="http://schemas.microsoft.com/office/drawing/2014/main" id="{A1C87D34-3405-42E4-87B7-5386CF9A5297}"/>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矩形 241">
                <a:extLst>
                  <a:ext uri="{FF2B5EF4-FFF2-40B4-BE49-F238E27FC236}">
                    <a16:creationId xmlns:a16="http://schemas.microsoft.com/office/drawing/2014/main" id="{18A07181-F231-47F6-A813-8975DE47788C}"/>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矩形 242">
                <a:extLst>
                  <a:ext uri="{FF2B5EF4-FFF2-40B4-BE49-F238E27FC236}">
                    <a16:creationId xmlns:a16="http://schemas.microsoft.com/office/drawing/2014/main" id="{080A1295-BFD8-468C-9B70-82EF4B44415C}"/>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4" name="群組 243">
                <a:extLst>
                  <a:ext uri="{FF2B5EF4-FFF2-40B4-BE49-F238E27FC236}">
                    <a16:creationId xmlns:a16="http://schemas.microsoft.com/office/drawing/2014/main" id="{9292AE6B-F47D-4FB1-A8AA-2F4A4E4BE7DC}"/>
                  </a:ext>
                </a:extLst>
              </p:cNvPr>
              <p:cNvGrpSpPr/>
              <p:nvPr/>
            </p:nvGrpSpPr>
            <p:grpSpPr>
              <a:xfrm>
                <a:off x="2426218" y="4123037"/>
                <a:ext cx="1071485" cy="1071480"/>
                <a:chOff x="551616" y="5265594"/>
                <a:chExt cx="222492" cy="222491"/>
              </a:xfrm>
            </p:grpSpPr>
            <p:sp>
              <p:nvSpPr>
                <p:cNvPr id="252" name="手繪多邊形: 圖案 251">
                  <a:extLst>
                    <a:ext uri="{FF2B5EF4-FFF2-40B4-BE49-F238E27FC236}">
                      <a16:creationId xmlns:a16="http://schemas.microsoft.com/office/drawing/2014/main" id="{FC66B331-346A-479B-B58E-0043CB4B3D6E}"/>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253" name="手繪多邊形: 圖案 252">
                  <a:extLst>
                    <a:ext uri="{FF2B5EF4-FFF2-40B4-BE49-F238E27FC236}">
                      <a16:creationId xmlns:a16="http://schemas.microsoft.com/office/drawing/2014/main" id="{506C3E0A-0CF3-4B82-8BEE-9206D433E74E}"/>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254" name="手繪多邊形: 圖案 253">
                  <a:extLst>
                    <a:ext uri="{FF2B5EF4-FFF2-40B4-BE49-F238E27FC236}">
                      <a16:creationId xmlns:a16="http://schemas.microsoft.com/office/drawing/2014/main" id="{76AB0737-F885-4F15-9D2A-06FA2D20F213}"/>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55" name="手繪多邊形: 圖案 254">
                  <a:extLst>
                    <a:ext uri="{FF2B5EF4-FFF2-40B4-BE49-F238E27FC236}">
                      <a16:creationId xmlns:a16="http://schemas.microsoft.com/office/drawing/2014/main" id="{CFE34250-CBDD-46A0-A45E-502FEF851A3B}"/>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56" name="手繪多邊形: 圖案 255">
                  <a:extLst>
                    <a:ext uri="{FF2B5EF4-FFF2-40B4-BE49-F238E27FC236}">
                      <a16:creationId xmlns:a16="http://schemas.microsoft.com/office/drawing/2014/main" id="{A0EF6366-A7B5-4399-97DC-226FFD4317DB}"/>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57" name="手繪多邊形: 圖案 256">
                  <a:extLst>
                    <a:ext uri="{FF2B5EF4-FFF2-40B4-BE49-F238E27FC236}">
                      <a16:creationId xmlns:a16="http://schemas.microsoft.com/office/drawing/2014/main" id="{8209F184-570F-4DB3-A872-A9B549E275D7}"/>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nvGrpSpPr>
              <p:cNvPr id="245" name="群組 244">
                <a:extLst>
                  <a:ext uri="{FF2B5EF4-FFF2-40B4-BE49-F238E27FC236}">
                    <a16:creationId xmlns:a16="http://schemas.microsoft.com/office/drawing/2014/main" id="{BF044FCC-9D3E-4A91-8664-CBCE9CB597BC}"/>
                  </a:ext>
                </a:extLst>
              </p:cNvPr>
              <p:cNvGrpSpPr/>
              <p:nvPr/>
            </p:nvGrpSpPr>
            <p:grpSpPr>
              <a:xfrm>
                <a:off x="8614059" y="4290924"/>
                <a:ext cx="1088636" cy="1088406"/>
                <a:chOff x="1385335" y="5265594"/>
                <a:chExt cx="222540" cy="222492"/>
              </a:xfrm>
            </p:grpSpPr>
            <p:sp>
              <p:nvSpPr>
                <p:cNvPr id="246" name="手繪多邊形: 圖案 245">
                  <a:extLst>
                    <a:ext uri="{FF2B5EF4-FFF2-40B4-BE49-F238E27FC236}">
                      <a16:creationId xmlns:a16="http://schemas.microsoft.com/office/drawing/2014/main" id="{3243EC11-B8DF-435E-A3F7-A748B92F0A4A}"/>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247" name="手繪多邊形: 圖案 246">
                  <a:extLst>
                    <a:ext uri="{FF2B5EF4-FFF2-40B4-BE49-F238E27FC236}">
                      <a16:creationId xmlns:a16="http://schemas.microsoft.com/office/drawing/2014/main" id="{4F8BE534-3AD1-4CEB-A452-320101180ABD}"/>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248" name="手繪多邊形: 圖案 247">
                  <a:extLst>
                    <a:ext uri="{FF2B5EF4-FFF2-40B4-BE49-F238E27FC236}">
                      <a16:creationId xmlns:a16="http://schemas.microsoft.com/office/drawing/2014/main" id="{4EE24B7C-B06D-4076-8E0B-2DAA3C21B49C}"/>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49" name="手繪多邊形: 圖案 248">
                  <a:extLst>
                    <a:ext uri="{FF2B5EF4-FFF2-40B4-BE49-F238E27FC236}">
                      <a16:creationId xmlns:a16="http://schemas.microsoft.com/office/drawing/2014/main" id="{F39116D7-A0F2-4010-B087-F1B1A767245F}"/>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50" name="手繪多邊形: 圖案 249">
                  <a:extLst>
                    <a:ext uri="{FF2B5EF4-FFF2-40B4-BE49-F238E27FC236}">
                      <a16:creationId xmlns:a16="http://schemas.microsoft.com/office/drawing/2014/main" id="{5055DE97-C0AD-406A-A897-351E4C564B86}"/>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251" name="手繪多邊形: 圖案 250">
                  <a:extLst>
                    <a:ext uri="{FF2B5EF4-FFF2-40B4-BE49-F238E27FC236}">
                      <a16:creationId xmlns:a16="http://schemas.microsoft.com/office/drawing/2014/main" id="{AFBD1A31-77C5-4B75-800E-726CA265A1C2}"/>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sp>
          <p:nvSpPr>
            <p:cNvPr id="237" name="矩形 236">
              <a:extLst>
                <a:ext uri="{FF2B5EF4-FFF2-40B4-BE49-F238E27FC236}">
                  <a16:creationId xmlns:a16="http://schemas.microsoft.com/office/drawing/2014/main" id="{8D38D407-9B8B-4A63-8DFA-383BBD932529}"/>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矩形 237">
              <a:extLst>
                <a:ext uri="{FF2B5EF4-FFF2-40B4-BE49-F238E27FC236}">
                  <a16:creationId xmlns:a16="http://schemas.microsoft.com/office/drawing/2014/main" id="{A65655E2-682C-4903-B092-C92DB30865D4}"/>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矩形 238">
              <a:extLst>
                <a:ext uri="{FF2B5EF4-FFF2-40B4-BE49-F238E27FC236}">
                  <a16:creationId xmlns:a16="http://schemas.microsoft.com/office/drawing/2014/main" id="{640FDF2F-130C-4D1B-BF25-5CE433C1B5A1}"/>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8" name="圖形 211">
            <a:extLst>
              <a:ext uri="{FF2B5EF4-FFF2-40B4-BE49-F238E27FC236}">
                <a16:creationId xmlns:a16="http://schemas.microsoft.com/office/drawing/2014/main" id="{0B5AF3C5-7F18-450C-8F90-254C09E41489}"/>
              </a:ext>
            </a:extLst>
          </p:cNvPr>
          <p:cNvGrpSpPr/>
          <p:nvPr/>
        </p:nvGrpSpPr>
        <p:grpSpPr>
          <a:xfrm>
            <a:off x="11138393" y="3767210"/>
            <a:ext cx="229360" cy="280146"/>
            <a:chOff x="6880167" y="2925402"/>
            <a:chExt cx="551412" cy="630183"/>
          </a:xfrm>
          <a:solidFill>
            <a:schemeClr val="tx1"/>
          </a:solidFill>
        </p:grpSpPr>
        <p:sp>
          <p:nvSpPr>
            <p:cNvPr id="259" name="手繪多邊形: 圖案 258">
              <a:extLst>
                <a:ext uri="{FF2B5EF4-FFF2-40B4-BE49-F238E27FC236}">
                  <a16:creationId xmlns:a16="http://schemas.microsoft.com/office/drawing/2014/main" id="{81C9655C-653C-4BF7-9228-60B3FC63FF31}"/>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260" name="手繪多邊形: 圖案 259">
              <a:extLst>
                <a:ext uri="{FF2B5EF4-FFF2-40B4-BE49-F238E27FC236}">
                  <a16:creationId xmlns:a16="http://schemas.microsoft.com/office/drawing/2014/main" id="{3581CF78-961C-4EED-B619-AB954BE3E2CD}"/>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261" name="手繪多邊形: 圖案 260">
              <a:extLst>
                <a:ext uri="{FF2B5EF4-FFF2-40B4-BE49-F238E27FC236}">
                  <a16:creationId xmlns:a16="http://schemas.microsoft.com/office/drawing/2014/main" id="{1D9CFB62-E059-49F3-9FFF-4856397D8B6F}"/>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262" name="圖形 211">
            <a:extLst>
              <a:ext uri="{FF2B5EF4-FFF2-40B4-BE49-F238E27FC236}">
                <a16:creationId xmlns:a16="http://schemas.microsoft.com/office/drawing/2014/main" id="{C2E6852A-CF8B-4F47-B1D5-5DFC3681667A}"/>
              </a:ext>
            </a:extLst>
          </p:cNvPr>
          <p:cNvGrpSpPr/>
          <p:nvPr/>
        </p:nvGrpSpPr>
        <p:grpSpPr>
          <a:xfrm>
            <a:off x="10854492" y="3767210"/>
            <a:ext cx="229360" cy="280146"/>
            <a:chOff x="6880167" y="2925402"/>
            <a:chExt cx="551412" cy="630183"/>
          </a:xfrm>
          <a:solidFill>
            <a:schemeClr val="tx1"/>
          </a:solidFill>
        </p:grpSpPr>
        <p:sp>
          <p:nvSpPr>
            <p:cNvPr id="263" name="手繪多邊形: 圖案 262">
              <a:extLst>
                <a:ext uri="{FF2B5EF4-FFF2-40B4-BE49-F238E27FC236}">
                  <a16:creationId xmlns:a16="http://schemas.microsoft.com/office/drawing/2014/main" id="{060480A1-13D1-452D-AA05-E58A0FE1E15B}"/>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264" name="手繪多邊形: 圖案 263">
              <a:extLst>
                <a:ext uri="{FF2B5EF4-FFF2-40B4-BE49-F238E27FC236}">
                  <a16:creationId xmlns:a16="http://schemas.microsoft.com/office/drawing/2014/main" id="{586CF48F-98A2-4028-B2F0-978149398C96}"/>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265" name="手繪多邊形: 圖案 264">
              <a:extLst>
                <a:ext uri="{FF2B5EF4-FFF2-40B4-BE49-F238E27FC236}">
                  <a16:creationId xmlns:a16="http://schemas.microsoft.com/office/drawing/2014/main" id="{0B8F3AD1-8FE9-4A33-8E85-A71B4926E84A}"/>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266" name="群組 265">
            <a:extLst>
              <a:ext uri="{FF2B5EF4-FFF2-40B4-BE49-F238E27FC236}">
                <a16:creationId xmlns:a16="http://schemas.microsoft.com/office/drawing/2014/main" id="{DBEF15BA-87DC-4405-8724-AB96CC5DB608}"/>
              </a:ext>
            </a:extLst>
          </p:cNvPr>
          <p:cNvGrpSpPr/>
          <p:nvPr/>
        </p:nvGrpSpPr>
        <p:grpSpPr>
          <a:xfrm>
            <a:off x="4391683" y="3163856"/>
            <a:ext cx="699179" cy="617998"/>
            <a:chOff x="13318847" y="8893093"/>
            <a:chExt cx="1455133" cy="1114619"/>
          </a:xfrm>
        </p:grpSpPr>
        <p:sp>
          <p:nvSpPr>
            <p:cNvPr id="267" name="手繪多邊形: 圖案 266">
              <a:extLst>
                <a:ext uri="{FF2B5EF4-FFF2-40B4-BE49-F238E27FC236}">
                  <a16:creationId xmlns:a16="http://schemas.microsoft.com/office/drawing/2014/main" id="{45FCBCB2-3934-48BC-864B-D3D2163DDACE}"/>
                </a:ext>
              </a:extLst>
            </p:cNvPr>
            <p:cNvSpPr/>
            <p:nvPr/>
          </p:nvSpPr>
          <p:spPr>
            <a:xfrm>
              <a:off x="13318847" y="8893093"/>
              <a:ext cx="1455133" cy="957323"/>
            </a:xfrm>
            <a:custGeom>
              <a:avLst/>
              <a:gdLst>
                <a:gd name="connsiteX0" fmla="*/ 1312938 w 1455132"/>
                <a:gd name="connsiteY0" fmla="*/ 961281 h 957324"/>
                <a:gd name="connsiteX1" fmla="*/ 145513 w 1455132"/>
                <a:gd name="connsiteY1" fmla="*/ 961281 h 957324"/>
                <a:gd name="connsiteX2" fmla="*/ 0 w 1455132"/>
                <a:gd name="connsiteY2" fmla="*/ 815768 h 957324"/>
                <a:gd name="connsiteX3" fmla="*/ 0 w 1455132"/>
                <a:gd name="connsiteY3" fmla="*/ 145513 h 957324"/>
                <a:gd name="connsiteX4" fmla="*/ 145513 w 1455132"/>
                <a:gd name="connsiteY4" fmla="*/ 0 h 957324"/>
                <a:gd name="connsiteX5" fmla="*/ 1312938 w 1455132"/>
                <a:gd name="connsiteY5" fmla="*/ 0 h 957324"/>
                <a:gd name="connsiteX6" fmla="*/ 1458452 w 1455132"/>
                <a:gd name="connsiteY6" fmla="*/ 145513 h 957324"/>
                <a:gd name="connsiteX7" fmla="*/ 1458452 w 1455132"/>
                <a:gd name="connsiteY7" fmla="*/ 815768 h 957324"/>
                <a:gd name="connsiteX8" fmla="*/ 1312938 w 1455132"/>
                <a:gd name="connsiteY8" fmla="*/ 961281 h 9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957324">
                  <a:moveTo>
                    <a:pt x="1312938" y="961281"/>
                  </a:moveTo>
                  <a:lnTo>
                    <a:pt x="145513" y="961281"/>
                  </a:lnTo>
                  <a:cubicBezTo>
                    <a:pt x="65226" y="961281"/>
                    <a:pt x="0" y="896183"/>
                    <a:pt x="0" y="815768"/>
                  </a:cubicBezTo>
                  <a:lnTo>
                    <a:pt x="0" y="145513"/>
                  </a:lnTo>
                  <a:cubicBezTo>
                    <a:pt x="0" y="65226"/>
                    <a:pt x="65098" y="0"/>
                    <a:pt x="145513" y="0"/>
                  </a:cubicBezTo>
                  <a:lnTo>
                    <a:pt x="1312938" y="0"/>
                  </a:lnTo>
                  <a:cubicBezTo>
                    <a:pt x="1393226" y="0"/>
                    <a:pt x="1458452" y="65098"/>
                    <a:pt x="1458452" y="145513"/>
                  </a:cubicBezTo>
                  <a:lnTo>
                    <a:pt x="1458452" y="815768"/>
                  </a:lnTo>
                  <a:cubicBezTo>
                    <a:pt x="1458452" y="896055"/>
                    <a:pt x="1393226" y="961281"/>
                    <a:pt x="1312938" y="961281"/>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68" name="手繪多邊形: 圖案 267">
              <a:extLst>
                <a:ext uri="{FF2B5EF4-FFF2-40B4-BE49-F238E27FC236}">
                  <a16:creationId xmlns:a16="http://schemas.microsoft.com/office/drawing/2014/main" id="{428673E9-4FB1-4CDF-945E-987641A3F22A}"/>
                </a:ext>
              </a:extLst>
            </p:cNvPr>
            <p:cNvSpPr/>
            <p:nvPr/>
          </p:nvSpPr>
          <p:spPr>
            <a:xfrm>
              <a:off x="13429255" y="8995204"/>
              <a:ext cx="1225375" cy="753095"/>
            </a:xfrm>
            <a:custGeom>
              <a:avLst/>
              <a:gdLst>
                <a:gd name="connsiteX0" fmla="*/ 0 w 1225374"/>
                <a:gd name="connsiteY0" fmla="*/ 0 h 753095"/>
                <a:gd name="connsiteX1" fmla="*/ 1237501 w 1225374"/>
                <a:gd name="connsiteY1" fmla="*/ 0 h 753095"/>
                <a:gd name="connsiteX2" fmla="*/ 1237501 w 1225374"/>
                <a:gd name="connsiteY2" fmla="*/ 757180 h 753095"/>
                <a:gd name="connsiteX3" fmla="*/ 0 w 1225374"/>
                <a:gd name="connsiteY3" fmla="*/ 757180 h 753095"/>
              </a:gdLst>
              <a:ahLst/>
              <a:cxnLst>
                <a:cxn ang="0">
                  <a:pos x="connsiteX0" y="connsiteY0"/>
                </a:cxn>
                <a:cxn ang="0">
                  <a:pos x="connsiteX1" y="connsiteY1"/>
                </a:cxn>
                <a:cxn ang="0">
                  <a:pos x="connsiteX2" y="connsiteY2"/>
                </a:cxn>
                <a:cxn ang="0">
                  <a:pos x="connsiteX3" y="connsiteY3"/>
                </a:cxn>
              </a:cxnLst>
              <a:rect l="l" t="t" r="r" b="b"/>
              <a:pathLst>
                <a:path w="1225374" h="753095">
                  <a:moveTo>
                    <a:pt x="0" y="0"/>
                  </a:moveTo>
                  <a:lnTo>
                    <a:pt x="1237501" y="0"/>
                  </a:lnTo>
                  <a:lnTo>
                    <a:pt x="1237501" y="757180"/>
                  </a:lnTo>
                  <a:lnTo>
                    <a:pt x="0" y="757180"/>
                  </a:lnTo>
                  <a:close/>
                </a:path>
              </a:pathLst>
            </a:custGeom>
            <a:solidFill>
              <a:schemeClr val="tx1"/>
            </a:solidFill>
            <a:ln w="12700" cap="rnd">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69" name="手繪多邊形: 圖案 268">
              <a:extLst>
                <a:ext uri="{FF2B5EF4-FFF2-40B4-BE49-F238E27FC236}">
                  <a16:creationId xmlns:a16="http://schemas.microsoft.com/office/drawing/2014/main" id="{88824A75-4FC7-4C2E-8992-60626B8FC9C4}"/>
                </a:ext>
              </a:extLst>
            </p:cNvPr>
            <p:cNvSpPr/>
            <p:nvPr/>
          </p:nvSpPr>
          <p:spPr>
            <a:xfrm>
              <a:off x="13318847" y="9863790"/>
              <a:ext cx="1455133" cy="143922"/>
            </a:xfrm>
            <a:custGeom>
              <a:avLst/>
              <a:gdLst>
                <a:gd name="connsiteX0" fmla="*/ 1403437 w 1455132"/>
                <a:gd name="connsiteY0" fmla="*/ 136834 h 127643"/>
                <a:gd name="connsiteX1" fmla="*/ 54887 w 1455132"/>
                <a:gd name="connsiteY1" fmla="*/ 136834 h 127643"/>
                <a:gd name="connsiteX2" fmla="*/ 0 w 1455132"/>
                <a:gd name="connsiteY2" fmla="*/ 81947 h 127643"/>
                <a:gd name="connsiteX3" fmla="*/ 0 w 1455132"/>
                <a:gd name="connsiteY3" fmla="*/ 54886 h 127643"/>
                <a:gd name="connsiteX4" fmla="*/ 54887 w 1455132"/>
                <a:gd name="connsiteY4" fmla="*/ 0 h 127643"/>
                <a:gd name="connsiteX5" fmla="*/ 1403437 w 1455132"/>
                <a:gd name="connsiteY5" fmla="*/ 0 h 127643"/>
                <a:gd name="connsiteX6" fmla="*/ 1458324 w 1455132"/>
                <a:gd name="connsiteY6" fmla="*/ 54886 h 127643"/>
                <a:gd name="connsiteX7" fmla="*/ 1458324 w 1455132"/>
                <a:gd name="connsiteY7" fmla="*/ 81947 h 127643"/>
                <a:gd name="connsiteX8" fmla="*/ 1403437 w 1455132"/>
                <a:gd name="connsiteY8" fmla="*/ 136834 h 1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127643">
                  <a:moveTo>
                    <a:pt x="1403437" y="136834"/>
                  </a:moveTo>
                  <a:lnTo>
                    <a:pt x="54887" y="136834"/>
                  </a:lnTo>
                  <a:cubicBezTo>
                    <a:pt x="24508" y="136834"/>
                    <a:pt x="0" y="112198"/>
                    <a:pt x="0" y="81947"/>
                  </a:cubicBezTo>
                  <a:lnTo>
                    <a:pt x="0" y="54886"/>
                  </a:lnTo>
                  <a:cubicBezTo>
                    <a:pt x="0" y="24507"/>
                    <a:pt x="24635" y="0"/>
                    <a:pt x="54887" y="0"/>
                  </a:cubicBezTo>
                  <a:lnTo>
                    <a:pt x="1403437" y="0"/>
                  </a:lnTo>
                  <a:cubicBezTo>
                    <a:pt x="1433816" y="0"/>
                    <a:pt x="1458324" y="24635"/>
                    <a:pt x="1458324" y="54886"/>
                  </a:cubicBezTo>
                  <a:lnTo>
                    <a:pt x="1458324" y="81947"/>
                  </a:lnTo>
                  <a:cubicBezTo>
                    <a:pt x="1458452" y="112198"/>
                    <a:pt x="1433816" y="136834"/>
                    <a:pt x="1403437" y="136834"/>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0" name="手繪多邊形: 圖案 269">
              <a:extLst>
                <a:ext uri="{FF2B5EF4-FFF2-40B4-BE49-F238E27FC236}">
                  <a16:creationId xmlns:a16="http://schemas.microsoft.com/office/drawing/2014/main" id="{BE42A383-C556-4A68-B8D2-E1604E9A4354}"/>
                </a:ext>
              </a:extLst>
            </p:cNvPr>
            <p:cNvSpPr/>
            <p:nvPr/>
          </p:nvSpPr>
          <p:spPr>
            <a:xfrm>
              <a:off x="13950039" y="9904153"/>
              <a:ext cx="191465" cy="38292"/>
            </a:xfrm>
            <a:custGeom>
              <a:avLst/>
              <a:gdLst>
                <a:gd name="connsiteX0" fmla="*/ 174105 w 191464"/>
                <a:gd name="connsiteY0" fmla="*/ 43654 h 38292"/>
                <a:gd name="connsiteX1" fmla="*/ 21827 w 191464"/>
                <a:gd name="connsiteY1" fmla="*/ 43654 h 38292"/>
                <a:gd name="connsiteX2" fmla="*/ 0 w 191464"/>
                <a:gd name="connsiteY2" fmla="*/ 21827 h 38292"/>
                <a:gd name="connsiteX3" fmla="*/ 0 w 191464"/>
                <a:gd name="connsiteY3" fmla="*/ 21827 h 38292"/>
                <a:gd name="connsiteX4" fmla="*/ 21827 w 191464"/>
                <a:gd name="connsiteY4" fmla="*/ 0 h 38292"/>
                <a:gd name="connsiteX5" fmla="*/ 174105 w 191464"/>
                <a:gd name="connsiteY5" fmla="*/ 0 h 38292"/>
                <a:gd name="connsiteX6" fmla="*/ 195932 w 191464"/>
                <a:gd name="connsiteY6" fmla="*/ 21827 h 38292"/>
                <a:gd name="connsiteX7" fmla="*/ 195932 w 191464"/>
                <a:gd name="connsiteY7" fmla="*/ 21827 h 38292"/>
                <a:gd name="connsiteX8" fmla="*/ 174105 w 191464"/>
                <a:gd name="connsiteY8" fmla="*/ 43654 h 3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64" h="38292">
                  <a:moveTo>
                    <a:pt x="174105" y="43654"/>
                  </a:moveTo>
                  <a:lnTo>
                    <a:pt x="21827" y="43654"/>
                  </a:lnTo>
                  <a:cubicBezTo>
                    <a:pt x="9701" y="43654"/>
                    <a:pt x="0" y="33825"/>
                    <a:pt x="0" y="21827"/>
                  </a:cubicBezTo>
                  <a:lnTo>
                    <a:pt x="0" y="21827"/>
                  </a:lnTo>
                  <a:cubicBezTo>
                    <a:pt x="0" y="9701"/>
                    <a:pt x="9829" y="0"/>
                    <a:pt x="21827" y="0"/>
                  </a:cubicBezTo>
                  <a:lnTo>
                    <a:pt x="174105" y="0"/>
                  </a:lnTo>
                  <a:cubicBezTo>
                    <a:pt x="186232" y="0"/>
                    <a:pt x="195932" y="9828"/>
                    <a:pt x="195932" y="21827"/>
                  </a:cubicBezTo>
                  <a:lnTo>
                    <a:pt x="195932" y="21827"/>
                  </a:lnTo>
                  <a:cubicBezTo>
                    <a:pt x="195932" y="33825"/>
                    <a:pt x="186232" y="43654"/>
                    <a:pt x="174105" y="43654"/>
                  </a:cubicBezTo>
                  <a:close/>
                </a:path>
              </a:pathLst>
            </a:custGeom>
            <a:solidFill>
              <a:srgbClr val="000000"/>
            </a:solid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1" name="手繪多邊形: 圖案 270">
              <a:extLst>
                <a:ext uri="{FF2B5EF4-FFF2-40B4-BE49-F238E27FC236}">
                  <a16:creationId xmlns:a16="http://schemas.microsoft.com/office/drawing/2014/main" id="{CF709032-A87C-4C5F-B15B-50F27C786DC1}"/>
                </a:ext>
              </a:extLst>
            </p:cNvPr>
            <p:cNvSpPr/>
            <p:nvPr/>
          </p:nvSpPr>
          <p:spPr>
            <a:xfrm>
              <a:off x="13588681" y="9103446"/>
              <a:ext cx="510573" cy="510573"/>
            </a:xfrm>
            <a:custGeom>
              <a:avLst/>
              <a:gdLst>
                <a:gd name="connsiteX0" fmla="*/ 0 w 510572"/>
                <a:gd name="connsiteY0" fmla="*/ 0 h 510572"/>
                <a:gd name="connsiteX1" fmla="*/ 514785 w 510572"/>
                <a:gd name="connsiteY1" fmla="*/ 0 h 510572"/>
                <a:gd name="connsiteX2" fmla="*/ 514785 w 510572"/>
                <a:gd name="connsiteY2" fmla="*/ 520784 h 510572"/>
                <a:gd name="connsiteX3" fmla="*/ 0 w 510572"/>
                <a:gd name="connsiteY3" fmla="*/ 520784 h 510572"/>
              </a:gdLst>
              <a:ahLst/>
              <a:cxnLst>
                <a:cxn ang="0">
                  <a:pos x="connsiteX0" y="connsiteY0"/>
                </a:cxn>
                <a:cxn ang="0">
                  <a:pos x="connsiteX1" y="connsiteY1"/>
                </a:cxn>
                <a:cxn ang="0">
                  <a:pos x="connsiteX2" y="connsiteY2"/>
                </a:cxn>
                <a:cxn ang="0">
                  <a:pos x="connsiteX3" y="connsiteY3"/>
                </a:cxn>
              </a:cxnLst>
              <a:rect l="l" t="t" r="r" b="b"/>
              <a:pathLst>
                <a:path w="510572" h="510572">
                  <a:moveTo>
                    <a:pt x="0" y="0"/>
                  </a:moveTo>
                  <a:lnTo>
                    <a:pt x="514785" y="0"/>
                  </a:lnTo>
                  <a:lnTo>
                    <a:pt x="514785" y="520784"/>
                  </a:lnTo>
                  <a:lnTo>
                    <a:pt x="0" y="520784"/>
                  </a:lnTo>
                  <a:close/>
                </a:path>
              </a:pathLst>
            </a:custGeom>
            <a:noFill/>
            <a:ln w="1270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2" name="手繪多邊形: 圖案 271">
              <a:extLst>
                <a:ext uri="{FF2B5EF4-FFF2-40B4-BE49-F238E27FC236}">
                  <a16:creationId xmlns:a16="http://schemas.microsoft.com/office/drawing/2014/main" id="{9D2C1472-0EB3-4675-A5CE-E91380EAFADB}"/>
                </a:ext>
              </a:extLst>
            </p:cNvPr>
            <p:cNvSpPr/>
            <p:nvPr/>
          </p:nvSpPr>
          <p:spPr>
            <a:xfrm>
              <a:off x="13974675"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3" name="手繪多邊形: 圖案 272">
              <a:extLst>
                <a:ext uri="{FF2B5EF4-FFF2-40B4-BE49-F238E27FC236}">
                  <a16:creationId xmlns:a16="http://schemas.microsoft.com/office/drawing/2014/main" id="{FA864E26-0A85-4864-99B1-DECC382A8473}"/>
                </a:ext>
              </a:extLst>
            </p:cNvPr>
            <p:cNvSpPr/>
            <p:nvPr/>
          </p:nvSpPr>
          <p:spPr>
            <a:xfrm>
              <a:off x="14013606"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4" name="手繪多邊形: 圖案 273">
              <a:extLst>
                <a:ext uri="{FF2B5EF4-FFF2-40B4-BE49-F238E27FC236}">
                  <a16:creationId xmlns:a16="http://schemas.microsoft.com/office/drawing/2014/main" id="{842D7BD4-D9D3-4B4E-82A3-7E048E61357D}"/>
                </a:ext>
              </a:extLst>
            </p:cNvPr>
            <p:cNvSpPr/>
            <p:nvPr/>
          </p:nvSpPr>
          <p:spPr>
            <a:xfrm>
              <a:off x="14052537"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5" name="手繪多邊形: 圖案 274">
              <a:extLst>
                <a:ext uri="{FF2B5EF4-FFF2-40B4-BE49-F238E27FC236}">
                  <a16:creationId xmlns:a16="http://schemas.microsoft.com/office/drawing/2014/main" id="{BCC03DE6-7478-4777-A7F5-E0B250A65390}"/>
                </a:ext>
              </a:extLst>
            </p:cNvPr>
            <p:cNvSpPr/>
            <p:nvPr/>
          </p:nvSpPr>
          <p:spPr>
            <a:xfrm>
              <a:off x="13591617" y="9161396"/>
              <a:ext cx="510573" cy="12764"/>
            </a:xfrm>
            <a:custGeom>
              <a:avLst/>
              <a:gdLst>
                <a:gd name="connsiteX0" fmla="*/ 0 w 510572"/>
                <a:gd name="connsiteY0" fmla="*/ 0 h 0"/>
                <a:gd name="connsiteX1" fmla="*/ 510828 w 510572"/>
                <a:gd name="connsiteY1" fmla="*/ 0 h 0"/>
              </a:gdLst>
              <a:ahLst/>
              <a:cxnLst>
                <a:cxn ang="0">
                  <a:pos x="connsiteX0" y="connsiteY0"/>
                </a:cxn>
                <a:cxn ang="0">
                  <a:pos x="connsiteX1" y="connsiteY1"/>
                </a:cxn>
              </a:cxnLst>
              <a:rect l="l" t="t" r="r" b="b"/>
              <a:pathLst>
                <a:path w="510572">
                  <a:moveTo>
                    <a:pt x="0" y="0"/>
                  </a:moveTo>
                  <a:lnTo>
                    <a:pt x="510828"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6" name="手繪多邊形: 圖案 275">
              <a:extLst>
                <a:ext uri="{FF2B5EF4-FFF2-40B4-BE49-F238E27FC236}">
                  <a16:creationId xmlns:a16="http://schemas.microsoft.com/office/drawing/2014/main" id="{F28637EB-E6C1-4B46-8143-A01F56590AF8}"/>
                </a:ext>
              </a:extLst>
            </p:cNvPr>
            <p:cNvSpPr/>
            <p:nvPr/>
          </p:nvSpPr>
          <p:spPr>
            <a:xfrm>
              <a:off x="13630548" y="9208241"/>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7" name="手繪多邊形: 圖案 276">
              <a:extLst>
                <a:ext uri="{FF2B5EF4-FFF2-40B4-BE49-F238E27FC236}">
                  <a16:creationId xmlns:a16="http://schemas.microsoft.com/office/drawing/2014/main" id="{58A30B3F-A556-496A-9AAB-965E558DC11A}"/>
                </a:ext>
              </a:extLst>
            </p:cNvPr>
            <p:cNvSpPr/>
            <p:nvPr/>
          </p:nvSpPr>
          <p:spPr>
            <a:xfrm>
              <a:off x="13630548" y="9244108"/>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8" name="手繪多邊形: 圖案 277">
              <a:extLst>
                <a:ext uri="{FF2B5EF4-FFF2-40B4-BE49-F238E27FC236}">
                  <a16:creationId xmlns:a16="http://schemas.microsoft.com/office/drawing/2014/main" id="{5FCC8951-120D-4B9B-81AD-BE3AD4E9F474}"/>
                </a:ext>
              </a:extLst>
            </p:cNvPr>
            <p:cNvSpPr/>
            <p:nvPr/>
          </p:nvSpPr>
          <p:spPr>
            <a:xfrm>
              <a:off x="13630548" y="9280104"/>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79" name="手繪多邊形: 圖案 278">
              <a:extLst>
                <a:ext uri="{FF2B5EF4-FFF2-40B4-BE49-F238E27FC236}">
                  <a16:creationId xmlns:a16="http://schemas.microsoft.com/office/drawing/2014/main" id="{E9414BD3-63BE-4336-B518-6B6156CB97F1}"/>
                </a:ext>
              </a:extLst>
            </p:cNvPr>
            <p:cNvSpPr/>
            <p:nvPr/>
          </p:nvSpPr>
          <p:spPr>
            <a:xfrm>
              <a:off x="13630548" y="9315972"/>
              <a:ext cx="165936" cy="12764"/>
            </a:xfrm>
            <a:custGeom>
              <a:avLst/>
              <a:gdLst>
                <a:gd name="connsiteX0" fmla="*/ 0 w 165936"/>
                <a:gd name="connsiteY0" fmla="*/ 0 h 0"/>
                <a:gd name="connsiteX1" fmla="*/ 175892 w 165936"/>
                <a:gd name="connsiteY1" fmla="*/ 0 h 0"/>
              </a:gdLst>
              <a:ahLst/>
              <a:cxnLst>
                <a:cxn ang="0">
                  <a:pos x="connsiteX0" y="connsiteY0"/>
                </a:cxn>
                <a:cxn ang="0">
                  <a:pos x="connsiteX1" y="connsiteY1"/>
                </a:cxn>
              </a:cxnLst>
              <a:rect l="l" t="t" r="r" b="b"/>
              <a:pathLst>
                <a:path w="165936">
                  <a:moveTo>
                    <a:pt x="0" y="0"/>
                  </a:moveTo>
                  <a:lnTo>
                    <a:pt x="175892"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grpSp>
      <p:sp>
        <p:nvSpPr>
          <p:cNvPr id="280" name="矩形 279">
            <a:extLst>
              <a:ext uri="{FF2B5EF4-FFF2-40B4-BE49-F238E27FC236}">
                <a16:creationId xmlns:a16="http://schemas.microsoft.com/office/drawing/2014/main" id="{08A39DF6-DF7A-43C9-9022-B02A7907595B}"/>
              </a:ext>
            </a:extLst>
          </p:cNvPr>
          <p:cNvSpPr/>
          <p:nvPr/>
        </p:nvSpPr>
        <p:spPr>
          <a:xfrm>
            <a:off x="4226116" y="3747688"/>
            <a:ext cx="1043621" cy="290026"/>
          </a:xfrm>
          <a:prstGeom prst="rect">
            <a:avLst/>
          </a:prstGeom>
          <a:noFill/>
          <a:ln>
            <a:noFill/>
          </a:ln>
          <a:effectLst/>
          <a:scene3d>
            <a:camera prst="orthographicFront">
              <a:rot lat="0" lon="0" rev="0"/>
            </a:camera>
            <a:lightRig rig="threePt" dir="t">
              <a:rot lat="0" lon="0" rev="1200000"/>
            </a:lightRig>
          </a:scene3d>
          <a:sp3d>
            <a:bevelT w="63500" h="254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100" kern="0">
                <a:solidFill>
                  <a:schemeClr val="bg1">
                    <a:lumMod val="95000"/>
                  </a:schemeClr>
                </a:solidFill>
                <a:latin typeface="Arial"/>
                <a:ea typeface="新細明體"/>
                <a:cs typeface="Arial"/>
              </a:rPr>
              <a:t>Client</a:t>
            </a:r>
            <a:endParaRPr lang="en-US" altLang="zh-TW" sz="1100" i="0" u="none" strike="noStrike" kern="0" cap="none" spc="0" normalizeH="0" baseline="0" noProof="0">
              <a:ln>
                <a:noFill/>
              </a:ln>
              <a:solidFill>
                <a:schemeClr val="bg1">
                  <a:lumMod val="95000"/>
                </a:scheme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281" name="圖形 280">
            <a:extLst>
              <a:ext uri="{FF2B5EF4-FFF2-40B4-BE49-F238E27FC236}">
                <a16:creationId xmlns:a16="http://schemas.microsoft.com/office/drawing/2014/main" id="{80D3D307-0B66-40E3-8C28-847C008E1C6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885414" y="3467439"/>
            <a:ext cx="328838" cy="299524"/>
          </a:xfrm>
          <a:prstGeom prst="rect">
            <a:avLst/>
          </a:prstGeom>
        </p:spPr>
      </p:pic>
    </p:spTree>
    <p:extLst>
      <p:ext uri="{BB962C8B-B14F-4D97-AF65-F5344CB8AC3E}">
        <p14:creationId xmlns:p14="http://schemas.microsoft.com/office/powerpoint/2010/main" val="4067752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圓角 3">
            <a:extLst>
              <a:ext uri="{FF2B5EF4-FFF2-40B4-BE49-F238E27FC236}">
                <a16:creationId xmlns:a16="http://schemas.microsoft.com/office/drawing/2014/main" id="{495B6728-54B3-47B6-B3BF-4D5C9597E539}"/>
              </a:ext>
            </a:extLst>
          </p:cNvPr>
          <p:cNvSpPr/>
          <p:nvPr/>
        </p:nvSpPr>
        <p:spPr>
          <a:xfrm>
            <a:off x="359923" y="2382278"/>
            <a:ext cx="11459183" cy="3727939"/>
          </a:xfrm>
          <a:prstGeom prst="roundRect">
            <a:avLst>
              <a:gd name="adj" fmla="val 44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標題 1">
            <a:extLst>
              <a:ext uri="{FF2B5EF4-FFF2-40B4-BE49-F238E27FC236}">
                <a16:creationId xmlns:a16="http://schemas.microsoft.com/office/drawing/2014/main" id="{4338E3DF-1EC6-47C4-993C-C7E646A534A2}"/>
              </a:ext>
            </a:extLst>
          </p:cNvPr>
          <p:cNvSpPr>
            <a:spLocks noGrp="1"/>
          </p:cNvSpPr>
          <p:nvPr>
            <p:ph type="title"/>
          </p:nvPr>
        </p:nvSpPr>
        <p:spPr>
          <a:xfrm>
            <a:off x="535710" y="420848"/>
            <a:ext cx="10970490" cy="879696"/>
          </a:xfrm>
        </p:spPr>
        <p:txBody>
          <a:bodyPr>
            <a:normAutofit/>
          </a:bodyPr>
          <a:lstStyle/>
          <a:p>
            <a:r>
              <a:rPr lang="en-US" sz="4000" cap="none">
                <a:latin typeface="Arial"/>
                <a:ea typeface="微軟正黑體"/>
                <a:cs typeface="Arial"/>
              </a:rPr>
              <a:t>Object cloud</a:t>
            </a:r>
            <a:r>
              <a:rPr lang="en-US" altLang="zh-TW" sz="4000" cap="none">
                <a:latin typeface="Arial"/>
                <a:ea typeface="微軟正黑體"/>
                <a:cs typeface="Arial"/>
              </a:rPr>
              <a:t> s</a:t>
            </a:r>
            <a:r>
              <a:rPr lang="en-US" sz="4000" cap="none">
                <a:latin typeface="Arial"/>
                <a:ea typeface="微軟正黑體"/>
                <a:cs typeface="Arial"/>
              </a:rPr>
              <a:t>torage ranking</a:t>
            </a:r>
            <a:endParaRPr lang="zh-TW" altLang="en-US" sz="4000" cap="none">
              <a:latin typeface="Arial"/>
              <a:ea typeface="微軟正黑體"/>
              <a:cs typeface="Arial"/>
            </a:endParaRPr>
          </a:p>
        </p:txBody>
      </p:sp>
      <p:pic>
        <p:nvPicPr>
          <p:cNvPr id="3" name="圖片 3">
            <a:extLst>
              <a:ext uri="{FF2B5EF4-FFF2-40B4-BE49-F238E27FC236}">
                <a16:creationId xmlns:a16="http://schemas.microsoft.com/office/drawing/2014/main" id="{8A75551B-9FC7-4E19-B9B3-1801348F0D9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6602" y="2733471"/>
            <a:ext cx="5845494" cy="3247735"/>
          </a:xfrm>
          <a:prstGeom prst="rect">
            <a:avLst/>
          </a:prstGeom>
        </p:spPr>
      </p:pic>
      <p:pic>
        <p:nvPicPr>
          <p:cNvPr id="5" name="圖片 5">
            <a:extLst>
              <a:ext uri="{FF2B5EF4-FFF2-40B4-BE49-F238E27FC236}">
                <a16:creationId xmlns:a16="http://schemas.microsoft.com/office/drawing/2014/main" id="{42C68D31-BAC4-420E-9C88-A9F4E94CB16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673175" y="2727651"/>
            <a:ext cx="4888406" cy="3253611"/>
          </a:xfrm>
          <a:prstGeom prst="rect">
            <a:avLst/>
          </a:prstGeom>
        </p:spPr>
      </p:pic>
      <p:sp>
        <p:nvSpPr>
          <p:cNvPr id="8" name="文字方塊 7">
            <a:extLst>
              <a:ext uri="{FF2B5EF4-FFF2-40B4-BE49-F238E27FC236}">
                <a16:creationId xmlns:a16="http://schemas.microsoft.com/office/drawing/2014/main" id="{92D10C93-D6E2-4A9E-9A73-63CF043CFDAE}"/>
              </a:ext>
            </a:extLst>
          </p:cNvPr>
          <p:cNvSpPr txBox="1"/>
          <p:nvPr/>
        </p:nvSpPr>
        <p:spPr>
          <a:xfrm>
            <a:off x="533904" y="1300544"/>
            <a:ext cx="1097218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SzPct val="100000"/>
              <a:buFont typeface="Arial" panose="020B0604020202020204" pitchFamily="34" charset="0"/>
              <a:buChar char="•"/>
            </a:pPr>
            <a:r>
              <a:rPr lang="en-US" altLang="zh-TW" sz="2000">
                <a:latin typeface="Arial" panose="020B0604020202020204" pitchFamily="34" charset="0"/>
                <a:ea typeface="+mn-lt"/>
                <a:cs typeface="Arial" panose="020B0604020202020204" pitchFamily="34" charset="0"/>
              </a:rPr>
              <a:t> </a:t>
            </a:r>
            <a:r>
              <a:rPr lang="en-US" sz="2000">
                <a:latin typeface="Arial" panose="020B0604020202020204" pitchFamily="34" charset="0"/>
                <a:ea typeface="+mn-lt"/>
                <a:cs typeface="Arial" panose="020B0604020202020204" pitchFamily="34" charset="0"/>
              </a:rPr>
              <a:t>Ful</a:t>
            </a:r>
            <a:r>
              <a:rPr lang="en-US" altLang="zh-TW" sz="2000">
                <a:latin typeface="Arial" panose="020B0604020202020204" pitchFamily="34" charset="0"/>
                <a:ea typeface="+mn-lt"/>
                <a:cs typeface="Arial" panose="020B0604020202020204" pitchFamily="34" charset="0"/>
              </a:rPr>
              <a:t>l sup</a:t>
            </a:r>
            <a:r>
              <a:rPr lang="en-US" sz="2000">
                <a:latin typeface="Arial" panose="020B0604020202020204" pitchFamily="34" charset="0"/>
                <a:ea typeface="+mn-lt"/>
                <a:cs typeface="Arial" panose="020B0604020202020204" pitchFamily="34" charset="0"/>
              </a:rPr>
              <a:t>p</a:t>
            </a:r>
            <a:r>
              <a:rPr lang="en-US" altLang="zh-TW" sz="2000">
                <a:latin typeface="Arial" panose="020B0604020202020204" pitchFamily="34" charset="0"/>
                <a:ea typeface="+mn-lt"/>
                <a:cs typeface="Arial" panose="020B0604020202020204" pitchFamily="34" charset="0"/>
              </a:rPr>
              <a:t>ort for </a:t>
            </a:r>
            <a:r>
              <a:rPr lang="en-US" sz="2000">
                <a:latin typeface="Arial" panose="020B0604020202020204" pitchFamily="34" charset="0"/>
                <a:ea typeface="+mn-lt"/>
                <a:cs typeface="Arial" panose="020B0604020202020204" pitchFamily="34" charset="0"/>
              </a:rPr>
              <a:t>m</a:t>
            </a:r>
            <a:r>
              <a:rPr lang="en-US" altLang="zh-TW" sz="2000">
                <a:latin typeface="Arial" panose="020B0604020202020204" pitchFamily="34" charset="0"/>
                <a:ea typeface="+mn-lt"/>
                <a:cs typeface="Arial" panose="020B0604020202020204" pitchFamily="34" charset="0"/>
              </a:rPr>
              <a:t>a</a:t>
            </a:r>
            <a:r>
              <a:rPr lang="en-US" sz="2000">
                <a:latin typeface="Arial" panose="020B0604020202020204" pitchFamily="34" charset="0"/>
                <a:ea typeface="+mn-lt"/>
                <a:cs typeface="Arial" panose="020B0604020202020204" pitchFamily="34" charset="0"/>
              </a:rPr>
              <a:t>i</a:t>
            </a:r>
            <a:r>
              <a:rPr lang="en-US" altLang="zh-TW" sz="2000">
                <a:latin typeface="Arial" panose="020B0604020202020204" pitchFamily="34" charset="0"/>
                <a:ea typeface="+mn-lt"/>
                <a:cs typeface="Arial" panose="020B0604020202020204" pitchFamily="34" charset="0"/>
              </a:rPr>
              <a:t>ns</a:t>
            </a:r>
            <a:r>
              <a:rPr lang="en-US" sz="2000">
                <a:latin typeface="Arial" panose="020B0604020202020204" pitchFamily="34" charset="0"/>
                <a:ea typeface="+mn-lt"/>
                <a:cs typeface="Arial" panose="020B0604020202020204" pitchFamily="34" charset="0"/>
              </a:rPr>
              <a:t>t</a:t>
            </a:r>
            <a:r>
              <a:rPr lang="en-US" altLang="zh-TW" sz="2000">
                <a:latin typeface="Arial" panose="020B0604020202020204" pitchFamily="34" charset="0"/>
                <a:ea typeface="+mn-lt"/>
                <a:cs typeface="Arial" panose="020B0604020202020204" pitchFamily="34" charset="0"/>
              </a:rPr>
              <a:t>ream cloud service providers.</a:t>
            </a:r>
            <a:endParaRPr lang="en-US" sz="2000">
              <a:latin typeface="Arial" panose="020B0604020202020204" pitchFamily="34" charset="0"/>
              <a:ea typeface="+mn-lt"/>
              <a:cs typeface="Arial" panose="020B0604020202020204" pitchFamily="34" charset="0"/>
            </a:endParaRPr>
          </a:p>
          <a:p>
            <a:pPr>
              <a:buSzPct val="100000"/>
              <a:buFont typeface="Arial" panose="020B0604020202020204" pitchFamily="34" charset="0"/>
              <a:buChar char="•"/>
            </a:pPr>
            <a:r>
              <a:rPr lang="en-US" altLang="zh-TW" sz="2000">
                <a:latin typeface="Arial" panose="020B0604020202020204" pitchFamily="34" charset="0"/>
                <a:ea typeface="+mn-lt"/>
                <a:cs typeface="Arial" panose="020B0604020202020204" pitchFamily="34" charset="0"/>
              </a:rPr>
              <a:t> T</a:t>
            </a:r>
            <a:r>
              <a:rPr lang="en-US" sz="2000">
                <a:latin typeface="Arial" panose="020B0604020202020204" pitchFamily="34" charset="0"/>
                <a:ea typeface="+mn-lt"/>
                <a:cs typeface="Arial" panose="020B0604020202020204" pitchFamily="34" charset="0"/>
              </a:rPr>
              <a:t>he support for </a:t>
            </a:r>
            <a:r>
              <a:rPr lang="en-US" altLang="zh-TW" sz="2000">
                <a:latin typeface="Arial" panose="020B0604020202020204" pitchFamily="34" charset="0"/>
                <a:ea typeface="+mn-lt"/>
                <a:cs typeface="Arial" panose="020B0604020202020204" pitchFamily="34" charset="0"/>
              </a:rPr>
              <a:t>regional cloud </a:t>
            </a:r>
            <a:r>
              <a:rPr lang="en-US" sz="2000">
                <a:latin typeface="Arial" panose="020B0604020202020204" pitchFamily="34" charset="0"/>
                <a:ea typeface="+mn-lt"/>
                <a:cs typeface="Arial" panose="020B0604020202020204" pitchFamily="34" charset="0"/>
              </a:rPr>
              <a:t>service providers</a:t>
            </a:r>
            <a:r>
              <a:rPr lang="en-US" altLang="zh-TW" sz="2000">
                <a:latin typeface="Arial" panose="020B0604020202020204" pitchFamily="34" charset="0"/>
                <a:ea typeface="+mn-lt"/>
                <a:cs typeface="Arial" panose="020B0604020202020204" pitchFamily="34" charset="0"/>
              </a:rPr>
              <a:t> is increasing.</a:t>
            </a:r>
            <a:endParaRPr lang="en-US" sz="20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9001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FBCA659-4AA8-4440-BF88-1CAD4BD25571}"/>
              </a:ext>
            </a:extLst>
          </p:cNvPr>
          <p:cNvSpPr>
            <a:spLocks noGrp="1"/>
          </p:cNvSpPr>
          <p:nvPr>
            <p:ph type="title"/>
          </p:nvPr>
        </p:nvSpPr>
        <p:spPr>
          <a:xfrm>
            <a:off x="738773" y="440045"/>
            <a:ext cx="8618907" cy="947899"/>
          </a:xfrm>
        </p:spPr>
        <p:txBody>
          <a:bodyPr>
            <a:noAutofit/>
          </a:bodyPr>
          <a:lstStyle/>
          <a:p>
            <a:r>
              <a:rPr lang="zh-TW" sz="4000" cap="none">
                <a:latin typeface="Arial"/>
                <a:ea typeface="微軟正黑體"/>
                <a:cs typeface="Arial"/>
              </a:rPr>
              <a:t>Support </a:t>
            </a:r>
            <a:r>
              <a:rPr lang="en-US" altLang="zh-TW" sz="4000" cap="none">
                <a:latin typeface="Arial"/>
                <a:ea typeface="微軟正黑體"/>
                <a:cs typeface="Arial"/>
              </a:rPr>
              <a:t>u</a:t>
            </a:r>
            <a:r>
              <a:rPr lang="zh-TW" sz="4000" cap="none">
                <a:latin typeface="Arial"/>
                <a:ea typeface="微軟正黑體"/>
                <a:cs typeface="Arial"/>
              </a:rPr>
              <a:t>p </a:t>
            </a:r>
            <a:r>
              <a:rPr lang="en-US" altLang="zh-TW" sz="4000" cap="none">
                <a:latin typeface="Arial"/>
                <a:ea typeface="微軟正黑體"/>
                <a:cs typeface="Arial"/>
              </a:rPr>
              <a:t>t</a:t>
            </a:r>
            <a:r>
              <a:rPr lang="zh-TW" sz="4000" cap="none">
                <a:latin typeface="Arial"/>
                <a:ea typeface="微軟正黑體"/>
                <a:cs typeface="Arial"/>
              </a:rPr>
              <a:t>o </a:t>
            </a:r>
            <a:r>
              <a:rPr lang="en-US" altLang="zh-TW" sz="4000" cap="none">
                <a:latin typeface="Arial"/>
                <a:ea typeface="微軟正黑體"/>
                <a:cs typeface="Arial"/>
              </a:rPr>
              <a:t>13</a:t>
            </a:r>
            <a:r>
              <a:rPr lang="zh-TW" sz="4000" cap="none">
                <a:latin typeface="Arial"/>
                <a:ea typeface="微軟正黑體"/>
                <a:cs typeface="Arial"/>
              </a:rPr>
              <a:t> </a:t>
            </a:r>
            <a:r>
              <a:rPr lang="en-US" altLang="zh-TW" sz="4000" cap="none">
                <a:latin typeface="Arial"/>
                <a:ea typeface="微軟正黑體"/>
                <a:cs typeface="Arial"/>
              </a:rPr>
              <a:t>o</a:t>
            </a:r>
            <a:r>
              <a:rPr lang="zh-TW" sz="4000" cap="none">
                <a:latin typeface="Arial"/>
                <a:ea typeface="微軟正黑體"/>
                <a:cs typeface="Arial"/>
              </a:rPr>
              <a:t>bject </a:t>
            </a:r>
            <a:r>
              <a:rPr lang="en-US" altLang="zh-TW" sz="4000" cap="none">
                <a:latin typeface="Arial"/>
                <a:ea typeface="微軟正黑體"/>
                <a:cs typeface="Arial"/>
              </a:rPr>
              <a:t>c</a:t>
            </a:r>
            <a:r>
              <a:rPr lang="zh-TW" sz="4000" cap="none">
                <a:latin typeface="Arial"/>
                <a:ea typeface="微軟正黑體"/>
                <a:cs typeface="Arial"/>
              </a:rPr>
              <a:t>loud </a:t>
            </a:r>
            <a:r>
              <a:rPr lang="en-US" altLang="zh-TW" sz="4000" cap="none">
                <a:latin typeface="Arial"/>
                <a:ea typeface="微軟正黑體"/>
                <a:cs typeface="Arial"/>
              </a:rPr>
              <a:t>s</a:t>
            </a:r>
            <a:r>
              <a:rPr lang="zh-TW" sz="4000" cap="none">
                <a:latin typeface="Arial"/>
                <a:ea typeface="微軟正黑體"/>
                <a:cs typeface="Arial"/>
              </a:rPr>
              <a:t>torage </a:t>
            </a:r>
            <a:r>
              <a:rPr lang="en-US" altLang="zh-TW" sz="4000" cap="none">
                <a:latin typeface="Arial"/>
                <a:ea typeface="微軟正黑體"/>
                <a:cs typeface="Arial"/>
              </a:rPr>
              <a:t>s</a:t>
            </a:r>
            <a:r>
              <a:rPr lang="zh-TW" sz="4000" cap="none">
                <a:latin typeface="Arial"/>
                <a:ea typeface="微軟正黑體"/>
                <a:cs typeface="Arial"/>
              </a:rPr>
              <a:t>pace</a:t>
            </a:r>
            <a:r>
              <a:rPr lang="en-US" altLang="zh-TW" sz="4000" cap="none">
                <a:latin typeface="Arial"/>
                <a:ea typeface="微軟正黑體"/>
                <a:cs typeface="Arial"/>
              </a:rPr>
              <a:t>s</a:t>
            </a:r>
            <a:endParaRPr lang="en-US" altLang="zh-TW" sz="4000"/>
          </a:p>
        </p:txBody>
      </p:sp>
      <p:sp>
        <p:nvSpPr>
          <p:cNvPr id="32" name="矩形: 圓角 31">
            <a:extLst>
              <a:ext uri="{FF2B5EF4-FFF2-40B4-BE49-F238E27FC236}">
                <a16:creationId xmlns:a16="http://schemas.microsoft.com/office/drawing/2014/main" id="{42081390-972A-465E-9C9B-F86177D45DB9}"/>
              </a:ext>
            </a:extLst>
          </p:cNvPr>
          <p:cNvSpPr/>
          <p:nvPr/>
        </p:nvSpPr>
        <p:spPr>
          <a:xfrm>
            <a:off x="410059" y="2080963"/>
            <a:ext cx="11459183" cy="4096592"/>
          </a:xfrm>
          <a:prstGeom prst="roundRect">
            <a:avLst>
              <a:gd name="adj" fmla="val 440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4" name="圖片 33" descr="一張含有 食物, 畫畫 的圖片&#10;&#10;自動產生的描述">
            <a:extLst>
              <a:ext uri="{FF2B5EF4-FFF2-40B4-BE49-F238E27FC236}">
                <a16:creationId xmlns:a16="http://schemas.microsoft.com/office/drawing/2014/main" id="{C3B8E836-A91E-4C86-B218-E6DAE942F83A}"/>
              </a:ext>
            </a:extLst>
          </p:cNvPr>
          <p:cNvPicPr>
            <a:picLocks noChangeAspect="1"/>
          </p:cNvPicPr>
          <p:nvPr/>
        </p:nvPicPr>
        <p:blipFill>
          <a:blip r:embed="rId2"/>
          <a:stretch>
            <a:fillRect/>
          </a:stretch>
        </p:blipFill>
        <p:spPr>
          <a:xfrm>
            <a:off x="5923653" y="3612618"/>
            <a:ext cx="622193" cy="622193"/>
          </a:xfrm>
          <a:prstGeom prst="rect">
            <a:avLst/>
          </a:prstGeom>
        </p:spPr>
      </p:pic>
      <p:pic>
        <p:nvPicPr>
          <p:cNvPr id="40" name="图片 57">
            <a:extLst>
              <a:ext uri="{FF2B5EF4-FFF2-40B4-BE49-F238E27FC236}">
                <a16:creationId xmlns:a16="http://schemas.microsoft.com/office/drawing/2014/main" id="{2B00CF29-36E5-4CFE-863D-263CAC1A898C}"/>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t="76775"/>
          <a:stretch>
            <a:fillRect/>
          </a:stretch>
        </p:blipFill>
        <p:spPr>
          <a:xfrm>
            <a:off x="322758" y="3189303"/>
            <a:ext cx="11527278" cy="234298"/>
          </a:xfrm>
          <a:prstGeom prst="rect">
            <a:avLst/>
          </a:prstGeom>
        </p:spPr>
      </p:pic>
      <p:sp>
        <p:nvSpPr>
          <p:cNvPr id="42" name="矩形 41">
            <a:extLst>
              <a:ext uri="{FF2B5EF4-FFF2-40B4-BE49-F238E27FC236}">
                <a16:creationId xmlns:a16="http://schemas.microsoft.com/office/drawing/2014/main" id="{CF7F16C5-2AA0-4F57-8DA0-D64486720FBB}"/>
              </a:ext>
            </a:extLst>
          </p:cNvPr>
          <p:cNvSpPr/>
          <p:nvPr/>
        </p:nvSpPr>
        <p:spPr>
          <a:xfrm>
            <a:off x="4641781" y="2450302"/>
            <a:ext cx="5045370" cy="477897"/>
          </a:xfrm>
          <a:prstGeom prst="rect">
            <a:avLst/>
          </a:prstGeom>
          <a:noFill/>
          <a:ln>
            <a:noFill/>
          </a:ln>
        </p:spPr>
        <p:style>
          <a:lnRef idx="1">
            <a:schemeClr val="accent5"/>
          </a:lnRef>
          <a:fillRef idx="2">
            <a:schemeClr val="accent5"/>
          </a:fillRef>
          <a:effectRef idx="1">
            <a:schemeClr val="accent5"/>
          </a:effectRef>
          <a:fontRef idx="minor">
            <a:schemeClr val="dk1"/>
          </a:fontRef>
        </p:style>
        <p:txBody>
          <a:bodyPr rtlCol="0" anchor="t"/>
          <a:lstStyle/>
          <a:p>
            <a:pPr algn="ctr"/>
            <a:r>
              <a:rPr kumimoji="1" lang="en-US" altLang="zh-TW" sz="3200" b="1">
                <a:solidFill>
                  <a:srgbClr val="002060"/>
                </a:solidFill>
                <a:latin typeface="Arial"/>
                <a:ea typeface="新細明體"/>
                <a:cs typeface="Arial"/>
              </a:rPr>
              <a:t>Cloud Service Provider</a:t>
            </a:r>
          </a:p>
        </p:txBody>
      </p:sp>
      <p:pic>
        <p:nvPicPr>
          <p:cNvPr id="44" name="圖片 43" descr="一張含有 物件 的圖片&#10;&#10;描述是以高可信度產生">
            <a:extLst>
              <a:ext uri="{FF2B5EF4-FFF2-40B4-BE49-F238E27FC236}">
                <a16:creationId xmlns:a16="http://schemas.microsoft.com/office/drawing/2014/main" id="{479DBB69-C57D-4E42-A9C7-4F8EB7925B4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827283" y="3636987"/>
            <a:ext cx="554406" cy="573455"/>
          </a:xfrm>
          <a:prstGeom prst="rect">
            <a:avLst/>
          </a:prstGeom>
        </p:spPr>
      </p:pic>
      <p:pic>
        <p:nvPicPr>
          <p:cNvPr id="47" name="圖片 46">
            <a:extLst>
              <a:ext uri="{FF2B5EF4-FFF2-40B4-BE49-F238E27FC236}">
                <a16:creationId xmlns:a16="http://schemas.microsoft.com/office/drawing/2014/main" id="{FC64E126-8A7C-40B9-A7A7-070B4CEF8B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4377" y="4776295"/>
            <a:ext cx="639780" cy="591644"/>
          </a:xfrm>
          <a:prstGeom prst="rect">
            <a:avLst/>
          </a:prstGeom>
        </p:spPr>
      </p:pic>
      <p:pic>
        <p:nvPicPr>
          <p:cNvPr id="59" name="圖片 15">
            <a:extLst>
              <a:ext uri="{FF2B5EF4-FFF2-40B4-BE49-F238E27FC236}">
                <a16:creationId xmlns:a16="http://schemas.microsoft.com/office/drawing/2014/main" id="{CE6A2D2A-4210-4CB5-9C21-16A4FC40F5A1}"/>
              </a:ext>
            </a:extLst>
          </p:cNvPr>
          <p:cNvPicPr>
            <a:picLocks noChangeAspect="1"/>
          </p:cNvPicPr>
          <p:nvPr/>
        </p:nvPicPr>
        <p:blipFill>
          <a:blip r:embed="rId7"/>
          <a:stretch>
            <a:fillRect/>
          </a:stretch>
        </p:blipFill>
        <p:spPr>
          <a:xfrm>
            <a:off x="1006469" y="4837616"/>
            <a:ext cx="561485" cy="550891"/>
          </a:xfrm>
          <a:prstGeom prst="rect">
            <a:avLst/>
          </a:prstGeom>
        </p:spPr>
      </p:pic>
      <p:pic>
        <p:nvPicPr>
          <p:cNvPr id="60" name="圖片 29">
            <a:extLst>
              <a:ext uri="{FF2B5EF4-FFF2-40B4-BE49-F238E27FC236}">
                <a16:creationId xmlns:a16="http://schemas.microsoft.com/office/drawing/2014/main" id="{4FFF9CDC-A3F1-41E9-9355-2B63AEE6C2DD}"/>
              </a:ext>
            </a:extLst>
          </p:cNvPr>
          <p:cNvPicPr>
            <a:picLocks noChangeAspect="1"/>
          </p:cNvPicPr>
          <p:nvPr/>
        </p:nvPicPr>
        <p:blipFill>
          <a:blip r:embed="rId8"/>
          <a:stretch>
            <a:fillRect/>
          </a:stretch>
        </p:blipFill>
        <p:spPr>
          <a:xfrm>
            <a:off x="5881817" y="4817239"/>
            <a:ext cx="591644" cy="591644"/>
          </a:xfrm>
          <a:prstGeom prst="rect">
            <a:avLst/>
          </a:prstGeom>
        </p:spPr>
      </p:pic>
      <p:pic>
        <p:nvPicPr>
          <p:cNvPr id="61" name="圖片 31">
            <a:extLst>
              <a:ext uri="{FF2B5EF4-FFF2-40B4-BE49-F238E27FC236}">
                <a16:creationId xmlns:a16="http://schemas.microsoft.com/office/drawing/2014/main" id="{60B1F312-7DB0-406A-B5F4-3FE9C8130AB5}"/>
              </a:ext>
            </a:extLst>
          </p:cNvPr>
          <p:cNvPicPr>
            <a:picLocks noChangeAspect="1"/>
          </p:cNvPicPr>
          <p:nvPr/>
        </p:nvPicPr>
        <p:blipFill>
          <a:blip r:embed="rId9"/>
          <a:stretch>
            <a:fillRect/>
          </a:stretch>
        </p:blipFill>
        <p:spPr>
          <a:xfrm>
            <a:off x="1006469" y="3624472"/>
            <a:ext cx="598485" cy="598485"/>
          </a:xfrm>
          <a:prstGeom prst="rect">
            <a:avLst/>
          </a:prstGeom>
        </p:spPr>
      </p:pic>
      <p:pic>
        <p:nvPicPr>
          <p:cNvPr id="62" name="圖片 33">
            <a:extLst>
              <a:ext uri="{FF2B5EF4-FFF2-40B4-BE49-F238E27FC236}">
                <a16:creationId xmlns:a16="http://schemas.microsoft.com/office/drawing/2014/main" id="{ABAEC207-C1DD-4B94-B6BA-99833449DAD2}"/>
              </a:ext>
            </a:extLst>
          </p:cNvPr>
          <p:cNvPicPr>
            <a:picLocks noChangeAspect="1"/>
          </p:cNvPicPr>
          <p:nvPr/>
        </p:nvPicPr>
        <p:blipFill>
          <a:blip r:embed="rId10"/>
          <a:stretch>
            <a:fillRect/>
          </a:stretch>
        </p:blipFill>
        <p:spPr>
          <a:xfrm>
            <a:off x="7559364" y="3612618"/>
            <a:ext cx="622193" cy="622193"/>
          </a:xfrm>
          <a:prstGeom prst="rect">
            <a:avLst/>
          </a:prstGeom>
        </p:spPr>
      </p:pic>
      <p:pic>
        <p:nvPicPr>
          <p:cNvPr id="63" name="圖片 35">
            <a:extLst>
              <a:ext uri="{FF2B5EF4-FFF2-40B4-BE49-F238E27FC236}">
                <a16:creationId xmlns:a16="http://schemas.microsoft.com/office/drawing/2014/main" id="{6C4ADA97-3CC9-4C04-BD5C-4D10F4DAA4B8}"/>
              </a:ext>
            </a:extLst>
          </p:cNvPr>
          <p:cNvPicPr>
            <a:picLocks noChangeAspect="1"/>
          </p:cNvPicPr>
          <p:nvPr/>
        </p:nvPicPr>
        <p:blipFill>
          <a:blip r:embed="rId11"/>
          <a:stretch>
            <a:fillRect/>
          </a:stretch>
        </p:blipFill>
        <p:spPr>
          <a:xfrm>
            <a:off x="2618472" y="3624472"/>
            <a:ext cx="598485" cy="598485"/>
          </a:xfrm>
          <a:prstGeom prst="rect">
            <a:avLst/>
          </a:prstGeom>
        </p:spPr>
      </p:pic>
      <p:pic>
        <p:nvPicPr>
          <p:cNvPr id="64" name="圖片 37">
            <a:extLst>
              <a:ext uri="{FF2B5EF4-FFF2-40B4-BE49-F238E27FC236}">
                <a16:creationId xmlns:a16="http://schemas.microsoft.com/office/drawing/2014/main" id="{5FF61957-F5D1-469C-9667-3A6ED9272E70}"/>
              </a:ext>
            </a:extLst>
          </p:cNvPr>
          <p:cNvPicPr>
            <a:picLocks noChangeAspect="1"/>
          </p:cNvPicPr>
          <p:nvPr/>
        </p:nvPicPr>
        <p:blipFill>
          <a:blip r:embed="rId12"/>
          <a:stretch>
            <a:fillRect/>
          </a:stretch>
        </p:blipFill>
        <p:spPr>
          <a:xfrm>
            <a:off x="9195075" y="4817239"/>
            <a:ext cx="591644" cy="591644"/>
          </a:xfrm>
          <a:prstGeom prst="rect">
            <a:avLst/>
          </a:prstGeom>
        </p:spPr>
      </p:pic>
      <p:pic>
        <p:nvPicPr>
          <p:cNvPr id="65" name="圖片 39">
            <a:extLst>
              <a:ext uri="{FF2B5EF4-FFF2-40B4-BE49-F238E27FC236}">
                <a16:creationId xmlns:a16="http://schemas.microsoft.com/office/drawing/2014/main" id="{59564459-ECC6-4083-8233-A6D3B296AC4E}"/>
              </a:ext>
            </a:extLst>
          </p:cNvPr>
          <p:cNvPicPr>
            <a:picLocks noChangeAspect="1"/>
          </p:cNvPicPr>
          <p:nvPr/>
        </p:nvPicPr>
        <p:blipFill>
          <a:blip r:embed="rId13"/>
          <a:stretch>
            <a:fillRect/>
          </a:stretch>
        </p:blipFill>
        <p:spPr>
          <a:xfrm>
            <a:off x="2608870" y="4816746"/>
            <a:ext cx="592630" cy="592630"/>
          </a:xfrm>
          <a:prstGeom prst="rect">
            <a:avLst/>
          </a:prstGeom>
        </p:spPr>
      </p:pic>
      <p:pic>
        <p:nvPicPr>
          <p:cNvPr id="66" name="圖片 41" descr="一張含有 美工圖案 的圖片&#10;&#10;描述是以非常高的可信度產生">
            <a:extLst>
              <a:ext uri="{FF2B5EF4-FFF2-40B4-BE49-F238E27FC236}">
                <a16:creationId xmlns:a16="http://schemas.microsoft.com/office/drawing/2014/main" id="{BEC59851-6649-40DA-BAB5-C774D8191A04}"/>
              </a:ext>
            </a:extLst>
          </p:cNvPr>
          <p:cNvPicPr>
            <a:picLocks noChangeAspect="1"/>
          </p:cNvPicPr>
          <p:nvPr/>
        </p:nvPicPr>
        <p:blipFill>
          <a:blip r:embed="rId14"/>
          <a:stretch>
            <a:fillRect/>
          </a:stretch>
        </p:blipFill>
        <p:spPr>
          <a:xfrm>
            <a:off x="9195075" y="3614369"/>
            <a:ext cx="618691" cy="618691"/>
          </a:xfrm>
          <a:prstGeom prst="rect">
            <a:avLst/>
          </a:prstGeom>
        </p:spPr>
      </p:pic>
      <p:pic>
        <p:nvPicPr>
          <p:cNvPr id="67" name="圖片 43">
            <a:extLst>
              <a:ext uri="{FF2B5EF4-FFF2-40B4-BE49-F238E27FC236}">
                <a16:creationId xmlns:a16="http://schemas.microsoft.com/office/drawing/2014/main" id="{9D81A1FC-C69C-4A2E-B0B1-C7D7D855CD82}"/>
              </a:ext>
            </a:extLst>
          </p:cNvPr>
          <p:cNvPicPr>
            <a:picLocks noChangeAspect="1"/>
          </p:cNvPicPr>
          <p:nvPr/>
        </p:nvPicPr>
        <p:blipFill>
          <a:blip r:embed="rId15"/>
          <a:stretch>
            <a:fillRect/>
          </a:stretch>
        </p:blipFill>
        <p:spPr>
          <a:xfrm>
            <a:off x="4242416" y="4813819"/>
            <a:ext cx="598485" cy="598485"/>
          </a:xfrm>
          <a:prstGeom prst="rect">
            <a:avLst/>
          </a:prstGeom>
        </p:spPr>
      </p:pic>
      <p:sp>
        <p:nvSpPr>
          <p:cNvPr id="68" name="圓柱 4">
            <a:extLst>
              <a:ext uri="{FF2B5EF4-FFF2-40B4-BE49-F238E27FC236}">
                <a16:creationId xmlns:a16="http://schemas.microsoft.com/office/drawing/2014/main" id="{2755810A-ACA2-42ED-8B64-956DB51AB077}"/>
              </a:ext>
            </a:extLst>
          </p:cNvPr>
          <p:cNvSpPr/>
          <p:nvPr/>
        </p:nvSpPr>
        <p:spPr>
          <a:xfrm>
            <a:off x="3087053" y="2295695"/>
            <a:ext cx="1458748" cy="732126"/>
          </a:xfrm>
          <a:prstGeom prst="can">
            <a:avLst>
              <a:gd name="adj" fmla="val 17778"/>
            </a:avLst>
          </a:prstGeom>
          <a:solidFill>
            <a:srgbClr val="00B050"/>
          </a:solidFill>
          <a:ln w="28575"/>
          <a:effectLst/>
        </p:spPr>
        <p:style>
          <a:lnRef idx="0">
            <a:schemeClr val="accent4"/>
          </a:lnRef>
          <a:fillRef idx="3">
            <a:schemeClr val="accent4"/>
          </a:fillRef>
          <a:effectRef idx="3">
            <a:schemeClr val="accent4"/>
          </a:effectRef>
          <a:fontRef idx="minor">
            <a:schemeClr val="lt1"/>
          </a:fontRef>
        </p:style>
        <p:txBody>
          <a:bodyPr rtlCol="0" anchor="ctr"/>
          <a:lstStyle/>
          <a:p>
            <a:pPr algn="ctr"/>
            <a:r>
              <a:rPr kumimoji="1" lang="en-US" altLang="zh-TW" sz="1400" b="1">
                <a:solidFill>
                  <a:schemeClr val="tx1"/>
                </a:solidFill>
                <a:latin typeface="Arial" panose="020B0604020202020204" pitchFamily="34" charset="0"/>
                <a:cs typeface="Arial" panose="020B0604020202020204" pitchFamily="34" charset="0"/>
              </a:rPr>
              <a:t>Object</a:t>
            </a:r>
            <a:br>
              <a:rPr kumimoji="1" lang="en-US" altLang="zh-TW" sz="1400" b="1">
                <a:solidFill>
                  <a:schemeClr val="tx1"/>
                </a:solidFill>
                <a:latin typeface="Arial" panose="020B0604020202020204" pitchFamily="34" charset="0"/>
                <a:cs typeface="Arial" panose="020B0604020202020204" pitchFamily="34" charset="0"/>
              </a:rPr>
            </a:br>
            <a:r>
              <a:rPr kumimoji="1" lang="en-US" altLang="zh-TW" sz="1400" b="1">
                <a:solidFill>
                  <a:schemeClr val="tx1"/>
                </a:solidFill>
                <a:latin typeface="Arial" panose="020B0604020202020204" pitchFamily="34" charset="0"/>
                <a:cs typeface="Arial" panose="020B0604020202020204" pitchFamily="34" charset="0"/>
              </a:rPr>
              <a:t>Storage</a:t>
            </a:r>
            <a:endParaRPr kumimoji="1" lang="zh-TW" altLang="en-US" sz="1400" b="1">
              <a:solidFill>
                <a:schemeClr val="tx1"/>
              </a:solidFill>
              <a:latin typeface="Arial" panose="020B0604020202020204" pitchFamily="34" charset="0"/>
              <a:cs typeface="Arial" panose="020B0604020202020204" pitchFamily="34" charset="0"/>
            </a:endParaRPr>
          </a:p>
        </p:txBody>
      </p:sp>
      <p:sp>
        <p:nvSpPr>
          <p:cNvPr id="69" name="文字方塊 68">
            <a:extLst>
              <a:ext uri="{FF2B5EF4-FFF2-40B4-BE49-F238E27FC236}">
                <a16:creationId xmlns:a16="http://schemas.microsoft.com/office/drawing/2014/main" id="{5E76C012-15C4-46E2-92F2-2F0DB177578E}"/>
              </a:ext>
            </a:extLst>
          </p:cNvPr>
          <p:cNvSpPr txBox="1"/>
          <p:nvPr/>
        </p:nvSpPr>
        <p:spPr>
          <a:xfrm>
            <a:off x="777212" y="4241483"/>
            <a:ext cx="18394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1400">
                <a:solidFill>
                  <a:schemeClr val="bg1"/>
                </a:solidFill>
                <a:latin typeface="Arial" panose="020B0604020202020204" pitchFamily="34" charset="0"/>
                <a:ea typeface="+mn-lt"/>
                <a:cs typeface="Arial" panose="020B0604020202020204" pitchFamily="34" charset="0"/>
              </a:rPr>
              <a:t>Amazon S3</a:t>
            </a:r>
            <a:r>
              <a:rPr lang="zh-TW" altLang="en-US" sz="1400">
                <a:latin typeface="Arial" panose="020B0604020202020204" pitchFamily="34" charset="0"/>
                <a:ea typeface="+mn-lt"/>
                <a:cs typeface="Arial" panose="020B0604020202020204" pitchFamily="34" charset="0"/>
              </a:rPr>
              <a:t> </a:t>
            </a:r>
            <a:endParaRPr lang="zh-TW" sz="1400">
              <a:latin typeface="Arial" panose="020B0604020202020204" pitchFamily="34" charset="0"/>
              <a:ea typeface="新細明體"/>
              <a:cs typeface="Arial" panose="020B0604020202020204" pitchFamily="34" charset="0"/>
            </a:endParaRPr>
          </a:p>
        </p:txBody>
      </p:sp>
      <p:sp>
        <p:nvSpPr>
          <p:cNvPr id="70" name="文字方塊 69">
            <a:extLst>
              <a:ext uri="{FF2B5EF4-FFF2-40B4-BE49-F238E27FC236}">
                <a16:creationId xmlns:a16="http://schemas.microsoft.com/office/drawing/2014/main" id="{F579DD54-08D3-4F6A-81E1-BFD2028A104A}"/>
              </a:ext>
            </a:extLst>
          </p:cNvPr>
          <p:cNvSpPr txBox="1"/>
          <p:nvPr/>
        </p:nvSpPr>
        <p:spPr>
          <a:xfrm>
            <a:off x="543045" y="5459388"/>
            <a:ext cx="151444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sz="1400">
                <a:solidFill>
                  <a:schemeClr val="bg1"/>
                </a:solidFill>
                <a:latin typeface="Arial" panose="020B0604020202020204" pitchFamily="34" charset="0"/>
                <a:ea typeface="+mn-lt"/>
                <a:cs typeface="Arial" panose="020B0604020202020204" pitchFamily="34" charset="0"/>
              </a:rPr>
              <a:t>Alibaba Cloud</a:t>
            </a:r>
          </a:p>
        </p:txBody>
      </p:sp>
      <p:sp>
        <p:nvSpPr>
          <p:cNvPr id="71" name="文字方塊 70">
            <a:extLst>
              <a:ext uri="{FF2B5EF4-FFF2-40B4-BE49-F238E27FC236}">
                <a16:creationId xmlns:a16="http://schemas.microsoft.com/office/drawing/2014/main" id="{93C3C88B-AC07-4850-B945-285AC5A6F62B}"/>
              </a:ext>
            </a:extLst>
          </p:cNvPr>
          <p:cNvSpPr txBox="1"/>
          <p:nvPr/>
        </p:nvSpPr>
        <p:spPr>
          <a:xfrm>
            <a:off x="1977193" y="4241483"/>
            <a:ext cx="183943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sz="1400">
                <a:solidFill>
                  <a:schemeClr val="bg1"/>
                </a:solidFill>
                <a:latin typeface="Arial"/>
                <a:ea typeface="+mn-lt"/>
                <a:cs typeface="Arial"/>
              </a:rPr>
              <a:t>Az</a:t>
            </a:r>
            <a:r>
              <a:rPr lang="en-US" altLang="zh-TW" sz="1400" err="1">
                <a:solidFill>
                  <a:schemeClr val="bg1"/>
                </a:solidFill>
                <a:latin typeface="Arial"/>
                <a:ea typeface="+mn-lt"/>
                <a:cs typeface="Arial"/>
              </a:rPr>
              <a:t>ure</a:t>
            </a:r>
            <a:endParaRPr lang="en-US" altLang="zh-TW" sz="1400">
              <a:solidFill>
                <a:schemeClr val="bg1"/>
              </a:solidFill>
              <a:latin typeface="Arial"/>
              <a:ea typeface="+mn-lt"/>
              <a:cs typeface="Arial"/>
            </a:endParaRPr>
          </a:p>
        </p:txBody>
      </p:sp>
      <p:sp>
        <p:nvSpPr>
          <p:cNvPr id="72" name="文字方塊 71">
            <a:extLst>
              <a:ext uri="{FF2B5EF4-FFF2-40B4-BE49-F238E27FC236}">
                <a16:creationId xmlns:a16="http://schemas.microsoft.com/office/drawing/2014/main" id="{CF07963E-F4EB-4868-9FBB-510615EA351F}"/>
              </a:ext>
            </a:extLst>
          </p:cNvPr>
          <p:cNvSpPr txBox="1"/>
          <p:nvPr/>
        </p:nvSpPr>
        <p:spPr>
          <a:xfrm>
            <a:off x="5835883" y="5510397"/>
            <a:ext cx="6788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a:solidFill>
                  <a:schemeClr val="bg1"/>
                </a:solidFill>
                <a:latin typeface="Arial" panose="020B0604020202020204" pitchFamily="34" charset="0"/>
                <a:ea typeface="新細明體"/>
                <a:cs typeface="Arial" panose="020B0604020202020204" pitchFamily="34" charset="0"/>
              </a:rPr>
              <a:t>HKT</a:t>
            </a:r>
          </a:p>
        </p:txBody>
      </p:sp>
      <p:sp>
        <p:nvSpPr>
          <p:cNvPr id="73" name="文字方塊 72">
            <a:extLst>
              <a:ext uri="{FF2B5EF4-FFF2-40B4-BE49-F238E27FC236}">
                <a16:creationId xmlns:a16="http://schemas.microsoft.com/office/drawing/2014/main" id="{4EEDABE3-AF52-4D14-9399-EA3C7ACA9818}"/>
              </a:ext>
            </a:extLst>
          </p:cNvPr>
          <p:cNvSpPr txBox="1"/>
          <p:nvPr/>
        </p:nvSpPr>
        <p:spPr>
          <a:xfrm>
            <a:off x="2301435" y="5486655"/>
            <a:ext cx="123092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solidFill>
                  <a:schemeClr val="bg1"/>
                </a:solidFill>
                <a:latin typeface="Arial" panose="020B0604020202020204" pitchFamily="34" charset="0"/>
                <a:ea typeface="+mn-lt"/>
                <a:cs typeface="Arial" panose="020B0604020202020204" pitchFamily="34" charset="0"/>
              </a:rPr>
              <a:t>BackBlaze</a:t>
            </a:r>
            <a:endParaRPr lang="en-US" altLang="zh-TW" sz="1400">
              <a:solidFill>
                <a:srgbClr val="FFFFFF"/>
              </a:solidFill>
              <a:latin typeface="Arial" panose="020B0604020202020204" pitchFamily="34" charset="0"/>
              <a:cs typeface="Arial" panose="020B0604020202020204" pitchFamily="34" charset="0"/>
            </a:endParaRPr>
          </a:p>
        </p:txBody>
      </p:sp>
      <p:sp>
        <p:nvSpPr>
          <p:cNvPr id="74" name="文字方塊 73">
            <a:extLst>
              <a:ext uri="{FF2B5EF4-FFF2-40B4-BE49-F238E27FC236}">
                <a16:creationId xmlns:a16="http://schemas.microsoft.com/office/drawing/2014/main" id="{1DF9EA0C-6E7B-4C4D-8D4C-3FCE3CEFBBC8}"/>
              </a:ext>
            </a:extLst>
          </p:cNvPr>
          <p:cNvSpPr txBox="1"/>
          <p:nvPr/>
        </p:nvSpPr>
        <p:spPr>
          <a:xfrm>
            <a:off x="3522488" y="5491192"/>
            <a:ext cx="205153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panose="020B0604020202020204" pitchFamily="34" charset="0"/>
                <a:ea typeface="+mn-lt"/>
                <a:cs typeface="Arial" panose="020B0604020202020204" pitchFamily="34" charset="0"/>
              </a:rPr>
              <a:t>Google Cloud Storage</a:t>
            </a:r>
            <a:endParaRPr lang="zh-TW" altLang="en-US" sz="1400">
              <a:solidFill>
                <a:schemeClr val="bg1"/>
              </a:solidFill>
              <a:latin typeface="Arial" panose="020B0604020202020204" pitchFamily="34" charset="0"/>
              <a:cs typeface="Arial" panose="020B0604020202020204" pitchFamily="34" charset="0"/>
            </a:endParaRPr>
          </a:p>
        </p:txBody>
      </p:sp>
      <p:sp>
        <p:nvSpPr>
          <p:cNvPr id="75" name="文字方塊 74">
            <a:extLst>
              <a:ext uri="{FF2B5EF4-FFF2-40B4-BE49-F238E27FC236}">
                <a16:creationId xmlns:a16="http://schemas.microsoft.com/office/drawing/2014/main" id="{058FC80D-3704-4FA8-91DC-5A178709B2DD}"/>
              </a:ext>
            </a:extLst>
          </p:cNvPr>
          <p:cNvSpPr txBox="1"/>
          <p:nvPr/>
        </p:nvSpPr>
        <p:spPr>
          <a:xfrm>
            <a:off x="7164466" y="4241483"/>
            <a:ext cx="14054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a:ea typeface="+mn-lt"/>
                <a:cs typeface="Arial"/>
              </a:rPr>
              <a:t>Huawei Cloud</a:t>
            </a:r>
            <a:endParaRPr lang="zh-TW" altLang="en-US" sz="1400">
              <a:solidFill>
                <a:schemeClr val="bg1"/>
              </a:solidFill>
              <a:latin typeface="Arial"/>
              <a:cs typeface="Arial"/>
            </a:endParaRPr>
          </a:p>
        </p:txBody>
      </p:sp>
      <p:sp>
        <p:nvSpPr>
          <p:cNvPr id="76" name="文字方塊 75">
            <a:extLst>
              <a:ext uri="{FF2B5EF4-FFF2-40B4-BE49-F238E27FC236}">
                <a16:creationId xmlns:a16="http://schemas.microsoft.com/office/drawing/2014/main" id="{B7486034-DF48-487C-835E-C09B5F829D8E}"/>
              </a:ext>
            </a:extLst>
          </p:cNvPr>
          <p:cNvSpPr txBox="1"/>
          <p:nvPr/>
        </p:nvSpPr>
        <p:spPr>
          <a:xfrm>
            <a:off x="8824473" y="5454905"/>
            <a:ext cx="133073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panose="020B0604020202020204" pitchFamily="34" charset="0"/>
                <a:ea typeface="+mn-lt"/>
                <a:cs typeface="Arial" panose="020B0604020202020204" pitchFamily="34" charset="0"/>
              </a:rPr>
              <a:t>OpenStack</a:t>
            </a:r>
          </a:p>
          <a:p>
            <a:pPr algn="ctr"/>
            <a:r>
              <a:rPr lang="en-US" altLang="zh-TW" sz="1400">
                <a:solidFill>
                  <a:schemeClr val="bg1"/>
                </a:solidFill>
                <a:latin typeface="Arial" panose="020B0604020202020204" pitchFamily="34" charset="0"/>
                <a:ea typeface="+mn-lt"/>
                <a:cs typeface="Arial" panose="020B0604020202020204" pitchFamily="34" charset="0"/>
              </a:rPr>
              <a:t>Swift </a:t>
            </a:r>
            <a:endParaRPr lang="zh-TW" sz="1400">
              <a:solidFill>
                <a:schemeClr val="bg1"/>
              </a:solidFill>
              <a:latin typeface="Arial" panose="020B0604020202020204" pitchFamily="34" charset="0"/>
              <a:ea typeface="新細明體"/>
              <a:cs typeface="Arial" panose="020B0604020202020204" pitchFamily="34" charset="0"/>
            </a:endParaRPr>
          </a:p>
        </p:txBody>
      </p:sp>
      <p:sp>
        <p:nvSpPr>
          <p:cNvPr id="77" name="文字方塊 76">
            <a:extLst>
              <a:ext uri="{FF2B5EF4-FFF2-40B4-BE49-F238E27FC236}">
                <a16:creationId xmlns:a16="http://schemas.microsoft.com/office/drawing/2014/main" id="{8DF38EA8-0696-4EB4-89B4-B2AFDE6E91F8}"/>
              </a:ext>
            </a:extLst>
          </p:cNvPr>
          <p:cNvSpPr txBox="1"/>
          <p:nvPr/>
        </p:nvSpPr>
        <p:spPr>
          <a:xfrm>
            <a:off x="6735108" y="5429931"/>
            <a:ext cx="220271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panose="020B0604020202020204" pitchFamily="34" charset="0"/>
                <a:ea typeface="+mn-lt"/>
                <a:cs typeface="Arial" panose="020B0604020202020204" pitchFamily="34" charset="0"/>
              </a:rPr>
              <a:t>IBM Cloud </a:t>
            </a:r>
            <a:endParaRPr lang="zh-TW" altLang="en-US" sz="140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a:r>
              <a:rPr lang="en-US" sz="1400">
                <a:solidFill>
                  <a:schemeClr val="bg1"/>
                </a:solidFill>
                <a:latin typeface="Arial" panose="020B0604020202020204" pitchFamily="34" charset="0"/>
                <a:ea typeface="+mn-lt"/>
                <a:cs typeface="Arial" panose="020B0604020202020204" pitchFamily="34" charset="0"/>
              </a:rPr>
              <a:t>Object Storage</a:t>
            </a:r>
            <a:endParaRPr lang="zh-TW" sz="1400">
              <a:solidFill>
                <a:schemeClr val="bg1"/>
              </a:solidFill>
              <a:latin typeface="Arial" panose="020B0604020202020204" pitchFamily="34" charset="0"/>
              <a:ea typeface="新細明體"/>
              <a:cs typeface="Arial" panose="020B0604020202020204" pitchFamily="34" charset="0"/>
            </a:endParaRPr>
          </a:p>
        </p:txBody>
      </p:sp>
      <p:sp>
        <p:nvSpPr>
          <p:cNvPr id="78" name="文字方塊 77">
            <a:extLst>
              <a:ext uri="{FF2B5EF4-FFF2-40B4-BE49-F238E27FC236}">
                <a16:creationId xmlns:a16="http://schemas.microsoft.com/office/drawing/2014/main" id="{185A086A-BA5B-4D3E-A278-4234541C9021}"/>
              </a:ext>
            </a:extLst>
          </p:cNvPr>
          <p:cNvSpPr txBox="1"/>
          <p:nvPr/>
        </p:nvSpPr>
        <p:spPr>
          <a:xfrm>
            <a:off x="8831093" y="4241483"/>
            <a:ext cx="1365061"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err="1">
                <a:solidFill>
                  <a:schemeClr val="bg1"/>
                </a:solidFill>
                <a:latin typeface="Arial" panose="020B0604020202020204" pitchFamily="34" charset="0"/>
                <a:ea typeface="+mn-lt"/>
                <a:cs typeface="Arial" panose="020B0604020202020204" pitchFamily="34" charset="0"/>
              </a:rPr>
              <a:t>RackSpace</a:t>
            </a:r>
            <a:r>
              <a:rPr lang="zh-TW" altLang="en-US" sz="1400">
                <a:solidFill>
                  <a:schemeClr val="bg1"/>
                </a:solidFill>
                <a:latin typeface="Arial" panose="020B0604020202020204" pitchFamily="34" charset="0"/>
                <a:ea typeface="+mn-lt"/>
                <a:cs typeface="Arial" panose="020B0604020202020204" pitchFamily="34" charset="0"/>
              </a:rPr>
              <a:t>　</a:t>
            </a:r>
            <a:endParaRPr lang="zh-TW" altLang="en-US" sz="1400">
              <a:solidFill>
                <a:schemeClr val="bg1"/>
              </a:solidFill>
              <a:latin typeface="Arial" panose="020B0604020202020204" pitchFamily="34" charset="0"/>
              <a:ea typeface="新細明體"/>
              <a:cs typeface="Arial" panose="020B0604020202020204" pitchFamily="34" charset="0"/>
            </a:endParaRPr>
          </a:p>
          <a:p>
            <a:pPr algn="ctr"/>
            <a:br>
              <a:rPr lang="en-US" sz="1400">
                <a:latin typeface="Arial" panose="020B0604020202020204" pitchFamily="34" charset="0"/>
                <a:cs typeface="Arial" panose="020B0604020202020204" pitchFamily="34" charset="0"/>
              </a:rPr>
            </a:br>
            <a:endParaRPr lang="en-US" sz="1400">
              <a:solidFill>
                <a:schemeClr val="bg1"/>
              </a:solidFill>
              <a:latin typeface="Arial" panose="020B0604020202020204" pitchFamily="34" charset="0"/>
              <a:cs typeface="Arial" panose="020B0604020202020204" pitchFamily="34" charset="0"/>
            </a:endParaRPr>
          </a:p>
          <a:p>
            <a:pPr algn="ctr"/>
            <a:endParaRPr lang="en-US" altLang="zh-TW" sz="1400">
              <a:solidFill>
                <a:schemeClr val="bg1"/>
              </a:solidFill>
              <a:latin typeface="Arial" panose="020B0604020202020204" pitchFamily="34" charset="0"/>
              <a:cs typeface="Arial" panose="020B0604020202020204" pitchFamily="34" charset="0"/>
            </a:endParaRPr>
          </a:p>
        </p:txBody>
      </p:sp>
      <p:sp>
        <p:nvSpPr>
          <p:cNvPr id="79" name="文字方塊 78">
            <a:extLst>
              <a:ext uri="{FF2B5EF4-FFF2-40B4-BE49-F238E27FC236}">
                <a16:creationId xmlns:a16="http://schemas.microsoft.com/office/drawing/2014/main" id="{C14C4B99-0761-4F0A-88FD-8586810F854B}"/>
              </a:ext>
            </a:extLst>
          </p:cNvPr>
          <p:cNvSpPr txBox="1"/>
          <p:nvPr/>
        </p:nvSpPr>
        <p:spPr>
          <a:xfrm>
            <a:off x="10420995" y="4241483"/>
            <a:ext cx="1325392"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panose="020B0604020202020204" pitchFamily="34" charset="0"/>
                <a:ea typeface="+mn-lt"/>
                <a:cs typeface="Arial" panose="020B0604020202020204" pitchFamily="34" charset="0"/>
              </a:rPr>
              <a:t>Wasabi Cloud Storage</a:t>
            </a:r>
            <a:endParaRPr lang="zh-TW" sz="1400">
              <a:solidFill>
                <a:schemeClr val="bg1"/>
              </a:solidFill>
              <a:latin typeface="Arial" panose="020B0604020202020204" pitchFamily="34" charset="0"/>
              <a:ea typeface="新細明體"/>
              <a:cs typeface="Arial" panose="020B0604020202020204" pitchFamily="34" charset="0"/>
            </a:endParaRPr>
          </a:p>
        </p:txBody>
      </p:sp>
      <p:pic>
        <p:nvPicPr>
          <p:cNvPr id="80" name="Picture 2">
            <a:extLst>
              <a:ext uri="{FF2B5EF4-FFF2-40B4-BE49-F238E27FC236}">
                <a16:creationId xmlns:a16="http://schemas.microsoft.com/office/drawing/2014/main" id="{089B31A5-4A30-4DB5-9B0B-C3BFB0B3C03D}"/>
              </a:ext>
            </a:extLst>
          </p:cNvPr>
          <p:cNvPicPr>
            <a:picLocks noChangeAspect="1"/>
          </p:cNvPicPr>
          <p:nvPr/>
        </p:nvPicPr>
        <p:blipFill>
          <a:blip r:embed="rId16" cstate="screen">
            <a:extLst>
              <a:ext uri="{28A0092B-C50C-407E-A947-70E740481C1C}">
                <a14:useLocalDpi xmlns:a14="http://schemas.microsoft.com/office/drawing/2010/main"/>
              </a:ext>
            </a:extLst>
          </a:blip>
          <a:srcRect/>
          <a:stretch/>
        </p:blipFill>
        <p:spPr>
          <a:xfrm>
            <a:off x="4230475" y="3583884"/>
            <a:ext cx="679660" cy="679660"/>
          </a:xfrm>
          <a:prstGeom prst="rect">
            <a:avLst/>
          </a:prstGeom>
        </p:spPr>
      </p:pic>
      <p:sp>
        <p:nvSpPr>
          <p:cNvPr id="81" name="文字方塊 53">
            <a:extLst>
              <a:ext uri="{FF2B5EF4-FFF2-40B4-BE49-F238E27FC236}">
                <a16:creationId xmlns:a16="http://schemas.microsoft.com/office/drawing/2014/main" id="{D50ADE6B-2013-4FFD-BB1E-09E5767636AD}"/>
              </a:ext>
            </a:extLst>
          </p:cNvPr>
          <p:cNvSpPr txBox="1"/>
          <p:nvPr/>
        </p:nvSpPr>
        <p:spPr>
          <a:xfrm>
            <a:off x="3863934" y="4241483"/>
            <a:ext cx="140540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a:ea typeface="+mn-lt"/>
                <a:cs typeface="Arial"/>
              </a:rPr>
              <a:t>Digital Ocean</a:t>
            </a:r>
            <a:endParaRPr lang="zh-TW" altLang="en-US" sz="1400">
              <a:solidFill>
                <a:schemeClr val="bg1"/>
              </a:solidFill>
              <a:latin typeface="Arial"/>
              <a:cs typeface="Arial"/>
            </a:endParaRPr>
          </a:p>
        </p:txBody>
      </p:sp>
      <p:sp>
        <p:nvSpPr>
          <p:cNvPr id="82" name="文字方塊 50">
            <a:extLst>
              <a:ext uri="{FF2B5EF4-FFF2-40B4-BE49-F238E27FC236}">
                <a16:creationId xmlns:a16="http://schemas.microsoft.com/office/drawing/2014/main" id="{51B5BAE9-79F3-4869-9A41-BEB1A417A0F0}"/>
              </a:ext>
            </a:extLst>
          </p:cNvPr>
          <p:cNvSpPr txBox="1"/>
          <p:nvPr/>
        </p:nvSpPr>
        <p:spPr>
          <a:xfrm>
            <a:off x="5822168" y="4241483"/>
            <a:ext cx="83502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err="1">
                <a:solidFill>
                  <a:schemeClr val="bg1"/>
                </a:solidFill>
                <a:latin typeface="Arial" panose="020B0604020202020204" pitchFamily="34" charset="0"/>
                <a:ea typeface="新細明體"/>
                <a:cs typeface="Arial" panose="020B0604020202020204" pitchFamily="34" charset="0"/>
              </a:rPr>
              <a:t>HiCloud</a:t>
            </a:r>
            <a:endParaRPr lang="en-US" altLang="zh-TW" sz="1400">
              <a:solidFill>
                <a:schemeClr val="bg1"/>
              </a:solidFill>
              <a:latin typeface="Arial" panose="020B0604020202020204" pitchFamily="34" charset="0"/>
              <a:ea typeface="新細明體"/>
              <a:cs typeface="Arial" panose="020B0604020202020204" pitchFamily="34" charset="0"/>
            </a:endParaRPr>
          </a:p>
        </p:txBody>
      </p:sp>
      <p:sp>
        <p:nvSpPr>
          <p:cNvPr id="83" name="文字方塊 54">
            <a:extLst>
              <a:ext uri="{FF2B5EF4-FFF2-40B4-BE49-F238E27FC236}">
                <a16:creationId xmlns:a16="http://schemas.microsoft.com/office/drawing/2014/main" id="{A38647F5-BA65-4CEE-AB14-1695801F5F95}"/>
              </a:ext>
            </a:extLst>
          </p:cNvPr>
          <p:cNvSpPr txBox="1"/>
          <p:nvPr/>
        </p:nvSpPr>
        <p:spPr>
          <a:xfrm>
            <a:off x="10406287" y="5406676"/>
            <a:ext cx="133073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a:solidFill>
                  <a:schemeClr val="bg1"/>
                </a:solidFill>
                <a:latin typeface="Arial"/>
                <a:ea typeface="+mn-lt"/>
                <a:cs typeface="Arial"/>
              </a:rPr>
              <a:t>More …...</a:t>
            </a:r>
          </a:p>
        </p:txBody>
      </p:sp>
    </p:spTree>
    <p:extLst>
      <p:ext uri="{BB962C8B-B14F-4D97-AF65-F5344CB8AC3E}">
        <p14:creationId xmlns:p14="http://schemas.microsoft.com/office/powerpoint/2010/main" val="1590499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619936" y="266607"/>
            <a:ext cx="9695638" cy="1670458"/>
          </a:xfrm>
        </p:spPr>
        <p:txBody>
          <a:bodyPr vert="horz" lIns="91440" tIns="45720" rIns="91440" bIns="45720" rtlCol="0" anchor="t">
            <a:noAutofit/>
          </a:bodyPr>
          <a:lstStyle/>
          <a:p>
            <a:r>
              <a:rPr lang="en-US" altLang="zh-TW" sz="3600" cap="none">
                <a:latin typeface="Arial"/>
                <a:ea typeface="微軟正黑體"/>
                <a:cs typeface="Arial"/>
              </a:rPr>
              <a:t>Remote backup can</a:t>
            </a:r>
            <a:r>
              <a:rPr lang="en-US" sz="3600" cap="none">
                <a:latin typeface="Arial"/>
                <a:ea typeface="微軟正黑體"/>
                <a:cs typeface="Arial"/>
              </a:rPr>
              <a:t> prevent data loss from a </a:t>
            </a:r>
            <a:r>
              <a:rPr lang="en-US" altLang="zh-TW" sz="3600" cap="none">
                <a:latin typeface="Arial"/>
                <a:ea typeface="微軟正黑體"/>
                <a:cs typeface="Arial"/>
              </a:rPr>
              <a:t>disaster, and you can restore</a:t>
            </a:r>
            <a:r>
              <a:rPr lang="en-US" sz="3600" cap="none">
                <a:latin typeface="Arial"/>
                <a:ea typeface="微軟正黑體"/>
                <a:cs typeface="Arial"/>
              </a:rPr>
              <a:t> all </a:t>
            </a:r>
            <a:r>
              <a:rPr lang="en-US" altLang="zh-TW" sz="3600" cap="none">
                <a:latin typeface="Arial"/>
                <a:ea typeface="微軟正黑體"/>
                <a:cs typeface="Arial"/>
              </a:rPr>
              <a:t>data from</a:t>
            </a:r>
            <a:r>
              <a:rPr lang="en-US" sz="3600" cap="none">
                <a:latin typeface="Arial"/>
                <a:ea typeface="微軟正黑體"/>
                <a:cs typeface="Arial"/>
              </a:rPr>
              <a:t> </a:t>
            </a:r>
            <a:r>
              <a:rPr lang="en-US" altLang="zh-TW" sz="3600" cap="none">
                <a:latin typeface="Arial"/>
                <a:ea typeface="微軟正黑體"/>
                <a:cs typeface="Arial"/>
              </a:rPr>
              <a:t>a</a:t>
            </a:r>
            <a:r>
              <a:rPr lang="en-US" sz="3600" cap="none">
                <a:latin typeface="Arial"/>
                <a:ea typeface="微軟正黑體"/>
                <a:cs typeface="Arial"/>
              </a:rPr>
              <a:t> </a:t>
            </a:r>
            <a:r>
              <a:rPr lang="en-US" altLang="zh-TW" sz="3600" cap="none">
                <a:latin typeface="Arial"/>
                <a:ea typeface="微軟正黑體"/>
                <a:cs typeface="Arial"/>
              </a:rPr>
              <a:t>remote</a:t>
            </a:r>
            <a:r>
              <a:rPr lang="en-US" sz="3600" cap="none">
                <a:latin typeface="Arial"/>
                <a:ea typeface="微軟正黑體"/>
                <a:cs typeface="Arial"/>
              </a:rPr>
              <a:t> </a:t>
            </a:r>
            <a:r>
              <a:rPr lang="en-US" altLang="zh-TW" sz="3600" cap="none">
                <a:latin typeface="Arial"/>
                <a:ea typeface="微軟正黑體"/>
                <a:cs typeface="Arial"/>
              </a:rPr>
              <a:t>NAS</a:t>
            </a:r>
            <a:endParaRPr lang="zh-TW" sz="3600">
              <a:latin typeface="Arial"/>
              <a:cs typeface="Arial"/>
            </a:endParaRPr>
          </a:p>
        </p:txBody>
      </p:sp>
      <p:sp>
        <p:nvSpPr>
          <p:cNvPr id="171" name="圓角矩形 29">
            <a:extLst>
              <a:ext uri="{FF2B5EF4-FFF2-40B4-BE49-F238E27FC236}">
                <a16:creationId xmlns:a16="http://schemas.microsoft.com/office/drawing/2014/main" id="{51134704-CE5E-4A7A-9DA4-4FFEAD771AEA}"/>
              </a:ext>
            </a:extLst>
          </p:cNvPr>
          <p:cNvSpPr/>
          <p:nvPr/>
        </p:nvSpPr>
        <p:spPr>
          <a:xfrm>
            <a:off x="381000" y="2110502"/>
            <a:ext cx="11430000" cy="4252036"/>
          </a:xfrm>
          <a:prstGeom prst="roundRect">
            <a:avLst>
              <a:gd name="adj" fmla="val 5339"/>
            </a:avLst>
          </a:prstGeom>
          <a:solidFill>
            <a:srgbClr val="FFFF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cxnSp>
        <p:nvCxnSpPr>
          <p:cNvPr id="172" name="直線單箭頭接點 171">
            <a:extLst>
              <a:ext uri="{FF2B5EF4-FFF2-40B4-BE49-F238E27FC236}">
                <a16:creationId xmlns:a16="http://schemas.microsoft.com/office/drawing/2014/main" id="{A78CAF09-D566-4D77-8409-CEDA44434210}"/>
              </a:ext>
            </a:extLst>
          </p:cNvPr>
          <p:cNvCxnSpPr>
            <a:cxnSpLocks/>
          </p:cNvCxnSpPr>
          <p:nvPr/>
        </p:nvCxnSpPr>
        <p:spPr>
          <a:xfrm flipV="1">
            <a:off x="3214451" y="4421620"/>
            <a:ext cx="3627" cy="699968"/>
          </a:xfrm>
          <a:prstGeom prst="straightConnector1">
            <a:avLst/>
          </a:prstGeom>
          <a:ln w="38100">
            <a:solidFill>
              <a:srgbClr val="0070C0"/>
            </a:solidFill>
            <a:prstDash val="sysDash"/>
          </a:ln>
        </p:spPr>
        <p:style>
          <a:lnRef idx="1">
            <a:schemeClr val="accent6"/>
          </a:lnRef>
          <a:fillRef idx="0">
            <a:schemeClr val="accent6"/>
          </a:fillRef>
          <a:effectRef idx="0">
            <a:schemeClr val="accent6"/>
          </a:effectRef>
          <a:fontRef idx="minor">
            <a:schemeClr val="tx1"/>
          </a:fontRef>
        </p:style>
      </p:cxnSp>
      <p:cxnSp>
        <p:nvCxnSpPr>
          <p:cNvPr id="173" name="直線單箭頭接點 172">
            <a:extLst>
              <a:ext uri="{FF2B5EF4-FFF2-40B4-BE49-F238E27FC236}">
                <a16:creationId xmlns:a16="http://schemas.microsoft.com/office/drawing/2014/main" id="{3AC45913-7914-461F-A15C-796117125CA1}"/>
              </a:ext>
            </a:extLst>
          </p:cNvPr>
          <p:cNvCxnSpPr>
            <a:cxnSpLocks/>
          </p:cNvCxnSpPr>
          <p:nvPr/>
        </p:nvCxnSpPr>
        <p:spPr>
          <a:xfrm>
            <a:off x="3191513" y="5162011"/>
            <a:ext cx="737297" cy="4145"/>
          </a:xfrm>
          <a:prstGeom prst="straightConnector1">
            <a:avLst/>
          </a:prstGeom>
          <a:ln w="38100">
            <a:solidFill>
              <a:srgbClr val="0070C0"/>
            </a:solidFill>
            <a:prstDash val="sysDash"/>
          </a:ln>
        </p:spPr>
        <p:style>
          <a:lnRef idx="1">
            <a:schemeClr val="accent6"/>
          </a:lnRef>
          <a:fillRef idx="0">
            <a:schemeClr val="accent6"/>
          </a:fillRef>
          <a:effectRef idx="0">
            <a:schemeClr val="accent6"/>
          </a:effectRef>
          <a:fontRef idx="minor">
            <a:schemeClr val="tx1"/>
          </a:fontRef>
        </p:style>
      </p:cxnSp>
      <p:cxnSp>
        <p:nvCxnSpPr>
          <p:cNvPr id="174" name="直線單箭頭接點 173">
            <a:extLst>
              <a:ext uri="{FF2B5EF4-FFF2-40B4-BE49-F238E27FC236}">
                <a16:creationId xmlns:a16="http://schemas.microsoft.com/office/drawing/2014/main" id="{D1DA445D-A8ED-4F6E-946B-C052D09BACCB}"/>
              </a:ext>
            </a:extLst>
          </p:cNvPr>
          <p:cNvCxnSpPr>
            <a:cxnSpLocks/>
          </p:cNvCxnSpPr>
          <p:nvPr/>
        </p:nvCxnSpPr>
        <p:spPr>
          <a:xfrm flipH="1" flipV="1">
            <a:off x="2851875" y="4460688"/>
            <a:ext cx="375355" cy="0"/>
          </a:xfrm>
          <a:prstGeom prst="straightConnector1">
            <a:avLst/>
          </a:prstGeom>
          <a:ln w="38100">
            <a:solidFill>
              <a:srgbClr val="0070C0"/>
            </a:solidFill>
            <a:prstDash val="sysDash"/>
          </a:ln>
        </p:spPr>
        <p:style>
          <a:lnRef idx="1">
            <a:schemeClr val="accent6"/>
          </a:lnRef>
          <a:fillRef idx="0">
            <a:schemeClr val="accent6"/>
          </a:fillRef>
          <a:effectRef idx="0">
            <a:schemeClr val="accent6"/>
          </a:effectRef>
          <a:fontRef idx="minor">
            <a:schemeClr val="tx1"/>
          </a:fontRef>
        </p:style>
      </p:cxnSp>
      <p:sp>
        <p:nvSpPr>
          <p:cNvPr id="175" name="矩形 174">
            <a:extLst>
              <a:ext uri="{FF2B5EF4-FFF2-40B4-BE49-F238E27FC236}">
                <a16:creationId xmlns:a16="http://schemas.microsoft.com/office/drawing/2014/main" id="{A05E7E44-6FFE-4799-9262-2A0F280136FF}"/>
              </a:ext>
            </a:extLst>
          </p:cNvPr>
          <p:cNvSpPr/>
          <p:nvPr/>
        </p:nvSpPr>
        <p:spPr>
          <a:xfrm>
            <a:off x="619936" y="3040688"/>
            <a:ext cx="1393994" cy="43538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endParaRPr lang="zh-TW" altLang="en-US" sz="900" b="1"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grpSp>
        <p:nvGrpSpPr>
          <p:cNvPr id="176" name="群組 175">
            <a:extLst>
              <a:ext uri="{FF2B5EF4-FFF2-40B4-BE49-F238E27FC236}">
                <a16:creationId xmlns:a16="http://schemas.microsoft.com/office/drawing/2014/main" id="{E45ED9F7-1152-49F2-958B-14D7E77957C2}"/>
              </a:ext>
            </a:extLst>
          </p:cNvPr>
          <p:cNvGrpSpPr/>
          <p:nvPr/>
        </p:nvGrpSpPr>
        <p:grpSpPr>
          <a:xfrm>
            <a:off x="929416" y="3476940"/>
            <a:ext cx="734444" cy="506418"/>
            <a:chOff x="315956" y="2573846"/>
            <a:chExt cx="832784" cy="574228"/>
          </a:xfrm>
        </p:grpSpPr>
        <p:grpSp>
          <p:nvGrpSpPr>
            <p:cNvPr id="177" name="群組 176">
              <a:extLst>
                <a:ext uri="{FF2B5EF4-FFF2-40B4-BE49-F238E27FC236}">
                  <a16:creationId xmlns:a16="http://schemas.microsoft.com/office/drawing/2014/main" id="{030CE7AD-B41A-43AF-B18D-F386D5927611}"/>
                </a:ext>
              </a:extLst>
            </p:cNvPr>
            <p:cNvGrpSpPr/>
            <p:nvPr/>
          </p:nvGrpSpPr>
          <p:grpSpPr>
            <a:xfrm>
              <a:off x="315956" y="2626868"/>
              <a:ext cx="252544" cy="514000"/>
              <a:chOff x="315956" y="2626868"/>
              <a:chExt cx="252544" cy="514000"/>
            </a:xfrm>
          </p:grpSpPr>
          <p:sp>
            <p:nvSpPr>
              <p:cNvPr id="193" name="手繪多邊形: 圖案 192">
                <a:extLst>
                  <a:ext uri="{FF2B5EF4-FFF2-40B4-BE49-F238E27FC236}">
                    <a16:creationId xmlns:a16="http://schemas.microsoft.com/office/drawing/2014/main" id="{021DBC98-9C9E-4734-884C-05D967835F59}"/>
                  </a:ext>
                </a:extLst>
              </p:cNvPr>
              <p:cNvSpPr/>
              <p:nvPr/>
            </p:nvSpPr>
            <p:spPr>
              <a:xfrm>
                <a:off x="315956" y="2626868"/>
                <a:ext cx="252544" cy="514000"/>
              </a:xfrm>
              <a:custGeom>
                <a:avLst/>
                <a:gdLst>
                  <a:gd name="connsiteX0" fmla="*/ 63199 w 1005807"/>
                  <a:gd name="connsiteY0" fmla="*/ 63199 h 2047113"/>
                  <a:gd name="connsiteX1" fmla="*/ 946298 w 1005807"/>
                  <a:gd name="connsiteY1" fmla="*/ 63199 h 2047113"/>
                  <a:gd name="connsiteX2" fmla="*/ 946298 w 1005807"/>
                  <a:gd name="connsiteY2" fmla="*/ 1986066 h 2047113"/>
                  <a:gd name="connsiteX3" fmla="*/ 63199 w 1005807"/>
                  <a:gd name="connsiteY3" fmla="*/ 1986066 h 2047113"/>
                </a:gdLst>
                <a:ahLst/>
                <a:cxnLst>
                  <a:cxn ang="0">
                    <a:pos x="connsiteX0" y="connsiteY0"/>
                  </a:cxn>
                  <a:cxn ang="0">
                    <a:pos x="connsiteX1" y="connsiteY1"/>
                  </a:cxn>
                  <a:cxn ang="0">
                    <a:pos x="connsiteX2" y="connsiteY2"/>
                  </a:cxn>
                  <a:cxn ang="0">
                    <a:pos x="connsiteX3" y="connsiteY3"/>
                  </a:cxn>
                </a:cxnLst>
                <a:rect l="l" t="t" r="r" b="b"/>
                <a:pathLst>
                  <a:path w="1005807" h="2047113">
                    <a:moveTo>
                      <a:pt x="63199" y="63199"/>
                    </a:moveTo>
                    <a:lnTo>
                      <a:pt x="946298" y="63199"/>
                    </a:lnTo>
                    <a:lnTo>
                      <a:pt x="946298" y="1986066"/>
                    </a:lnTo>
                    <a:lnTo>
                      <a:pt x="63199" y="1986066"/>
                    </a:lnTo>
                    <a:close/>
                  </a:path>
                </a:pathLst>
              </a:custGeom>
              <a:no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4" name="手繪多邊形: 圖案 193">
                <a:extLst>
                  <a:ext uri="{FF2B5EF4-FFF2-40B4-BE49-F238E27FC236}">
                    <a16:creationId xmlns:a16="http://schemas.microsoft.com/office/drawing/2014/main" id="{A828BC47-F4FC-4CA8-A540-3743C47594A0}"/>
                  </a:ext>
                </a:extLst>
              </p:cNvPr>
              <p:cNvSpPr/>
              <p:nvPr/>
            </p:nvSpPr>
            <p:spPr>
              <a:xfrm>
                <a:off x="372445" y="2851431"/>
                <a:ext cx="136671" cy="92104"/>
              </a:xfrm>
              <a:custGeom>
                <a:avLst/>
                <a:gdLst>
                  <a:gd name="connsiteX0" fmla="*/ 9209 w 544319"/>
                  <a:gd name="connsiteY0" fmla="*/ 9210 h 366823"/>
                  <a:gd name="connsiteX1" fmla="*/ 536252 w 544319"/>
                  <a:gd name="connsiteY1" fmla="*/ 9210 h 366823"/>
                  <a:gd name="connsiteX2" fmla="*/ 536252 w 544319"/>
                  <a:gd name="connsiteY2" fmla="*/ 365265 h 366823"/>
                  <a:gd name="connsiteX3" fmla="*/ 9209 w 544319"/>
                  <a:gd name="connsiteY3" fmla="*/ 365265 h 366823"/>
                </a:gdLst>
                <a:ahLst/>
                <a:cxnLst>
                  <a:cxn ang="0">
                    <a:pos x="connsiteX0" y="connsiteY0"/>
                  </a:cxn>
                  <a:cxn ang="0">
                    <a:pos x="connsiteX1" y="connsiteY1"/>
                  </a:cxn>
                  <a:cxn ang="0">
                    <a:pos x="connsiteX2" y="connsiteY2"/>
                  </a:cxn>
                  <a:cxn ang="0">
                    <a:pos x="connsiteX3" y="connsiteY3"/>
                  </a:cxn>
                </a:cxnLst>
                <a:rect l="l" t="t" r="r" b="b"/>
                <a:pathLst>
                  <a:path w="544319" h="366823">
                    <a:moveTo>
                      <a:pt x="9209" y="9210"/>
                    </a:moveTo>
                    <a:lnTo>
                      <a:pt x="536252" y="9210"/>
                    </a:lnTo>
                    <a:lnTo>
                      <a:pt x="536252" y="365265"/>
                    </a:lnTo>
                    <a:lnTo>
                      <a:pt x="9209" y="365265"/>
                    </a:lnTo>
                    <a:close/>
                  </a:path>
                </a:pathLst>
              </a:custGeom>
              <a:solidFill>
                <a:schemeClr val="tx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5" name="手繪多邊形: 圖案 194">
                <a:extLst>
                  <a:ext uri="{FF2B5EF4-FFF2-40B4-BE49-F238E27FC236}">
                    <a16:creationId xmlns:a16="http://schemas.microsoft.com/office/drawing/2014/main" id="{EB97C30D-0627-4221-88DB-F9C910646AC9}"/>
                  </a:ext>
                </a:extLst>
              </p:cNvPr>
              <p:cNvSpPr/>
              <p:nvPr/>
            </p:nvSpPr>
            <p:spPr>
              <a:xfrm>
                <a:off x="372444" y="2967661"/>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6" name="手繪多邊形: 圖案 195">
                <a:extLst>
                  <a:ext uri="{FF2B5EF4-FFF2-40B4-BE49-F238E27FC236}">
                    <a16:creationId xmlns:a16="http://schemas.microsoft.com/office/drawing/2014/main" id="{484D9604-C044-4906-B21A-AB4458B67709}"/>
                  </a:ext>
                </a:extLst>
              </p:cNvPr>
              <p:cNvSpPr/>
              <p:nvPr/>
            </p:nvSpPr>
            <p:spPr>
              <a:xfrm>
                <a:off x="372444" y="3026667"/>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7" name="手繪多邊形: 圖案 196">
                <a:extLst>
                  <a:ext uri="{FF2B5EF4-FFF2-40B4-BE49-F238E27FC236}">
                    <a16:creationId xmlns:a16="http://schemas.microsoft.com/office/drawing/2014/main" id="{1FDCADD1-AFE1-4197-B824-B3857A4D303E}"/>
                  </a:ext>
                </a:extLst>
              </p:cNvPr>
              <p:cNvSpPr/>
              <p:nvPr/>
            </p:nvSpPr>
            <p:spPr>
              <a:xfrm>
                <a:off x="376094" y="2807691"/>
                <a:ext cx="23769" cy="23769"/>
              </a:xfrm>
              <a:custGeom>
                <a:avLst/>
                <a:gdLst>
                  <a:gd name="connsiteX0" fmla="*/ 87209 w 94664"/>
                  <a:gd name="connsiteY0" fmla="*/ 48042 h 94664"/>
                  <a:gd name="connsiteX1" fmla="*/ 48042 w 94664"/>
                  <a:gd name="connsiteY1" fmla="*/ 87210 h 94664"/>
                  <a:gd name="connsiteX2" fmla="*/ 8875 w 94664"/>
                  <a:gd name="connsiteY2" fmla="*/ 48042 h 94664"/>
                  <a:gd name="connsiteX3" fmla="*/ 48042 w 94664"/>
                  <a:gd name="connsiteY3" fmla="*/ 8875 h 94664"/>
                  <a:gd name="connsiteX4" fmla="*/ 87209 w 94664"/>
                  <a:gd name="connsiteY4" fmla="*/ 48042 h 9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4" h="94664">
                    <a:moveTo>
                      <a:pt x="87209" y="48042"/>
                    </a:moveTo>
                    <a:cubicBezTo>
                      <a:pt x="87209" y="69674"/>
                      <a:pt x="69674" y="87210"/>
                      <a:pt x="48042" y="87210"/>
                    </a:cubicBezTo>
                    <a:cubicBezTo>
                      <a:pt x="26411" y="87210"/>
                      <a:pt x="8875" y="69674"/>
                      <a:pt x="8875" y="48042"/>
                    </a:cubicBezTo>
                    <a:cubicBezTo>
                      <a:pt x="8875" y="26411"/>
                      <a:pt x="26411" y="8875"/>
                      <a:pt x="48042" y="8875"/>
                    </a:cubicBezTo>
                    <a:cubicBezTo>
                      <a:pt x="69674" y="8875"/>
                      <a:pt x="87209" y="26411"/>
                      <a:pt x="87209" y="48042"/>
                    </a:cubicBezTo>
                    <a:close/>
                  </a:path>
                </a:pathLst>
              </a:custGeom>
              <a:solidFill>
                <a:schemeClr val="bg1"/>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178" name="群組 177">
              <a:extLst>
                <a:ext uri="{FF2B5EF4-FFF2-40B4-BE49-F238E27FC236}">
                  <a16:creationId xmlns:a16="http://schemas.microsoft.com/office/drawing/2014/main" id="{6F744A41-3ADF-4229-A624-1824C7606D1B}"/>
                </a:ext>
              </a:extLst>
            </p:cNvPr>
            <p:cNvGrpSpPr/>
            <p:nvPr/>
          </p:nvGrpSpPr>
          <p:grpSpPr>
            <a:xfrm>
              <a:off x="469527" y="2573846"/>
              <a:ext cx="679213" cy="574228"/>
              <a:chOff x="576639" y="2568822"/>
              <a:chExt cx="679213" cy="574228"/>
            </a:xfrm>
          </p:grpSpPr>
          <p:sp>
            <p:nvSpPr>
              <p:cNvPr id="179" name="手繪多邊形: 圖案 178">
                <a:extLst>
                  <a:ext uri="{FF2B5EF4-FFF2-40B4-BE49-F238E27FC236}">
                    <a16:creationId xmlns:a16="http://schemas.microsoft.com/office/drawing/2014/main" id="{A93B77B6-72B0-4F17-AD5D-339FFCD4FBD1}"/>
                  </a:ext>
                </a:extLst>
              </p:cNvPr>
              <p:cNvSpPr/>
              <p:nvPr/>
            </p:nvSpPr>
            <p:spPr>
              <a:xfrm>
                <a:off x="807868" y="2977559"/>
                <a:ext cx="213919" cy="127758"/>
              </a:xfrm>
              <a:custGeom>
                <a:avLst/>
                <a:gdLst>
                  <a:gd name="connsiteX0" fmla="*/ 63199 w 851977"/>
                  <a:gd name="connsiteY0" fmla="*/ 63199 h 508820"/>
                  <a:gd name="connsiteX1" fmla="*/ 789628 w 851977"/>
                  <a:gd name="connsiteY1" fmla="*/ 63199 h 508820"/>
                  <a:gd name="connsiteX2" fmla="*/ 789628 w 851977"/>
                  <a:gd name="connsiteY2" fmla="*/ 447772 h 508820"/>
                  <a:gd name="connsiteX3" fmla="*/ 63199 w 851977"/>
                  <a:gd name="connsiteY3" fmla="*/ 447772 h 508820"/>
                </a:gdLst>
                <a:ahLst/>
                <a:cxnLst>
                  <a:cxn ang="0">
                    <a:pos x="connsiteX0" y="connsiteY0"/>
                  </a:cxn>
                  <a:cxn ang="0">
                    <a:pos x="connsiteX1" y="connsiteY1"/>
                  </a:cxn>
                  <a:cxn ang="0">
                    <a:pos x="connsiteX2" y="connsiteY2"/>
                  </a:cxn>
                  <a:cxn ang="0">
                    <a:pos x="connsiteX3" y="connsiteY3"/>
                  </a:cxn>
                </a:cxnLst>
                <a:rect l="l" t="t" r="r" b="b"/>
                <a:pathLst>
                  <a:path w="851977" h="508820">
                    <a:moveTo>
                      <a:pt x="63199" y="63199"/>
                    </a:moveTo>
                    <a:lnTo>
                      <a:pt x="789628" y="63199"/>
                    </a:lnTo>
                    <a:lnTo>
                      <a:pt x="789628" y="447772"/>
                    </a:lnTo>
                    <a:lnTo>
                      <a:pt x="63199" y="447772"/>
                    </a:lnTo>
                    <a:close/>
                  </a:path>
                </a:pathLst>
              </a:custGeom>
              <a:solidFill>
                <a:schemeClr val="tx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0" name="手繪多邊形: 圖案 179">
                <a:extLst>
                  <a:ext uri="{FF2B5EF4-FFF2-40B4-BE49-F238E27FC236}">
                    <a16:creationId xmlns:a16="http://schemas.microsoft.com/office/drawing/2014/main" id="{F04F47DD-2339-4C9A-AD7E-62CF352A02EB}"/>
                  </a:ext>
                </a:extLst>
              </p:cNvPr>
              <p:cNvSpPr/>
              <p:nvPr/>
            </p:nvSpPr>
            <p:spPr>
              <a:xfrm>
                <a:off x="623688" y="3077685"/>
                <a:ext cx="582336" cy="65365"/>
              </a:xfrm>
              <a:custGeom>
                <a:avLst/>
                <a:gdLst>
                  <a:gd name="connsiteX0" fmla="*/ 63199 w 2319272"/>
                  <a:gd name="connsiteY0" fmla="*/ 63199 h 260326"/>
                  <a:gd name="connsiteX1" fmla="*/ 2256687 w 2319272"/>
                  <a:gd name="connsiteY1" fmla="*/ 63199 h 260326"/>
                  <a:gd name="connsiteX2" fmla="*/ 2256687 w 2319272"/>
                  <a:gd name="connsiteY2" fmla="*/ 205669 h 260326"/>
                  <a:gd name="connsiteX3" fmla="*/ 63199 w 2319272"/>
                  <a:gd name="connsiteY3" fmla="*/ 205669 h 260326"/>
                </a:gdLst>
                <a:ahLst/>
                <a:cxnLst>
                  <a:cxn ang="0">
                    <a:pos x="connsiteX0" y="connsiteY0"/>
                  </a:cxn>
                  <a:cxn ang="0">
                    <a:pos x="connsiteX1" y="connsiteY1"/>
                  </a:cxn>
                  <a:cxn ang="0">
                    <a:pos x="connsiteX2" y="connsiteY2"/>
                  </a:cxn>
                  <a:cxn ang="0">
                    <a:pos x="connsiteX3" y="connsiteY3"/>
                  </a:cxn>
                </a:cxnLst>
                <a:rect l="l" t="t" r="r" b="b"/>
                <a:pathLst>
                  <a:path w="2319272" h="260326">
                    <a:moveTo>
                      <a:pt x="63199" y="63199"/>
                    </a:moveTo>
                    <a:lnTo>
                      <a:pt x="2256687" y="63199"/>
                    </a:lnTo>
                    <a:lnTo>
                      <a:pt x="2256687" y="205669"/>
                    </a:lnTo>
                    <a:lnTo>
                      <a:pt x="63199" y="205669"/>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1" name="手繪多邊形: 圖案 180">
                <a:extLst>
                  <a:ext uri="{FF2B5EF4-FFF2-40B4-BE49-F238E27FC236}">
                    <a16:creationId xmlns:a16="http://schemas.microsoft.com/office/drawing/2014/main" id="{B00071F0-BD4E-4BB7-BE78-8825D137B940}"/>
                  </a:ext>
                </a:extLst>
              </p:cNvPr>
              <p:cNvSpPr/>
              <p:nvPr/>
            </p:nvSpPr>
            <p:spPr>
              <a:xfrm>
                <a:off x="576639" y="2568822"/>
                <a:ext cx="679213" cy="475722"/>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solidFill>
                <a:schemeClr val="tx1"/>
              </a:solidFill>
              <a:ln w="1905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nvGrpSpPr>
              <p:cNvPr id="182" name="群組 181">
                <a:extLst>
                  <a:ext uri="{FF2B5EF4-FFF2-40B4-BE49-F238E27FC236}">
                    <a16:creationId xmlns:a16="http://schemas.microsoft.com/office/drawing/2014/main" id="{55570FCA-BC14-4104-9326-41900A23CC1F}"/>
                  </a:ext>
                </a:extLst>
              </p:cNvPr>
              <p:cNvGrpSpPr/>
              <p:nvPr/>
            </p:nvGrpSpPr>
            <p:grpSpPr>
              <a:xfrm>
                <a:off x="627174" y="2629802"/>
                <a:ext cx="573422" cy="359503"/>
                <a:chOff x="7380172" y="1874094"/>
                <a:chExt cx="958662" cy="601018"/>
              </a:xfrm>
              <a:solidFill>
                <a:schemeClr val="tx1"/>
              </a:solidFill>
            </p:grpSpPr>
            <p:sp>
              <p:nvSpPr>
                <p:cNvPr id="183" name="手繪多邊形: 圖案 182">
                  <a:extLst>
                    <a:ext uri="{FF2B5EF4-FFF2-40B4-BE49-F238E27FC236}">
                      <a16:creationId xmlns:a16="http://schemas.microsoft.com/office/drawing/2014/main" id="{F2938912-11FB-4787-85E1-C114A5668288}"/>
                    </a:ext>
                  </a:extLst>
                </p:cNvPr>
                <p:cNvSpPr/>
                <p:nvPr/>
              </p:nvSpPr>
              <p:spPr>
                <a:xfrm>
                  <a:off x="7380172" y="1874094"/>
                  <a:ext cx="958662" cy="601018"/>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grpFill/>
                <a:ln w="1270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4" name="手繪多邊形: 圖案 183">
                  <a:extLst>
                    <a:ext uri="{FF2B5EF4-FFF2-40B4-BE49-F238E27FC236}">
                      <a16:creationId xmlns:a16="http://schemas.microsoft.com/office/drawing/2014/main" id="{66FAA230-0463-4EAB-AFFE-00F27F55A00C}"/>
                    </a:ext>
                  </a:extLst>
                </p:cNvPr>
                <p:cNvSpPr/>
                <p:nvPr/>
              </p:nvSpPr>
              <p:spPr>
                <a:xfrm>
                  <a:off x="7524461" y="1960613"/>
                  <a:ext cx="407307" cy="412268"/>
                </a:xfrm>
                <a:custGeom>
                  <a:avLst/>
                  <a:gdLst>
                    <a:gd name="connsiteX0" fmla="*/ 26377 w 970308"/>
                    <a:gd name="connsiteY0" fmla="*/ 26377 h 982141"/>
                    <a:gd name="connsiteX1" fmla="*/ 947814 w 970308"/>
                    <a:gd name="connsiteY1" fmla="*/ 26377 h 982141"/>
                    <a:gd name="connsiteX2" fmla="*/ 947814 w 970308"/>
                    <a:gd name="connsiteY2" fmla="*/ 958583 h 982141"/>
                    <a:gd name="connsiteX3" fmla="*/ 26377 w 970308"/>
                    <a:gd name="connsiteY3" fmla="*/ 958583 h 982141"/>
                  </a:gdLst>
                  <a:ahLst/>
                  <a:cxnLst>
                    <a:cxn ang="0">
                      <a:pos x="connsiteX0" y="connsiteY0"/>
                    </a:cxn>
                    <a:cxn ang="0">
                      <a:pos x="connsiteX1" y="connsiteY1"/>
                    </a:cxn>
                    <a:cxn ang="0">
                      <a:pos x="connsiteX2" y="connsiteY2"/>
                    </a:cxn>
                    <a:cxn ang="0">
                      <a:pos x="connsiteX3" y="connsiteY3"/>
                    </a:cxn>
                  </a:cxnLst>
                  <a:rect l="l" t="t" r="r" b="b"/>
                  <a:pathLst>
                    <a:path w="970308" h="982141">
                      <a:moveTo>
                        <a:pt x="26377" y="26377"/>
                      </a:moveTo>
                      <a:lnTo>
                        <a:pt x="947814" y="26377"/>
                      </a:lnTo>
                      <a:lnTo>
                        <a:pt x="947814" y="958583"/>
                      </a:lnTo>
                      <a:lnTo>
                        <a:pt x="26377" y="958583"/>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5" name="手繪多邊形: 圖案 184">
                  <a:extLst>
                    <a:ext uri="{FF2B5EF4-FFF2-40B4-BE49-F238E27FC236}">
                      <a16:creationId xmlns:a16="http://schemas.microsoft.com/office/drawing/2014/main" id="{3DD847D6-ACD1-4E1B-97ED-6784F3085283}"/>
                    </a:ext>
                  </a:extLst>
                </p:cNvPr>
                <p:cNvSpPr/>
                <p:nvPr/>
              </p:nvSpPr>
              <p:spPr>
                <a:xfrm>
                  <a:off x="7821758" y="1982779"/>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6" name="手繪多邊形: 圖案 185">
                  <a:extLst>
                    <a:ext uri="{FF2B5EF4-FFF2-40B4-BE49-F238E27FC236}">
                      <a16:creationId xmlns:a16="http://schemas.microsoft.com/office/drawing/2014/main" id="{064683FF-C3E0-4F79-AB03-F6ED1CCC56C1}"/>
                    </a:ext>
                  </a:extLst>
                </p:cNvPr>
                <p:cNvSpPr/>
                <p:nvPr/>
              </p:nvSpPr>
              <p:spPr>
                <a:xfrm>
                  <a:off x="7850967" y="1982784"/>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7" name="手繪多邊形: 圖案 186">
                  <a:extLst>
                    <a:ext uri="{FF2B5EF4-FFF2-40B4-BE49-F238E27FC236}">
                      <a16:creationId xmlns:a16="http://schemas.microsoft.com/office/drawing/2014/main" id="{886B4910-195A-4E3F-85DA-2C8DA479F0BD}"/>
                    </a:ext>
                  </a:extLst>
                </p:cNvPr>
                <p:cNvSpPr/>
                <p:nvPr/>
              </p:nvSpPr>
              <p:spPr>
                <a:xfrm>
                  <a:off x="7880222" y="1982787"/>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8" name="手繪多邊形: 圖案 187">
                  <a:extLst>
                    <a:ext uri="{FF2B5EF4-FFF2-40B4-BE49-F238E27FC236}">
                      <a16:creationId xmlns:a16="http://schemas.microsoft.com/office/drawing/2014/main" id="{223021B7-2AC0-405A-AED9-AD8B29BCBA57}"/>
                    </a:ext>
                  </a:extLst>
                </p:cNvPr>
                <p:cNvSpPr/>
                <p:nvPr/>
              </p:nvSpPr>
              <p:spPr>
                <a:xfrm>
                  <a:off x="7533910" y="2011251"/>
                  <a:ext cx="387439" cy="4967"/>
                </a:xfrm>
                <a:custGeom>
                  <a:avLst/>
                  <a:gdLst>
                    <a:gd name="connsiteX0" fmla="*/ 9305 w 922975"/>
                    <a:gd name="connsiteY0" fmla="*/ 9305 h 11833"/>
                    <a:gd name="connsiteX1" fmla="*/ 923525 w 922975"/>
                    <a:gd name="connsiteY1" fmla="*/ 9305 h 11833"/>
                  </a:gdLst>
                  <a:ahLst/>
                  <a:cxnLst>
                    <a:cxn ang="0">
                      <a:pos x="connsiteX0" y="connsiteY0"/>
                    </a:cxn>
                    <a:cxn ang="0">
                      <a:pos x="connsiteX1" y="connsiteY1"/>
                    </a:cxn>
                  </a:cxnLst>
                  <a:rect l="l" t="t" r="r" b="b"/>
                  <a:pathLst>
                    <a:path w="922975" h="11833">
                      <a:moveTo>
                        <a:pt x="9305" y="9305"/>
                      </a:moveTo>
                      <a:lnTo>
                        <a:pt x="923525" y="9305"/>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9" name="手繪多邊形: 圖案 188">
                  <a:extLst>
                    <a:ext uri="{FF2B5EF4-FFF2-40B4-BE49-F238E27FC236}">
                      <a16:creationId xmlns:a16="http://schemas.microsoft.com/office/drawing/2014/main" id="{1D2EB12C-C32A-4DA1-BC07-FB81ADE6C7E5}"/>
                    </a:ext>
                  </a:extLst>
                </p:cNvPr>
                <p:cNvSpPr/>
                <p:nvPr/>
              </p:nvSpPr>
              <p:spPr>
                <a:xfrm>
                  <a:off x="7563157" y="2046511"/>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0" name="手繪多邊形: 圖案 189">
                  <a:extLst>
                    <a:ext uri="{FF2B5EF4-FFF2-40B4-BE49-F238E27FC236}">
                      <a16:creationId xmlns:a16="http://schemas.microsoft.com/office/drawing/2014/main" id="{E7BEB709-6AD1-439E-9B91-2E886CBE7A24}"/>
                    </a:ext>
                  </a:extLst>
                </p:cNvPr>
                <p:cNvSpPr/>
                <p:nvPr/>
              </p:nvSpPr>
              <p:spPr>
                <a:xfrm>
                  <a:off x="7563157" y="2073534"/>
                  <a:ext cx="327832" cy="4967"/>
                </a:xfrm>
                <a:custGeom>
                  <a:avLst/>
                  <a:gdLst>
                    <a:gd name="connsiteX0" fmla="*/ 9209 w 780979"/>
                    <a:gd name="connsiteY0" fmla="*/ 9210 h 11833"/>
                    <a:gd name="connsiteX1" fmla="*/ 778001 w 780979"/>
                    <a:gd name="connsiteY1" fmla="*/ 9210 h 11833"/>
                  </a:gdLst>
                  <a:ahLst/>
                  <a:cxnLst>
                    <a:cxn ang="0">
                      <a:pos x="connsiteX0" y="connsiteY0"/>
                    </a:cxn>
                    <a:cxn ang="0">
                      <a:pos x="connsiteX1" y="connsiteY1"/>
                    </a:cxn>
                  </a:cxnLst>
                  <a:rect l="l" t="t" r="r" b="b"/>
                  <a:pathLst>
                    <a:path w="780979" h="11833">
                      <a:moveTo>
                        <a:pt x="9209" y="9210"/>
                      </a:moveTo>
                      <a:lnTo>
                        <a:pt x="778001" y="9210"/>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1" name="手繪多邊形: 圖案 190">
                  <a:extLst>
                    <a:ext uri="{FF2B5EF4-FFF2-40B4-BE49-F238E27FC236}">
                      <a16:creationId xmlns:a16="http://schemas.microsoft.com/office/drawing/2014/main" id="{CF09916D-A9F1-44DB-964F-98BD049372C7}"/>
                    </a:ext>
                  </a:extLst>
                </p:cNvPr>
                <p:cNvSpPr/>
                <p:nvPr/>
              </p:nvSpPr>
              <p:spPr>
                <a:xfrm>
                  <a:off x="7563165" y="2100522"/>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2" name="手繪多邊形: 圖案 191">
                  <a:extLst>
                    <a:ext uri="{FF2B5EF4-FFF2-40B4-BE49-F238E27FC236}">
                      <a16:creationId xmlns:a16="http://schemas.microsoft.com/office/drawing/2014/main" id="{9FD15E28-B01D-430E-831E-538BE12D44A7}"/>
                    </a:ext>
                  </a:extLst>
                </p:cNvPr>
                <p:cNvSpPr/>
                <p:nvPr/>
              </p:nvSpPr>
              <p:spPr>
                <a:xfrm>
                  <a:off x="7563147" y="2127490"/>
                  <a:ext cx="139081" cy="4967"/>
                </a:xfrm>
                <a:custGeom>
                  <a:avLst/>
                  <a:gdLst>
                    <a:gd name="connsiteX0" fmla="*/ 9209 w 331324"/>
                    <a:gd name="connsiteY0" fmla="*/ 9209 h 11833"/>
                    <a:gd name="connsiteX1" fmla="*/ 324086 w 331324"/>
                    <a:gd name="connsiteY1" fmla="*/ 9209 h 11833"/>
                  </a:gdLst>
                  <a:ahLst/>
                  <a:cxnLst>
                    <a:cxn ang="0">
                      <a:pos x="connsiteX0" y="connsiteY0"/>
                    </a:cxn>
                    <a:cxn ang="0">
                      <a:pos x="connsiteX1" y="connsiteY1"/>
                    </a:cxn>
                  </a:cxnLst>
                  <a:rect l="l" t="t" r="r" b="b"/>
                  <a:pathLst>
                    <a:path w="331324" h="11833">
                      <a:moveTo>
                        <a:pt x="9209" y="9209"/>
                      </a:moveTo>
                      <a:lnTo>
                        <a:pt x="324086"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grpSp>
      <p:sp>
        <p:nvSpPr>
          <p:cNvPr id="198" name="文字方塊 197">
            <a:extLst>
              <a:ext uri="{FF2B5EF4-FFF2-40B4-BE49-F238E27FC236}">
                <a16:creationId xmlns:a16="http://schemas.microsoft.com/office/drawing/2014/main" id="{9A82F40F-6CEA-4910-BAD8-48074CDF02E4}"/>
              </a:ext>
            </a:extLst>
          </p:cNvPr>
          <p:cNvSpPr txBox="1"/>
          <p:nvPr/>
        </p:nvSpPr>
        <p:spPr>
          <a:xfrm>
            <a:off x="733380" y="3984901"/>
            <a:ext cx="1157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200">
                <a:solidFill>
                  <a:schemeClr val="bg1"/>
                </a:solidFill>
                <a:latin typeface="Arial" panose="020B0604020202020204" pitchFamily="34" charset="0"/>
                <a:ea typeface="新細明體"/>
                <a:cs typeface="Arial" panose="020B0604020202020204" pitchFamily="34" charset="0"/>
              </a:rPr>
              <a:t>Local Servers</a:t>
            </a:r>
            <a:r>
              <a:rPr lang="zh-TW" sz="1200">
                <a:solidFill>
                  <a:schemeClr val="bg1"/>
                </a:solidFill>
                <a:latin typeface="Arial" panose="020B0604020202020204" pitchFamily="34" charset="0"/>
                <a:ea typeface="新細明體"/>
                <a:cs typeface="Arial" panose="020B0604020202020204" pitchFamily="34" charset="0"/>
              </a:rPr>
              <a:t>​</a:t>
            </a:r>
            <a:endParaRPr lang="zh-TW" altLang="en-US" sz="1200">
              <a:solidFill>
                <a:schemeClr val="bg1"/>
              </a:solidFill>
              <a:latin typeface="Arial" panose="020B0604020202020204" pitchFamily="34" charset="0"/>
              <a:ea typeface="新細明體"/>
              <a:cs typeface="Arial" panose="020B0604020202020204" pitchFamily="34" charset="0"/>
            </a:endParaRPr>
          </a:p>
        </p:txBody>
      </p:sp>
      <p:pic>
        <p:nvPicPr>
          <p:cNvPr id="199" name="圖形 198">
            <a:extLst>
              <a:ext uri="{FF2B5EF4-FFF2-40B4-BE49-F238E27FC236}">
                <a16:creationId xmlns:a16="http://schemas.microsoft.com/office/drawing/2014/main" id="{AB8195EB-B88E-4ADC-9F37-71C31CEF01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55956" y="3739572"/>
            <a:ext cx="293120" cy="263806"/>
          </a:xfrm>
          <a:prstGeom prst="rect">
            <a:avLst/>
          </a:prstGeom>
        </p:spPr>
      </p:pic>
      <p:grpSp>
        <p:nvGrpSpPr>
          <p:cNvPr id="200" name="群組 199">
            <a:extLst>
              <a:ext uri="{FF2B5EF4-FFF2-40B4-BE49-F238E27FC236}">
                <a16:creationId xmlns:a16="http://schemas.microsoft.com/office/drawing/2014/main" id="{65369C90-1813-4D4B-87D6-5DD74887E75D}"/>
              </a:ext>
            </a:extLst>
          </p:cNvPr>
          <p:cNvGrpSpPr/>
          <p:nvPr/>
        </p:nvGrpSpPr>
        <p:grpSpPr>
          <a:xfrm>
            <a:off x="953527" y="4397819"/>
            <a:ext cx="639648" cy="546562"/>
            <a:chOff x="13318847" y="8893093"/>
            <a:chExt cx="1455133" cy="1114619"/>
          </a:xfrm>
        </p:grpSpPr>
        <p:sp>
          <p:nvSpPr>
            <p:cNvPr id="201" name="手繪多邊形: 圖案 200">
              <a:extLst>
                <a:ext uri="{FF2B5EF4-FFF2-40B4-BE49-F238E27FC236}">
                  <a16:creationId xmlns:a16="http://schemas.microsoft.com/office/drawing/2014/main" id="{EC26685E-59C9-4A8B-ACB1-BFF375896D84}"/>
                </a:ext>
              </a:extLst>
            </p:cNvPr>
            <p:cNvSpPr/>
            <p:nvPr/>
          </p:nvSpPr>
          <p:spPr>
            <a:xfrm>
              <a:off x="13318847" y="8893093"/>
              <a:ext cx="1455133" cy="957323"/>
            </a:xfrm>
            <a:custGeom>
              <a:avLst/>
              <a:gdLst>
                <a:gd name="connsiteX0" fmla="*/ 1312938 w 1455132"/>
                <a:gd name="connsiteY0" fmla="*/ 961281 h 957324"/>
                <a:gd name="connsiteX1" fmla="*/ 145513 w 1455132"/>
                <a:gd name="connsiteY1" fmla="*/ 961281 h 957324"/>
                <a:gd name="connsiteX2" fmla="*/ 0 w 1455132"/>
                <a:gd name="connsiteY2" fmla="*/ 815768 h 957324"/>
                <a:gd name="connsiteX3" fmla="*/ 0 w 1455132"/>
                <a:gd name="connsiteY3" fmla="*/ 145513 h 957324"/>
                <a:gd name="connsiteX4" fmla="*/ 145513 w 1455132"/>
                <a:gd name="connsiteY4" fmla="*/ 0 h 957324"/>
                <a:gd name="connsiteX5" fmla="*/ 1312938 w 1455132"/>
                <a:gd name="connsiteY5" fmla="*/ 0 h 957324"/>
                <a:gd name="connsiteX6" fmla="*/ 1458452 w 1455132"/>
                <a:gd name="connsiteY6" fmla="*/ 145513 h 957324"/>
                <a:gd name="connsiteX7" fmla="*/ 1458452 w 1455132"/>
                <a:gd name="connsiteY7" fmla="*/ 815768 h 957324"/>
                <a:gd name="connsiteX8" fmla="*/ 1312938 w 1455132"/>
                <a:gd name="connsiteY8" fmla="*/ 961281 h 9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957324">
                  <a:moveTo>
                    <a:pt x="1312938" y="961281"/>
                  </a:moveTo>
                  <a:lnTo>
                    <a:pt x="145513" y="961281"/>
                  </a:lnTo>
                  <a:cubicBezTo>
                    <a:pt x="65226" y="961281"/>
                    <a:pt x="0" y="896183"/>
                    <a:pt x="0" y="815768"/>
                  </a:cubicBezTo>
                  <a:lnTo>
                    <a:pt x="0" y="145513"/>
                  </a:lnTo>
                  <a:cubicBezTo>
                    <a:pt x="0" y="65226"/>
                    <a:pt x="65098" y="0"/>
                    <a:pt x="145513" y="0"/>
                  </a:cubicBezTo>
                  <a:lnTo>
                    <a:pt x="1312938" y="0"/>
                  </a:lnTo>
                  <a:cubicBezTo>
                    <a:pt x="1393226" y="0"/>
                    <a:pt x="1458452" y="65098"/>
                    <a:pt x="1458452" y="145513"/>
                  </a:cubicBezTo>
                  <a:lnTo>
                    <a:pt x="1458452" y="815768"/>
                  </a:lnTo>
                  <a:cubicBezTo>
                    <a:pt x="1458452" y="896055"/>
                    <a:pt x="1393226" y="961281"/>
                    <a:pt x="1312938" y="961281"/>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2" name="手繪多邊形: 圖案 201">
              <a:extLst>
                <a:ext uri="{FF2B5EF4-FFF2-40B4-BE49-F238E27FC236}">
                  <a16:creationId xmlns:a16="http://schemas.microsoft.com/office/drawing/2014/main" id="{00F23311-43E2-4C5C-A3F1-C99673A0CE76}"/>
                </a:ext>
              </a:extLst>
            </p:cNvPr>
            <p:cNvSpPr/>
            <p:nvPr/>
          </p:nvSpPr>
          <p:spPr>
            <a:xfrm>
              <a:off x="13429255" y="8995204"/>
              <a:ext cx="1225375" cy="753095"/>
            </a:xfrm>
            <a:custGeom>
              <a:avLst/>
              <a:gdLst>
                <a:gd name="connsiteX0" fmla="*/ 0 w 1225374"/>
                <a:gd name="connsiteY0" fmla="*/ 0 h 753095"/>
                <a:gd name="connsiteX1" fmla="*/ 1237501 w 1225374"/>
                <a:gd name="connsiteY1" fmla="*/ 0 h 753095"/>
                <a:gd name="connsiteX2" fmla="*/ 1237501 w 1225374"/>
                <a:gd name="connsiteY2" fmla="*/ 757180 h 753095"/>
                <a:gd name="connsiteX3" fmla="*/ 0 w 1225374"/>
                <a:gd name="connsiteY3" fmla="*/ 757180 h 753095"/>
              </a:gdLst>
              <a:ahLst/>
              <a:cxnLst>
                <a:cxn ang="0">
                  <a:pos x="connsiteX0" y="connsiteY0"/>
                </a:cxn>
                <a:cxn ang="0">
                  <a:pos x="connsiteX1" y="connsiteY1"/>
                </a:cxn>
                <a:cxn ang="0">
                  <a:pos x="connsiteX2" y="connsiteY2"/>
                </a:cxn>
                <a:cxn ang="0">
                  <a:pos x="connsiteX3" y="connsiteY3"/>
                </a:cxn>
              </a:cxnLst>
              <a:rect l="l" t="t" r="r" b="b"/>
              <a:pathLst>
                <a:path w="1225374" h="753095">
                  <a:moveTo>
                    <a:pt x="0" y="0"/>
                  </a:moveTo>
                  <a:lnTo>
                    <a:pt x="1237501" y="0"/>
                  </a:lnTo>
                  <a:lnTo>
                    <a:pt x="1237501" y="757180"/>
                  </a:lnTo>
                  <a:lnTo>
                    <a:pt x="0" y="757180"/>
                  </a:lnTo>
                  <a:close/>
                </a:path>
              </a:pathLst>
            </a:custGeom>
            <a:solidFill>
              <a:schemeClr val="tx1"/>
            </a:solidFill>
            <a:ln w="12700" cap="rnd">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3" name="手繪多邊形: 圖案 202">
              <a:extLst>
                <a:ext uri="{FF2B5EF4-FFF2-40B4-BE49-F238E27FC236}">
                  <a16:creationId xmlns:a16="http://schemas.microsoft.com/office/drawing/2014/main" id="{9C1B1738-E639-4850-BF28-5F369FE03C43}"/>
                </a:ext>
              </a:extLst>
            </p:cNvPr>
            <p:cNvSpPr/>
            <p:nvPr/>
          </p:nvSpPr>
          <p:spPr>
            <a:xfrm>
              <a:off x="13318847" y="9863790"/>
              <a:ext cx="1455133" cy="143922"/>
            </a:xfrm>
            <a:custGeom>
              <a:avLst/>
              <a:gdLst>
                <a:gd name="connsiteX0" fmla="*/ 1403437 w 1455132"/>
                <a:gd name="connsiteY0" fmla="*/ 136834 h 127643"/>
                <a:gd name="connsiteX1" fmla="*/ 54887 w 1455132"/>
                <a:gd name="connsiteY1" fmla="*/ 136834 h 127643"/>
                <a:gd name="connsiteX2" fmla="*/ 0 w 1455132"/>
                <a:gd name="connsiteY2" fmla="*/ 81947 h 127643"/>
                <a:gd name="connsiteX3" fmla="*/ 0 w 1455132"/>
                <a:gd name="connsiteY3" fmla="*/ 54886 h 127643"/>
                <a:gd name="connsiteX4" fmla="*/ 54887 w 1455132"/>
                <a:gd name="connsiteY4" fmla="*/ 0 h 127643"/>
                <a:gd name="connsiteX5" fmla="*/ 1403437 w 1455132"/>
                <a:gd name="connsiteY5" fmla="*/ 0 h 127643"/>
                <a:gd name="connsiteX6" fmla="*/ 1458324 w 1455132"/>
                <a:gd name="connsiteY6" fmla="*/ 54886 h 127643"/>
                <a:gd name="connsiteX7" fmla="*/ 1458324 w 1455132"/>
                <a:gd name="connsiteY7" fmla="*/ 81947 h 127643"/>
                <a:gd name="connsiteX8" fmla="*/ 1403437 w 1455132"/>
                <a:gd name="connsiteY8" fmla="*/ 136834 h 1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127643">
                  <a:moveTo>
                    <a:pt x="1403437" y="136834"/>
                  </a:moveTo>
                  <a:lnTo>
                    <a:pt x="54887" y="136834"/>
                  </a:lnTo>
                  <a:cubicBezTo>
                    <a:pt x="24508" y="136834"/>
                    <a:pt x="0" y="112198"/>
                    <a:pt x="0" y="81947"/>
                  </a:cubicBezTo>
                  <a:lnTo>
                    <a:pt x="0" y="54886"/>
                  </a:lnTo>
                  <a:cubicBezTo>
                    <a:pt x="0" y="24507"/>
                    <a:pt x="24635" y="0"/>
                    <a:pt x="54887" y="0"/>
                  </a:cubicBezTo>
                  <a:lnTo>
                    <a:pt x="1403437" y="0"/>
                  </a:lnTo>
                  <a:cubicBezTo>
                    <a:pt x="1433816" y="0"/>
                    <a:pt x="1458324" y="24635"/>
                    <a:pt x="1458324" y="54886"/>
                  </a:cubicBezTo>
                  <a:lnTo>
                    <a:pt x="1458324" y="81947"/>
                  </a:lnTo>
                  <a:cubicBezTo>
                    <a:pt x="1458452" y="112198"/>
                    <a:pt x="1433816" y="136834"/>
                    <a:pt x="1403437" y="136834"/>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4" name="手繪多邊形: 圖案 203">
              <a:extLst>
                <a:ext uri="{FF2B5EF4-FFF2-40B4-BE49-F238E27FC236}">
                  <a16:creationId xmlns:a16="http://schemas.microsoft.com/office/drawing/2014/main" id="{F76CDAB3-0A9C-40EF-8073-F449F1FBC0F5}"/>
                </a:ext>
              </a:extLst>
            </p:cNvPr>
            <p:cNvSpPr/>
            <p:nvPr/>
          </p:nvSpPr>
          <p:spPr>
            <a:xfrm>
              <a:off x="13950039" y="9904153"/>
              <a:ext cx="191465" cy="38292"/>
            </a:xfrm>
            <a:custGeom>
              <a:avLst/>
              <a:gdLst>
                <a:gd name="connsiteX0" fmla="*/ 174105 w 191464"/>
                <a:gd name="connsiteY0" fmla="*/ 43654 h 38292"/>
                <a:gd name="connsiteX1" fmla="*/ 21827 w 191464"/>
                <a:gd name="connsiteY1" fmla="*/ 43654 h 38292"/>
                <a:gd name="connsiteX2" fmla="*/ 0 w 191464"/>
                <a:gd name="connsiteY2" fmla="*/ 21827 h 38292"/>
                <a:gd name="connsiteX3" fmla="*/ 0 w 191464"/>
                <a:gd name="connsiteY3" fmla="*/ 21827 h 38292"/>
                <a:gd name="connsiteX4" fmla="*/ 21827 w 191464"/>
                <a:gd name="connsiteY4" fmla="*/ 0 h 38292"/>
                <a:gd name="connsiteX5" fmla="*/ 174105 w 191464"/>
                <a:gd name="connsiteY5" fmla="*/ 0 h 38292"/>
                <a:gd name="connsiteX6" fmla="*/ 195932 w 191464"/>
                <a:gd name="connsiteY6" fmla="*/ 21827 h 38292"/>
                <a:gd name="connsiteX7" fmla="*/ 195932 w 191464"/>
                <a:gd name="connsiteY7" fmla="*/ 21827 h 38292"/>
                <a:gd name="connsiteX8" fmla="*/ 174105 w 191464"/>
                <a:gd name="connsiteY8" fmla="*/ 43654 h 3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64" h="38292">
                  <a:moveTo>
                    <a:pt x="174105" y="43654"/>
                  </a:moveTo>
                  <a:lnTo>
                    <a:pt x="21827" y="43654"/>
                  </a:lnTo>
                  <a:cubicBezTo>
                    <a:pt x="9701" y="43654"/>
                    <a:pt x="0" y="33825"/>
                    <a:pt x="0" y="21827"/>
                  </a:cubicBezTo>
                  <a:lnTo>
                    <a:pt x="0" y="21827"/>
                  </a:lnTo>
                  <a:cubicBezTo>
                    <a:pt x="0" y="9701"/>
                    <a:pt x="9829" y="0"/>
                    <a:pt x="21827" y="0"/>
                  </a:cubicBezTo>
                  <a:lnTo>
                    <a:pt x="174105" y="0"/>
                  </a:lnTo>
                  <a:cubicBezTo>
                    <a:pt x="186232" y="0"/>
                    <a:pt x="195932" y="9828"/>
                    <a:pt x="195932" y="21827"/>
                  </a:cubicBezTo>
                  <a:lnTo>
                    <a:pt x="195932" y="21827"/>
                  </a:lnTo>
                  <a:cubicBezTo>
                    <a:pt x="195932" y="33825"/>
                    <a:pt x="186232" y="43654"/>
                    <a:pt x="174105" y="43654"/>
                  </a:cubicBezTo>
                  <a:close/>
                </a:path>
              </a:pathLst>
            </a:custGeom>
            <a:solidFill>
              <a:srgbClr val="000000"/>
            </a:solid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5" name="手繪多邊形: 圖案 204">
              <a:extLst>
                <a:ext uri="{FF2B5EF4-FFF2-40B4-BE49-F238E27FC236}">
                  <a16:creationId xmlns:a16="http://schemas.microsoft.com/office/drawing/2014/main" id="{F446392C-3D7A-4B14-894D-8CC7E9F4F2A4}"/>
                </a:ext>
              </a:extLst>
            </p:cNvPr>
            <p:cNvSpPr/>
            <p:nvPr/>
          </p:nvSpPr>
          <p:spPr>
            <a:xfrm>
              <a:off x="13588681" y="9103446"/>
              <a:ext cx="510573" cy="510573"/>
            </a:xfrm>
            <a:custGeom>
              <a:avLst/>
              <a:gdLst>
                <a:gd name="connsiteX0" fmla="*/ 0 w 510572"/>
                <a:gd name="connsiteY0" fmla="*/ 0 h 510572"/>
                <a:gd name="connsiteX1" fmla="*/ 514785 w 510572"/>
                <a:gd name="connsiteY1" fmla="*/ 0 h 510572"/>
                <a:gd name="connsiteX2" fmla="*/ 514785 w 510572"/>
                <a:gd name="connsiteY2" fmla="*/ 520784 h 510572"/>
                <a:gd name="connsiteX3" fmla="*/ 0 w 510572"/>
                <a:gd name="connsiteY3" fmla="*/ 520784 h 510572"/>
              </a:gdLst>
              <a:ahLst/>
              <a:cxnLst>
                <a:cxn ang="0">
                  <a:pos x="connsiteX0" y="connsiteY0"/>
                </a:cxn>
                <a:cxn ang="0">
                  <a:pos x="connsiteX1" y="connsiteY1"/>
                </a:cxn>
                <a:cxn ang="0">
                  <a:pos x="connsiteX2" y="connsiteY2"/>
                </a:cxn>
                <a:cxn ang="0">
                  <a:pos x="connsiteX3" y="connsiteY3"/>
                </a:cxn>
              </a:cxnLst>
              <a:rect l="l" t="t" r="r" b="b"/>
              <a:pathLst>
                <a:path w="510572" h="510572">
                  <a:moveTo>
                    <a:pt x="0" y="0"/>
                  </a:moveTo>
                  <a:lnTo>
                    <a:pt x="514785" y="0"/>
                  </a:lnTo>
                  <a:lnTo>
                    <a:pt x="514785" y="520784"/>
                  </a:lnTo>
                  <a:lnTo>
                    <a:pt x="0" y="520784"/>
                  </a:lnTo>
                  <a:close/>
                </a:path>
              </a:pathLst>
            </a:custGeom>
            <a:noFill/>
            <a:ln w="1270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6" name="手繪多邊形: 圖案 205">
              <a:extLst>
                <a:ext uri="{FF2B5EF4-FFF2-40B4-BE49-F238E27FC236}">
                  <a16:creationId xmlns:a16="http://schemas.microsoft.com/office/drawing/2014/main" id="{343DD388-B79E-44DD-9F48-9951281F2FDB}"/>
                </a:ext>
              </a:extLst>
            </p:cNvPr>
            <p:cNvSpPr/>
            <p:nvPr/>
          </p:nvSpPr>
          <p:spPr>
            <a:xfrm>
              <a:off x="13974675"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7" name="手繪多邊形: 圖案 206">
              <a:extLst>
                <a:ext uri="{FF2B5EF4-FFF2-40B4-BE49-F238E27FC236}">
                  <a16:creationId xmlns:a16="http://schemas.microsoft.com/office/drawing/2014/main" id="{3BEA40ED-8BFD-441F-B10B-34DEBC0FC88C}"/>
                </a:ext>
              </a:extLst>
            </p:cNvPr>
            <p:cNvSpPr/>
            <p:nvPr/>
          </p:nvSpPr>
          <p:spPr>
            <a:xfrm>
              <a:off x="14013606"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8" name="手繪多邊形: 圖案 207">
              <a:extLst>
                <a:ext uri="{FF2B5EF4-FFF2-40B4-BE49-F238E27FC236}">
                  <a16:creationId xmlns:a16="http://schemas.microsoft.com/office/drawing/2014/main" id="{E35E0AB9-3938-42EA-B686-549FEE907DE7}"/>
                </a:ext>
              </a:extLst>
            </p:cNvPr>
            <p:cNvSpPr/>
            <p:nvPr/>
          </p:nvSpPr>
          <p:spPr>
            <a:xfrm>
              <a:off x="14052537"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09" name="手繪多邊形: 圖案 208">
              <a:extLst>
                <a:ext uri="{FF2B5EF4-FFF2-40B4-BE49-F238E27FC236}">
                  <a16:creationId xmlns:a16="http://schemas.microsoft.com/office/drawing/2014/main" id="{CC2D0194-0B20-47E5-9171-4C8142B77D49}"/>
                </a:ext>
              </a:extLst>
            </p:cNvPr>
            <p:cNvSpPr/>
            <p:nvPr/>
          </p:nvSpPr>
          <p:spPr>
            <a:xfrm>
              <a:off x="13591617" y="9161396"/>
              <a:ext cx="510573" cy="12764"/>
            </a:xfrm>
            <a:custGeom>
              <a:avLst/>
              <a:gdLst>
                <a:gd name="connsiteX0" fmla="*/ 0 w 510572"/>
                <a:gd name="connsiteY0" fmla="*/ 0 h 0"/>
                <a:gd name="connsiteX1" fmla="*/ 510828 w 510572"/>
                <a:gd name="connsiteY1" fmla="*/ 0 h 0"/>
              </a:gdLst>
              <a:ahLst/>
              <a:cxnLst>
                <a:cxn ang="0">
                  <a:pos x="connsiteX0" y="connsiteY0"/>
                </a:cxn>
                <a:cxn ang="0">
                  <a:pos x="connsiteX1" y="connsiteY1"/>
                </a:cxn>
              </a:cxnLst>
              <a:rect l="l" t="t" r="r" b="b"/>
              <a:pathLst>
                <a:path w="510572">
                  <a:moveTo>
                    <a:pt x="0" y="0"/>
                  </a:moveTo>
                  <a:lnTo>
                    <a:pt x="510828"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10" name="手繪多邊形: 圖案 209">
              <a:extLst>
                <a:ext uri="{FF2B5EF4-FFF2-40B4-BE49-F238E27FC236}">
                  <a16:creationId xmlns:a16="http://schemas.microsoft.com/office/drawing/2014/main" id="{66BAFCC1-88E5-45AC-89AE-092E9BC2385B}"/>
                </a:ext>
              </a:extLst>
            </p:cNvPr>
            <p:cNvSpPr/>
            <p:nvPr/>
          </p:nvSpPr>
          <p:spPr>
            <a:xfrm>
              <a:off x="13630548" y="9208241"/>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11" name="手繪多邊形: 圖案 210">
              <a:extLst>
                <a:ext uri="{FF2B5EF4-FFF2-40B4-BE49-F238E27FC236}">
                  <a16:creationId xmlns:a16="http://schemas.microsoft.com/office/drawing/2014/main" id="{E5FE93B3-9AA5-402B-9D20-71F5E9639C68}"/>
                </a:ext>
              </a:extLst>
            </p:cNvPr>
            <p:cNvSpPr/>
            <p:nvPr/>
          </p:nvSpPr>
          <p:spPr>
            <a:xfrm>
              <a:off x="13630548" y="9244108"/>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12" name="手繪多邊形: 圖案 211">
              <a:extLst>
                <a:ext uri="{FF2B5EF4-FFF2-40B4-BE49-F238E27FC236}">
                  <a16:creationId xmlns:a16="http://schemas.microsoft.com/office/drawing/2014/main" id="{F08F0FF1-44B0-4C43-8CA5-C636247A75DC}"/>
                </a:ext>
              </a:extLst>
            </p:cNvPr>
            <p:cNvSpPr/>
            <p:nvPr/>
          </p:nvSpPr>
          <p:spPr>
            <a:xfrm>
              <a:off x="13630548" y="9280104"/>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D7D323E1-0F08-46B5-BD64-E85EFE7E2F1E}"/>
                </a:ext>
              </a:extLst>
            </p:cNvPr>
            <p:cNvSpPr/>
            <p:nvPr/>
          </p:nvSpPr>
          <p:spPr>
            <a:xfrm>
              <a:off x="13630548" y="9315972"/>
              <a:ext cx="165936" cy="12764"/>
            </a:xfrm>
            <a:custGeom>
              <a:avLst/>
              <a:gdLst>
                <a:gd name="connsiteX0" fmla="*/ 0 w 165936"/>
                <a:gd name="connsiteY0" fmla="*/ 0 h 0"/>
                <a:gd name="connsiteX1" fmla="*/ 175892 w 165936"/>
                <a:gd name="connsiteY1" fmla="*/ 0 h 0"/>
              </a:gdLst>
              <a:ahLst/>
              <a:cxnLst>
                <a:cxn ang="0">
                  <a:pos x="connsiteX0" y="connsiteY0"/>
                </a:cxn>
                <a:cxn ang="0">
                  <a:pos x="connsiteX1" y="connsiteY1"/>
                </a:cxn>
              </a:cxnLst>
              <a:rect l="l" t="t" r="r" b="b"/>
              <a:pathLst>
                <a:path w="165936">
                  <a:moveTo>
                    <a:pt x="0" y="0"/>
                  </a:moveTo>
                  <a:lnTo>
                    <a:pt x="175892"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grpSp>
      <p:sp>
        <p:nvSpPr>
          <p:cNvPr id="214" name="矩形 213">
            <a:extLst>
              <a:ext uri="{FF2B5EF4-FFF2-40B4-BE49-F238E27FC236}">
                <a16:creationId xmlns:a16="http://schemas.microsoft.com/office/drawing/2014/main" id="{96658736-3724-45EC-A851-0E5B287B8103}"/>
              </a:ext>
            </a:extLst>
          </p:cNvPr>
          <p:cNvSpPr/>
          <p:nvPr/>
        </p:nvSpPr>
        <p:spPr>
          <a:xfrm>
            <a:off x="827814" y="4957830"/>
            <a:ext cx="960278" cy="254308"/>
          </a:xfrm>
          <a:prstGeom prst="rect">
            <a:avLst/>
          </a:prstGeom>
          <a:noFill/>
          <a:ln>
            <a:noFill/>
          </a:ln>
          <a:effectLst/>
          <a:scene3d>
            <a:camera prst="orthographicFront">
              <a:rot lat="0" lon="0" rev="0"/>
            </a:camera>
            <a:lightRig rig="threePt" dir="t">
              <a:rot lat="0" lon="0" rev="1200000"/>
            </a:lightRig>
          </a:scene3d>
          <a:sp3d>
            <a:bevelT w="63500" h="254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000" kern="0">
                <a:solidFill>
                  <a:schemeClr val="bg1">
                    <a:lumMod val="95000"/>
                  </a:schemeClr>
                </a:solidFill>
                <a:latin typeface="Arial" panose="020B0604020202020204" pitchFamily="34" charset="0"/>
                <a:ea typeface="新細明體"/>
                <a:cs typeface="Arial" panose="020B0604020202020204" pitchFamily="34" charset="0"/>
              </a:rPr>
              <a:t>Client</a:t>
            </a:r>
            <a:endParaRPr lang="en-US" altLang="zh-TW" sz="1000" i="0" u="none" strike="noStrike" kern="0" cap="none" spc="0" normalizeH="0" baseline="0" noProof="0">
              <a:ln>
                <a:noFill/>
              </a:ln>
              <a:solidFill>
                <a:schemeClr val="bg1">
                  <a:lumMod val="95000"/>
                </a:scheme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215" name="圖形 214">
            <a:extLst>
              <a:ext uri="{FF2B5EF4-FFF2-40B4-BE49-F238E27FC236}">
                <a16:creationId xmlns:a16="http://schemas.microsoft.com/office/drawing/2014/main" id="{64FC0E21-8CE4-41D8-AA01-37AE6D066921}"/>
              </a:ext>
            </a:extLst>
          </p:cNvPr>
          <p:cNvPicPr>
            <a:picLocks noChangeAspect="1"/>
          </p:cNvPicPr>
          <p:nvPr/>
        </p:nvPicPr>
        <p:blipFill>
          <a:blip r:embed="rId3">
            <a:extLst>
              <a:ext uri="{96DAC541-7B7A-43D3-8B79-37D633B846F1}">
                <asvg:svgBlip xmlns:asvg="http://schemas.microsoft.com/office/drawing/2016/SVG/main" r:embed="rId5"/>
              </a:ext>
            </a:extLst>
          </a:blip>
          <a:stretch>
            <a:fillRect/>
          </a:stretch>
        </p:blipFill>
        <p:spPr>
          <a:xfrm>
            <a:off x="1447258" y="4701394"/>
            <a:ext cx="293120" cy="263806"/>
          </a:xfrm>
          <a:prstGeom prst="rect">
            <a:avLst/>
          </a:prstGeom>
        </p:spPr>
      </p:pic>
      <p:grpSp>
        <p:nvGrpSpPr>
          <p:cNvPr id="216" name="圖形 18">
            <a:extLst>
              <a:ext uri="{FF2B5EF4-FFF2-40B4-BE49-F238E27FC236}">
                <a16:creationId xmlns:a16="http://schemas.microsoft.com/office/drawing/2014/main" id="{0566D0AE-2409-4DA6-94E6-B9955946BAB7}"/>
              </a:ext>
            </a:extLst>
          </p:cNvPr>
          <p:cNvGrpSpPr/>
          <p:nvPr/>
        </p:nvGrpSpPr>
        <p:grpSpPr>
          <a:xfrm>
            <a:off x="3940321" y="3053311"/>
            <a:ext cx="1395282" cy="1105814"/>
            <a:chOff x="8338475" y="3282973"/>
            <a:chExt cx="1365427" cy="1085848"/>
          </a:xfrm>
        </p:grpSpPr>
        <p:sp>
          <p:nvSpPr>
            <p:cNvPr id="217" name="手繪多邊形: 圖案 216">
              <a:extLst>
                <a:ext uri="{FF2B5EF4-FFF2-40B4-BE49-F238E27FC236}">
                  <a16:creationId xmlns:a16="http://schemas.microsoft.com/office/drawing/2014/main" id="{D2651CDF-FCF7-4FED-B229-F4E645877F8D}"/>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solidFill>
              <a:srgbClr val="FFFFFF"/>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8" name="手繪多邊形: 圖案 217">
              <a:extLst>
                <a:ext uri="{FF2B5EF4-FFF2-40B4-BE49-F238E27FC236}">
                  <a16:creationId xmlns:a16="http://schemas.microsoft.com/office/drawing/2014/main" id="{C22274C5-EFE7-4EBD-880B-5C67040F50D3}"/>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solidFill>
              <a:srgbClr val="FFFFFF"/>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9" name="手繪多邊形: 圖案 218">
              <a:extLst>
                <a:ext uri="{FF2B5EF4-FFF2-40B4-BE49-F238E27FC236}">
                  <a16:creationId xmlns:a16="http://schemas.microsoft.com/office/drawing/2014/main" id="{90E0D475-54A4-466A-97EA-476493774262}"/>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0" name="手繪多邊形: 圖案 219">
              <a:extLst>
                <a:ext uri="{FF2B5EF4-FFF2-40B4-BE49-F238E27FC236}">
                  <a16:creationId xmlns:a16="http://schemas.microsoft.com/office/drawing/2014/main" id="{8110E49B-1D3A-4D97-AF05-E8C831A30AB2}"/>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1" name="手繪多邊形: 圖案 220">
              <a:extLst>
                <a:ext uri="{FF2B5EF4-FFF2-40B4-BE49-F238E27FC236}">
                  <a16:creationId xmlns:a16="http://schemas.microsoft.com/office/drawing/2014/main" id="{09AD60B2-2CCC-463D-B6F0-FAC9C556C50E}"/>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2" name="手繪多邊形: 圖案 221">
              <a:extLst>
                <a:ext uri="{FF2B5EF4-FFF2-40B4-BE49-F238E27FC236}">
                  <a16:creationId xmlns:a16="http://schemas.microsoft.com/office/drawing/2014/main" id="{B287FE8E-D22D-4BF9-88FD-053184C17562}"/>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3" name="手繪多邊形: 圖案 222">
              <a:extLst>
                <a:ext uri="{FF2B5EF4-FFF2-40B4-BE49-F238E27FC236}">
                  <a16:creationId xmlns:a16="http://schemas.microsoft.com/office/drawing/2014/main" id="{DE509D8F-4728-41B7-97F9-337F7962ECF2}"/>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4" name="手繪多邊形: 圖案 223">
              <a:extLst>
                <a:ext uri="{FF2B5EF4-FFF2-40B4-BE49-F238E27FC236}">
                  <a16:creationId xmlns:a16="http://schemas.microsoft.com/office/drawing/2014/main" id="{D6F95507-F186-40F2-BC33-C421FEF320C2}"/>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5" name="手繪多邊形: 圖案 224">
              <a:extLst>
                <a:ext uri="{FF2B5EF4-FFF2-40B4-BE49-F238E27FC236}">
                  <a16:creationId xmlns:a16="http://schemas.microsoft.com/office/drawing/2014/main" id="{9D8DFD04-78FB-4E4A-99F3-DDA0A25A5B30}"/>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6" name="手繪多邊形: 圖案 225">
              <a:extLst>
                <a:ext uri="{FF2B5EF4-FFF2-40B4-BE49-F238E27FC236}">
                  <a16:creationId xmlns:a16="http://schemas.microsoft.com/office/drawing/2014/main" id="{3684F24F-D41A-4596-B50B-DC55DD7D9591}"/>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7" name="手繪多邊形: 圖案 226">
              <a:extLst>
                <a:ext uri="{FF2B5EF4-FFF2-40B4-BE49-F238E27FC236}">
                  <a16:creationId xmlns:a16="http://schemas.microsoft.com/office/drawing/2014/main" id="{17466D51-50C3-455B-B3E9-7BCF45FDA126}"/>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8" name="手繪多邊形: 圖案 227">
              <a:extLst>
                <a:ext uri="{FF2B5EF4-FFF2-40B4-BE49-F238E27FC236}">
                  <a16:creationId xmlns:a16="http://schemas.microsoft.com/office/drawing/2014/main" id="{25C2B548-88D2-4F52-8490-72E7836028F2}"/>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29" name="手繪多邊形: 圖案 228">
              <a:extLst>
                <a:ext uri="{FF2B5EF4-FFF2-40B4-BE49-F238E27FC236}">
                  <a16:creationId xmlns:a16="http://schemas.microsoft.com/office/drawing/2014/main" id="{A6BF70FE-E406-4DEF-8D99-96759BF102EA}"/>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0" name="手繪多邊形: 圖案 229">
              <a:extLst>
                <a:ext uri="{FF2B5EF4-FFF2-40B4-BE49-F238E27FC236}">
                  <a16:creationId xmlns:a16="http://schemas.microsoft.com/office/drawing/2014/main" id="{B0F5407E-099F-4BD4-8841-EF37FC51F03F}"/>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1" name="手繪多邊形: 圖案 230">
              <a:extLst>
                <a:ext uri="{FF2B5EF4-FFF2-40B4-BE49-F238E27FC236}">
                  <a16:creationId xmlns:a16="http://schemas.microsoft.com/office/drawing/2014/main" id="{1DA53F46-123B-47B9-9690-E79FA303433C}"/>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2" name="手繪多邊形: 圖案 231">
              <a:extLst>
                <a:ext uri="{FF2B5EF4-FFF2-40B4-BE49-F238E27FC236}">
                  <a16:creationId xmlns:a16="http://schemas.microsoft.com/office/drawing/2014/main" id="{BA39F3E8-98DA-499A-8352-5AB22BB36B24}"/>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3" name="手繪多邊形: 圖案 232">
              <a:extLst>
                <a:ext uri="{FF2B5EF4-FFF2-40B4-BE49-F238E27FC236}">
                  <a16:creationId xmlns:a16="http://schemas.microsoft.com/office/drawing/2014/main" id="{D6DD632F-4CDA-44A1-8AC0-13752867845B}"/>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4" name="手繪多邊形: 圖案 233">
              <a:extLst>
                <a:ext uri="{FF2B5EF4-FFF2-40B4-BE49-F238E27FC236}">
                  <a16:creationId xmlns:a16="http://schemas.microsoft.com/office/drawing/2014/main" id="{5EF85772-F912-45C8-AE70-C10F7088F8B2}"/>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5" name="手繪多邊形: 圖案 234">
              <a:extLst>
                <a:ext uri="{FF2B5EF4-FFF2-40B4-BE49-F238E27FC236}">
                  <a16:creationId xmlns:a16="http://schemas.microsoft.com/office/drawing/2014/main" id="{5D8FD8BA-E039-4D3F-93CF-24C2756A130C}"/>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solidFill>
              <a:schemeClr val="bg1"/>
            </a:solidFill>
            <a:ln w="9525"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6" name="手繪多邊形: 圖案 235">
              <a:extLst>
                <a:ext uri="{FF2B5EF4-FFF2-40B4-BE49-F238E27FC236}">
                  <a16:creationId xmlns:a16="http://schemas.microsoft.com/office/drawing/2014/main" id="{195A6C17-3D58-4427-AACA-67BD740034B5}"/>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7" name="手繪多邊形: 圖案 236">
              <a:extLst>
                <a:ext uri="{FF2B5EF4-FFF2-40B4-BE49-F238E27FC236}">
                  <a16:creationId xmlns:a16="http://schemas.microsoft.com/office/drawing/2014/main" id="{C160ACFB-C86B-4CE8-8060-B2116BF62E95}"/>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8" name="手繪多邊形: 圖案 237">
              <a:extLst>
                <a:ext uri="{FF2B5EF4-FFF2-40B4-BE49-F238E27FC236}">
                  <a16:creationId xmlns:a16="http://schemas.microsoft.com/office/drawing/2014/main" id="{E97ABF2B-A709-4086-BA68-CDD00DD7763D}"/>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9" name="手繪多邊形: 圖案 238">
              <a:extLst>
                <a:ext uri="{FF2B5EF4-FFF2-40B4-BE49-F238E27FC236}">
                  <a16:creationId xmlns:a16="http://schemas.microsoft.com/office/drawing/2014/main" id="{FA8219C4-6F52-4B8C-85BB-137A6E3258D4}"/>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0" name="手繪多邊形: 圖案 239">
              <a:extLst>
                <a:ext uri="{FF2B5EF4-FFF2-40B4-BE49-F238E27FC236}">
                  <a16:creationId xmlns:a16="http://schemas.microsoft.com/office/drawing/2014/main" id="{80FFF430-D7E0-42F5-B822-15F7FF672CFC}"/>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1" name="手繪多邊形: 圖案 240">
              <a:extLst>
                <a:ext uri="{FF2B5EF4-FFF2-40B4-BE49-F238E27FC236}">
                  <a16:creationId xmlns:a16="http://schemas.microsoft.com/office/drawing/2014/main" id="{514D9CB1-7361-4B44-8D37-FE019109A955}"/>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2" name="手繪多邊形: 圖案 241">
              <a:extLst>
                <a:ext uri="{FF2B5EF4-FFF2-40B4-BE49-F238E27FC236}">
                  <a16:creationId xmlns:a16="http://schemas.microsoft.com/office/drawing/2014/main" id="{0283AD3A-23F8-4955-AB21-37D1BA0CCCBA}"/>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3" name="手繪多邊形: 圖案 242">
              <a:extLst>
                <a:ext uri="{FF2B5EF4-FFF2-40B4-BE49-F238E27FC236}">
                  <a16:creationId xmlns:a16="http://schemas.microsoft.com/office/drawing/2014/main" id="{6E9DABCD-06A5-438D-B9DD-D611486E3057}"/>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4" name="手繪多邊形: 圖案 243">
              <a:extLst>
                <a:ext uri="{FF2B5EF4-FFF2-40B4-BE49-F238E27FC236}">
                  <a16:creationId xmlns:a16="http://schemas.microsoft.com/office/drawing/2014/main" id="{6A931F9E-6F08-438B-A474-3285C1A04BC9}"/>
                </a:ext>
              </a:extLst>
            </p:cNvPr>
            <p:cNvSpPr/>
            <p:nvPr/>
          </p:nvSpPr>
          <p:spPr>
            <a:xfrm>
              <a:off x="891707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245" name="矩形 12">
            <a:extLst>
              <a:ext uri="{FF2B5EF4-FFF2-40B4-BE49-F238E27FC236}">
                <a16:creationId xmlns:a16="http://schemas.microsoft.com/office/drawing/2014/main" id="{A77F6DA4-811F-4D79-B010-5085E1C713BD}"/>
              </a:ext>
            </a:extLst>
          </p:cNvPr>
          <p:cNvSpPr/>
          <p:nvPr/>
        </p:nvSpPr>
        <p:spPr>
          <a:xfrm>
            <a:off x="3956950" y="2911339"/>
            <a:ext cx="1366941" cy="138075"/>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246" name="圖形 18">
            <a:extLst>
              <a:ext uri="{FF2B5EF4-FFF2-40B4-BE49-F238E27FC236}">
                <a16:creationId xmlns:a16="http://schemas.microsoft.com/office/drawing/2014/main" id="{1D9885C1-9600-4AB2-8CC4-CD0C81C7DD03}"/>
              </a:ext>
            </a:extLst>
          </p:cNvPr>
          <p:cNvGrpSpPr/>
          <p:nvPr/>
        </p:nvGrpSpPr>
        <p:grpSpPr>
          <a:xfrm>
            <a:off x="3972980" y="4563054"/>
            <a:ext cx="1395282" cy="1105814"/>
            <a:chOff x="8338475" y="3282973"/>
            <a:chExt cx="1365427" cy="1085848"/>
          </a:xfrm>
        </p:grpSpPr>
        <p:sp>
          <p:nvSpPr>
            <p:cNvPr id="247" name="手繪多邊形: 圖案 246">
              <a:extLst>
                <a:ext uri="{FF2B5EF4-FFF2-40B4-BE49-F238E27FC236}">
                  <a16:creationId xmlns:a16="http://schemas.microsoft.com/office/drawing/2014/main" id="{3633C645-F5DA-4973-A475-D262AE61AAF0}"/>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solidFill>
              <a:srgbClr val="FFFFFF"/>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8" name="手繪多邊形: 圖案 247">
              <a:extLst>
                <a:ext uri="{FF2B5EF4-FFF2-40B4-BE49-F238E27FC236}">
                  <a16:creationId xmlns:a16="http://schemas.microsoft.com/office/drawing/2014/main" id="{00F99EF6-C104-4A6E-A0A1-3A0F0F3018B2}"/>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solidFill>
              <a:srgbClr val="FFFFFF"/>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49" name="手繪多邊形: 圖案 248">
              <a:extLst>
                <a:ext uri="{FF2B5EF4-FFF2-40B4-BE49-F238E27FC236}">
                  <a16:creationId xmlns:a16="http://schemas.microsoft.com/office/drawing/2014/main" id="{E89851DD-0621-4A25-B7BD-9B4FC722FFEE}"/>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0" name="手繪多邊形: 圖案 249">
              <a:extLst>
                <a:ext uri="{FF2B5EF4-FFF2-40B4-BE49-F238E27FC236}">
                  <a16:creationId xmlns:a16="http://schemas.microsoft.com/office/drawing/2014/main" id="{5BCBA102-76AE-4BD5-A749-A12F270D55F8}"/>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1" name="手繪多邊形: 圖案 250">
              <a:extLst>
                <a:ext uri="{FF2B5EF4-FFF2-40B4-BE49-F238E27FC236}">
                  <a16:creationId xmlns:a16="http://schemas.microsoft.com/office/drawing/2014/main" id="{63CAA533-94CC-47D7-9BB5-A7211B48C47D}"/>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2" name="手繪多邊形: 圖案 251">
              <a:extLst>
                <a:ext uri="{FF2B5EF4-FFF2-40B4-BE49-F238E27FC236}">
                  <a16:creationId xmlns:a16="http://schemas.microsoft.com/office/drawing/2014/main" id="{E9825590-3F45-4B61-B4AF-90AFDF76F2B4}"/>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3" name="手繪多邊形: 圖案 252">
              <a:extLst>
                <a:ext uri="{FF2B5EF4-FFF2-40B4-BE49-F238E27FC236}">
                  <a16:creationId xmlns:a16="http://schemas.microsoft.com/office/drawing/2014/main" id="{26792839-026F-4110-AEDC-D1A5CA34958F}"/>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4" name="手繪多邊形: 圖案 253">
              <a:extLst>
                <a:ext uri="{FF2B5EF4-FFF2-40B4-BE49-F238E27FC236}">
                  <a16:creationId xmlns:a16="http://schemas.microsoft.com/office/drawing/2014/main" id="{F1F40EA7-E8C7-49B6-8100-8B3A4ED5A55F}"/>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5" name="手繪多邊形: 圖案 254">
              <a:extLst>
                <a:ext uri="{FF2B5EF4-FFF2-40B4-BE49-F238E27FC236}">
                  <a16:creationId xmlns:a16="http://schemas.microsoft.com/office/drawing/2014/main" id="{908CD438-DA39-4719-ACBF-1F4B63B24E3E}"/>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6" name="手繪多邊形: 圖案 255">
              <a:extLst>
                <a:ext uri="{FF2B5EF4-FFF2-40B4-BE49-F238E27FC236}">
                  <a16:creationId xmlns:a16="http://schemas.microsoft.com/office/drawing/2014/main" id="{52923329-16B5-497B-B347-9DC8F85E4F85}"/>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7" name="手繪多邊形: 圖案 256">
              <a:extLst>
                <a:ext uri="{FF2B5EF4-FFF2-40B4-BE49-F238E27FC236}">
                  <a16:creationId xmlns:a16="http://schemas.microsoft.com/office/drawing/2014/main" id="{C594C1EB-5FC6-4594-99D1-F1BF573C59EA}"/>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8" name="手繪多邊形: 圖案 257">
              <a:extLst>
                <a:ext uri="{FF2B5EF4-FFF2-40B4-BE49-F238E27FC236}">
                  <a16:creationId xmlns:a16="http://schemas.microsoft.com/office/drawing/2014/main" id="{3196DE8E-9BDC-4FC6-84AE-27EEBCE9274E}"/>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9" name="手繪多邊形: 圖案 258">
              <a:extLst>
                <a:ext uri="{FF2B5EF4-FFF2-40B4-BE49-F238E27FC236}">
                  <a16:creationId xmlns:a16="http://schemas.microsoft.com/office/drawing/2014/main" id="{FE7BAB8A-79E4-403C-8E34-469BAFB1FCA8}"/>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0" name="手繪多邊形: 圖案 259">
              <a:extLst>
                <a:ext uri="{FF2B5EF4-FFF2-40B4-BE49-F238E27FC236}">
                  <a16:creationId xmlns:a16="http://schemas.microsoft.com/office/drawing/2014/main" id="{FD99F9CB-8101-414D-A206-CBF829202707}"/>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1" name="手繪多邊形: 圖案 260">
              <a:extLst>
                <a:ext uri="{FF2B5EF4-FFF2-40B4-BE49-F238E27FC236}">
                  <a16:creationId xmlns:a16="http://schemas.microsoft.com/office/drawing/2014/main" id="{1A72D24D-4084-450F-978D-5B086356A8B2}"/>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2" name="手繪多邊形: 圖案 261">
              <a:extLst>
                <a:ext uri="{FF2B5EF4-FFF2-40B4-BE49-F238E27FC236}">
                  <a16:creationId xmlns:a16="http://schemas.microsoft.com/office/drawing/2014/main" id="{E8D00EE8-6D49-498C-9CFC-A1C132B1CEE6}"/>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3" name="手繪多邊形: 圖案 262">
              <a:extLst>
                <a:ext uri="{FF2B5EF4-FFF2-40B4-BE49-F238E27FC236}">
                  <a16:creationId xmlns:a16="http://schemas.microsoft.com/office/drawing/2014/main" id="{CDDDFED2-C523-4090-8658-74D5A9A5DD06}"/>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4" name="手繪多邊形: 圖案 263">
              <a:extLst>
                <a:ext uri="{FF2B5EF4-FFF2-40B4-BE49-F238E27FC236}">
                  <a16:creationId xmlns:a16="http://schemas.microsoft.com/office/drawing/2014/main" id="{3B984D0B-81A3-42F2-B7B1-0903EEC5BF30}"/>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5" name="手繪多邊形: 圖案 264">
              <a:extLst>
                <a:ext uri="{FF2B5EF4-FFF2-40B4-BE49-F238E27FC236}">
                  <a16:creationId xmlns:a16="http://schemas.microsoft.com/office/drawing/2014/main" id="{D5F41534-5B76-4C6A-B2F6-2DAE2A295AED}"/>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solidFill>
              <a:schemeClr val="bg1"/>
            </a:solidFill>
            <a:ln w="9525"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6" name="手繪多邊形: 圖案 265">
              <a:extLst>
                <a:ext uri="{FF2B5EF4-FFF2-40B4-BE49-F238E27FC236}">
                  <a16:creationId xmlns:a16="http://schemas.microsoft.com/office/drawing/2014/main" id="{CE22EE1A-9CDC-4D85-B8D3-DBD0EE880401}"/>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7" name="手繪多邊形: 圖案 266">
              <a:extLst>
                <a:ext uri="{FF2B5EF4-FFF2-40B4-BE49-F238E27FC236}">
                  <a16:creationId xmlns:a16="http://schemas.microsoft.com/office/drawing/2014/main" id="{7AE20AC3-FAF0-4BD9-B13E-C602DD31E89B}"/>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8" name="手繪多邊形: 圖案 267">
              <a:extLst>
                <a:ext uri="{FF2B5EF4-FFF2-40B4-BE49-F238E27FC236}">
                  <a16:creationId xmlns:a16="http://schemas.microsoft.com/office/drawing/2014/main" id="{72C824B9-80BB-4DBA-B891-D7E0D28BA5E5}"/>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9" name="手繪多邊形: 圖案 268">
              <a:extLst>
                <a:ext uri="{FF2B5EF4-FFF2-40B4-BE49-F238E27FC236}">
                  <a16:creationId xmlns:a16="http://schemas.microsoft.com/office/drawing/2014/main" id="{BEB9F13E-8835-4DBF-940E-EFCBBC956EBA}"/>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0" name="手繪多邊形: 圖案 269">
              <a:extLst>
                <a:ext uri="{FF2B5EF4-FFF2-40B4-BE49-F238E27FC236}">
                  <a16:creationId xmlns:a16="http://schemas.microsoft.com/office/drawing/2014/main" id="{0167F40C-8F90-4B0D-BE38-AE95FFD32901}"/>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1" name="手繪多邊形: 圖案 270">
              <a:extLst>
                <a:ext uri="{FF2B5EF4-FFF2-40B4-BE49-F238E27FC236}">
                  <a16:creationId xmlns:a16="http://schemas.microsoft.com/office/drawing/2014/main" id="{97B11CD7-3111-4554-81DD-C5103C8DA42B}"/>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2" name="手繪多邊形: 圖案 271">
              <a:extLst>
                <a:ext uri="{FF2B5EF4-FFF2-40B4-BE49-F238E27FC236}">
                  <a16:creationId xmlns:a16="http://schemas.microsoft.com/office/drawing/2014/main" id="{DAE5E350-0DA5-4936-A80A-71A713649D9E}"/>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3" name="手繪多邊形: 圖案 272">
              <a:extLst>
                <a:ext uri="{FF2B5EF4-FFF2-40B4-BE49-F238E27FC236}">
                  <a16:creationId xmlns:a16="http://schemas.microsoft.com/office/drawing/2014/main" id="{97EB0A63-50E6-4376-8024-B669884025F3}"/>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4" name="手繪多邊形: 圖案 273">
              <a:extLst>
                <a:ext uri="{FF2B5EF4-FFF2-40B4-BE49-F238E27FC236}">
                  <a16:creationId xmlns:a16="http://schemas.microsoft.com/office/drawing/2014/main" id="{993C9124-05C4-4B00-B9EC-B4261C36644C}"/>
                </a:ext>
              </a:extLst>
            </p:cNvPr>
            <p:cNvSpPr/>
            <p:nvPr/>
          </p:nvSpPr>
          <p:spPr>
            <a:xfrm>
              <a:off x="891707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275" name="矩形 12">
            <a:extLst>
              <a:ext uri="{FF2B5EF4-FFF2-40B4-BE49-F238E27FC236}">
                <a16:creationId xmlns:a16="http://schemas.microsoft.com/office/drawing/2014/main" id="{CD7A1B6A-C749-4A6A-B33D-E1963BC23BA2}"/>
              </a:ext>
            </a:extLst>
          </p:cNvPr>
          <p:cNvSpPr/>
          <p:nvPr/>
        </p:nvSpPr>
        <p:spPr>
          <a:xfrm>
            <a:off x="3989608" y="4421083"/>
            <a:ext cx="1366941" cy="155282"/>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cxnSp>
        <p:nvCxnSpPr>
          <p:cNvPr id="276" name="直線單箭頭接點 275">
            <a:extLst>
              <a:ext uri="{FF2B5EF4-FFF2-40B4-BE49-F238E27FC236}">
                <a16:creationId xmlns:a16="http://schemas.microsoft.com/office/drawing/2014/main" id="{18D110FB-71B8-4BB4-8061-844807DD32D2}"/>
              </a:ext>
            </a:extLst>
          </p:cNvPr>
          <p:cNvCxnSpPr>
            <a:cxnSpLocks/>
          </p:cNvCxnSpPr>
          <p:nvPr/>
        </p:nvCxnSpPr>
        <p:spPr>
          <a:xfrm>
            <a:off x="3214449" y="3461444"/>
            <a:ext cx="3627" cy="567475"/>
          </a:xfrm>
          <a:prstGeom prst="straightConnector1">
            <a:avLst/>
          </a:prstGeom>
          <a:ln w="38100">
            <a:solidFill>
              <a:schemeClr val="accent2">
                <a:lumMod val="50000"/>
              </a:schemeClr>
            </a:solidFill>
            <a:prstDash val="sysDash"/>
          </a:ln>
        </p:spPr>
        <p:style>
          <a:lnRef idx="1">
            <a:schemeClr val="accent6"/>
          </a:lnRef>
          <a:fillRef idx="0">
            <a:schemeClr val="accent6"/>
          </a:fillRef>
          <a:effectRef idx="0">
            <a:schemeClr val="accent6"/>
          </a:effectRef>
          <a:fontRef idx="minor">
            <a:schemeClr val="tx1"/>
          </a:fontRef>
        </p:style>
      </p:cxnSp>
      <p:cxnSp>
        <p:nvCxnSpPr>
          <p:cNvPr id="277" name="直線單箭頭接點 276">
            <a:extLst>
              <a:ext uri="{FF2B5EF4-FFF2-40B4-BE49-F238E27FC236}">
                <a16:creationId xmlns:a16="http://schemas.microsoft.com/office/drawing/2014/main" id="{A9AEF705-5C5C-4C4B-9C33-DA6F5623AFD3}"/>
              </a:ext>
            </a:extLst>
          </p:cNvPr>
          <p:cNvCxnSpPr>
            <a:cxnSpLocks/>
          </p:cNvCxnSpPr>
          <p:nvPr/>
        </p:nvCxnSpPr>
        <p:spPr>
          <a:xfrm flipV="1">
            <a:off x="3191511" y="3425312"/>
            <a:ext cx="737297" cy="3360"/>
          </a:xfrm>
          <a:prstGeom prst="straightConnector1">
            <a:avLst/>
          </a:prstGeom>
          <a:ln w="38100">
            <a:solidFill>
              <a:schemeClr val="accent2">
                <a:lumMod val="50000"/>
              </a:schemeClr>
            </a:solidFill>
            <a:prstDash val="sysDash"/>
          </a:ln>
        </p:spPr>
        <p:style>
          <a:lnRef idx="1">
            <a:schemeClr val="accent6"/>
          </a:lnRef>
          <a:fillRef idx="0">
            <a:schemeClr val="accent6"/>
          </a:fillRef>
          <a:effectRef idx="0">
            <a:schemeClr val="accent6"/>
          </a:effectRef>
          <a:fontRef idx="minor">
            <a:schemeClr val="tx1"/>
          </a:fontRef>
        </p:style>
      </p:cxnSp>
      <p:cxnSp>
        <p:nvCxnSpPr>
          <p:cNvPr id="278" name="直線單箭頭接點 277">
            <a:extLst>
              <a:ext uri="{FF2B5EF4-FFF2-40B4-BE49-F238E27FC236}">
                <a16:creationId xmlns:a16="http://schemas.microsoft.com/office/drawing/2014/main" id="{697C0724-4B49-4CDC-9321-C9F4FAA9E4B4}"/>
              </a:ext>
            </a:extLst>
          </p:cNvPr>
          <p:cNvCxnSpPr>
            <a:cxnSpLocks/>
          </p:cNvCxnSpPr>
          <p:nvPr/>
        </p:nvCxnSpPr>
        <p:spPr>
          <a:xfrm flipH="1">
            <a:off x="2851874" y="3997246"/>
            <a:ext cx="375355" cy="0"/>
          </a:xfrm>
          <a:prstGeom prst="straightConnector1">
            <a:avLst/>
          </a:prstGeom>
          <a:ln w="38100">
            <a:solidFill>
              <a:schemeClr val="accent2">
                <a:lumMod val="50000"/>
              </a:schemeClr>
            </a:solidFill>
            <a:prstDash val="sysDash"/>
          </a:ln>
        </p:spPr>
        <p:style>
          <a:lnRef idx="1">
            <a:schemeClr val="accent6"/>
          </a:lnRef>
          <a:fillRef idx="0">
            <a:schemeClr val="accent6"/>
          </a:fillRef>
          <a:effectRef idx="0">
            <a:schemeClr val="accent6"/>
          </a:effectRef>
          <a:fontRef idx="minor">
            <a:schemeClr val="tx1"/>
          </a:fontRef>
        </p:style>
      </p:cxnSp>
      <p:pic>
        <p:nvPicPr>
          <p:cNvPr id="279" name="圖片 278">
            <a:extLst>
              <a:ext uri="{FF2B5EF4-FFF2-40B4-BE49-F238E27FC236}">
                <a16:creationId xmlns:a16="http://schemas.microsoft.com/office/drawing/2014/main" id="{9DF5AE6F-BD37-42FF-8DCB-7F90F01BA425}"/>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30009" y="2404832"/>
            <a:ext cx="3972588" cy="2406627"/>
          </a:xfrm>
          <a:prstGeom prst="round2SameRect">
            <a:avLst>
              <a:gd name="adj1" fmla="val 7547"/>
              <a:gd name="adj2" fmla="val 0"/>
            </a:avLst>
          </a:prstGeom>
        </p:spPr>
      </p:pic>
      <p:pic>
        <p:nvPicPr>
          <p:cNvPr id="280" name="圖片 279" descr="磁碟.png">
            <a:extLst>
              <a:ext uri="{FF2B5EF4-FFF2-40B4-BE49-F238E27FC236}">
                <a16:creationId xmlns:a16="http://schemas.microsoft.com/office/drawing/2014/main" id="{3C777B2E-1208-4CAD-B9E3-FFE1CBCAD800}"/>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362003" y="4200997"/>
            <a:ext cx="995884" cy="1021642"/>
          </a:xfrm>
          <a:prstGeom prst="rect">
            <a:avLst/>
          </a:prstGeom>
        </p:spPr>
      </p:pic>
      <p:sp>
        <p:nvSpPr>
          <p:cNvPr id="281" name="手繪多邊形: 圖案 280">
            <a:extLst>
              <a:ext uri="{FF2B5EF4-FFF2-40B4-BE49-F238E27FC236}">
                <a16:creationId xmlns:a16="http://schemas.microsoft.com/office/drawing/2014/main" id="{F9CC1CB8-6CE2-4E5A-97F0-87A0D5EC3BB8}"/>
              </a:ext>
            </a:extLst>
          </p:cNvPr>
          <p:cNvSpPr/>
          <p:nvPr/>
        </p:nvSpPr>
        <p:spPr>
          <a:xfrm>
            <a:off x="2405017" y="3770982"/>
            <a:ext cx="560934" cy="737028"/>
          </a:xfrm>
          <a:custGeom>
            <a:avLst/>
            <a:gdLst>
              <a:gd name="connsiteX0" fmla="*/ 280467 w 560934"/>
              <a:gd name="connsiteY0" fmla="*/ 0 h 737028"/>
              <a:gd name="connsiteX1" fmla="*/ 555236 w 560934"/>
              <a:gd name="connsiteY1" fmla="*/ 85897 h 737028"/>
              <a:gd name="connsiteX2" fmla="*/ 558914 w 560934"/>
              <a:gd name="connsiteY2" fmla="*/ 99892 h 737028"/>
              <a:gd name="connsiteX3" fmla="*/ 560934 w 560934"/>
              <a:gd name="connsiteY3" fmla="*/ 99892 h 737028"/>
              <a:gd name="connsiteX4" fmla="*/ 560934 w 560934"/>
              <a:gd name="connsiteY4" fmla="*/ 107577 h 737028"/>
              <a:gd name="connsiteX5" fmla="*/ 560934 w 560934"/>
              <a:gd name="connsiteY5" fmla="*/ 629451 h 737028"/>
              <a:gd name="connsiteX6" fmla="*/ 560934 w 560934"/>
              <a:gd name="connsiteY6" fmla="*/ 630091 h 737028"/>
              <a:gd name="connsiteX7" fmla="*/ 560766 w 560934"/>
              <a:gd name="connsiteY7" fmla="*/ 630091 h 737028"/>
              <a:gd name="connsiteX8" fmla="*/ 555236 w 560934"/>
              <a:gd name="connsiteY8" fmla="*/ 651132 h 737028"/>
              <a:gd name="connsiteX9" fmla="*/ 280467 w 560934"/>
              <a:gd name="connsiteY9" fmla="*/ 737028 h 737028"/>
              <a:gd name="connsiteX10" fmla="*/ 0 w 560934"/>
              <a:gd name="connsiteY10" fmla="*/ 629451 h 737028"/>
              <a:gd name="connsiteX11" fmla="*/ 5698 w 560934"/>
              <a:gd name="connsiteY11" fmla="*/ 607771 h 737028"/>
              <a:gd name="connsiteX12" fmla="*/ 15368 w 560934"/>
              <a:gd name="connsiteY12" fmla="*/ 595822 h 737028"/>
              <a:gd name="connsiteX13" fmla="*/ 15368 w 560934"/>
              <a:gd name="connsiteY13" fmla="*/ 141206 h 737028"/>
              <a:gd name="connsiteX14" fmla="*/ 5698 w 560934"/>
              <a:gd name="connsiteY14" fmla="*/ 129258 h 737028"/>
              <a:gd name="connsiteX15" fmla="*/ 0 w 560934"/>
              <a:gd name="connsiteY15" fmla="*/ 107577 h 737028"/>
              <a:gd name="connsiteX16" fmla="*/ 280467 w 560934"/>
              <a:gd name="connsiteY16" fmla="*/ 0 h 73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934" h="737028">
                <a:moveTo>
                  <a:pt x="280467" y="0"/>
                </a:moveTo>
                <a:cubicBezTo>
                  <a:pt x="416003" y="0"/>
                  <a:pt x="529084" y="36876"/>
                  <a:pt x="555236" y="85897"/>
                </a:cubicBezTo>
                <a:lnTo>
                  <a:pt x="558914" y="99892"/>
                </a:lnTo>
                <a:lnTo>
                  <a:pt x="560934" y="99892"/>
                </a:lnTo>
                <a:lnTo>
                  <a:pt x="560934" y="107577"/>
                </a:lnTo>
                <a:lnTo>
                  <a:pt x="560934" y="629451"/>
                </a:lnTo>
                <a:lnTo>
                  <a:pt x="560934" y="630091"/>
                </a:lnTo>
                <a:lnTo>
                  <a:pt x="560766" y="630091"/>
                </a:lnTo>
                <a:lnTo>
                  <a:pt x="555236" y="651132"/>
                </a:lnTo>
                <a:cubicBezTo>
                  <a:pt x="529084" y="700153"/>
                  <a:pt x="416003" y="737028"/>
                  <a:pt x="280467" y="737028"/>
                </a:cubicBezTo>
                <a:cubicBezTo>
                  <a:pt x="125569" y="737028"/>
                  <a:pt x="0" y="688864"/>
                  <a:pt x="0" y="629451"/>
                </a:cubicBezTo>
                <a:cubicBezTo>
                  <a:pt x="0" y="622024"/>
                  <a:pt x="1962" y="614774"/>
                  <a:pt x="5698" y="607771"/>
                </a:cubicBezTo>
                <a:lnTo>
                  <a:pt x="15368" y="595822"/>
                </a:lnTo>
                <a:lnTo>
                  <a:pt x="15368" y="141206"/>
                </a:lnTo>
                <a:lnTo>
                  <a:pt x="5698" y="129258"/>
                </a:lnTo>
                <a:cubicBezTo>
                  <a:pt x="1962" y="122255"/>
                  <a:pt x="0" y="115004"/>
                  <a:pt x="0" y="107577"/>
                </a:cubicBezTo>
                <a:cubicBezTo>
                  <a:pt x="0" y="48164"/>
                  <a:pt x="125569" y="0"/>
                  <a:pt x="28046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282" name="圖形 211">
            <a:extLst>
              <a:ext uri="{FF2B5EF4-FFF2-40B4-BE49-F238E27FC236}">
                <a16:creationId xmlns:a16="http://schemas.microsoft.com/office/drawing/2014/main" id="{C680BC52-0BF7-4086-BFC6-26E954098AAC}"/>
              </a:ext>
            </a:extLst>
          </p:cNvPr>
          <p:cNvGrpSpPr/>
          <p:nvPr/>
        </p:nvGrpSpPr>
        <p:grpSpPr>
          <a:xfrm>
            <a:off x="2406089" y="3735646"/>
            <a:ext cx="582706" cy="755552"/>
            <a:chOff x="6880167" y="2925402"/>
            <a:chExt cx="551412" cy="630183"/>
          </a:xfrm>
          <a:solidFill>
            <a:schemeClr val="bg1"/>
          </a:solidFill>
        </p:grpSpPr>
        <p:sp>
          <p:nvSpPr>
            <p:cNvPr id="283" name="手繪多邊形: 圖案 282">
              <a:extLst>
                <a:ext uri="{FF2B5EF4-FFF2-40B4-BE49-F238E27FC236}">
                  <a16:creationId xmlns:a16="http://schemas.microsoft.com/office/drawing/2014/main" id="{F832F6F2-6613-440A-9007-1AD838B31AD0}"/>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4" name="手繪多邊形: 圖案 283">
              <a:extLst>
                <a:ext uri="{FF2B5EF4-FFF2-40B4-BE49-F238E27FC236}">
                  <a16:creationId xmlns:a16="http://schemas.microsoft.com/office/drawing/2014/main" id="{AE3D0662-9A1D-4945-B9FE-A5ED105F4A16}"/>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5" name="手繪多邊形: 圖案 284">
              <a:extLst>
                <a:ext uri="{FF2B5EF4-FFF2-40B4-BE49-F238E27FC236}">
                  <a16:creationId xmlns:a16="http://schemas.microsoft.com/office/drawing/2014/main" id="{346A463C-0743-49A3-936E-004A2686F351}"/>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286" name="矩形: 圓角 285">
            <a:extLst>
              <a:ext uri="{FF2B5EF4-FFF2-40B4-BE49-F238E27FC236}">
                <a16:creationId xmlns:a16="http://schemas.microsoft.com/office/drawing/2014/main" id="{4AD1BB1E-2385-49E1-A10E-7362A4B1EE73}"/>
              </a:ext>
            </a:extLst>
          </p:cNvPr>
          <p:cNvSpPr/>
          <p:nvPr/>
        </p:nvSpPr>
        <p:spPr>
          <a:xfrm>
            <a:off x="701127" y="3139322"/>
            <a:ext cx="1208684" cy="2127792"/>
          </a:xfrm>
          <a:prstGeom prst="roundRect">
            <a:avLst>
              <a:gd name="adj" fmla="val 9877"/>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29202">
              <a:defRPr/>
            </a:pPr>
            <a:endParaRPr lang="zh-TW" altLang="en-US" sz="800" b="1" kern="0">
              <a:solidFill>
                <a:schemeClr val="tx1"/>
              </a:solidFill>
              <a:latin typeface="Arial" panose="020B0604020202020204" pitchFamily="34" charset="0"/>
              <a:ea typeface="新細明體"/>
              <a:cs typeface="Arial" panose="020B0604020202020204" pitchFamily="34" charset="0"/>
            </a:endParaRPr>
          </a:p>
        </p:txBody>
      </p:sp>
      <p:sp>
        <p:nvSpPr>
          <p:cNvPr id="287" name="手繪多邊形: 圖案 286">
            <a:extLst>
              <a:ext uri="{FF2B5EF4-FFF2-40B4-BE49-F238E27FC236}">
                <a16:creationId xmlns:a16="http://schemas.microsoft.com/office/drawing/2014/main" id="{CF8097E0-96BE-45B6-8971-26F6C5EBDB1D}"/>
              </a:ext>
            </a:extLst>
          </p:cNvPr>
          <p:cNvSpPr/>
          <p:nvPr/>
        </p:nvSpPr>
        <p:spPr>
          <a:xfrm>
            <a:off x="5085464" y="5086783"/>
            <a:ext cx="576303" cy="776088"/>
          </a:xfrm>
          <a:custGeom>
            <a:avLst/>
            <a:gdLst>
              <a:gd name="connsiteX0" fmla="*/ 280467 w 560934"/>
              <a:gd name="connsiteY0" fmla="*/ 0 h 737028"/>
              <a:gd name="connsiteX1" fmla="*/ 555236 w 560934"/>
              <a:gd name="connsiteY1" fmla="*/ 85897 h 737028"/>
              <a:gd name="connsiteX2" fmla="*/ 558914 w 560934"/>
              <a:gd name="connsiteY2" fmla="*/ 99892 h 737028"/>
              <a:gd name="connsiteX3" fmla="*/ 560934 w 560934"/>
              <a:gd name="connsiteY3" fmla="*/ 99892 h 737028"/>
              <a:gd name="connsiteX4" fmla="*/ 560934 w 560934"/>
              <a:gd name="connsiteY4" fmla="*/ 107577 h 737028"/>
              <a:gd name="connsiteX5" fmla="*/ 560934 w 560934"/>
              <a:gd name="connsiteY5" fmla="*/ 629451 h 737028"/>
              <a:gd name="connsiteX6" fmla="*/ 560934 w 560934"/>
              <a:gd name="connsiteY6" fmla="*/ 630091 h 737028"/>
              <a:gd name="connsiteX7" fmla="*/ 560766 w 560934"/>
              <a:gd name="connsiteY7" fmla="*/ 630091 h 737028"/>
              <a:gd name="connsiteX8" fmla="*/ 555236 w 560934"/>
              <a:gd name="connsiteY8" fmla="*/ 651132 h 737028"/>
              <a:gd name="connsiteX9" fmla="*/ 280467 w 560934"/>
              <a:gd name="connsiteY9" fmla="*/ 737028 h 737028"/>
              <a:gd name="connsiteX10" fmla="*/ 0 w 560934"/>
              <a:gd name="connsiteY10" fmla="*/ 629451 h 737028"/>
              <a:gd name="connsiteX11" fmla="*/ 5698 w 560934"/>
              <a:gd name="connsiteY11" fmla="*/ 607771 h 737028"/>
              <a:gd name="connsiteX12" fmla="*/ 15368 w 560934"/>
              <a:gd name="connsiteY12" fmla="*/ 595822 h 737028"/>
              <a:gd name="connsiteX13" fmla="*/ 15368 w 560934"/>
              <a:gd name="connsiteY13" fmla="*/ 141206 h 737028"/>
              <a:gd name="connsiteX14" fmla="*/ 5698 w 560934"/>
              <a:gd name="connsiteY14" fmla="*/ 129258 h 737028"/>
              <a:gd name="connsiteX15" fmla="*/ 0 w 560934"/>
              <a:gd name="connsiteY15" fmla="*/ 107577 h 737028"/>
              <a:gd name="connsiteX16" fmla="*/ 280467 w 560934"/>
              <a:gd name="connsiteY16" fmla="*/ 0 h 73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934" h="737028">
                <a:moveTo>
                  <a:pt x="280467" y="0"/>
                </a:moveTo>
                <a:cubicBezTo>
                  <a:pt x="416003" y="0"/>
                  <a:pt x="529084" y="36876"/>
                  <a:pt x="555236" y="85897"/>
                </a:cubicBezTo>
                <a:lnTo>
                  <a:pt x="558914" y="99892"/>
                </a:lnTo>
                <a:lnTo>
                  <a:pt x="560934" y="99892"/>
                </a:lnTo>
                <a:lnTo>
                  <a:pt x="560934" y="107577"/>
                </a:lnTo>
                <a:lnTo>
                  <a:pt x="560934" y="629451"/>
                </a:lnTo>
                <a:lnTo>
                  <a:pt x="560934" y="630091"/>
                </a:lnTo>
                <a:lnTo>
                  <a:pt x="560766" y="630091"/>
                </a:lnTo>
                <a:lnTo>
                  <a:pt x="555236" y="651132"/>
                </a:lnTo>
                <a:cubicBezTo>
                  <a:pt x="529084" y="700153"/>
                  <a:pt x="416003" y="737028"/>
                  <a:pt x="280467" y="737028"/>
                </a:cubicBezTo>
                <a:cubicBezTo>
                  <a:pt x="125569" y="737028"/>
                  <a:pt x="0" y="688864"/>
                  <a:pt x="0" y="629451"/>
                </a:cubicBezTo>
                <a:cubicBezTo>
                  <a:pt x="0" y="622024"/>
                  <a:pt x="1962" y="614774"/>
                  <a:pt x="5698" y="607771"/>
                </a:cubicBezTo>
                <a:lnTo>
                  <a:pt x="15368" y="595822"/>
                </a:lnTo>
                <a:lnTo>
                  <a:pt x="15368" y="141206"/>
                </a:lnTo>
                <a:lnTo>
                  <a:pt x="5698" y="129258"/>
                </a:lnTo>
                <a:cubicBezTo>
                  <a:pt x="1962" y="122255"/>
                  <a:pt x="0" y="115004"/>
                  <a:pt x="0" y="107577"/>
                </a:cubicBezTo>
                <a:cubicBezTo>
                  <a:pt x="0" y="48164"/>
                  <a:pt x="125569" y="0"/>
                  <a:pt x="28046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288" name="圖形 152">
            <a:extLst>
              <a:ext uri="{FF2B5EF4-FFF2-40B4-BE49-F238E27FC236}">
                <a16:creationId xmlns:a16="http://schemas.microsoft.com/office/drawing/2014/main" id="{02BE4D22-4D14-459C-9B03-13F21950D6E8}"/>
              </a:ext>
            </a:extLst>
          </p:cNvPr>
          <p:cNvGrpSpPr/>
          <p:nvPr/>
        </p:nvGrpSpPr>
        <p:grpSpPr>
          <a:xfrm flipH="1">
            <a:off x="5084642" y="5086251"/>
            <a:ext cx="584663" cy="752988"/>
            <a:chOff x="9272425" y="5069212"/>
            <a:chExt cx="458537" cy="590550"/>
          </a:xfrm>
        </p:grpSpPr>
        <p:sp>
          <p:nvSpPr>
            <p:cNvPr id="289" name="手繪多邊形: 圖案 288">
              <a:extLst>
                <a:ext uri="{FF2B5EF4-FFF2-40B4-BE49-F238E27FC236}">
                  <a16:creationId xmlns:a16="http://schemas.microsoft.com/office/drawing/2014/main" id="{997A7A32-6F75-4732-83E3-256F7ADE2C80}"/>
                </a:ext>
              </a:extLst>
            </p:cNvPr>
            <p:cNvSpPr/>
            <p:nvPr/>
          </p:nvSpPr>
          <p:spPr>
            <a:xfrm>
              <a:off x="9272425" y="5069212"/>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0" name="手繪多邊形: 圖案 289">
              <a:extLst>
                <a:ext uri="{FF2B5EF4-FFF2-40B4-BE49-F238E27FC236}">
                  <a16:creationId xmlns:a16="http://schemas.microsoft.com/office/drawing/2014/main" id="{9692CBFA-4EC8-417C-A530-02001323BEAE}"/>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1" name="手繪多邊形: 圖案 290">
              <a:extLst>
                <a:ext uri="{FF2B5EF4-FFF2-40B4-BE49-F238E27FC236}">
                  <a16:creationId xmlns:a16="http://schemas.microsoft.com/office/drawing/2014/main" id="{78C1B0A0-64EB-4E37-8D2C-2E456B92BDF7}"/>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2" name="手繪多邊形: 圖案 291">
              <a:extLst>
                <a:ext uri="{FF2B5EF4-FFF2-40B4-BE49-F238E27FC236}">
                  <a16:creationId xmlns:a16="http://schemas.microsoft.com/office/drawing/2014/main" id="{5F534416-5FB7-4392-A1F3-D427C86A5E27}"/>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3" name="手繪多邊形: 圖案 292">
              <a:extLst>
                <a:ext uri="{FF2B5EF4-FFF2-40B4-BE49-F238E27FC236}">
                  <a16:creationId xmlns:a16="http://schemas.microsoft.com/office/drawing/2014/main" id="{170716B8-568B-4168-9506-34F9C4627B24}"/>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4" name="手繪多邊形: 圖案 293">
              <a:extLst>
                <a:ext uri="{FF2B5EF4-FFF2-40B4-BE49-F238E27FC236}">
                  <a16:creationId xmlns:a16="http://schemas.microsoft.com/office/drawing/2014/main" id="{065D60F9-1497-44F1-86C4-DF827D1A55A2}"/>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5" name="手繪多邊形: 圖案 294">
              <a:extLst>
                <a:ext uri="{FF2B5EF4-FFF2-40B4-BE49-F238E27FC236}">
                  <a16:creationId xmlns:a16="http://schemas.microsoft.com/office/drawing/2014/main" id="{D55CE901-5E7E-40F3-8093-9F34E047CBD0}"/>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6" name="手繪多邊形: 圖案 295">
              <a:extLst>
                <a:ext uri="{FF2B5EF4-FFF2-40B4-BE49-F238E27FC236}">
                  <a16:creationId xmlns:a16="http://schemas.microsoft.com/office/drawing/2014/main" id="{2D165D1E-0589-42AA-AE7C-AF0F1B68CED6}"/>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7" name="手繪多邊形: 圖案 296">
              <a:extLst>
                <a:ext uri="{FF2B5EF4-FFF2-40B4-BE49-F238E27FC236}">
                  <a16:creationId xmlns:a16="http://schemas.microsoft.com/office/drawing/2014/main" id="{A33215FF-62EC-4E25-943B-DA73EDB7BC97}"/>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8" name="手繪多邊形: 圖案 297">
              <a:extLst>
                <a:ext uri="{FF2B5EF4-FFF2-40B4-BE49-F238E27FC236}">
                  <a16:creationId xmlns:a16="http://schemas.microsoft.com/office/drawing/2014/main" id="{4F8B7485-99FA-4F67-8462-A3C67CE74B79}"/>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9" name="手繪多邊形: 圖案 298">
              <a:extLst>
                <a:ext uri="{FF2B5EF4-FFF2-40B4-BE49-F238E27FC236}">
                  <a16:creationId xmlns:a16="http://schemas.microsoft.com/office/drawing/2014/main" id="{4F08B166-A59A-4464-AF69-6CE28D740B83}"/>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0" name="手繪多邊形: 圖案 299">
              <a:extLst>
                <a:ext uri="{FF2B5EF4-FFF2-40B4-BE49-F238E27FC236}">
                  <a16:creationId xmlns:a16="http://schemas.microsoft.com/office/drawing/2014/main" id="{011AC3D0-B462-4650-983D-A3AFDA985D2B}"/>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cxnSp>
        <p:nvCxnSpPr>
          <p:cNvPr id="301" name="直線單箭頭接點 300">
            <a:extLst>
              <a:ext uri="{FF2B5EF4-FFF2-40B4-BE49-F238E27FC236}">
                <a16:creationId xmlns:a16="http://schemas.microsoft.com/office/drawing/2014/main" id="{1B262A9C-366D-42A5-9E24-944060492E13}"/>
              </a:ext>
            </a:extLst>
          </p:cNvPr>
          <p:cNvCxnSpPr>
            <a:cxnSpLocks/>
          </p:cNvCxnSpPr>
          <p:nvPr/>
        </p:nvCxnSpPr>
        <p:spPr>
          <a:xfrm>
            <a:off x="1969380" y="4191565"/>
            <a:ext cx="453358" cy="0"/>
          </a:xfrm>
          <a:prstGeom prst="straightConnector1">
            <a:avLst/>
          </a:prstGeom>
          <a:ln w="38100">
            <a:solidFill>
              <a:srgbClr val="0070C0"/>
            </a:solidFill>
            <a:prstDash val="sysDash"/>
          </a:ln>
        </p:spPr>
        <p:style>
          <a:lnRef idx="1">
            <a:schemeClr val="accent6"/>
          </a:lnRef>
          <a:fillRef idx="0">
            <a:schemeClr val="accent6"/>
          </a:fillRef>
          <a:effectRef idx="0">
            <a:schemeClr val="accent6"/>
          </a:effectRef>
          <a:fontRef idx="minor">
            <a:schemeClr val="tx1"/>
          </a:fontRef>
        </p:style>
      </p:cxnSp>
      <p:sp>
        <p:nvSpPr>
          <p:cNvPr id="302" name="矩形: 圓角 301">
            <a:extLst>
              <a:ext uri="{FF2B5EF4-FFF2-40B4-BE49-F238E27FC236}">
                <a16:creationId xmlns:a16="http://schemas.microsoft.com/office/drawing/2014/main" id="{31D87F50-2D08-4434-8155-E1513DE4169E}"/>
              </a:ext>
            </a:extLst>
          </p:cNvPr>
          <p:cNvSpPr/>
          <p:nvPr/>
        </p:nvSpPr>
        <p:spPr>
          <a:xfrm>
            <a:off x="2618476" y="3045885"/>
            <a:ext cx="1186943" cy="555935"/>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29202">
              <a:defRPr/>
            </a:pPr>
            <a:r>
              <a:rPr lang="zh-TW" altLang="en-US" sz="1400" b="1" kern="0">
                <a:solidFill>
                  <a:schemeClr val="tx1"/>
                </a:solidFill>
                <a:latin typeface="Arial"/>
                <a:ea typeface="微軟正黑體"/>
                <a:cs typeface="Arial"/>
              </a:rPr>
              <a:t>Production Server</a:t>
            </a:r>
            <a:endParaRPr lang="zh-TW" sz="1400"/>
          </a:p>
        </p:txBody>
      </p:sp>
      <p:sp>
        <p:nvSpPr>
          <p:cNvPr id="303" name="矩形: 圓角 302">
            <a:extLst>
              <a:ext uri="{FF2B5EF4-FFF2-40B4-BE49-F238E27FC236}">
                <a16:creationId xmlns:a16="http://schemas.microsoft.com/office/drawing/2014/main" id="{82D98E4D-5B3C-4601-83B1-C9559130C714}"/>
              </a:ext>
            </a:extLst>
          </p:cNvPr>
          <p:cNvSpPr/>
          <p:nvPr/>
        </p:nvSpPr>
        <p:spPr>
          <a:xfrm>
            <a:off x="2729167" y="4916938"/>
            <a:ext cx="967131" cy="525040"/>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29202">
              <a:defRPr/>
            </a:pPr>
            <a:r>
              <a:rPr lang="en-US" altLang="zh-TW" sz="1200" b="1" kern="0">
                <a:solidFill>
                  <a:schemeClr val="tx1"/>
                </a:solidFill>
                <a:latin typeface="Arial"/>
                <a:ea typeface="微軟正黑體"/>
                <a:cs typeface="Arial"/>
              </a:rPr>
              <a:t> </a:t>
            </a:r>
            <a:r>
              <a:rPr lang="en-US" altLang="zh-TW" sz="1400" b="1" kern="0">
                <a:solidFill>
                  <a:schemeClr val="tx1"/>
                </a:solidFill>
                <a:latin typeface="Arial"/>
                <a:ea typeface="微軟正黑體"/>
                <a:cs typeface="Arial"/>
              </a:rPr>
              <a:t>Remote Backup</a:t>
            </a:r>
            <a:endParaRPr lang="zh-TW" altLang="en-US" sz="1400" b="1" kern="0">
              <a:solidFill>
                <a:schemeClr val="tx1"/>
              </a:solidFill>
              <a:latin typeface="Arial"/>
              <a:ea typeface="微軟正黑體"/>
              <a:cs typeface="Arial"/>
            </a:endParaRPr>
          </a:p>
        </p:txBody>
      </p:sp>
      <p:sp>
        <p:nvSpPr>
          <p:cNvPr id="304" name="橢圓 303">
            <a:extLst>
              <a:ext uri="{FF2B5EF4-FFF2-40B4-BE49-F238E27FC236}">
                <a16:creationId xmlns:a16="http://schemas.microsoft.com/office/drawing/2014/main" id="{E88AB909-5509-41F9-AC19-2B14F2DF0972}"/>
              </a:ext>
            </a:extLst>
          </p:cNvPr>
          <p:cNvSpPr/>
          <p:nvPr/>
        </p:nvSpPr>
        <p:spPr>
          <a:xfrm>
            <a:off x="3822798" y="3736545"/>
            <a:ext cx="492134" cy="492134"/>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05" name="文字方塊 304">
            <a:extLst>
              <a:ext uri="{FF2B5EF4-FFF2-40B4-BE49-F238E27FC236}">
                <a16:creationId xmlns:a16="http://schemas.microsoft.com/office/drawing/2014/main" id="{E408D1BE-D351-477E-A7E2-03FF38904054}"/>
              </a:ext>
            </a:extLst>
          </p:cNvPr>
          <p:cNvSpPr txBox="1"/>
          <p:nvPr/>
        </p:nvSpPr>
        <p:spPr>
          <a:xfrm>
            <a:off x="3908663" y="3713300"/>
            <a:ext cx="23530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ltLang="zh-TW" sz="2800" b="1">
                <a:latin typeface="Arial" panose="020B0604020202020204" pitchFamily="34" charset="0"/>
                <a:ea typeface="微軟正黑體" panose="020B0604030504040204" pitchFamily="34" charset="-120"/>
                <a:cs typeface="Arial" panose="020B0604020202020204" pitchFamily="34" charset="0"/>
              </a:rPr>
              <a:t>!</a:t>
            </a:r>
            <a:endParaRPr lang="zh-TW" altLang="en-US" sz="2800" b="1">
              <a:latin typeface="Arial" panose="020B0604020202020204" pitchFamily="34" charset="0"/>
              <a:ea typeface="微軟正黑體" panose="020B0604030504040204" pitchFamily="34" charset="-120"/>
              <a:cs typeface="Arial" panose="020B0604020202020204" pitchFamily="34" charset="0"/>
            </a:endParaRPr>
          </a:p>
        </p:txBody>
      </p:sp>
      <p:sp>
        <p:nvSpPr>
          <p:cNvPr id="307" name="矩形: 圓角 306">
            <a:extLst>
              <a:ext uri="{FF2B5EF4-FFF2-40B4-BE49-F238E27FC236}">
                <a16:creationId xmlns:a16="http://schemas.microsoft.com/office/drawing/2014/main" id="{03F2C0B1-0904-4656-B4C0-E115306FBF54}"/>
              </a:ext>
            </a:extLst>
          </p:cNvPr>
          <p:cNvSpPr/>
          <p:nvPr/>
        </p:nvSpPr>
        <p:spPr>
          <a:xfrm>
            <a:off x="701127" y="2852540"/>
            <a:ext cx="1224726" cy="483345"/>
          </a:xfrm>
          <a:prstGeom prst="roundRect">
            <a:avLst>
              <a:gd name="adj" fmla="val 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329202">
              <a:defRPr/>
            </a:pPr>
            <a:r>
              <a:rPr lang="en-US" altLang="zh-TW" sz="1400" b="1" kern="0">
                <a:solidFill>
                  <a:schemeClr val="tx1"/>
                </a:solidFill>
                <a:latin typeface="Arial" panose="020B0604020202020204" pitchFamily="34" charset="0"/>
                <a:ea typeface="新細明體"/>
                <a:cs typeface="Arial" panose="020B0604020202020204" pitchFamily="34" charset="0"/>
              </a:rPr>
              <a:t>Customer</a:t>
            </a:r>
          </a:p>
          <a:p>
            <a:pPr lvl="0" algn="ctr" defTabSz="1329202">
              <a:defRPr/>
            </a:pPr>
            <a:r>
              <a:rPr lang="en-US" altLang="zh-TW" sz="1400" b="1" kern="0">
                <a:solidFill>
                  <a:schemeClr val="tx1"/>
                </a:solidFill>
                <a:latin typeface="Arial" panose="020B0604020202020204" pitchFamily="34" charset="0"/>
                <a:ea typeface="新細明體"/>
                <a:cs typeface="Arial" panose="020B0604020202020204" pitchFamily="34" charset="0"/>
              </a:rPr>
              <a:t>File System</a:t>
            </a:r>
            <a:endParaRPr lang="zh-TW" altLang="en-US" sz="1400" b="1" kern="0">
              <a:solidFill>
                <a:schemeClr val="tx1"/>
              </a:solidFill>
              <a:latin typeface="Arial" panose="020B0604020202020204" pitchFamily="34" charset="0"/>
              <a:ea typeface="新細明體"/>
              <a:cs typeface="Arial" panose="020B0604020202020204" pitchFamily="34" charset="0"/>
            </a:endParaRPr>
          </a:p>
        </p:txBody>
      </p:sp>
      <p:sp>
        <p:nvSpPr>
          <p:cNvPr id="313" name="手繪多邊形: 圖案 312">
            <a:extLst>
              <a:ext uri="{FF2B5EF4-FFF2-40B4-BE49-F238E27FC236}">
                <a16:creationId xmlns:a16="http://schemas.microsoft.com/office/drawing/2014/main" id="{3EED0D90-9867-4AE0-93E2-1716A20956A8}"/>
              </a:ext>
            </a:extLst>
          </p:cNvPr>
          <p:cNvSpPr/>
          <p:nvPr/>
        </p:nvSpPr>
        <p:spPr>
          <a:xfrm>
            <a:off x="5512160" y="5145786"/>
            <a:ext cx="576303" cy="776088"/>
          </a:xfrm>
          <a:custGeom>
            <a:avLst/>
            <a:gdLst>
              <a:gd name="connsiteX0" fmla="*/ 280467 w 560934"/>
              <a:gd name="connsiteY0" fmla="*/ 0 h 737028"/>
              <a:gd name="connsiteX1" fmla="*/ 555236 w 560934"/>
              <a:gd name="connsiteY1" fmla="*/ 85897 h 737028"/>
              <a:gd name="connsiteX2" fmla="*/ 558914 w 560934"/>
              <a:gd name="connsiteY2" fmla="*/ 99892 h 737028"/>
              <a:gd name="connsiteX3" fmla="*/ 560934 w 560934"/>
              <a:gd name="connsiteY3" fmla="*/ 99892 h 737028"/>
              <a:gd name="connsiteX4" fmla="*/ 560934 w 560934"/>
              <a:gd name="connsiteY4" fmla="*/ 107577 h 737028"/>
              <a:gd name="connsiteX5" fmla="*/ 560934 w 560934"/>
              <a:gd name="connsiteY5" fmla="*/ 629451 h 737028"/>
              <a:gd name="connsiteX6" fmla="*/ 560934 w 560934"/>
              <a:gd name="connsiteY6" fmla="*/ 630091 h 737028"/>
              <a:gd name="connsiteX7" fmla="*/ 560766 w 560934"/>
              <a:gd name="connsiteY7" fmla="*/ 630091 h 737028"/>
              <a:gd name="connsiteX8" fmla="*/ 555236 w 560934"/>
              <a:gd name="connsiteY8" fmla="*/ 651132 h 737028"/>
              <a:gd name="connsiteX9" fmla="*/ 280467 w 560934"/>
              <a:gd name="connsiteY9" fmla="*/ 737028 h 737028"/>
              <a:gd name="connsiteX10" fmla="*/ 0 w 560934"/>
              <a:gd name="connsiteY10" fmla="*/ 629451 h 737028"/>
              <a:gd name="connsiteX11" fmla="*/ 5698 w 560934"/>
              <a:gd name="connsiteY11" fmla="*/ 607771 h 737028"/>
              <a:gd name="connsiteX12" fmla="*/ 15368 w 560934"/>
              <a:gd name="connsiteY12" fmla="*/ 595822 h 737028"/>
              <a:gd name="connsiteX13" fmla="*/ 15368 w 560934"/>
              <a:gd name="connsiteY13" fmla="*/ 141206 h 737028"/>
              <a:gd name="connsiteX14" fmla="*/ 5698 w 560934"/>
              <a:gd name="connsiteY14" fmla="*/ 129258 h 737028"/>
              <a:gd name="connsiteX15" fmla="*/ 0 w 560934"/>
              <a:gd name="connsiteY15" fmla="*/ 107577 h 737028"/>
              <a:gd name="connsiteX16" fmla="*/ 280467 w 560934"/>
              <a:gd name="connsiteY16" fmla="*/ 0 h 737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0934" h="737028">
                <a:moveTo>
                  <a:pt x="280467" y="0"/>
                </a:moveTo>
                <a:cubicBezTo>
                  <a:pt x="416003" y="0"/>
                  <a:pt x="529084" y="36876"/>
                  <a:pt x="555236" y="85897"/>
                </a:cubicBezTo>
                <a:lnTo>
                  <a:pt x="558914" y="99892"/>
                </a:lnTo>
                <a:lnTo>
                  <a:pt x="560934" y="99892"/>
                </a:lnTo>
                <a:lnTo>
                  <a:pt x="560934" y="107577"/>
                </a:lnTo>
                <a:lnTo>
                  <a:pt x="560934" y="629451"/>
                </a:lnTo>
                <a:lnTo>
                  <a:pt x="560934" y="630091"/>
                </a:lnTo>
                <a:lnTo>
                  <a:pt x="560766" y="630091"/>
                </a:lnTo>
                <a:lnTo>
                  <a:pt x="555236" y="651132"/>
                </a:lnTo>
                <a:cubicBezTo>
                  <a:pt x="529084" y="700153"/>
                  <a:pt x="416003" y="737028"/>
                  <a:pt x="280467" y="737028"/>
                </a:cubicBezTo>
                <a:cubicBezTo>
                  <a:pt x="125569" y="737028"/>
                  <a:pt x="0" y="688864"/>
                  <a:pt x="0" y="629451"/>
                </a:cubicBezTo>
                <a:cubicBezTo>
                  <a:pt x="0" y="622024"/>
                  <a:pt x="1962" y="614774"/>
                  <a:pt x="5698" y="607771"/>
                </a:cubicBezTo>
                <a:lnTo>
                  <a:pt x="15368" y="595822"/>
                </a:lnTo>
                <a:lnTo>
                  <a:pt x="15368" y="141206"/>
                </a:lnTo>
                <a:lnTo>
                  <a:pt x="5698" y="129258"/>
                </a:lnTo>
                <a:cubicBezTo>
                  <a:pt x="1962" y="122255"/>
                  <a:pt x="0" y="115004"/>
                  <a:pt x="0" y="107577"/>
                </a:cubicBezTo>
                <a:cubicBezTo>
                  <a:pt x="0" y="48164"/>
                  <a:pt x="125569" y="0"/>
                  <a:pt x="280467"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339" name="圖形 152">
            <a:extLst>
              <a:ext uri="{FF2B5EF4-FFF2-40B4-BE49-F238E27FC236}">
                <a16:creationId xmlns:a16="http://schemas.microsoft.com/office/drawing/2014/main" id="{34CB5D92-5D38-4834-BC2A-DD71B8E750B5}"/>
              </a:ext>
            </a:extLst>
          </p:cNvPr>
          <p:cNvGrpSpPr/>
          <p:nvPr/>
        </p:nvGrpSpPr>
        <p:grpSpPr>
          <a:xfrm flipH="1">
            <a:off x="5511337" y="5145253"/>
            <a:ext cx="584663" cy="752988"/>
            <a:chOff x="9272425" y="5069212"/>
            <a:chExt cx="458537" cy="590550"/>
          </a:xfrm>
        </p:grpSpPr>
        <p:sp>
          <p:nvSpPr>
            <p:cNvPr id="356" name="手繪多邊形: 圖案 355">
              <a:extLst>
                <a:ext uri="{FF2B5EF4-FFF2-40B4-BE49-F238E27FC236}">
                  <a16:creationId xmlns:a16="http://schemas.microsoft.com/office/drawing/2014/main" id="{F543CA2F-DB75-4A82-85A4-B429B3794020}"/>
                </a:ext>
              </a:extLst>
            </p:cNvPr>
            <p:cNvSpPr/>
            <p:nvPr/>
          </p:nvSpPr>
          <p:spPr>
            <a:xfrm>
              <a:off x="9272425" y="5069212"/>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chemeClr val="bg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7" name="手繪多邊形: 圖案 386">
              <a:extLst>
                <a:ext uri="{FF2B5EF4-FFF2-40B4-BE49-F238E27FC236}">
                  <a16:creationId xmlns:a16="http://schemas.microsoft.com/office/drawing/2014/main" id="{591A4E55-99F6-4EC1-A0F5-C60F20FF70ED}"/>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18" name="手繪多邊形: 圖案 417">
              <a:extLst>
                <a:ext uri="{FF2B5EF4-FFF2-40B4-BE49-F238E27FC236}">
                  <a16:creationId xmlns:a16="http://schemas.microsoft.com/office/drawing/2014/main" id="{410693DF-2772-46F5-A9CD-AFE33F400A33}"/>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22" name="手繪多邊形: 圖案 421">
              <a:extLst>
                <a:ext uri="{FF2B5EF4-FFF2-40B4-BE49-F238E27FC236}">
                  <a16:creationId xmlns:a16="http://schemas.microsoft.com/office/drawing/2014/main" id="{AB862D44-76B1-4E5E-8ECE-220CC389814C}"/>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25" name="手繪多邊形: 圖案 424">
              <a:extLst>
                <a:ext uri="{FF2B5EF4-FFF2-40B4-BE49-F238E27FC236}">
                  <a16:creationId xmlns:a16="http://schemas.microsoft.com/office/drawing/2014/main" id="{B1C429E1-4A95-44B4-927B-61AFA1367BFD}"/>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31" name="手繪多邊形: 圖案 430">
              <a:extLst>
                <a:ext uri="{FF2B5EF4-FFF2-40B4-BE49-F238E27FC236}">
                  <a16:creationId xmlns:a16="http://schemas.microsoft.com/office/drawing/2014/main" id="{8EE0BF8D-876A-4D28-8561-00A52EE35663}"/>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33" name="手繪多邊形: 圖案 432">
              <a:extLst>
                <a:ext uri="{FF2B5EF4-FFF2-40B4-BE49-F238E27FC236}">
                  <a16:creationId xmlns:a16="http://schemas.microsoft.com/office/drawing/2014/main" id="{0C397482-FF6A-464D-ABBE-599D996331F3}"/>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49" name="手繪多邊形: 圖案 448">
              <a:extLst>
                <a:ext uri="{FF2B5EF4-FFF2-40B4-BE49-F238E27FC236}">
                  <a16:creationId xmlns:a16="http://schemas.microsoft.com/office/drawing/2014/main" id="{99FBD4EE-854C-40EF-99BC-977E71420222}"/>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67" name="手繪多邊形: 圖案 466">
              <a:extLst>
                <a:ext uri="{FF2B5EF4-FFF2-40B4-BE49-F238E27FC236}">
                  <a16:creationId xmlns:a16="http://schemas.microsoft.com/office/drawing/2014/main" id="{C956F96F-64A6-4A9C-8BE9-0FA611600E70}"/>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70" name="手繪多邊形: 圖案 469">
              <a:extLst>
                <a:ext uri="{FF2B5EF4-FFF2-40B4-BE49-F238E27FC236}">
                  <a16:creationId xmlns:a16="http://schemas.microsoft.com/office/drawing/2014/main" id="{51ACF057-742F-4FC5-8AFF-8302CFBD19C4}"/>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86" name="手繪多邊形: 圖案 485">
              <a:extLst>
                <a:ext uri="{FF2B5EF4-FFF2-40B4-BE49-F238E27FC236}">
                  <a16:creationId xmlns:a16="http://schemas.microsoft.com/office/drawing/2014/main" id="{97DC89C6-8573-4D39-815B-BE003035129A}"/>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487" name="手繪多邊形: 圖案 486">
              <a:extLst>
                <a:ext uri="{FF2B5EF4-FFF2-40B4-BE49-F238E27FC236}">
                  <a16:creationId xmlns:a16="http://schemas.microsoft.com/office/drawing/2014/main" id="{1EA06D71-55BF-425C-BEFD-2EA745684C68}"/>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chemeClr val="bg1"/>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pic>
        <p:nvPicPr>
          <p:cNvPr id="488" name="Picture 3" descr="A close up of a logo&#10;&#10;Description generated with high confidence">
            <a:extLst>
              <a:ext uri="{FF2B5EF4-FFF2-40B4-BE49-F238E27FC236}">
                <a16:creationId xmlns:a16="http://schemas.microsoft.com/office/drawing/2014/main" id="{2DD26A90-C792-4C6D-83E1-3B58D261B92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6695110" y="4828311"/>
            <a:ext cx="1095601" cy="884432"/>
          </a:xfrm>
          <a:prstGeom prst="rect">
            <a:avLst/>
          </a:prstGeom>
        </p:spPr>
      </p:pic>
      <p:grpSp>
        <p:nvGrpSpPr>
          <p:cNvPr id="489" name="圖形 18">
            <a:extLst>
              <a:ext uri="{FF2B5EF4-FFF2-40B4-BE49-F238E27FC236}">
                <a16:creationId xmlns:a16="http://schemas.microsoft.com/office/drawing/2014/main" id="{2AF792A4-68DE-46AF-9504-06C41B43B0E0}"/>
              </a:ext>
            </a:extLst>
          </p:cNvPr>
          <p:cNvGrpSpPr/>
          <p:nvPr/>
        </p:nvGrpSpPr>
        <p:grpSpPr>
          <a:xfrm>
            <a:off x="3940321" y="3053311"/>
            <a:ext cx="1395282" cy="1105814"/>
            <a:chOff x="3922686" y="3227558"/>
            <a:chExt cx="1365427" cy="1085848"/>
          </a:xfrm>
        </p:grpSpPr>
        <p:sp>
          <p:nvSpPr>
            <p:cNvPr id="490" name="手繪多邊形: 圖案 358">
              <a:extLst>
                <a:ext uri="{FF2B5EF4-FFF2-40B4-BE49-F238E27FC236}">
                  <a16:creationId xmlns:a16="http://schemas.microsoft.com/office/drawing/2014/main" id="{3BED89DF-372F-4922-8F11-F145802AE292}"/>
                </a:ext>
              </a:extLst>
            </p:cNvPr>
            <p:cNvSpPr/>
            <p:nvPr/>
          </p:nvSpPr>
          <p:spPr>
            <a:xfrm>
              <a:off x="3922686" y="3227559"/>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solidFill>
              <a:srgbClr val="FFFFFF"/>
            </a:solidFill>
            <a:ln w="1905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1" name="手繪多邊形: 圖案 359">
              <a:extLst>
                <a:ext uri="{FF2B5EF4-FFF2-40B4-BE49-F238E27FC236}">
                  <a16:creationId xmlns:a16="http://schemas.microsoft.com/office/drawing/2014/main" id="{6BF1F11D-E4C9-4880-80C1-9A6F613500B1}"/>
                </a:ext>
              </a:extLst>
            </p:cNvPr>
            <p:cNvSpPr/>
            <p:nvPr/>
          </p:nvSpPr>
          <p:spPr>
            <a:xfrm>
              <a:off x="4230610" y="3227558"/>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solidFill>
              <a:srgbClr val="FFFFFF"/>
            </a:solidFill>
            <a:ln w="1905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2" name="手繪多邊形: 圖案 360">
              <a:extLst>
                <a:ext uri="{FF2B5EF4-FFF2-40B4-BE49-F238E27FC236}">
                  <a16:creationId xmlns:a16="http://schemas.microsoft.com/office/drawing/2014/main" id="{F345F7F9-AADB-44EA-A9D7-0F3D80ED0E8B}"/>
                </a:ext>
              </a:extLst>
            </p:cNvPr>
            <p:cNvSpPr/>
            <p:nvPr/>
          </p:nvSpPr>
          <p:spPr>
            <a:xfrm>
              <a:off x="3994796" y="3968029"/>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3" name="手繪多邊形: 圖案 361">
              <a:extLst>
                <a:ext uri="{FF2B5EF4-FFF2-40B4-BE49-F238E27FC236}">
                  <a16:creationId xmlns:a16="http://schemas.microsoft.com/office/drawing/2014/main" id="{8B8F68BC-23CC-4AAD-ADB2-AE64F216346E}"/>
                </a:ext>
              </a:extLst>
            </p:cNvPr>
            <p:cNvSpPr/>
            <p:nvPr/>
          </p:nvSpPr>
          <p:spPr>
            <a:xfrm>
              <a:off x="3994796" y="4114524"/>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4" name="手繪多邊形: 圖案 362">
              <a:extLst>
                <a:ext uri="{FF2B5EF4-FFF2-40B4-BE49-F238E27FC236}">
                  <a16:creationId xmlns:a16="http://schemas.microsoft.com/office/drawing/2014/main" id="{067E6E49-7491-49F9-B877-42BA60E69D7C}"/>
                </a:ext>
              </a:extLst>
            </p:cNvPr>
            <p:cNvSpPr/>
            <p:nvPr/>
          </p:nvSpPr>
          <p:spPr>
            <a:xfrm>
              <a:off x="4689850" y="3301091"/>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5" name="手繪多邊形: 圖案 363">
              <a:extLst>
                <a:ext uri="{FF2B5EF4-FFF2-40B4-BE49-F238E27FC236}">
                  <a16:creationId xmlns:a16="http://schemas.microsoft.com/office/drawing/2014/main" id="{C2D8832B-600D-4B53-8E3E-514B41C24118}"/>
                </a:ext>
              </a:extLst>
            </p:cNvPr>
            <p:cNvSpPr/>
            <p:nvPr/>
          </p:nvSpPr>
          <p:spPr>
            <a:xfrm>
              <a:off x="4689850" y="3831537"/>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6" name="手繪多邊形: 圖案 364">
              <a:extLst>
                <a:ext uri="{FF2B5EF4-FFF2-40B4-BE49-F238E27FC236}">
                  <a16:creationId xmlns:a16="http://schemas.microsoft.com/office/drawing/2014/main" id="{7794C8EA-A661-4C41-A964-C565C99AC403}"/>
                </a:ext>
              </a:extLst>
            </p:cNvPr>
            <p:cNvSpPr/>
            <p:nvPr/>
          </p:nvSpPr>
          <p:spPr>
            <a:xfrm>
              <a:off x="4502299" y="3301091"/>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7" name="手繪多邊形: 圖案 365">
              <a:extLst>
                <a:ext uri="{FF2B5EF4-FFF2-40B4-BE49-F238E27FC236}">
                  <a16:creationId xmlns:a16="http://schemas.microsoft.com/office/drawing/2014/main" id="{BEF39EF5-1E29-4211-B94A-C548C3F5921D}"/>
                </a:ext>
              </a:extLst>
            </p:cNvPr>
            <p:cNvSpPr/>
            <p:nvPr/>
          </p:nvSpPr>
          <p:spPr>
            <a:xfrm>
              <a:off x="4314842" y="3301091"/>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8" name="手繪多邊形: 圖案 366">
              <a:extLst>
                <a:ext uri="{FF2B5EF4-FFF2-40B4-BE49-F238E27FC236}">
                  <a16:creationId xmlns:a16="http://schemas.microsoft.com/office/drawing/2014/main" id="{D48F6DCF-3E06-46DB-A87B-142D925F8E69}"/>
                </a:ext>
              </a:extLst>
            </p:cNvPr>
            <p:cNvSpPr/>
            <p:nvPr/>
          </p:nvSpPr>
          <p:spPr>
            <a:xfrm>
              <a:off x="4314842" y="3831537"/>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499" name="手繪多邊形: 圖案 367">
              <a:extLst>
                <a:ext uri="{FF2B5EF4-FFF2-40B4-BE49-F238E27FC236}">
                  <a16:creationId xmlns:a16="http://schemas.microsoft.com/office/drawing/2014/main" id="{E4CBD09A-9281-4C7F-B79F-0601139132C0}"/>
                </a:ext>
              </a:extLst>
            </p:cNvPr>
            <p:cNvSpPr/>
            <p:nvPr/>
          </p:nvSpPr>
          <p:spPr>
            <a:xfrm>
              <a:off x="4877402" y="3301091"/>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0" name="手繪多邊形: 圖案 368">
              <a:extLst>
                <a:ext uri="{FF2B5EF4-FFF2-40B4-BE49-F238E27FC236}">
                  <a16:creationId xmlns:a16="http://schemas.microsoft.com/office/drawing/2014/main" id="{45E37535-98CE-4998-845C-06E3CDFAAB12}"/>
                </a:ext>
              </a:extLst>
            </p:cNvPr>
            <p:cNvSpPr/>
            <p:nvPr/>
          </p:nvSpPr>
          <p:spPr>
            <a:xfrm>
              <a:off x="4877402" y="3831537"/>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1" name="手繪多邊形: 圖案 369">
              <a:extLst>
                <a:ext uri="{FF2B5EF4-FFF2-40B4-BE49-F238E27FC236}">
                  <a16:creationId xmlns:a16="http://schemas.microsoft.com/office/drawing/2014/main" id="{12A65D3A-4F3E-44E0-B4A2-D3FFF8AA1357}"/>
                </a:ext>
              </a:extLst>
            </p:cNvPr>
            <p:cNvSpPr/>
            <p:nvPr/>
          </p:nvSpPr>
          <p:spPr>
            <a:xfrm>
              <a:off x="5064953" y="3301092"/>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2" name="手繪多邊形: 圖案 370">
              <a:extLst>
                <a:ext uri="{FF2B5EF4-FFF2-40B4-BE49-F238E27FC236}">
                  <a16:creationId xmlns:a16="http://schemas.microsoft.com/office/drawing/2014/main" id="{1FA781F2-2CBB-4F61-B384-9C30DD889D37}"/>
                </a:ext>
              </a:extLst>
            </p:cNvPr>
            <p:cNvSpPr/>
            <p:nvPr/>
          </p:nvSpPr>
          <p:spPr>
            <a:xfrm>
              <a:off x="5064953" y="3831537"/>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3" name="手繪多邊形: 圖案 371">
              <a:extLst>
                <a:ext uri="{FF2B5EF4-FFF2-40B4-BE49-F238E27FC236}">
                  <a16:creationId xmlns:a16="http://schemas.microsoft.com/office/drawing/2014/main" id="{A2BC1FF7-E822-441C-B811-51173EC893ED}"/>
                </a:ext>
              </a:extLst>
            </p:cNvPr>
            <p:cNvSpPr/>
            <p:nvPr/>
          </p:nvSpPr>
          <p:spPr>
            <a:xfrm>
              <a:off x="4085285" y="3302330"/>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chemeClr val="bg1"/>
            </a:solidFill>
            <a:ln w="19050"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4" name="手繪多邊形: 圖案 372">
              <a:extLst>
                <a:ext uri="{FF2B5EF4-FFF2-40B4-BE49-F238E27FC236}">
                  <a16:creationId xmlns:a16="http://schemas.microsoft.com/office/drawing/2014/main" id="{B820D50F-A28E-48D4-AB8F-03A5F749A034}"/>
                </a:ext>
              </a:extLst>
            </p:cNvPr>
            <p:cNvSpPr/>
            <p:nvPr/>
          </p:nvSpPr>
          <p:spPr>
            <a:xfrm>
              <a:off x="4142340" y="3302330"/>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chemeClr val="bg1"/>
            </a:solidFill>
            <a:ln w="19050"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5" name="手繪多邊形: 圖案 373">
              <a:extLst>
                <a:ext uri="{FF2B5EF4-FFF2-40B4-BE49-F238E27FC236}">
                  <a16:creationId xmlns:a16="http://schemas.microsoft.com/office/drawing/2014/main" id="{6A58A0EA-027F-4590-815B-6D5A90ED5243}"/>
                </a:ext>
              </a:extLst>
            </p:cNvPr>
            <p:cNvSpPr/>
            <p:nvPr/>
          </p:nvSpPr>
          <p:spPr>
            <a:xfrm>
              <a:off x="4028134" y="3302330"/>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chemeClr val="bg1"/>
            </a:solidFill>
            <a:ln w="19050"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6" name="手繪多邊形: 圖案 374">
              <a:extLst>
                <a:ext uri="{FF2B5EF4-FFF2-40B4-BE49-F238E27FC236}">
                  <a16:creationId xmlns:a16="http://schemas.microsoft.com/office/drawing/2014/main" id="{30E09A33-5BA7-47C9-99B8-129FFC63D604}"/>
                </a:ext>
              </a:extLst>
            </p:cNvPr>
            <p:cNvSpPr/>
            <p:nvPr/>
          </p:nvSpPr>
          <p:spPr>
            <a:xfrm>
              <a:off x="3972318" y="3301856"/>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bg1"/>
            </a:solidFill>
            <a:ln w="19050"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7" name="手繪多邊形: 圖案 375">
              <a:extLst>
                <a:ext uri="{FF2B5EF4-FFF2-40B4-BE49-F238E27FC236}">
                  <a16:creationId xmlns:a16="http://schemas.microsoft.com/office/drawing/2014/main" id="{5697FAA0-AF15-4190-B2B3-1EDDB44900E7}"/>
                </a:ext>
              </a:extLst>
            </p:cNvPr>
            <p:cNvSpPr/>
            <p:nvPr/>
          </p:nvSpPr>
          <p:spPr>
            <a:xfrm>
              <a:off x="3999083" y="3327286"/>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chemeClr val="bg1"/>
            </a:solidFill>
            <a:ln w="19050" cap="flat">
              <a:no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8" name="手繪多邊形: 圖案 376">
              <a:extLst>
                <a:ext uri="{FF2B5EF4-FFF2-40B4-BE49-F238E27FC236}">
                  <a16:creationId xmlns:a16="http://schemas.microsoft.com/office/drawing/2014/main" id="{FDE9CDF2-8224-424D-BCAE-2C0424003722}"/>
                </a:ext>
              </a:extLst>
            </p:cNvPr>
            <p:cNvSpPr/>
            <p:nvPr/>
          </p:nvSpPr>
          <p:spPr>
            <a:xfrm>
              <a:off x="4017275" y="4186630"/>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solidFill>
              <a:schemeClr val="bg1"/>
            </a:solidFill>
            <a:ln w="9525"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09" name="手繪多邊形: 圖案 377">
              <a:extLst>
                <a:ext uri="{FF2B5EF4-FFF2-40B4-BE49-F238E27FC236}">
                  <a16:creationId xmlns:a16="http://schemas.microsoft.com/office/drawing/2014/main" id="{04B0BDAC-B478-4956-A86C-E88800C00BB2}"/>
                </a:ext>
              </a:extLst>
            </p:cNvPr>
            <p:cNvSpPr/>
            <p:nvPr/>
          </p:nvSpPr>
          <p:spPr>
            <a:xfrm>
              <a:off x="4312079" y="4022319"/>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0" name="手繪多邊形: 圖案 378">
              <a:extLst>
                <a:ext uri="{FF2B5EF4-FFF2-40B4-BE49-F238E27FC236}">
                  <a16:creationId xmlns:a16="http://schemas.microsoft.com/office/drawing/2014/main" id="{9F9857EB-C5DE-4519-A3F4-49A22A5DA327}"/>
                </a:ext>
              </a:extLst>
            </p:cNvPr>
            <p:cNvSpPr/>
            <p:nvPr/>
          </p:nvSpPr>
          <p:spPr>
            <a:xfrm>
              <a:off x="4655844" y="4022322"/>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1" name="手繪多邊形: 圖案 379">
              <a:extLst>
                <a:ext uri="{FF2B5EF4-FFF2-40B4-BE49-F238E27FC236}">
                  <a16:creationId xmlns:a16="http://schemas.microsoft.com/office/drawing/2014/main" id="{150DAAE0-868D-4A9B-B0EF-1DDCD38134D2}"/>
                </a:ext>
              </a:extLst>
            </p:cNvPr>
            <p:cNvSpPr/>
            <p:nvPr/>
          </p:nvSpPr>
          <p:spPr>
            <a:xfrm>
              <a:off x="4783669" y="4022330"/>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2" name="手繪多邊形: 圖案 380">
              <a:extLst>
                <a:ext uri="{FF2B5EF4-FFF2-40B4-BE49-F238E27FC236}">
                  <a16:creationId xmlns:a16="http://schemas.microsoft.com/office/drawing/2014/main" id="{30E86D46-1734-43EC-B4E9-37C68A637C1F}"/>
                </a:ext>
              </a:extLst>
            </p:cNvPr>
            <p:cNvSpPr/>
            <p:nvPr/>
          </p:nvSpPr>
          <p:spPr>
            <a:xfrm>
              <a:off x="5127435" y="402233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3" name="手繪多邊形: 圖案 381">
              <a:extLst>
                <a:ext uri="{FF2B5EF4-FFF2-40B4-BE49-F238E27FC236}">
                  <a16:creationId xmlns:a16="http://schemas.microsoft.com/office/drawing/2014/main" id="{C47CBF7B-4101-40D0-B8C4-089BD6D853F0}"/>
                </a:ext>
              </a:extLst>
            </p:cNvPr>
            <p:cNvSpPr/>
            <p:nvPr/>
          </p:nvSpPr>
          <p:spPr>
            <a:xfrm>
              <a:off x="4312080" y="4153970"/>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4" name="手繪多邊形: 圖案 382">
              <a:extLst>
                <a:ext uri="{FF2B5EF4-FFF2-40B4-BE49-F238E27FC236}">
                  <a16:creationId xmlns:a16="http://schemas.microsoft.com/office/drawing/2014/main" id="{8EF058CE-FD5D-4C9B-9034-81A6AF1C84A4}"/>
                </a:ext>
              </a:extLst>
            </p:cNvPr>
            <p:cNvSpPr/>
            <p:nvPr/>
          </p:nvSpPr>
          <p:spPr>
            <a:xfrm>
              <a:off x="4655837" y="415397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5" name="手繪多邊形: 圖案 383">
              <a:extLst>
                <a:ext uri="{FF2B5EF4-FFF2-40B4-BE49-F238E27FC236}">
                  <a16:creationId xmlns:a16="http://schemas.microsoft.com/office/drawing/2014/main" id="{440BC69F-2788-47AF-BE5D-ED2B7B7FFB18}"/>
                </a:ext>
              </a:extLst>
            </p:cNvPr>
            <p:cNvSpPr/>
            <p:nvPr/>
          </p:nvSpPr>
          <p:spPr>
            <a:xfrm>
              <a:off x="4783666" y="4153970"/>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6" name="手繪多邊形: 圖案 384">
              <a:extLst>
                <a:ext uri="{FF2B5EF4-FFF2-40B4-BE49-F238E27FC236}">
                  <a16:creationId xmlns:a16="http://schemas.microsoft.com/office/drawing/2014/main" id="{3AECADAA-8D6F-4A08-B4D0-67D43D866368}"/>
                </a:ext>
              </a:extLst>
            </p:cNvPr>
            <p:cNvSpPr/>
            <p:nvPr/>
          </p:nvSpPr>
          <p:spPr>
            <a:xfrm>
              <a:off x="5127228" y="415397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sp>
          <p:nvSpPr>
            <p:cNvPr id="517" name="手繪多邊形: 圖案 385">
              <a:extLst>
                <a:ext uri="{FF2B5EF4-FFF2-40B4-BE49-F238E27FC236}">
                  <a16:creationId xmlns:a16="http://schemas.microsoft.com/office/drawing/2014/main" id="{3046855A-6D86-43D3-92B2-CEF26212B2D8}"/>
                </a:ext>
              </a:extLst>
            </p:cNvPr>
            <p:cNvSpPr/>
            <p:nvPr/>
          </p:nvSpPr>
          <p:spPr>
            <a:xfrm>
              <a:off x="4501282" y="3831537"/>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chemeClr val="bg1"/>
            </a:solidFill>
            <a:ln w="12700" cap="flat">
              <a:solidFill>
                <a:schemeClr val="bg1"/>
              </a:solidFill>
              <a:prstDash val="solid"/>
              <a:miter/>
            </a:ln>
          </p:spPr>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TW" altLang="en-US">
                <a:latin typeface="Arial" panose="020B0604020202020204" pitchFamily="34" charset="0"/>
                <a:cs typeface="Arial" panose="020B0604020202020204" pitchFamily="34" charset="0"/>
              </a:endParaRPr>
            </a:p>
          </p:txBody>
        </p:sp>
      </p:grpSp>
      <p:sp>
        <p:nvSpPr>
          <p:cNvPr id="518" name="橢圓 467">
            <a:extLst>
              <a:ext uri="{FF2B5EF4-FFF2-40B4-BE49-F238E27FC236}">
                <a16:creationId xmlns:a16="http://schemas.microsoft.com/office/drawing/2014/main" id="{359FFAE2-1E9B-4A26-91B2-77F12BDC7EA2}"/>
              </a:ext>
            </a:extLst>
          </p:cNvPr>
          <p:cNvSpPr/>
          <p:nvPr/>
        </p:nvSpPr>
        <p:spPr>
          <a:xfrm>
            <a:off x="3822798" y="3736545"/>
            <a:ext cx="492134" cy="492134"/>
          </a:xfrm>
          <a:prstGeom prst="ellipse">
            <a:avLst/>
          </a:prstGeom>
          <a:solidFill>
            <a:srgbClr val="C00000"/>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latin typeface="Arial" panose="020B0604020202020204" pitchFamily="34" charset="0"/>
              <a:cs typeface="Arial" panose="020B0604020202020204" pitchFamily="34" charset="0"/>
            </a:endParaRPr>
          </a:p>
        </p:txBody>
      </p:sp>
      <p:sp>
        <p:nvSpPr>
          <p:cNvPr id="519" name="文字方塊 468">
            <a:extLst>
              <a:ext uri="{FF2B5EF4-FFF2-40B4-BE49-F238E27FC236}">
                <a16:creationId xmlns:a16="http://schemas.microsoft.com/office/drawing/2014/main" id="{AD9E1755-5117-4D31-A66B-3E07F0C19086}"/>
              </a:ext>
            </a:extLst>
          </p:cNvPr>
          <p:cNvSpPr txBox="1"/>
          <p:nvPr/>
        </p:nvSpPr>
        <p:spPr>
          <a:xfrm>
            <a:off x="3908663" y="3713300"/>
            <a:ext cx="235300" cy="52322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ltLang="zh-TW" sz="2800" b="1">
                <a:latin typeface="Arial" panose="020B0604020202020204" pitchFamily="34" charset="0"/>
                <a:ea typeface="微軟正黑體" panose="020B0604030504040204" pitchFamily="34" charset="-120"/>
                <a:cs typeface="Arial" panose="020B0604020202020204" pitchFamily="34" charset="0"/>
              </a:rPr>
              <a:t>!</a:t>
            </a:r>
            <a:endParaRPr lang="zh-TW" altLang="en-US" sz="2800" b="1">
              <a:latin typeface="Arial" panose="020B0604020202020204" pitchFamily="34" charset="0"/>
              <a:ea typeface="微軟正黑體" panose="020B0604030504040204" pitchFamily="34" charset="-120"/>
              <a:cs typeface="Arial" panose="020B0604020202020204" pitchFamily="34" charset="0"/>
            </a:endParaRPr>
          </a:p>
        </p:txBody>
      </p:sp>
      <p:pic>
        <p:nvPicPr>
          <p:cNvPr id="520" name="Picture 9" descr="A picture containing drawing, sign&#10;&#10;Description generated with very high confidence">
            <a:extLst>
              <a:ext uri="{FF2B5EF4-FFF2-40B4-BE49-F238E27FC236}">
                <a16:creationId xmlns:a16="http://schemas.microsoft.com/office/drawing/2014/main" id="{98F70605-599A-4B0B-98BE-C114AECA864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669908" y="2485940"/>
            <a:ext cx="1111411" cy="1111411"/>
          </a:xfrm>
          <a:prstGeom prst="rect">
            <a:avLst/>
          </a:prstGeom>
        </p:spPr>
      </p:pic>
      <p:grpSp>
        <p:nvGrpSpPr>
          <p:cNvPr id="521" name="群組 520">
            <a:extLst>
              <a:ext uri="{FF2B5EF4-FFF2-40B4-BE49-F238E27FC236}">
                <a16:creationId xmlns:a16="http://schemas.microsoft.com/office/drawing/2014/main" id="{6E34B614-809D-49A8-93AB-FC152D447C49}"/>
              </a:ext>
            </a:extLst>
          </p:cNvPr>
          <p:cNvGrpSpPr/>
          <p:nvPr/>
        </p:nvGrpSpPr>
        <p:grpSpPr>
          <a:xfrm>
            <a:off x="4605938" y="2932453"/>
            <a:ext cx="1350826" cy="1333976"/>
            <a:chOff x="7914289" y="1570869"/>
            <a:chExt cx="3469946" cy="3400524"/>
          </a:xfrm>
        </p:grpSpPr>
        <p:pic>
          <p:nvPicPr>
            <p:cNvPr id="522" name="圖片 521">
              <a:extLst>
                <a:ext uri="{FF2B5EF4-FFF2-40B4-BE49-F238E27FC236}">
                  <a16:creationId xmlns:a16="http://schemas.microsoft.com/office/drawing/2014/main" id="{88AB17A9-9C0A-4E77-AA03-8EC335B5C23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914289" y="1570869"/>
              <a:ext cx="3469946" cy="3400524"/>
            </a:xfrm>
            <a:prstGeom prst="ellipse">
              <a:avLst/>
            </a:prstGeom>
            <a:ln w="76200">
              <a:solidFill>
                <a:srgbClr val="FF0000"/>
              </a:solidFill>
            </a:ln>
          </p:spPr>
        </p:pic>
        <p:cxnSp>
          <p:nvCxnSpPr>
            <p:cNvPr id="523" name="直線接點 522">
              <a:extLst>
                <a:ext uri="{FF2B5EF4-FFF2-40B4-BE49-F238E27FC236}">
                  <a16:creationId xmlns:a16="http://schemas.microsoft.com/office/drawing/2014/main" id="{CE8B6BC1-1EE7-4319-B9FC-7C1477DC250E}"/>
                </a:ext>
              </a:extLst>
            </p:cNvPr>
            <p:cNvCxnSpPr/>
            <p:nvPr/>
          </p:nvCxnSpPr>
          <p:spPr>
            <a:xfrm>
              <a:off x="8422451" y="2068864"/>
              <a:ext cx="2529328" cy="2461095"/>
            </a:xfrm>
            <a:prstGeom prst="line">
              <a:avLst/>
            </a:prstGeom>
            <a:ln w="111125"/>
          </p:spPr>
          <p:style>
            <a:lnRef idx="1">
              <a:schemeClr val="accent1"/>
            </a:lnRef>
            <a:fillRef idx="0">
              <a:schemeClr val="accent1"/>
            </a:fillRef>
            <a:effectRef idx="0">
              <a:schemeClr val="accent1"/>
            </a:effectRef>
            <a:fontRef idx="minor">
              <a:schemeClr val="tx1"/>
            </a:fontRef>
          </p:style>
        </p:cxnSp>
      </p:grpSp>
      <p:sp>
        <p:nvSpPr>
          <p:cNvPr id="524" name="矩形: 圓角 523">
            <a:extLst>
              <a:ext uri="{FF2B5EF4-FFF2-40B4-BE49-F238E27FC236}">
                <a16:creationId xmlns:a16="http://schemas.microsoft.com/office/drawing/2014/main" id="{E4990804-4E7B-4086-8487-54A155DF3C0C}"/>
              </a:ext>
            </a:extLst>
          </p:cNvPr>
          <p:cNvSpPr/>
          <p:nvPr/>
        </p:nvSpPr>
        <p:spPr>
          <a:xfrm>
            <a:off x="7657184" y="5284707"/>
            <a:ext cx="3845414" cy="651186"/>
          </a:xfrm>
          <a:prstGeom prst="round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29202">
              <a:defRPr/>
            </a:pPr>
            <a:r>
              <a:rPr lang="en-US" sz="2000" b="1" kern="0">
                <a:solidFill>
                  <a:srgbClr val="002060"/>
                </a:solidFill>
                <a:latin typeface="Arial" panose="020B0604020202020204" pitchFamily="34" charset="0"/>
                <a:ea typeface="+mn-lt"/>
                <a:cs typeface="Arial" panose="020B0604020202020204" pitchFamily="34" charset="0"/>
              </a:rPr>
              <a:t>If you backup on the cloud?</a:t>
            </a:r>
            <a:endParaRPr lang="zh-TW" sz="2000" b="1">
              <a:solidFill>
                <a:srgbClr val="00206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0098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C813B8E-37FC-4689-B083-7EA45A0B9117}"/>
              </a:ext>
            </a:extLst>
          </p:cNvPr>
          <p:cNvSpPr>
            <a:spLocks noGrp="1"/>
          </p:cNvSpPr>
          <p:nvPr>
            <p:ph type="title"/>
          </p:nvPr>
        </p:nvSpPr>
        <p:spPr>
          <a:xfrm>
            <a:off x="473709" y="420524"/>
            <a:ext cx="9300644" cy="1305085"/>
          </a:xfrm>
        </p:spPr>
        <p:txBody>
          <a:bodyPr>
            <a:noAutofit/>
          </a:bodyPr>
          <a:lstStyle/>
          <a:p>
            <a:r>
              <a:rPr lang="en-US" cap="none">
                <a:latin typeface="Arial"/>
                <a:ea typeface="微軟正黑體"/>
                <a:cs typeface="Arial"/>
              </a:rPr>
              <a:t>How to restore data from cloud storage to another NAS </a:t>
            </a:r>
            <a:endParaRPr lang="en-US">
              <a:ea typeface="微軟正黑體"/>
            </a:endParaRPr>
          </a:p>
        </p:txBody>
      </p:sp>
      <p:sp>
        <p:nvSpPr>
          <p:cNvPr id="181" name="矩形: 圓角 180">
            <a:extLst>
              <a:ext uri="{FF2B5EF4-FFF2-40B4-BE49-F238E27FC236}">
                <a16:creationId xmlns:a16="http://schemas.microsoft.com/office/drawing/2014/main" id="{7E0A3D08-01AA-43BB-B91F-84F73D9129AC}"/>
              </a:ext>
            </a:extLst>
          </p:cNvPr>
          <p:cNvSpPr/>
          <p:nvPr/>
        </p:nvSpPr>
        <p:spPr>
          <a:xfrm rot="16200000" flipH="1">
            <a:off x="9177562" y="1634461"/>
            <a:ext cx="2937916" cy="1980961"/>
          </a:xfrm>
          <a:prstGeom prst="roundRect">
            <a:avLst>
              <a:gd name="adj" fmla="val 15021"/>
            </a:avLst>
          </a:prstGeom>
          <a:solidFill>
            <a:srgbClr val="0070C0">
              <a:alpha val="50000"/>
            </a:srgbClr>
          </a:solidFill>
          <a:ln w="38100">
            <a:solidFill>
              <a:srgbClr val="5B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D045F"/>
              </a:solidFill>
              <a:latin typeface="Arial" panose="020B0604020202020204" pitchFamily="34" charset="0"/>
              <a:cs typeface="Arial" panose="020B0604020202020204" pitchFamily="34" charset="0"/>
            </a:endParaRPr>
          </a:p>
        </p:txBody>
      </p:sp>
      <p:sp>
        <p:nvSpPr>
          <p:cNvPr id="182" name="矩形 181">
            <a:extLst>
              <a:ext uri="{FF2B5EF4-FFF2-40B4-BE49-F238E27FC236}">
                <a16:creationId xmlns:a16="http://schemas.microsoft.com/office/drawing/2014/main" id="{FF879075-BA40-4262-AB92-3007B9396E6A}"/>
              </a:ext>
            </a:extLst>
          </p:cNvPr>
          <p:cNvSpPr/>
          <p:nvPr/>
        </p:nvSpPr>
        <p:spPr>
          <a:xfrm>
            <a:off x="9895147" y="1353141"/>
            <a:ext cx="1473480" cy="584775"/>
          </a:xfrm>
          <a:prstGeom prst="rect">
            <a:avLst/>
          </a:prstGeom>
        </p:spPr>
        <p:txBody>
          <a:bodyPr wrap="none">
            <a:spAutoFit/>
          </a:bodyPr>
          <a:lstStyle/>
          <a:p>
            <a:pPr algn="ctr"/>
            <a:r>
              <a:rPr lang="zh-TW" altLang="zh-TW" sz="1600">
                <a:latin typeface="Arial" panose="020B0604020202020204" pitchFamily="34" charset="0"/>
                <a:ea typeface="微軟正黑體"/>
                <a:cs typeface="Arial" panose="020B0604020202020204" pitchFamily="34" charset="0"/>
              </a:rPr>
              <a:t>Cloud object</a:t>
            </a:r>
            <a:endParaRPr lang="zh-TW" altLang="zh-TW" sz="1600">
              <a:latin typeface="Arial" panose="020B0604020202020204" pitchFamily="34" charset="0"/>
              <a:ea typeface="+mn-lt"/>
              <a:cs typeface="Arial" panose="020B0604020202020204" pitchFamily="34" charset="0"/>
            </a:endParaRPr>
          </a:p>
          <a:p>
            <a:pPr algn="ctr"/>
            <a:r>
              <a:rPr lang="en-US" altLang="zh-TW" sz="1600">
                <a:latin typeface="Arial" panose="020B0604020202020204" pitchFamily="34" charset="0"/>
                <a:ea typeface="微軟正黑體"/>
                <a:cs typeface="Arial" panose="020B0604020202020204" pitchFamily="34" charset="0"/>
              </a:rPr>
              <a:t>s</a:t>
            </a:r>
            <a:r>
              <a:rPr lang="zh-TW" altLang="zh-TW" sz="1600">
                <a:latin typeface="Arial" panose="020B0604020202020204" pitchFamily="34" charset="0"/>
                <a:ea typeface="微軟正黑體"/>
                <a:cs typeface="Arial" panose="020B0604020202020204" pitchFamily="34" charset="0"/>
              </a:rPr>
              <a:t>torage space</a:t>
            </a:r>
            <a:endParaRPr lang="en-US" altLang="zh-TW" sz="1600">
              <a:latin typeface="Arial" panose="020B0604020202020204" pitchFamily="34" charset="0"/>
              <a:ea typeface="+mn-lt"/>
              <a:cs typeface="Arial" panose="020B0604020202020204" pitchFamily="34" charset="0"/>
            </a:endParaRPr>
          </a:p>
        </p:txBody>
      </p:sp>
      <p:grpSp>
        <p:nvGrpSpPr>
          <p:cNvPr id="183" name="群組 182">
            <a:extLst>
              <a:ext uri="{FF2B5EF4-FFF2-40B4-BE49-F238E27FC236}">
                <a16:creationId xmlns:a16="http://schemas.microsoft.com/office/drawing/2014/main" id="{1E456FAD-B45B-4587-A100-828448638CCA}"/>
              </a:ext>
            </a:extLst>
          </p:cNvPr>
          <p:cNvGrpSpPr/>
          <p:nvPr/>
        </p:nvGrpSpPr>
        <p:grpSpPr>
          <a:xfrm>
            <a:off x="9959914" y="2080854"/>
            <a:ext cx="1449998" cy="1011720"/>
            <a:chOff x="9945414" y="2421977"/>
            <a:chExt cx="1449998" cy="1011720"/>
          </a:xfrm>
        </p:grpSpPr>
        <p:grpSp>
          <p:nvGrpSpPr>
            <p:cNvPr id="184" name="群組 183">
              <a:extLst>
                <a:ext uri="{FF2B5EF4-FFF2-40B4-BE49-F238E27FC236}">
                  <a16:creationId xmlns:a16="http://schemas.microsoft.com/office/drawing/2014/main" id="{D069053C-31D9-4E4D-9CC8-3D3D95477397}"/>
                </a:ext>
              </a:extLst>
            </p:cNvPr>
            <p:cNvGrpSpPr/>
            <p:nvPr/>
          </p:nvGrpSpPr>
          <p:grpSpPr>
            <a:xfrm>
              <a:off x="9945414" y="2421977"/>
              <a:ext cx="1449998" cy="1011720"/>
              <a:chOff x="6134382" y="1540701"/>
              <a:chExt cx="4347102" cy="3033140"/>
            </a:xfrm>
          </p:grpSpPr>
          <p:grpSp>
            <p:nvGrpSpPr>
              <p:cNvPr id="240" name="群組 239">
                <a:extLst>
                  <a:ext uri="{FF2B5EF4-FFF2-40B4-BE49-F238E27FC236}">
                    <a16:creationId xmlns:a16="http://schemas.microsoft.com/office/drawing/2014/main" id="{DDAD6B1B-8823-4A74-ABE8-B64DF722EC42}"/>
                  </a:ext>
                </a:extLst>
              </p:cNvPr>
              <p:cNvGrpSpPr/>
              <p:nvPr/>
            </p:nvGrpSpPr>
            <p:grpSpPr>
              <a:xfrm>
                <a:off x="6134382" y="1540701"/>
                <a:ext cx="4347102" cy="3013137"/>
                <a:chOff x="2426218" y="335742"/>
                <a:chExt cx="7276477" cy="5043588"/>
              </a:xfrm>
            </p:grpSpPr>
            <p:pic>
              <p:nvPicPr>
                <p:cNvPr id="244" name="圖形 243">
                  <a:extLst>
                    <a:ext uri="{FF2B5EF4-FFF2-40B4-BE49-F238E27FC236}">
                      <a16:creationId xmlns:a16="http://schemas.microsoft.com/office/drawing/2014/main" id="{ED56F9C1-6062-439E-BFAF-F76CB931E64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7477" y="335742"/>
                  <a:ext cx="6258560" cy="4326014"/>
                </a:xfrm>
                <a:prstGeom prst="rect">
                  <a:avLst/>
                </a:prstGeom>
              </p:spPr>
            </p:pic>
            <p:sp>
              <p:nvSpPr>
                <p:cNvPr id="245" name="矩形 244">
                  <a:extLst>
                    <a:ext uri="{FF2B5EF4-FFF2-40B4-BE49-F238E27FC236}">
                      <a16:creationId xmlns:a16="http://schemas.microsoft.com/office/drawing/2014/main" id="{7B3C0137-1FD1-4437-ABE6-C38C54503C76}"/>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6" name="矩形 245">
                  <a:extLst>
                    <a:ext uri="{FF2B5EF4-FFF2-40B4-BE49-F238E27FC236}">
                      <a16:creationId xmlns:a16="http://schemas.microsoft.com/office/drawing/2014/main" id="{E25FE071-8453-4073-9581-9C2294B9C3AD}"/>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7" name="矩形 246">
                  <a:extLst>
                    <a:ext uri="{FF2B5EF4-FFF2-40B4-BE49-F238E27FC236}">
                      <a16:creationId xmlns:a16="http://schemas.microsoft.com/office/drawing/2014/main" id="{C7E72B22-5488-499F-8E9B-FA8C31600C7B}"/>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248" name="群組 247">
                  <a:extLst>
                    <a:ext uri="{FF2B5EF4-FFF2-40B4-BE49-F238E27FC236}">
                      <a16:creationId xmlns:a16="http://schemas.microsoft.com/office/drawing/2014/main" id="{F6223D66-B057-461E-9722-B5B71E4AF76A}"/>
                    </a:ext>
                  </a:extLst>
                </p:cNvPr>
                <p:cNvGrpSpPr/>
                <p:nvPr/>
              </p:nvGrpSpPr>
              <p:grpSpPr>
                <a:xfrm>
                  <a:off x="2426218" y="4123037"/>
                  <a:ext cx="1071485" cy="1071480"/>
                  <a:chOff x="551616" y="5265594"/>
                  <a:chExt cx="222492" cy="222491"/>
                </a:xfrm>
              </p:grpSpPr>
              <p:sp>
                <p:nvSpPr>
                  <p:cNvPr id="256" name="手繪多邊形: 圖案 255">
                    <a:extLst>
                      <a:ext uri="{FF2B5EF4-FFF2-40B4-BE49-F238E27FC236}">
                        <a16:creationId xmlns:a16="http://schemas.microsoft.com/office/drawing/2014/main" id="{2651747C-01AA-4B58-B55F-2D3782C853D8}"/>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7" name="手繪多邊形: 圖案 256">
                    <a:extLst>
                      <a:ext uri="{FF2B5EF4-FFF2-40B4-BE49-F238E27FC236}">
                        <a16:creationId xmlns:a16="http://schemas.microsoft.com/office/drawing/2014/main" id="{B56EE7BC-DE48-43B4-BC1B-30192626A6A4}"/>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8" name="手繪多邊形: 圖案 257">
                    <a:extLst>
                      <a:ext uri="{FF2B5EF4-FFF2-40B4-BE49-F238E27FC236}">
                        <a16:creationId xmlns:a16="http://schemas.microsoft.com/office/drawing/2014/main" id="{263E485C-220A-45FD-8E45-F689075C4E5D}"/>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9" name="手繪多邊形: 圖案 258">
                    <a:extLst>
                      <a:ext uri="{FF2B5EF4-FFF2-40B4-BE49-F238E27FC236}">
                        <a16:creationId xmlns:a16="http://schemas.microsoft.com/office/drawing/2014/main" id="{2C9FD01E-20BC-49AF-8DD3-47E3B9096ABD}"/>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0" name="手繪多邊形: 圖案 259">
                    <a:extLst>
                      <a:ext uri="{FF2B5EF4-FFF2-40B4-BE49-F238E27FC236}">
                        <a16:creationId xmlns:a16="http://schemas.microsoft.com/office/drawing/2014/main" id="{D311CEA8-9F66-4CD4-8BBE-0EB491BB4043}"/>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61" name="手繪多邊形: 圖案 260">
                    <a:extLst>
                      <a:ext uri="{FF2B5EF4-FFF2-40B4-BE49-F238E27FC236}">
                        <a16:creationId xmlns:a16="http://schemas.microsoft.com/office/drawing/2014/main" id="{FB45C943-E336-4EA5-8735-D94FBF639293}"/>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249" name="群組 248">
                  <a:extLst>
                    <a:ext uri="{FF2B5EF4-FFF2-40B4-BE49-F238E27FC236}">
                      <a16:creationId xmlns:a16="http://schemas.microsoft.com/office/drawing/2014/main" id="{DD029867-8077-46E5-9159-1E1C1B320B5C}"/>
                    </a:ext>
                  </a:extLst>
                </p:cNvPr>
                <p:cNvGrpSpPr/>
                <p:nvPr/>
              </p:nvGrpSpPr>
              <p:grpSpPr>
                <a:xfrm>
                  <a:off x="8614059" y="4290924"/>
                  <a:ext cx="1088636" cy="1088406"/>
                  <a:chOff x="1385335" y="5265594"/>
                  <a:chExt cx="222540" cy="222492"/>
                </a:xfrm>
              </p:grpSpPr>
              <p:sp>
                <p:nvSpPr>
                  <p:cNvPr id="250" name="手繪多邊形: 圖案 249">
                    <a:extLst>
                      <a:ext uri="{FF2B5EF4-FFF2-40B4-BE49-F238E27FC236}">
                        <a16:creationId xmlns:a16="http://schemas.microsoft.com/office/drawing/2014/main" id="{BE01398D-53A6-485C-9A26-D5976992E226}"/>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1" name="手繪多邊形: 圖案 250">
                    <a:extLst>
                      <a:ext uri="{FF2B5EF4-FFF2-40B4-BE49-F238E27FC236}">
                        <a16:creationId xmlns:a16="http://schemas.microsoft.com/office/drawing/2014/main" id="{74FCF7D7-EFD3-4BB8-88FB-106DAD97E67C}"/>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2" name="手繪多邊形: 圖案 251">
                    <a:extLst>
                      <a:ext uri="{FF2B5EF4-FFF2-40B4-BE49-F238E27FC236}">
                        <a16:creationId xmlns:a16="http://schemas.microsoft.com/office/drawing/2014/main" id="{4F4DDD97-1CB0-41FB-A683-9AAFBBD7C0EA}"/>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3" name="手繪多邊形: 圖案 252">
                    <a:extLst>
                      <a:ext uri="{FF2B5EF4-FFF2-40B4-BE49-F238E27FC236}">
                        <a16:creationId xmlns:a16="http://schemas.microsoft.com/office/drawing/2014/main" id="{34EC8B71-FBA9-4FA3-B119-F5BF6CB51D07}"/>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4" name="手繪多邊形: 圖案 253">
                    <a:extLst>
                      <a:ext uri="{FF2B5EF4-FFF2-40B4-BE49-F238E27FC236}">
                        <a16:creationId xmlns:a16="http://schemas.microsoft.com/office/drawing/2014/main" id="{D77B6E05-73F1-4509-90C5-4B7208FF5A2B}"/>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55" name="手繪多邊形: 圖案 254">
                    <a:extLst>
                      <a:ext uri="{FF2B5EF4-FFF2-40B4-BE49-F238E27FC236}">
                        <a16:creationId xmlns:a16="http://schemas.microsoft.com/office/drawing/2014/main" id="{E63B6838-5318-4A43-B818-D736DD839359}"/>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sp>
            <p:nvSpPr>
              <p:cNvPr id="241" name="矩形 240">
                <a:extLst>
                  <a:ext uri="{FF2B5EF4-FFF2-40B4-BE49-F238E27FC236}">
                    <a16:creationId xmlns:a16="http://schemas.microsoft.com/office/drawing/2014/main" id="{570BDFDF-6D11-412D-816A-3E1544D280FA}"/>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2" name="矩形 241">
                <a:extLst>
                  <a:ext uri="{FF2B5EF4-FFF2-40B4-BE49-F238E27FC236}">
                    <a16:creationId xmlns:a16="http://schemas.microsoft.com/office/drawing/2014/main" id="{6A6BD620-1501-408C-9A7A-E9997510A288}"/>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43" name="矩形 242">
                <a:extLst>
                  <a:ext uri="{FF2B5EF4-FFF2-40B4-BE49-F238E27FC236}">
                    <a16:creationId xmlns:a16="http://schemas.microsoft.com/office/drawing/2014/main" id="{138EE39A-C569-43B0-B58E-AB74F948F1D5}"/>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grpSp>
          <p:nvGrpSpPr>
            <p:cNvPr id="185" name="圖形 211">
              <a:extLst>
                <a:ext uri="{FF2B5EF4-FFF2-40B4-BE49-F238E27FC236}">
                  <a16:creationId xmlns:a16="http://schemas.microsoft.com/office/drawing/2014/main" id="{74F0A41E-ED80-4307-ADA7-31E930777E57}"/>
                </a:ext>
              </a:extLst>
            </p:cNvPr>
            <p:cNvGrpSpPr/>
            <p:nvPr/>
          </p:nvGrpSpPr>
          <p:grpSpPr>
            <a:xfrm>
              <a:off x="10720807" y="2768484"/>
              <a:ext cx="229360" cy="280146"/>
              <a:chOff x="6880167" y="2925402"/>
              <a:chExt cx="551412" cy="630183"/>
            </a:xfrm>
            <a:solidFill>
              <a:schemeClr val="tx1"/>
            </a:solidFill>
          </p:grpSpPr>
          <p:sp>
            <p:nvSpPr>
              <p:cNvPr id="237" name="手繪多邊形: 圖案 236">
                <a:extLst>
                  <a:ext uri="{FF2B5EF4-FFF2-40B4-BE49-F238E27FC236}">
                    <a16:creationId xmlns:a16="http://schemas.microsoft.com/office/drawing/2014/main" id="{B2D82896-D287-4635-8842-C4CACE69B8B0}"/>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8" name="手繪多邊形: 圖案 237">
                <a:extLst>
                  <a:ext uri="{FF2B5EF4-FFF2-40B4-BE49-F238E27FC236}">
                    <a16:creationId xmlns:a16="http://schemas.microsoft.com/office/drawing/2014/main" id="{DC3BD64C-19CE-48BF-A76E-69F9DB4F7592}"/>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39" name="手繪多邊形: 圖案 238">
                <a:extLst>
                  <a:ext uri="{FF2B5EF4-FFF2-40B4-BE49-F238E27FC236}">
                    <a16:creationId xmlns:a16="http://schemas.microsoft.com/office/drawing/2014/main" id="{A5AC0047-84DF-42BF-A868-374A7C15657C}"/>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186" name="圖形 211">
              <a:extLst>
                <a:ext uri="{FF2B5EF4-FFF2-40B4-BE49-F238E27FC236}">
                  <a16:creationId xmlns:a16="http://schemas.microsoft.com/office/drawing/2014/main" id="{F7EFF39D-4143-4AF6-96E5-740F1B63873E}"/>
                </a:ext>
              </a:extLst>
            </p:cNvPr>
            <p:cNvGrpSpPr/>
            <p:nvPr/>
          </p:nvGrpSpPr>
          <p:grpSpPr>
            <a:xfrm>
              <a:off x="10383743" y="2768484"/>
              <a:ext cx="229360" cy="280146"/>
              <a:chOff x="6880167" y="2925402"/>
              <a:chExt cx="551412" cy="630183"/>
            </a:xfrm>
            <a:solidFill>
              <a:schemeClr val="tx1"/>
            </a:solidFill>
          </p:grpSpPr>
          <p:sp>
            <p:nvSpPr>
              <p:cNvPr id="187" name="手繪多邊形: 圖案 186">
                <a:extLst>
                  <a:ext uri="{FF2B5EF4-FFF2-40B4-BE49-F238E27FC236}">
                    <a16:creationId xmlns:a16="http://schemas.microsoft.com/office/drawing/2014/main" id="{C4326D00-CC0D-4265-982F-91CB8942602B}"/>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88" name="手繪多邊形: 圖案 187">
                <a:extLst>
                  <a:ext uri="{FF2B5EF4-FFF2-40B4-BE49-F238E27FC236}">
                    <a16:creationId xmlns:a16="http://schemas.microsoft.com/office/drawing/2014/main" id="{90DB3B7B-E337-4DEB-BFDF-04A6CD790376}"/>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196" name="手繪多邊形: 圖案 195">
                <a:extLst>
                  <a:ext uri="{FF2B5EF4-FFF2-40B4-BE49-F238E27FC236}">
                    <a16:creationId xmlns:a16="http://schemas.microsoft.com/office/drawing/2014/main" id="{046B4077-D5F6-44D1-BC0B-32749A67EFD8}"/>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cxnSp>
        <p:nvCxnSpPr>
          <p:cNvPr id="262" name="直線單箭頭接點 261">
            <a:extLst>
              <a:ext uri="{FF2B5EF4-FFF2-40B4-BE49-F238E27FC236}">
                <a16:creationId xmlns:a16="http://schemas.microsoft.com/office/drawing/2014/main" id="{12915EA4-F767-4B53-9B10-6BCF96AF8569}"/>
              </a:ext>
            </a:extLst>
          </p:cNvPr>
          <p:cNvCxnSpPr>
            <a:cxnSpLocks/>
          </p:cNvCxnSpPr>
          <p:nvPr/>
        </p:nvCxnSpPr>
        <p:spPr>
          <a:xfrm>
            <a:off x="4255512" y="3049800"/>
            <a:ext cx="5759977" cy="0"/>
          </a:xfrm>
          <a:prstGeom prst="straightConnector1">
            <a:avLst/>
          </a:prstGeom>
          <a:ln w="57150">
            <a:solidFill>
              <a:schemeClr val="tx1"/>
            </a:solidFill>
            <a:tailEnd type="triangle"/>
          </a:ln>
        </p:spPr>
        <p:style>
          <a:lnRef idx="3">
            <a:schemeClr val="dk1"/>
          </a:lnRef>
          <a:fillRef idx="0">
            <a:schemeClr val="dk1"/>
          </a:fillRef>
          <a:effectRef idx="2">
            <a:schemeClr val="dk1"/>
          </a:effectRef>
          <a:fontRef idx="minor">
            <a:schemeClr val="tx1"/>
          </a:fontRef>
        </p:style>
      </p:cxnSp>
      <p:cxnSp>
        <p:nvCxnSpPr>
          <p:cNvPr id="263" name="接點: 肘形 262">
            <a:extLst>
              <a:ext uri="{FF2B5EF4-FFF2-40B4-BE49-F238E27FC236}">
                <a16:creationId xmlns:a16="http://schemas.microsoft.com/office/drawing/2014/main" id="{6D7B0B94-1EC6-446A-9DCF-6C3F5C6262A6}"/>
              </a:ext>
            </a:extLst>
          </p:cNvPr>
          <p:cNvCxnSpPr>
            <a:cxnSpLocks/>
          </p:cNvCxnSpPr>
          <p:nvPr/>
        </p:nvCxnSpPr>
        <p:spPr>
          <a:xfrm flipV="1">
            <a:off x="4766525" y="3713331"/>
            <a:ext cx="5224511" cy="1778662"/>
          </a:xfrm>
          <a:prstGeom prst="bentConnector3">
            <a:avLst>
              <a:gd name="adj1" fmla="val 20216"/>
            </a:avLst>
          </a:prstGeom>
          <a:ln w="57150">
            <a:solidFill>
              <a:srgbClr val="8B28F8"/>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64" name="矩形 263">
            <a:extLst>
              <a:ext uri="{FF2B5EF4-FFF2-40B4-BE49-F238E27FC236}">
                <a16:creationId xmlns:a16="http://schemas.microsoft.com/office/drawing/2014/main" id="{6CA186F5-C3B2-42DE-9930-8939C9AABDE1}"/>
              </a:ext>
            </a:extLst>
          </p:cNvPr>
          <p:cNvSpPr/>
          <p:nvPr/>
        </p:nvSpPr>
        <p:spPr>
          <a:xfrm>
            <a:off x="442296" y="1847866"/>
            <a:ext cx="941283" cy="369332"/>
          </a:xfrm>
          <a:prstGeom prst="rect">
            <a:avLst/>
          </a:prstGeom>
        </p:spPr>
        <p:txBody>
          <a:bodyPr wrap="none">
            <a:spAutoFit/>
          </a:bodyPr>
          <a:lstStyle/>
          <a:p>
            <a:pPr algn="ctr"/>
            <a:r>
              <a:rPr lang="zh-TW" altLang="en-US" b="1">
                <a:solidFill>
                  <a:srgbClr val="37FFFF"/>
                </a:solidFill>
                <a:latin typeface="Arial" panose="020B0604020202020204" pitchFamily="34" charset="0"/>
                <a:ea typeface="微軟正黑體" panose="020B0604030504040204" pitchFamily="34" charset="-120"/>
                <a:cs typeface="Arial" panose="020B0604020202020204" pitchFamily="34" charset="0"/>
              </a:rPr>
              <a:t>Step </a:t>
            </a:r>
            <a:r>
              <a:rPr lang="en-US" altLang="zh-TW" b="1">
                <a:solidFill>
                  <a:srgbClr val="37FFFF"/>
                </a:solidFill>
                <a:latin typeface="Arial" panose="020B0604020202020204" pitchFamily="34" charset="0"/>
                <a:ea typeface="微軟正黑體" panose="020B0604030504040204" pitchFamily="34" charset="-120"/>
                <a:cs typeface="Arial" panose="020B0604020202020204" pitchFamily="34" charset="0"/>
              </a:rPr>
              <a:t>1</a:t>
            </a:r>
            <a:r>
              <a:rPr lang="zh-TW" altLang="en-US" b="1">
                <a:solidFill>
                  <a:srgbClr val="37FFFF"/>
                </a:solidFill>
                <a:latin typeface="Arial" panose="020B0604020202020204" pitchFamily="34" charset="0"/>
                <a:ea typeface="微軟正黑體" panose="020B0604030504040204" pitchFamily="34" charset="-120"/>
                <a:cs typeface="Arial" panose="020B0604020202020204" pitchFamily="34" charset="0"/>
              </a:rPr>
              <a:t>.</a:t>
            </a:r>
            <a:endParaRPr lang="zh-TW" altLang="zh-TW" b="1">
              <a:solidFill>
                <a:srgbClr val="37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65" name="矩形: 圓角 264">
            <a:extLst>
              <a:ext uri="{FF2B5EF4-FFF2-40B4-BE49-F238E27FC236}">
                <a16:creationId xmlns:a16="http://schemas.microsoft.com/office/drawing/2014/main" id="{F40CFC13-7B15-47A4-9336-371396865E92}"/>
              </a:ext>
            </a:extLst>
          </p:cNvPr>
          <p:cNvSpPr/>
          <p:nvPr/>
        </p:nvSpPr>
        <p:spPr>
          <a:xfrm>
            <a:off x="466614" y="2239042"/>
            <a:ext cx="1618738" cy="651644"/>
          </a:xfrm>
          <a:prstGeom prst="round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400" b="1">
                <a:solidFill>
                  <a:srgbClr val="002060"/>
                </a:solidFill>
                <a:latin typeface="Arial" panose="020B0604020202020204" pitchFamily="34" charset="0"/>
                <a:ea typeface="+mn-lt"/>
                <a:cs typeface="Arial" panose="020B0604020202020204" pitchFamily="34" charset="0"/>
              </a:rPr>
              <a:t>At the time of the disaster.</a:t>
            </a:r>
          </a:p>
        </p:txBody>
      </p:sp>
      <p:sp>
        <p:nvSpPr>
          <p:cNvPr id="266" name="矩形 265">
            <a:extLst>
              <a:ext uri="{FF2B5EF4-FFF2-40B4-BE49-F238E27FC236}">
                <a16:creationId xmlns:a16="http://schemas.microsoft.com/office/drawing/2014/main" id="{303B4C7A-0CA8-4B59-AB99-11347B832CF2}"/>
              </a:ext>
            </a:extLst>
          </p:cNvPr>
          <p:cNvSpPr/>
          <p:nvPr/>
        </p:nvSpPr>
        <p:spPr>
          <a:xfrm>
            <a:off x="452503" y="4240429"/>
            <a:ext cx="941283" cy="369332"/>
          </a:xfrm>
          <a:prstGeom prst="rect">
            <a:avLst/>
          </a:prstGeom>
        </p:spPr>
        <p:txBody>
          <a:bodyPr wrap="none">
            <a:spAutoFit/>
          </a:bodyPr>
          <a:lstStyle/>
          <a:p>
            <a:pPr algn="ctr"/>
            <a:r>
              <a:rPr lang="zh-TW" altLang="en-US" b="1">
                <a:solidFill>
                  <a:srgbClr val="37FFFF"/>
                </a:solidFill>
                <a:latin typeface="Arial" panose="020B0604020202020204" pitchFamily="34" charset="0"/>
                <a:ea typeface="微軟正黑體" panose="020B0604030504040204" pitchFamily="34" charset="-120"/>
                <a:cs typeface="Arial" panose="020B0604020202020204" pitchFamily="34" charset="0"/>
              </a:rPr>
              <a:t>Step </a:t>
            </a:r>
            <a:r>
              <a:rPr lang="en-US" altLang="zh-TW" b="1">
                <a:solidFill>
                  <a:srgbClr val="37FFFF"/>
                </a:solidFill>
                <a:latin typeface="Arial" panose="020B0604020202020204" pitchFamily="34" charset="0"/>
                <a:ea typeface="微軟正黑體" panose="020B0604030504040204" pitchFamily="34" charset="-120"/>
                <a:cs typeface="Arial" panose="020B0604020202020204" pitchFamily="34" charset="0"/>
              </a:rPr>
              <a:t>2</a:t>
            </a:r>
            <a:r>
              <a:rPr lang="zh-TW" altLang="en-US" b="1">
                <a:solidFill>
                  <a:srgbClr val="37FFFF"/>
                </a:solidFill>
                <a:latin typeface="Arial" panose="020B0604020202020204" pitchFamily="34" charset="0"/>
                <a:ea typeface="微軟正黑體" panose="020B0604030504040204" pitchFamily="34" charset="-120"/>
                <a:cs typeface="Arial" panose="020B0604020202020204" pitchFamily="34" charset="0"/>
              </a:rPr>
              <a:t>.</a:t>
            </a:r>
            <a:endParaRPr lang="zh-TW" altLang="zh-TW" b="1">
              <a:solidFill>
                <a:srgbClr val="37FFFF"/>
              </a:solidFill>
              <a:latin typeface="Arial" panose="020B0604020202020204" pitchFamily="34" charset="0"/>
              <a:ea typeface="微軟正黑體" panose="020B0604030504040204" pitchFamily="34" charset="-120"/>
              <a:cs typeface="Arial" panose="020B0604020202020204" pitchFamily="34" charset="0"/>
            </a:endParaRPr>
          </a:p>
        </p:txBody>
      </p:sp>
      <p:sp>
        <p:nvSpPr>
          <p:cNvPr id="267" name="矩形: 圓角 266">
            <a:extLst>
              <a:ext uri="{FF2B5EF4-FFF2-40B4-BE49-F238E27FC236}">
                <a16:creationId xmlns:a16="http://schemas.microsoft.com/office/drawing/2014/main" id="{ADE63525-FBF6-4E48-944C-789B67FB2601}"/>
              </a:ext>
            </a:extLst>
          </p:cNvPr>
          <p:cNvSpPr/>
          <p:nvPr/>
        </p:nvSpPr>
        <p:spPr>
          <a:xfrm>
            <a:off x="466614" y="4608712"/>
            <a:ext cx="1680130" cy="891322"/>
          </a:xfrm>
          <a:prstGeom prst="round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400" b="1">
                <a:solidFill>
                  <a:srgbClr val="002060"/>
                </a:solidFill>
                <a:latin typeface="Arial" panose="020B0604020202020204" pitchFamily="34" charset="0"/>
                <a:ea typeface="+mn-lt"/>
                <a:cs typeface="Arial" panose="020B0604020202020204" pitchFamily="34" charset="0"/>
              </a:rPr>
              <a:t>Prepare another</a:t>
            </a:r>
          </a:p>
          <a:p>
            <a:r>
              <a:rPr lang="en-US" altLang="zh-TW" sz="1400" b="1">
                <a:solidFill>
                  <a:srgbClr val="002060"/>
                </a:solidFill>
                <a:latin typeface="Arial" panose="020B0604020202020204" pitchFamily="34" charset="0"/>
                <a:ea typeface="+mn-lt"/>
                <a:cs typeface="Arial" panose="020B0604020202020204" pitchFamily="34" charset="0"/>
              </a:rPr>
              <a:t>NAS for service rescue.</a:t>
            </a:r>
          </a:p>
        </p:txBody>
      </p:sp>
      <p:sp>
        <p:nvSpPr>
          <p:cNvPr id="268" name="矩形 267">
            <a:extLst>
              <a:ext uri="{FF2B5EF4-FFF2-40B4-BE49-F238E27FC236}">
                <a16:creationId xmlns:a16="http://schemas.microsoft.com/office/drawing/2014/main" id="{77336775-B3FD-4235-A412-266415670ED4}"/>
              </a:ext>
            </a:extLst>
          </p:cNvPr>
          <p:cNvSpPr/>
          <p:nvPr/>
        </p:nvSpPr>
        <p:spPr>
          <a:xfrm>
            <a:off x="5964664" y="4038800"/>
            <a:ext cx="941284" cy="369333"/>
          </a:xfrm>
          <a:prstGeom prst="rect">
            <a:avLst/>
          </a:prstGeom>
        </p:spPr>
        <p:txBody>
          <a:bodyPr wrap="none" anchor="t">
            <a:spAutoFit/>
          </a:bodyPr>
          <a:lstStyle/>
          <a:p>
            <a:pPr algn="ctr"/>
            <a:r>
              <a:rPr lang="zh-TW" altLang="en-US" b="1">
                <a:solidFill>
                  <a:srgbClr val="37FFFF"/>
                </a:solidFill>
                <a:latin typeface="Arial" panose="020B0604020202020204" pitchFamily="34" charset="0"/>
                <a:ea typeface="微軟正黑體"/>
                <a:cs typeface="Arial" panose="020B0604020202020204" pitchFamily="34" charset="0"/>
              </a:rPr>
              <a:t>Step </a:t>
            </a:r>
            <a:r>
              <a:rPr lang="en-US" altLang="zh-TW" b="1">
                <a:solidFill>
                  <a:srgbClr val="37FFFF"/>
                </a:solidFill>
                <a:latin typeface="Arial" panose="020B0604020202020204" pitchFamily="34" charset="0"/>
                <a:ea typeface="微軟正黑體"/>
                <a:cs typeface="Arial" panose="020B0604020202020204" pitchFamily="34" charset="0"/>
              </a:rPr>
              <a:t>3</a:t>
            </a:r>
            <a:r>
              <a:rPr lang="zh-TW" altLang="en-US" b="1">
                <a:solidFill>
                  <a:srgbClr val="37FFFF"/>
                </a:solidFill>
                <a:latin typeface="Arial" panose="020B0604020202020204" pitchFamily="34" charset="0"/>
                <a:ea typeface="微軟正黑體"/>
                <a:cs typeface="Arial" panose="020B0604020202020204" pitchFamily="34" charset="0"/>
              </a:rPr>
              <a:t>.</a:t>
            </a:r>
            <a:endParaRPr lang="zh-TW" altLang="zh-TW" b="1">
              <a:solidFill>
                <a:srgbClr val="37FFFF"/>
              </a:solidFill>
              <a:latin typeface="Arial" panose="020B0604020202020204" pitchFamily="34" charset="0"/>
              <a:ea typeface="微軟正黑體"/>
              <a:cs typeface="Arial" panose="020B0604020202020204" pitchFamily="34" charset="0"/>
            </a:endParaRPr>
          </a:p>
        </p:txBody>
      </p:sp>
      <p:sp>
        <p:nvSpPr>
          <p:cNvPr id="269" name="矩形: 圓角 268">
            <a:extLst>
              <a:ext uri="{FF2B5EF4-FFF2-40B4-BE49-F238E27FC236}">
                <a16:creationId xmlns:a16="http://schemas.microsoft.com/office/drawing/2014/main" id="{410623DD-A541-4B05-B452-E0C2E0D18973}"/>
              </a:ext>
            </a:extLst>
          </p:cNvPr>
          <p:cNvSpPr/>
          <p:nvPr/>
        </p:nvSpPr>
        <p:spPr>
          <a:xfrm>
            <a:off x="6086093" y="4367759"/>
            <a:ext cx="4482275" cy="1361873"/>
          </a:xfrm>
          <a:prstGeom prst="roundRect">
            <a:avLst>
              <a:gd name="adj" fmla="val 11424"/>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1400" b="1">
                <a:solidFill>
                  <a:srgbClr val="002060"/>
                </a:solidFill>
                <a:latin typeface="Arial" panose="020B0604020202020204" pitchFamily="34" charset="0"/>
                <a:ea typeface="+mn-lt"/>
                <a:cs typeface="Arial" panose="020B0604020202020204" pitchFamily="34" charset="0"/>
              </a:rPr>
              <a:t>In the new NAS, the cloud space will be connected back to the Cloud volume/LUN by using the snapshot recovery point. </a:t>
            </a:r>
            <a:endParaRPr lang="zh-TW" altLang="en-US" sz="1400" b="1">
              <a:solidFill>
                <a:srgbClr val="002060"/>
              </a:solidFill>
              <a:latin typeface="Arial" panose="020B0604020202020204" pitchFamily="34" charset="0"/>
              <a:ea typeface="+mn-lt"/>
              <a:cs typeface="Arial" panose="020B0604020202020204" pitchFamily="34" charset="0"/>
            </a:endParaRPr>
          </a:p>
          <a:p>
            <a:r>
              <a:rPr lang="en-US" altLang="zh-TW" sz="1400" b="1">
                <a:solidFill>
                  <a:srgbClr val="002060"/>
                </a:solidFill>
                <a:latin typeface="Arial" panose="020B0604020202020204" pitchFamily="34" charset="0"/>
                <a:ea typeface="+mn-lt"/>
                <a:cs typeface="Arial" panose="020B0604020202020204" pitchFamily="34" charset="0"/>
              </a:rPr>
              <a:t>And restore to all the cloud space data in the local storage space, you can continue the service.</a:t>
            </a:r>
          </a:p>
        </p:txBody>
      </p:sp>
      <p:grpSp>
        <p:nvGrpSpPr>
          <p:cNvPr id="270" name="群組 269">
            <a:extLst>
              <a:ext uri="{FF2B5EF4-FFF2-40B4-BE49-F238E27FC236}">
                <a16:creationId xmlns:a16="http://schemas.microsoft.com/office/drawing/2014/main" id="{76B3E0E6-97D8-4CF6-9389-6CE1035525FA}"/>
              </a:ext>
            </a:extLst>
          </p:cNvPr>
          <p:cNvGrpSpPr/>
          <p:nvPr/>
        </p:nvGrpSpPr>
        <p:grpSpPr>
          <a:xfrm>
            <a:off x="2296352" y="4470637"/>
            <a:ext cx="1983010" cy="1257675"/>
            <a:chOff x="3805982" y="3508197"/>
            <a:chExt cx="1983010" cy="1257675"/>
          </a:xfrm>
          <a:solidFill>
            <a:schemeClr val="tx1"/>
          </a:solidFill>
        </p:grpSpPr>
        <p:grpSp>
          <p:nvGrpSpPr>
            <p:cNvPr id="271" name="群組 270">
              <a:extLst>
                <a:ext uri="{FF2B5EF4-FFF2-40B4-BE49-F238E27FC236}">
                  <a16:creationId xmlns:a16="http://schemas.microsoft.com/office/drawing/2014/main" id="{6B71108E-D9E3-4160-8E07-9FC91AD13272}"/>
                </a:ext>
              </a:extLst>
            </p:cNvPr>
            <p:cNvGrpSpPr/>
            <p:nvPr/>
          </p:nvGrpSpPr>
          <p:grpSpPr>
            <a:xfrm>
              <a:off x="3805982" y="3508197"/>
              <a:ext cx="1395282" cy="1228834"/>
              <a:chOff x="8275596" y="3273100"/>
              <a:chExt cx="1870179" cy="1647080"/>
            </a:xfrm>
            <a:grpFill/>
          </p:grpSpPr>
          <p:grpSp>
            <p:nvGrpSpPr>
              <p:cNvPr id="276" name="圖形 18">
                <a:extLst>
                  <a:ext uri="{FF2B5EF4-FFF2-40B4-BE49-F238E27FC236}">
                    <a16:creationId xmlns:a16="http://schemas.microsoft.com/office/drawing/2014/main" id="{CBE4FD26-DDD2-4937-AE6D-1EC911A20276}"/>
                  </a:ext>
                </a:extLst>
              </p:cNvPr>
              <p:cNvGrpSpPr/>
              <p:nvPr/>
            </p:nvGrpSpPr>
            <p:grpSpPr>
              <a:xfrm>
                <a:off x="8275596" y="3437991"/>
                <a:ext cx="1870179" cy="1482189"/>
                <a:chOff x="8338475" y="3282973"/>
                <a:chExt cx="1365427" cy="1085848"/>
              </a:xfrm>
              <a:grpFill/>
            </p:grpSpPr>
            <p:sp>
              <p:nvSpPr>
                <p:cNvPr id="278" name="手繪多邊形: 圖案 277">
                  <a:extLst>
                    <a:ext uri="{FF2B5EF4-FFF2-40B4-BE49-F238E27FC236}">
                      <a16:creationId xmlns:a16="http://schemas.microsoft.com/office/drawing/2014/main" id="{71798942-D1B3-48A4-B93F-6FAF827A969C}"/>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grpFill/>
                <a:ln w="1905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9" name="手繪多邊形: 圖案 278">
                  <a:extLst>
                    <a:ext uri="{FF2B5EF4-FFF2-40B4-BE49-F238E27FC236}">
                      <a16:creationId xmlns:a16="http://schemas.microsoft.com/office/drawing/2014/main" id="{3999B389-A898-43AF-9B9D-8136AC991CCB}"/>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grpFill/>
                <a:ln w="1905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0" name="手繪多邊形: 圖案 279">
                  <a:extLst>
                    <a:ext uri="{FF2B5EF4-FFF2-40B4-BE49-F238E27FC236}">
                      <a16:creationId xmlns:a16="http://schemas.microsoft.com/office/drawing/2014/main" id="{FF2CEEAE-A9BD-4FFC-918F-40EE6087B6E6}"/>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1" name="手繪多邊形: 圖案 280">
                  <a:extLst>
                    <a:ext uri="{FF2B5EF4-FFF2-40B4-BE49-F238E27FC236}">
                      <a16:creationId xmlns:a16="http://schemas.microsoft.com/office/drawing/2014/main" id="{35810BEE-7367-45B7-BF63-91E60C7DFAAC}"/>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2" name="手繪多邊形: 圖案 281">
                  <a:extLst>
                    <a:ext uri="{FF2B5EF4-FFF2-40B4-BE49-F238E27FC236}">
                      <a16:creationId xmlns:a16="http://schemas.microsoft.com/office/drawing/2014/main" id="{E90B6F6F-0E4E-4324-B0D5-D224F4F84861}"/>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3" name="手繪多邊形: 圖案 282">
                  <a:extLst>
                    <a:ext uri="{FF2B5EF4-FFF2-40B4-BE49-F238E27FC236}">
                      <a16:creationId xmlns:a16="http://schemas.microsoft.com/office/drawing/2014/main" id="{F6E4329D-DEB6-4BE2-A569-8756BED404E4}"/>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4" name="手繪多邊形: 圖案 283">
                  <a:extLst>
                    <a:ext uri="{FF2B5EF4-FFF2-40B4-BE49-F238E27FC236}">
                      <a16:creationId xmlns:a16="http://schemas.microsoft.com/office/drawing/2014/main" id="{9252D675-9E40-471A-B49A-DF3890A2D698}"/>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5" name="手繪多邊形: 圖案 284">
                  <a:extLst>
                    <a:ext uri="{FF2B5EF4-FFF2-40B4-BE49-F238E27FC236}">
                      <a16:creationId xmlns:a16="http://schemas.microsoft.com/office/drawing/2014/main" id="{217116F1-B4FB-43B7-AE5E-D2103DD12F6D}"/>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6" name="手繪多邊形: 圖案 285">
                  <a:extLst>
                    <a:ext uri="{FF2B5EF4-FFF2-40B4-BE49-F238E27FC236}">
                      <a16:creationId xmlns:a16="http://schemas.microsoft.com/office/drawing/2014/main" id="{D59E7309-EF1F-4590-90B1-67F3D973CB7F}"/>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7" name="手繪多邊形: 圖案 286">
                  <a:extLst>
                    <a:ext uri="{FF2B5EF4-FFF2-40B4-BE49-F238E27FC236}">
                      <a16:creationId xmlns:a16="http://schemas.microsoft.com/office/drawing/2014/main" id="{0BDC98FE-63D3-4286-B118-66D0B9A5A54C}"/>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8" name="手繪多邊形: 圖案 287">
                  <a:extLst>
                    <a:ext uri="{FF2B5EF4-FFF2-40B4-BE49-F238E27FC236}">
                      <a16:creationId xmlns:a16="http://schemas.microsoft.com/office/drawing/2014/main" id="{747AEF8E-31B1-4C10-8AD8-F347BE5F1C59}"/>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89" name="手繪多邊形: 圖案 288">
                  <a:extLst>
                    <a:ext uri="{FF2B5EF4-FFF2-40B4-BE49-F238E27FC236}">
                      <a16:creationId xmlns:a16="http://schemas.microsoft.com/office/drawing/2014/main" id="{A77C6174-D3F1-4DCA-A214-0ABAF2E88681}"/>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0" name="手繪多邊形: 圖案 289">
                  <a:extLst>
                    <a:ext uri="{FF2B5EF4-FFF2-40B4-BE49-F238E27FC236}">
                      <a16:creationId xmlns:a16="http://schemas.microsoft.com/office/drawing/2014/main" id="{584288FE-3CEE-4717-B89F-0AB59D3D57FF}"/>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1" name="手繪多邊形: 圖案 290">
                  <a:extLst>
                    <a:ext uri="{FF2B5EF4-FFF2-40B4-BE49-F238E27FC236}">
                      <a16:creationId xmlns:a16="http://schemas.microsoft.com/office/drawing/2014/main" id="{266F30BD-FA4F-42D5-845A-5A3F526C74CA}"/>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2" name="手繪多邊形: 圖案 291">
                  <a:extLst>
                    <a:ext uri="{FF2B5EF4-FFF2-40B4-BE49-F238E27FC236}">
                      <a16:creationId xmlns:a16="http://schemas.microsoft.com/office/drawing/2014/main" id="{880BCDE2-8C86-4332-8450-6ACCA384B914}"/>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3" name="手繪多邊形: 圖案 292">
                  <a:extLst>
                    <a:ext uri="{FF2B5EF4-FFF2-40B4-BE49-F238E27FC236}">
                      <a16:creationId xmlns:a16="http://schemas.microsoft.com/office/drawing/2014/main" id="{E020A74A-6D7F-457C-95FE-6DB74E27FEED}"/>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4" name="手繪多邊形: 圖案 293">
                  <a:extLst>
                    <a:ext uri="{FF2B5EF4-FFF2-40B4-BE49-F238E27FC236}">
                      <a16:creationId xmlns:a16="http://schemas.microsoft.com/office/drawing/2014/main" id="{3A740C54-6699-4346-913B-DAAFAB158EB5}"/>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tx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5" name="手繪多邊形: 圖案 294">
                  <a:extLst>
                    <a:ext uri="{FF2B5EF4-FFF2-40B4-BE49-F238E27FC236}">
                      <a16:creationId xmlns:a16="http://schemas.microsoft.com/office/drawing/2014/main" id="{9D5A824A-DFC0-46BF-B891-13563BD65685}"/>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6" name="手繪多邊形: 圖案 295">
                  <a:extLst>
                    <a:ext uri="{FF2B5EF4-FFF2-40B4-BE49-F238E27FC236}">
                      <a16:creationId xmlns:a16="http://schemas.microsoft.com/office/drawing/2014/main" id="{1C6FE879-98E8-4E20-8FC5-1E44BA675521}"/>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grpFill/>
                <a:ln w="9525"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7" name="手繪多邊形: 圖案 296">
                  <a:extLst>
                    <a:ext uri="{FF2B5EF4-FFF2-40B4-BE49-F238E27FC236}">
                      <a16:creationId xmlns:a16="http://schemas.microsoft.com/office/drawing/2014/main" id="{03BEA7C1-16FB-44FB-9630-82E05A991A17}"/>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8" name="手繪多邊形: 圖案 297">
                  <a:extLst>
                    <a:ext uri="{FF2B5EF4-FFF2-40B4-BE49-F238E27FC236}">
                      <a16:creationId xmlns:a16="http://schemas.microsoft.com/office/drawing/2014/main" id="{DCF5CCA4-6FF3-4A9A-A0CA-73D7A8BF0D93}"/>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99" name="手繪多邊形: 圖案 298">
                  <a:extLst>
                    <a:ext uri="{FF2B5EF4-FFF2-40B4-BE49-F238E27FC236}">
                      <a16:creationId xmlns:a16="http://schemas.microsoft.com/office/drawing/2014/main" id="{090C30EA-B956-4826-B44C-39D0EF3C27DA}"/>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0" name="手繪多邊形: 圖案 299">
                  <a:extLst>
                    <a:ext uri="{FF2B5EF4-FFF2-40B4-BE49-F238E27FC236}">
                      <a16:creationId xmlns:a16="http://schemas.microsoft.com/office/drawing/2014/main" id="{3C369AF1-2A46-407D-84A4-0D7B65A11795}"/>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1" name="手繪多邊形: 圖案 300">
                  <a:extLst>
                    <a:ext uri="{FF2B5EF4-FFF2-40B4-BE49-F238E27FC236}">
                      <a16:creationId xmlns:a16="http://schemas.microsoft.com/office/drawing/2014/main" id="{94194001-A550-4806-BACB-88FAEAF0B239}"/>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2" name="手繪多邊形: 圖案 301">
                  <a:extLst>
                    <a:ext uri="{FF2B5EF4-FFF2-40B4-BE49-F238E27FC236}">
                      <a16:creationId xmlns:a16="http://schemas.microsoft.com/office/drawing/2014/main" id="{E01E7CFB-8F36-4088-901B-D9224EE76CD4}"/>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3" name="手繪多邊形: 圖案 302">
                  <a:extLst>
                    <a:ext uri="{FF2B5EF4-FFF2-40B4-BE49-F238E27FC236}">
                      <a16:creationId xmlns:a16="http://schemas.microsoft.com/office/drawing/2014/main" id="{94F35152-E5C0-4732-B566-A351F9B5EB95}"/>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4" name="手繪多邊形: 圖案 303">
                  <a:extLst>
                    <a:ext uri="{FF2B5EF4-FFF2-40B4-BE49-F238E27FC236}">
                      <a16:creationId xmlns:a16="http://schemas.microsoft.com/office/drawing/2014/main" id="{45312F6C-B8B7-470E-9454-E8E15D88DC72}"/>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05" name="手繪多邊形: 圖案 304">
                  <a:extLst>
                    <a:ext uri="{FF2B5EF4-FFF2-40B4-BE49-F238E27FC236}">
                      <a16:creationId xmlns:a16="http://schemas.microsoft.com/office/drawing/2014/main" id="{E8B632FE-11DB-4D37-900D-0D14982E6C81}"/>
                    </a:ext>
                  </a:extLst>
                </p:cNvPr>
                <p:cNvSpPr/>
                <p:nvPr/>
              </p:nvSpPr>
              <p:spPr>
                <a:xfrm>
                  <a:off x="891707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277" name="矩形 12">
                <a:extLst>
                  <a:ext uri="{FF2B5EF4-FFF2-40B4-BE49-F238E27FC236}">
                    <a16:creationId xmlns:a16="http://schemas.microsoft.com/office/drawing/2014/main" id="{AAC34AEC-5BA6-4A6F-80A1-BB9DBF47D211}"/>
                  </a:ext>
                </a:extLst>
              </p:cNvPr>
              <p:cNvSpPr/>
              <p:nvPr/>
            </p:nvSpPr>
            <p:spPr>
              <a:xfrm>
                <a:off x="8297883" y="3273100"/>
                <a:ext cx="1832192" cy="185070"/>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grpSp>
          <p:nvGrpSpPr>
            <p:cNvPr id="272" name="圖形 211">
              <a:extLst>
                <a:ext uri="{FF2B5EF4-FFF2-40B4-BE49-F238E27FC236}">
                  <a16:creationId xmlns:a16="http://schemas.microsoft.com/office/drawing/2014/main" id="{B741CDCE-2A99-48F6-8B38-DDAEA82C9CAB}"/>
                </a:ext>
              </a:extLst>
            </p:cNvPr>
            <p:cNvGrpSpPr/>
            <p:nvPr/>
          </p:nvGrpSpPr>
          <p:grpSpPr>
            <a:xfrm>
              <a:off x="5237580" y="4135689"/>
              <a:ext cx="551412" cy="630183"/>
              <a:chOff x="6880167" y="2925402"/>
              <a:chExt cx="551412" cy="630183"/>
            </a:xfrm>
            <a:grpFill/>
          </p:grpSpPr>
          <p:sp>
            <p:nvSpPr>
              <p:cNvPr id="273" name="手繪多邊形: 圖案 272">
                <a:extLst>
                  <a:ext uri="{FF2B5EF4-FFF2-40B4-BE49-F238E27FC236}">
                    <a16:creationId xmlns:a16="http://schemas.microsoft.com/office/drawing/2014/main" id="{A302810B-8A0D-4392-A206-A063847BE1D5}"/>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4" name="手繪多邊形: 圖案 273">
                <a:extLst>
                  <a:ext uri="{FF2B5EF4-FFF2-40B4-BE49-F238E27FC236}">
                    <a16:creationId xmlns:a16="http://schemas.microsoft.com/office/drawing/2014/main" id="{11F609A2-19B4-44D8-B0C3-E76B567F5637}"/>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75" name="手繪多邊形: 圖案 274">
                <a:extLst>
                  <a:ext uri="{FF2B5EF4-FFF2-40B4-BE49-F238E27FC236}">
                    <a16:creationId xmlns:a16="http://schemas.microsoft.com/office/drawing/2014/main" id="{01C34D9E-83D5-4D9E-91D6-9F5337D1A87B}"/>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grpSp>
        <p:nvGrpSpPr>
          <p:cNvPr id="306" name="群組 305">
            <a:extLst>
              <a:ext uri="{FF2B5EF4-FFF2-40B4-BE49-F238E27FC236}">
                <a16:creationId xmlns:a16="http://schemas.microsoft.com/office/drawing/2014/main" id="{C8469C8D-66C9-4F39-9CE8-519CAB4857DC}"/>
              </a:ext>
            </a:extLst>
          </p:cNvPr>
          <p:cNvGrpSpPr/>
          <p:nvPr/>
        </p:nvGrpSpPr>
        <p:grpSpPr>
          <a:xfrm>
            <a:off x="2278191" y="2099416"/>
            <a:ext cx="1983010" cy="1257675"/>
            <a:chOff x="3805982" y="3508197"/>
            <a:chExt cx="1983010" cy="1257675"/>
          </a:xfrm>
          <a:solidFill>
            <a:schemeClr val="tx1"/>
          </a:solidFill>
        </p:grpSpPr>
        <p:grpSp>
          <p:nvGrpSpPr>
            <p:cNvPr id="307" name="群組 306">
              <a:extLst>
                <a:ext uri="{FF2B5EF4-FFF2-40B4-BE49-F238E27FC236}">
                  <a16:creationId xmlns:a16="http://schemas.microsoft.com/office/drawing/2014/main" id="{42206EAC-F42A-4A73-8CA3-2A46F5037CB1}"/>
                </a:ext>
              </a:extLst>
            </p:cNvPr>
            <p:cNvGrpSpPr/>
            <p:nvPr/>
          </p:nvGrpSpPr>
          <p:grpSpPr>
            <a:xfrm>
              <a:off x="3805982" y="3508197"/>
              <a:ext cx="1395282" cy="1228834"/>
              <a:chOff x="8275596" y="3273100"/>
              <a:chExt cx="1870179" cy="1647080"/>
            </a:xfrm>
            <a:grpFill/>
          </p:grpSpPr>
          <p:grpSp>
            <p:nvGrpSpPr>
              <p:cNvPr id="312" name="圖形 18">
                <a:extLst>
                  <a:ext uri="{FF2B5EF4-FFF2-40B4-BE49-F238E27FC236}">
                    <a16:creationId xmlns:a16="http://schemas.microsoft.com/office/drawing/2014/main" id="{FC977CA1-7D72-4B72-B497-1C29F9A3C5DF}"/>
                  </a:ext>
                </a:extLst>
              </p:cNvPr>
              <p:cNvGrpSpPr/>
              <p:nvPr/>
            </p:nvGrpSpPr>
            <p:grpSpPr>
              <a:xfrm>
                <a:off x="8275596" y="3437991"/>
                <a:ext cx="1870179" cy="1482189"/>
                <a:chOff x="8338475" y="3282973"/>
                <a:chExt cx="1365427" cy="1085848"/>
              </a:xfrm>
              <a:grpFill/>
            </p:grpSpPr>
            <p:sp>
              <p:nvSpPr>
                <p:cNvPr id="314" name="手繪多邊形: 圖案 313">
                  <a:extLst>
                    <a:ext uri="{FF2B5EF4-FFF2-40B4-BE49-F238E27FC236}">
                      <a16:creationId xmlns:a16="http://schemas.microsoft.com/office/drawing/2014/main" id="{656857DA-C39B-42A8-8A01-19EB54D3B15D}"/>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grpFill/>
                <a:ln w="1905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5" name="手繪多邊形: 圖案 314">
                  <a:extLst>
                    <a:ext uri="{FF2B5EF4-FFF2-40B4-BE49-F238E27FC236}">
                      <a16:creationId xmlns:a16="http://schemas.microsoft.com/office/drawing/2014/main" id="{FEB7CB8C-43C7-496A-97C6-E3D8F19FFF8D}"/>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grpFill/>
                <a:ln w="1905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6" name="手繪多邊形: 圖案 315">
                  <a:extLst>
                    <a:ext uri="{FF2B5EF4-FFF2-40B4-BE49-F238E27FC236}">
                      <a16:creationId xmlns:a16="http://schemas.microsoft.com/office/drawing/2014/main" id="{5DD7A770-188C-4FF1-BD81-3E6B6FFF2498}"/>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7" name="手繪多邊形: 圖案 316">
                  <a:extLst>
                    <a:ext uri="{FF2B5EF4-FFF2-40B4-BE49-F238E27FC236}">
                      <a16:creationId xmlns:a16="http://schemas.microsoft.com/office/drawing/2014/main" id="{F387D7C2-FBE7-4A54-A3B5-1C8BD0379B9B}"/>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8" name="手繪多邊形: 圖案 317">
                  <a:extLst>
                    <a:ext uri="{FF2B5EF4-FFF2-40B4-BE49-F238E27FC236}">
                      <a16:creationId xmlns:a16="http://schemas.microsoft.com/office/drawing/2014/main" id="{F6F4D277-FD67-4571-A883-773EBF625CC7}"/>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9" name="手繪多邊形: 圖案 318">
                  <a:extLst>
                    <a:ext uri="{FF2B5EF4-FFF2-40B4-BE49-F238E27FC236}">
                      <a16:creationId xmlns:a16="http://schemas.microsoft.com/office/drawing/2014/main" id="{A12ED5EC-8A4E-45E2-8F4F-C737059A4402}"/>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0" name="手繪多邊形: 圖案 319">
                  <a:extLst>
                    <a:ext uri="{FF2B5EF4-FFF2-40B4-BE49-F238E27FC236}">
                      <a16:creationId xmlns:a16="http://schemas.microsoft.com/office/drawing/2014/main" id="{3FE0D74F-A9C4-4889-8F3F-C9CC9077989F}"/>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1" name="手繪多邊形: 圖案 320">
                  <a:extLst>
                    <a:ext uri="{FF2B5EF4-FFF2-40B4-BE49-F238E27FC236}">
                      <a16:creationId xmlns:a16="http://schemas.microsoft.com/office/drawing/2014/main" id="{C5047B95-45F1-4BFF-9425-D2186C3CFE69}"/>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2" name="手繪多邊形: 圖案 321">
                  <a:extLst>
                    <a:ext uri="{FF2B5EF4-FFF2-40B4-BE49-F238E27FC236}">
                      <a16:creationId xmlns:a16="http://schemas.microsoft.com/office/drawing/2014/main" id="{49D7BE34-CB57-4753-BA52-1C819B4BF50E}"/>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3" name="手繪多邊形: 圖案 322">
                  <a:extLst>
                    <a:ext uri="{FF2B5EF4-FFF2-40B4-BE49-F238E27FC236}">
                      <a16:creationId xmlns:a16="http://schemas.microsoft.com/office/drawing/2014/main" id="{87940559-7582-4E28-B800-A002CF294660}"/>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4" name="手繪多邊形: 圖案 323">
                  <a:extLst>
                    <a:ext uri="{FF2B5EF4-FFF2-40B4-BE49-F238E27FC236}">
                      <a16:creationId xmlns:a16="http://schemas.microsoft.com/office/drawing/2014/main" id="{099827F4-29B4-4FA6-AD36-D3C8DFF8F2BC}"/>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5" name="手繪多邊形: 圖案 324">
                  <a:extLst>
                    <a:ext uri="{FF2B5EF4-FFF2-40B4-BE49-F238E27FC236}">
                      <a16:creationId xmlns:a16="http://schemas.microsoft.com/office/drawing/2014/main" id="{5E28E6A4-272F-4E3E-BBC0-1D8284F76C7C}"/>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6" name="手繪多邊形: 圖案 325">
                  <a:extLst>
                    <a:ext uri="{FF2B5EF4-FFF2-40B4-BE49-F238E27FC236}">
                      <a16:creationId xmlns:a16="http://schemas.microsoft.com/office/drawing/2014/main" id="{B175C00E-9359-4881-A5EE-49AFDDCABC9E}"/>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7" name="手繪多邊形: 圖案 326">
                  <a:extLst>
                    <a:ext uri="{FF2B5EF4-FFF2-40B4-BE49-F238E27FC236}">
                      <a16:creationId xmlns:a16="http://schemas.microsoft.com/office/drawing/2014/main" id="{CBFA293A-5930-44A5-A268-9D850BC58334}"/>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8" name="手繪多邊形: 圖案 327">
                  <a:extLst>
                    <a:ext uri="{FF2B5EF4-FFF2-40B4-BE49-F238E27FC236}">
                      <a16:creationId xmlns:a16="http://schemas.microsoft.com/office/drawing/2014/main" id="{5BB8F6AA-A80B-4EB8-A547-20827AC07DE0}"/>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29" name="手繪多邊形: 圖案 328">
                  <a:extLst>
                    <a:ext uri="{FF2B5EF4-FFF2-40B4-BE49-F238E27FC236}">
                      <a16:creationId xmlns:a16="http://schemas.microsoft.com/office/drawing/2014/main" id="{5275735D-D561-4E46-A2D4-601FEB4DF2C5}"/>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0" name="手繪多邊形: 圖案 329">
                  <a:extLst>
                    <a:ext uri="{FF2B5EF4-FFF2-40B4-BE49-F238E27FC236}">
                      <a16:creationId xmlns:a16="http://schemas.microsoft.com/office/drawing/2014/main" id="{213FA70E-41F0-4800-9587-12D7426822FD}"/>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tx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1" name="手繪多邊形: 圖案 330">
                  <a:extLst>
                    <a:ext uri="{FF2B5EF4-FFF2-40B4-BE49-F238E27FC236}">
                      <a16:creationId xmlns:a16="http://schemas.microsoft.com/office/drawing/2014/main" id="{0404A2B7-5387-4FAA-B35E-9735D19D1C2C}"/>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grp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2" name="手繪多邊形: 圖案 331">
                  <a:extLst>
                    <a:ext uri="{FF2B5EF4-FFF2-40B4-BE49-F238E27FC236}">
                      <a16:creationId xmlns:a16="http://schemas.microsoft.com/office/drawing/2014/main" id="{4462EC12-BF3C-4588-85DA-80755391578D}"/>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grpFill/>
                <a:ln w="9525"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3" name="手繪多邊形: 圖案 332">
                  <a:extLst>
                    <a:ext uri="{FF2B5EF4-FFF2-40B4-BE49-F238E27FC236}">
                      <a16:creationId xmlns:a16="http://schemas.microsoft.com/office/drawing/2014/main" id="{C3290821-BE77-408A-A5F9-83917FFF434F}"/>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4" name="手繪多邊形: 圖案 333">
                  <a:extLst>
                    <a:ext uri="{FF2B5EF4-FFF2-40B4-BE49-F238E27FC236}">
                      <a16:creationId xmlns:a16="http://schemas.microsoft.com/office/drawing/2014/main" id="{397AC644-2C47-4862-8534-F009406E1B0A}"/>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5" name="手繪多邊形: 圖案 334">
                  <a:extLst>
                    <a:ext uri="{FF2B5EF4-FFF2-40B4-BE49-F238E27FC236}">
                      <a16:creationId xmlns:a16="http://schemas.microsoft.com/office/drawing/2014/main" id="{F73880E5-DEF9-4243-AAD4-FB187E2CEBBD}"/>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6" name="手繪多邊形: 圖案 335">
                  <a:extLst>
                    <a:ext uri="{FF2B5EF4-FFF2-40B4-BE49-F238E27FC236}">
                      <a16:creationId xmlns:a16="http://schemas.microsoft.com/office/drawing/2014/main" id="{0F807744-46B1-423F-8DEB-265B848F4126}"/>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7" name="手繪多邊形: 圖案 336">
                  <a:extLst>
                    <a:ext uri="{FF2B5EF4-FFF2-40B4-BE49-F238E27FC236}">
                      <a16:creationId xmlns:a16="http://schemas.microsoft.com/office/drawing/2014/main" id="{BB0BFEFE-A009-4CC7-9001-4E65A0FA95BC}"/>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8" name="手繪多邊形: 圖案 337">
                  <a:extLst>
                    <a:ext uri="{FF2B5EF4-FFF2-40B4-BE49-F238E27FC236}">
                      <a16:creationId xmlns:a16="http://schemas.microsoft.com/office/drawing/2014/main" id="{D2DF06C0-F901-445C-92A6-A6981B844B77}"/>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39" name="手繪多邊形: 圖案 338">
                  <a:extLst>
                    <a:ext uri="{FF2B5EF4-FFF2-40B4-BE49-F238E27FC236}">
                      <a16:creationId xmlns:a16="http://schemas.microsoft.com/office/drawing/2014/main" id="{CBCC929E-85B1-4548-95B9-F9B4998F9A99}"/>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40" name="手繪多邊形: 圖案 339">
                  <a:extLst>
                    <a:ext uri="{FF2B5EF4-FFF2-40B4-BE49-F238E27FC236}">
                      <a16:creationId xmlns:a16="http://schemas.microsoft.com/office/drawing/2014/main" id="{C40CAD90-76DD-49C0-9A07-47F4EEC31A5A}"/>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41" name="手繪多邊形: 圖案 340">
                  <a:extLst>
                    <a:ext uri="{FF2B5EF4-FFF2-40B4-BE49-F238E27FC236}">
                      <a16:creationId xmlns:a16="http://schemas.microsoft.com/office/drawing/2014/main" id="{AF33D826-5BE0-4C7E-8689-C69988730B05}"/>
                    </a:ext>
                  </a:extLst>
                </p:cNvPr>
                <p:cNvSpPr/>
                <p:nvPr/>
              </p:nvSpPr>
              <p:spPr>
                <a:xfrm>
                  <a:off x="891707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sp>
            <p:nvSpPr>
              <p:cNvPr id="313" name="矩形 12">
                <a:extLst>
                  <a:ext uri="{FF2B5EF4-FFF2-40B4-BE49-F238E27FC236}">
                    <a16:creationId xmlns:a16="http://schemas.microsoft.com/office/drawing/2014/main" id="{C0573BD3-703F-40CF-A58D-4AC69A92AE01}"/>
                  </a:ext>
                </a:extLst>
              </p:cNvPr>
              <p:cNvSpPr/>
              <p:nvPr/>
            </p:nvSpPr>
            <p:spPr>
              <a:xfrm>
                <a:off x="8297883" y="3273100"/>
                <a:ext cx="1832192" cy="185070"/>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grpSp>
          <p:nvGrpSpPr>
            <p:cNvPr id="308" name="圖形 211">
              <a:extLst>
                <a:ext uri="{FF2B5EF4-FFF2-40B4-BE49-F238E27FC236}">
                  <a16:creationId xmlns:a16="http://schemas.microsoft.com/office/drawing/2014/main" id="{0006378D-EEC7-4715-95DF-8A6D5F29F612}"/>
                </a:ext>
              </a:extLst>
            </p:cNvPr>
            <p:cNvGrpSpPr/>
            <p:nvPr/>
          </p:nvGrpSpPr>
          <p:grpSpPr>
            <a:xfrm>
              <a:off x="5237580" y="4135689"/>
              <a:ext cx="551412" cy="630183"/>
              <a:chOff x="6880167" y="2925402"/>
              <a:chExt cx="551412" cy="630183"/>
            </a:xfrm>
            <a:grpFill/>
          </p:grpSpPr>
          <p:sp>
            <p:nvSpPr>
              <p:cNvPr id="309" name="手繪多邊形: 圖案 308">
                <a:extLst>
                  <a:ext uri="{FF2B5EF4-FFF2-40B4-BE49-F238E27FC236}">
                    <a16:creationId xmlns:a16="http://schemas.microsoft.com/office/drawing/2014/main" id="{2CAE9AC6-4DBD-4EA3-9B4A-21E8CC43F5B0}"/>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0" name="手繪多邊形: 圖案 309">
                <a:extLst>
                  <a:ext uri="{FF2B5EF4-FFF2-40B4-BE49-F238E27FC236}">
                    <a16:creationId xmlns:a16="http://schemas.microsoft.com/office/drawing/2014/main" id="{7887018B-47E5-4645-A1CA-50AA32933C69}"/>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11" name="手繪多邊形: 圖案 310">
                <a:extLst>
                  <a:ext uri="{FF2B5EF4-FFF2-40B4-BE49-F238E27FC236}">
                    <a16:creationId xmlns:a16="http://schemas.microsoft.com/office/drawing/2014/main" id="{8A6258DE-D4F6-41B0-B59D-EB8DBD909F33}"/>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grpSp>
        <p:nvGrpSpPr>
          <p:cNvPr id="342" name="群組 341">
            <a:extLst>
              <a:ext uri="{FF2B5EF4-FFF2-40B4-BE49-F238E27FC236}">
                <a16:creationId xmlns:a16="http://schemas.microsoft.com/office/drawing/2014/main" id="{E0E711E3-0929-4EA2-9BA8-CCBEEF90276D}"/>
              </a:ext>
            </a:extLst>
          </p:cNvPr>
          <p:cNvGrpSpPr/>
          <p:nvPr/>
        </p:nvGrpSpPr>
        <p:grpSpPr>
          <a:xfrm>
            <a:off x="3582629" y="2573112"/>
            <a:ext cx="2222448" cy="912627"/>
            <a:chOff x="3545498" y="3375068"/>
            <a:chExt cx="2222448" cy="912627"/>
          </a:xfrm>
        </p:grpSpPr>
        <p:sp>
          <p:nvSpPr>
            <p:cNvPr id="343" name="乘號 342">
              <a:extLst>
                <a:ext uri="{FF2B5EF4-FFF2-40B4-BE49-F238E27FC236}">
                  <a16:creationId xmlns:a16="http://schemas.microsoft.com/office/drawing/2014/main" id="{A28A845E-8E9A-445F-8F69-8ED980E0EE82}"/>
                </a:ext>
              </a:extLst>
            </p:cNvPr>
            <p:cNvSpPr/>
            <p:nvPr/>
          </p:nvSpPr>
          <p:spPr>
            <a:xfrm>
              <a:off x="4855319" y="3375068"/>
              <a:ext cx="912627" cy="912627"/>
            </a:xfrm>
            <a:prstGeom prst="mathMultiply">
              <a:avLst>
                <a:gd name="adj1" fmla="val 1712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nvGrpSpPr>
            <p:cNvPr id="344" name="群組 343">
              <a:extLst>
                <a:ext uri="{FF2B5EF4-FFF2-40B4-BE49-F238E27FC236}">
                  <a16:creationId xmlns:a16="http://schemas.microsoft.com/office/drawing/2014/main" id="{57CABC29-DA9A-465C-B853-899593C12B05}"/>
                </a:ext>
              </a:extLst>
            </p:cNvPr>
            <p:cNvGrpSpPr/>
            <p:nvPr/>
          </p:nvGrpSpPr>
          <p:grpSpPr>
            <a:xfrm>
              <a:off x="3545498" y="3841882"/>
              <a:ext cx="339212" cy="339212"/>
              <a:chOff x="5621594" y="4407310"/>
              <a:chExt cx="457200" cy="457200"/>
            </a:xfrm>
          </p:grpSpPr>
          <p:sp>
            <p:nvSpPr>
              <p:cNvPr id="345" name="橢圓 344">
                <a:extLst>
                  <a:ext uri="{FF2B5EF4-FFF2-40B4-BE49-F238E27FC236}">
                    <a16:creationId xmlns:a16="http://schemas.microsoft.com/office/drawing/2014/main" id="{1986B555-7B41-4CE3-8C4A-04F888DBC82A}"/>
                  </a:ext>
                </a:extLst>
              </p:cNvPr>
              <p:cNvSpPr/>
              <p:nvPr/>
            </p:nvSpPr>
            <p:spPr>
              <a:xfrm>
                <a:off x="5621594" y="4407310"/>
                <a:ext cx="457200" cy="457200"/>
              </a:xfrm>
              <a:prstGeom prst="ellipse">
                <a:avLst/>
              </a:prstGeom>
              <a:solidFill>
                <a:schemeClr val="tx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cxnSp>
            <p:nvCxnSpPr>
              <p:cNvPr id="346" name="直線接點 345">
                <a:extLst>
                  <a:ext uri="{FF2B5EF4-FFF2-40B4-BE49-F238E27FC236}">
                    <a16:creationId xmlns:a16="http://schemas.microsoft.com/office/drawing/2014/main" id="{F8D84D87-53DE-491D-8A9D-18239F6F909D}"/>
                  </a:ext>
                </a:extLst>
              </p:cNvPr>
              <p:cNvCxnSpPr>
                <a:stCxn id="345" idx="1"/>
              </p:cNvCxnSpPr>
              <p:nvPr/>
            </p:nvCxnSpPr>
            <p:spPr>
              <a:xfrm>
                <a:off x="5688549" y="4474265"/>
                <a:ext cx="336167" cy="355832"/>
              </a:xfrm>
              <a:prstGeom prst="line">
                <a:avLst/>
              </a:prstGeom>
              <a:ln w="57150"/>
            </p:spPr>
            <p:style>
              <a:lnRef idx="1">
                <a:schemeClr val="accent1"/>
              </a:lnRef>
              <a:fillRef idx="0">
                <a:schemeClr val="accent1"/>
              </a:fillRef>
              <a:effectRef idx="0">
                <a:schemeClr val="accent1"/>
              </a:effectRef>
              <a:fontRef idx="minor">
                <a:schemeClr val="tx1"/>
              </a:fontRef>
            </p:style>
          </p:cxnSp>
        </p:grpSp>
      </p:grpSp>
      <p:grpSp>
        <p:nvGrpSpPr>
          <p:cNvPr id="347" name="圖形 211">
            <a:extLst>
              <a:ext uri="{FF2B5EF4-FFF2-40B4-BE49-F238E27FC236}">
                <a16:creationId xmlns:a16="http://schemas.microsoft.com/office/drawing/2014/main" id="{850D0F7A-9B39-42FA-A729-5F1F93458F13}"/>
              </a:ext>
            </a:extLst>
          </p:cNvPr>
          <p:cNvGrpSpPr/>
          <p:nvPr/>
        </p:nvGrpSpPr>
        <p:grpSpPr>
          <a:xfrm>
            <a:off x="4271676" y="5104108"/>
            <a:ext cx="506954" cy="647620"/>
            <a:chOff x="6880167" y="2925402"/>
            <a:chExt cx="551412" cy="630183"/>
          </a:xfrm>
          <a:solidFill>
            <a:schemeClr val="tx1"/>
          </a:solidFill>
        </p:grpSpPr>
        <p:sp>
          <p:nvSpPr>
            <p:cNvPr id="348" name="手繪多邊形: 圖案 347">
              <a:extLst>
                <a:ext uri="{FF2B5EF4-FFF2-40B4-BE49-F238E27FC236}">
                  <a16:creationId xmlns:a16="http://schemas.microsoft.com/office/drawing/2014/main" id="{97441D22-95BB-45E9-9754-D0A50F6B2A94}"/>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49" name="手繪多邊形: 圖案 348">
              <a:extLst>
                <a:ext uri="{FF2B5EF4-FFF2-40B4-BE49-F238E27FC236}">
                  <a16:creationId xmlns:a16="http://schemas.microsoft.com/office/drawing/2014/main" id="{64613916-3DAC-47F9-899C-15D192E3C684}"/>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0" name="手繪多邊形: 圖案 349">
              <a:extLst>
                <a:ext uri="{FF2B5EF4-FFF2-40B4-BE49-F238E27FC236}">
                  <a16:creationId xmlns:a16="http://schemas.microsoft.com/office/drawing/2014/main" id="{73757D8D-6355-4714-ACD4-D44F6CD7213C}"/>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352" name="群組 351">
            <a:extLst>
              <a:ext uri="{FF2B5EF4-FFF2-40B4-BE49-F238E27FC236}">
                <a16:creationId xmlns:a16="http://schemas.microsoft.com/office/drawing/2014/main" id="{EC9569BE-2373-4211-A65F-A7B6D7403E44}"/>
              </a:ext>
            </a:extLst>
          </p:cNvPr>
          <p:cNvGrpSpPr/>
          <p:nvPr/>
        </p:nvGrpSpPr>
        <p:grpSpPr>
          <a:xfrm>
            <a:off x="4849583" y="4636363"/>
            <a:ext cx="343058" cy="292350"/>
            <a:chOff x="10338561" y="5738445"/>
            <a:chExt cx="260393" cy="221899"/>
          </a:xfrm>
        </p:grpSpPr>
        <p:sp>
          <p:nvSpPr>
            <p:cNvPr id="353" name="手繪多邊形: 圖案 352">
              <a:extLst>
                <a:ext uri="{FF2B5EF4-FFF2-40B4-BE49-F238E27FC236}">
                  <a16:creationId xmlns:a16="http://schemas.microsoft.com/office/drawing/2014/main" id="{012D024A-2A6E-466E-AEEE-CDF6572BD083}"/>
                </a:ext>
              </a:extLst>
            </p:cNvPr>
            <p:cNvSpPr/>
            <p:nvPr/>
          </p:nvSpPr>
          <p:spPr>
            <a:xfrm flipH="1">
              <a:off x="10464039" y="5867107"/>
              <a:ext cx="50562" cy="51465"/>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4" name="手繪多邊形: 圖案 353">
              <a:extLst>
                <a:ext uri="{FF2B5EF4-FFF2-40B4-BE49-F238E27FC236}">
                  <a16:creationId xmlns:a16="http://schemas.microsoft.com/office/drawing/2014/main" id="{6C368F26-DA83-4899-A9CA-D262EEF38492}"/>
                </a:ext>
              </a:extLst>
            </p:cNvPr>
            <p:cNvSpPr/>
            <p:nvPr/>
          </p:nvSpPr>
          <p:spPr>
            <a:xfrm flipH="1">
              <a:off x="10493279" y="5832539"/>
              <a:ext cx="33708" cy="51465"/>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5" name="手繪多邊形: 圖案 354">
              <a:extLst>
                <a:ext uri="{FF2B5EF4-FFF2-40B4-BE49-F238E27FC236}">
                  <a16:creationId xmlns:a16="http://schemas.microsoft.com/office/drawing/2014/main" id="{03A5DC9F-C620-40BB-A611-818A3113D93C}"/>
                </a:ext>
              </a:extLst>
            </p:cNvPr>
            <p:cNvSpPr/>
            <p:nvPr/>
          </p:nvSpPr>
          <p:spPr>
            <a:xfrm flipH="1">
              <a:off x="10409516" y="5793169"/>
              <a:ext cx="50562" cy="51465"/>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6" name="手繪多邊形: 圖案 355">
              <a:extLst>
                <a:ext uri="{FF2B5EF4-FFF2-40B4-BE49-F238E27FC236}">
                  <a16:creationId xmlns:a16="http://schemas.microsoft.com/office/drawing/2014/main" id="{E32092A7-ED0D-4135-BEAA-A89279D2D967}"/>
                </a:ext>
              </a:extLst>
            </p:cNvPr>
            <p:cNvSpPr/>
            <p:nvPr/>
          </p:nvSpPr>
          <p:spPr>
            <a:xfrm flipH="1">
              <a:off x="10458477" y="5793512"/>
              <a:ext cx="58989" cy="25732"/>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7" name="手繪多邊形: 圖案 356">
              <a:extLst>
                <a:ext uri="{FF2B5EF4-FFF2-40B4-BE49-F238E27FC236}">
                  <a16:creationId xmlns:a16="http://schemas.microsoft.com/office/drawing/2014/main" id="{7CCFD0FA-CF52-4E9B-BB03-14E7FF0BC39F}"/>
                </a:ext>
              </a:extLst>
            </p:cNvPr>
            <p:cNvSpPr/>
            <p:nvPr/>
          </p:nvSpPr>
          <p:spPr>
            <a:xfrm flipH="1">
              <a:off x="10404038" y="5827736"/>
              <a:ext cx="33708" cy="51465"/>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8" name="手繪多邊形: 圖案 357">
              <a:extLst>
                <a:ext uri="{FF2B5EF4-FFF2-40B4-BE49-F238E27FC236}">
                  <a16:creationId xmlns:a16="http://schemas.microsoft.com/office/drawing/2014/main" id="{7F4DEF77-2F52-4169-8D55-6A47E162AE92}"/>
                </a:ext>
              </a:extLst>
            </p:cNvPr>
            <p:cNvSpPr/>
            <p:nvPr/>
          </p:nvSpPr>
          <p:spPr>
            <a:xfrm flipH="1">
              <a:off x="10413729" y="5894212"/>
              <a:ext cx="58989" cy="25732"/>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59" name="手繪多邊形: 圖案 358">
              <a:extLst>
                <a:ext uri="{FF2B5EF4-FFF2-40B4-BE49-F238E27FC236}">
                  <a16:creationId xmlns:a16="http://schemas.microsoft.com/office/drawing/2014/main" id="{346DBFA4-6FAE-4474-9762-DA7BAB6CE18B}"/>
                </a:ext>
              </a:extLst>
            </p:cNvPr>
            <p:cNvSpPr/>
            <p:nvPr/>
          </p:nvSpPr>
          <p:spPr>
            <a:xfrm flipH="1">
              <a:off x="10394600" y="5790510"/>
              <a:ext cx="134831" cy="137239"/>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60" name="手繪多邊形: 圖案 359">
              <a:extLst>
                <a:ext uri="{FF2B5EF4-FFF2-40B4-BE49-F238E27FC236}">
                  <a16:creationId xmlns:a16="http://schemas.microsoft.com/office/drawing/2014/main" id="{91D6B37D-0BB2-4A49-A2A0-A5828F5247B6}"/>
                </a:ext>
              </a:extLst>
            </p:cNvPr>
            <p:cNvSpPr/>
            <p:nvPr/>
          </p:nvSpPr>
          <p:spPr>
            <a:xfrm flipH="1">
              <a:off x="10531538" y="5738445"/>
              <a:ext cx="67416" cy="60042"/>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61" name="手繪多邊形: 圖案 360">
              <a:extLst>
                <a:ext uri="{FF2B5EF4-FFF2-40B4-BE49-F238E27FC236}">
                  <a16:creationId xmlns:a16="http://schemas.microsoft.com/office/drawing/2014/main" id="{D7EA3200-3DF0-4B08-A283-FF4C8ABD637E}"/>
                </a:ext>
              </a:extLst>
            </p:cNvPr>
            <p:cNvSpPr/>
            <p:nvPr/>
          </p:nvSpPr>
          <p:spPr>
            <a:xfrm flipH="1">
              <a:off x="10548392" y="5898329"/>
              <a:ext cx="50562" cy="60042"/>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62" name="手繪多邊形: 圖案 361">
              <a:extLst>
                <a:ext uri="{FF2B5EF4-FFF2-40B4-BE49-F238E27FC236}">
                  <a16:creationId xmlns:a16="http://schemas.microsoft.com/office/drawing/2014/main" id="{23D3A78A-D993-450D-BCB7-07688BF2C8B6}"/>
                </a:ext>
              </a:extLst>
            </p:cNvPr>
            <p:cNvSpPr/>
            <p:nvPr/>
          </p:nvSpPr>
          <p:spPr>
            <a:xfrm flipH="1">
              <a:off x="10343280" y="5738445"/>
              <a:ext cx="58989" cy="51465"/>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63" name="手繪多邊形: 圖案 362">
              <a:extLst>
                <a:ext uri="{FF2B5EF4-FFF2-40B4-BE49-F238E27FC236}">
                  <a16:creationId xmlns:a16="http://schemas.microsoft.com/office/drawing/2014/main" id="{3E7F220A-0E72-4761-BAE2-F6909375EFA8}"/>
                </a:ext>
              </a:extLst>
            </p:cNvPr>
            <p:cNvSpPr/>
            <p:nvPr/>
          </p:nvSpPr>
          <p:spPr>
            <a:xfrm flipH="1">
              <a:off x="10338561" y="5891724"/>
              <a:ext cx="50562" cy="6862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364" name="群組 363">
            <a:extLst>
              <a:ext uri="{FF2B5EF4-FFF2-40B4-BE49-F238E27FC236}">
                <a16:creationId xmlns:a16="http://schemas.microsoft.com/office/drawing/2014/main" id="{2C57FA67-1D93-451F-A931-E7BBFEECE3F9}"/>
              </a:ext>
            </a:extLst>
          </p:cNvPr>
          <p:cNvGrpSpPr/>
          <p:nvPr/>
        </p:nvGrpSpPr>
        <p:grpSpPr>
          <a:xfrm>
            <a:off x="10009829" y="3240821"/>
            <a:ext cx="1017971" cy="640650"/>
            <a:chOff x="8648700" y="4436457"/>
            <a:chExt cx="931659" cy="592824"/>
          </a:xfrm>
        </p:grpSpPr>
        <p:grpSp>
          <p:nvGrpSpPr>
            <p:cNvPr id="366" name="圖形 152">
              <a:extLst>
                <a:ext uri="{FF2B5EF4-FFF2-40B4-BE49-F238E27FC236}">
                  <a16:creationId xmlns:a16="http://schemas.microsoft.com/office/drawing/2014/main" id="{1B1759F0-A441-46C7-A731-4266B175557F}"/>
                </a:ext>
              </a:extLst>
            </p:cNvPr>
            <p:cNvGrpSpPr/>
            <p:nvPr/>
          </p:nvGrpSpPr>
          <p:grpSpPr>
            <a:xfrm flipH="1">
              <a:off x="8648700" y="4436457"/>
              <a:ext cx="458537" cy="590550"/>
              <a:chOff x="9272428" y="5069210"/>
              <a:chExt cx="458537" cy="590550"/>
            </a:xfrm>
          </p:grpSpPr>
          <p:sp>
            <p:nvSpPr>
              <p:cNvPr id="381" name="手繪多邊形: 圖案 380">
                <a:extLst>
                  <a:ext uri="{FF2B5EF4-FFF2-40B4-BE49-F238E27FC236}">
                    <a16:creationId xmlns:a16="http://schemas.microsoft.com/office/drawing/2014/main" id="{65256693-8828-47F1-9068-8E7364F2E66A}"/>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2" name="手繪多邊形: 圖案 381">
                <a:extLst>
                  <a:ext uri="{FF2B5EF4-FFF2-40B4-BE49-F238E27FC236}">
                    <a16:creationId xmlns:a16="http://schemas.microsoft.com/office/drawing/2014/main" id="{5BE456D1-6306-4D7F-8432-F2B03A8F57F2}"/>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3" name="手繪多邊形: 圖案 382">
                <a:extLst>
                  <a:ext uri="{FF2B5EF4-FFF2-40B4-BE49-F238E27FC236}">
                    <a16:creationId xmlns:a16="http://schemas.microsoft.com/office/drawing/2014/main" id="{642D335A-BB7D-49A3-A64A-71DDE63D7F93}"/>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4" name="手繪多邊形: 圖案 383">
                <a:extLst>
                  <a:ext uri="{FF2B5EF4-FFF2-40B4-BE49-F238E27FC236}">
                    <a16:creationId xmlns:a16="http://schemas.microsoft.com/office/drawing/2014/main" id="{AABC5814-8409-45E8-B4B2-6F88DF1471EC}"/>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5" name="手繪多邊形: 圖案 384">
                <a:extLst>
                  <a:ext uri="{FF2B5EF4-FFF2-40B4-BE49-F238E27FC236}">
                    <a16:creationId xmlns:a16="http://schemas.microsoft.com/office/drawing/2014/main" id="{EE68AB75-D70C-40AF-8BE8-169992F1453E}"/>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6" name="手繪多邊形: 圖案 385">
                <a:extLst>
                  <a:ext uri="{FF2B5EF4-FFF2-40B4-BE49-F238E27FC236}">
                    <a16:creationId xmlns:a16="http://schemas.microsoft.com/office/drawing/2014/main" id="{3DC81346-2F4D-4217-9277-F37F00229F2B}"/>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7" name="手繪多邊形: 圖案 386">
                <a:extLst>
                  <a:ext uri="{FF2B5EF4-FFF2-40B4-BE49-F238E27FC236}">
                    <a16:creationId xmlns:a16="http://schemas.microsoft.com/office/drawing/2014/main" id="{9C1A25BC-570B-4870-8C2E-661B0978155F}"/>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8" name="手繪多邊形: 圖案 387">
                <a:extLst>
                  <a:ext uri="{FF2B5EF4-FFF2-40B4-BE49-F238E27FC236}">
                    <a16:creationId xmlns:a16="http://schemas.microsoft.com/office/drawing/2014/main" id="{8AB92505-5ECD-4253-A8F7-C9B455E82C8F}"/>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9" name="手繪多邊形: 圖案 388">
                <a:extLst>
                  <a:ext uri="{FF2B5EF4-FFF2-40B4-BE49-F238E27FC236}">
                    <a16:creationId xmlns:a16="http://schemas.microsoft.com/office/drawing/2014/main" id="{1D77AC12-BB0F-4A43-B27B-10B9F00DBDDC}"/>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90" name="手繪多邊形: 圖案 389">
                <a:extLst>
                  <a:ext uri="{FF2B5EF4-FFF2-40B4-BE49-F238E27FC236}">
                    <a16:creationId xmlns:a16="http://schemas.microsoft.com/office/drawing/2014/main" id="{34278DA3-64DE-45D3-A5E8-D4BB1C8934BF}"/>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91" name="手繪多邊形: 圖案 390">
                <a:extLst>
                  <a:ext uri="{FF2B5EF4-FFF2-40B4-BE49-F238E27FC236}">
                    <a16:creationId xmlns:a16="http://schemas.microsoft.com/office/drawing/2014/main" id="{D0665191-688B-4261-9046-BE7999485A9C}"/>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92" name="手繪多邊形: 圖案 391">
                <a:extLst>
                  <a:ext uri="{FF2B5EF4-FFF2-40B4-BE49-F238E27FC236}">
                    <a16:creationId xmlns:a16="http://schemas.microsoft.com/office/drawing/2014/main" id="{53B39380-86D9-459E-9E40-D630CFD21C52}"/>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93" name="手繪多邊形: 圖案 392">
                <a:extLst>
                  <a:ext uri="{FF2B5EF4-FFF2-40B4-BE49-F238E27FC236}">
                    <a16:creationId xmlns:a16="http://schemas.microsoft.com/office/drawing/2014/main" id="{F49F6BC2-2DA6-4D67-9266-2A05EE5AFCDA}"/>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367" name="圖形 152">
              <a:extLst>
                <a:ext uri="{FF2B5EF4-FFF2-40B4-BE49-F238E27FC236}">
                  <a16:creationId xmlns:a16="http://schemas.microsoft.com/office/drawing/2014/main" id="{ADBE0B2C-75E7-4A76-87FE-7701D3AA6E11}"/>
                </a:ext>
              </a:extLst>
            </p:cNvPr>
            <p:cNvGrpSpPr/>
            <p:nvPr/>
          </p:nvGrpSpPr>
          <p:grpSpPr>
            <a:xfrm flipH="1">
              <a:off x="9121822" y="4438731"/>
              <a:ext cx="458537" cy="590550"/>
              <a:chOff x="9272428" y="5069210"/>
              <a:chExt cx="458537" cy="590550"/>
            </a:xfrm>
          </p:grpSpPr>
          <p:sp>
            <p:nvSpPr>
              <p:cNvPr id="368" name="手繪多邊形: 圖案 367">
                <a:extLst>
                  <a:ext uri="{FF2B5EF4-FFF2-40B4-BE49-F238E27FC236}">
                    <a16:creationId xmlns:a16="http://schemas.microsoft.com/office/drawing/2014/main" id="{E43AA26F-B8A0-4B19-8AA1-71C603D05F52}"/>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69" name="手繪多邊形: 圖案 368">
                <a:extLst>
                  <a:ext uri="{FF2B5EF4-FFF2-40B4-BE49-F238E27FC236}">
                    <a16:creationId xmlns:a16="http://schemas.microsoft.com/office/drawing/2014/main" id="{22D245B4-5547-4EC9-B2E3-4967BE4F122E}"/>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0" name="手繪多邊形: 圖案 369">
                <a:extLst>
                  <a:ext uri="{FF2B5EF4-FFF2-40B4-BE49-F238E27FC236}">
                    <a16:creationId xmlns:a16="http://schemas.microsoft.com/office/drawing/2014/main" id="{DCF0BF33-3CA0-49FB-A6C9-37D33A63D7DE}"/>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1" name="手繪多邊形: 圖案 370">
                <a:extLst>
                  <a:ext uri="{FF2B5EF4-FFF2-40B4-BE49-F238E27FC236}">
                    <a16:creationId xmlns:a16="http://schemas.microsoft.com/office/drawing/2014/main" id="{88D63B3A-F21F-4FF7-AB2D-51BC763101ED}"/>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2" name="手繪多邊形: 圖案 371">
                <a:extLst>
                  <a:ext uri="{FF2B5EF4-FFF2-40B4-BE49-F238E27FC236}">
                    <a16:creationId xmlns:a16="http://schemas.microsoft.com/office/drawing/2014/main" id="{3285E647-64A4-4878-9506-20764708A7E4}"/>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3" name="手繪多邊形: 圖案 372">
                <a:extLst>
                  <a:ext uri="{FF2B5EF4-FFF2-40B4-BE49-F238E27FC236}">
                    <a16:creationId xmlns:a16="http://schemas.microsoft.com/office/drawing/2014/main" id="{8071B5C0-B2B2-4CAD-9D8E-09F5FD7B5372}"/>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4" name="手繪多邊形: 圖案 373">
                <a:extLst>
                  <a:ext uri="{FF2B5EF4-FFF2-40B4-BE49-F238E27FC236}">
                    <a16:creationId xmlns:a16="http://schemas.microsoft.com/office/drawing/2014/main" id="{7C8639B2-B211-44F3-A9AA-F993D1859AA8}"/>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5" name="手繪多邊形: 圖案 374">
                <a:extLst>
                  <a:ext uri="{FF2B5EF4-FFF2-40B4-BE49-F238E27FC236}">
                    <a16:creationId xmlns:a16="http://schemas.microsoft.com/office/drawing/2014/main" id="{5D6188D7-C21F-4CC8-9094-CD8FE09A4AB6}"/>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6" name="手繪多邊形: 圖案 375">
                <a:extLst>
                  <a:ext uri="{FF2B5EF4-FFF2-40B4-BE49-F238E27FC236}">
                    <a16:creationId xmlns:a16="http://schemas.microsoft.com/office/drawing/2014/main" id="{66B7C7FB-9279-4FC8-B18D-73034212114F}"/>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7" name="手繪多邊形: 圖案 376">
                <a:extLst>
                  <a:ext uri="{FF2B5EF4-FFF2-40B4-BE49-F238E27FC236}">
                    <a16:creationId xmlns:a16="http://schemas.microsoft.com/office/drawing/2014/main" id="{CDF90D90-343D-4B11-B9C2-4AB5F7A73E54}"/>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8" name="手繪多邊形: 圖案 377">
                <a:extLst>
                  <a:ext uri="{FF2B5EF4-FFF2-40B4-BE49-F238E27FC236}">
                    <a16:creationId xmlns:a16="http://schemas.microsoft.com/office/drawing/2014/main" id="{A1FA8173-B287-4003-A60B-AA804368B64D}"/>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79" name="手繪多邊形: 圖案 378">
                <a:extLst>
                  <a:ext uri="{FF2B5EF4-FFF2-40B4-BE49-F238E27FC236}">
                    <a16:creationId xmlns:a16="http://schemas.microsoft.com/office/drawing/2014/main" id="{5B84EC44-84A8-44F9-929A-3E5F241A5FA3}"/>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380" name="手繪多邊形: 圖案 379">
                <a:extLst>
                  <a:ext uri="{FF2B5EF4-FFF2-40B4-BE49-F238E27FC236}">
                    <a16:creationId xmlns:a16="http://schemas.microsoft.com/office/drawing/2014/main" id="{C057154E-2FF3-4533-8470-415DC67BBABA}"/>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sp>
        <p:nvSpPr>
          <p:cNvPr id="395" name="文字方塊 394">
            <a:extLst>
              <a:ext uri="{FF2B5EF4-FFF2-40B4-BE49-F238E27FC236}">
                <a16:creationId xmlns:a16="http://schemas.microsoft.com/office/drawing/2014/main" id="{F4F61C46-C52F-4EFB-AC43-9B30F197C370}"/>
              </a:ext>
            </a:extLst>
          </p:cNvPr>
          <p:cNvSpPr txBox="1"/>
          <p:nvPr/>
        </p:nvSpPr>
        <p:spPr>
          <a:xfrm>
            <a:off x="11033400" y="3453741"/>
            <a:ext cx="925070" cy="276999"/>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200" b="1">
                <a:solidFill>
                  <a:srgbClr val="002060"/>
                </a:solidFill>
                <a:latin typeface="Arial" panose="020B0604020202020204" pitchFamily="34" charset="0"/>
                <a:ea typeface="微軟正黑體"/>
                <a:cs typeface="Arial" panose="020B0604020202020204" pitchFamily="34" charset="0"/>
              </a:rPr>
              <a:t>Snapshot</a:t>
            </a:r>
            <a:endParaRPr lang="zh-TW" altLang="en-US" sz="12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396" name="文字方塊 395">
            <a:extLst>
              <a:ext uri="{FF2B5EF4-FFF2-40B4-BE49-F238E27FC236}">
                <a16:creationId xmlns:a16="http://schemas.microsoft.com/office/drawing/2014/main" id="{9EF5F3A8-D00D-4366-9D70-5FEDCFBF6335}"/>
              </a:ext>
            </a:extLst>
          </p:cNvPr>
          <p:cNvSpPr txBox="1"/>
          <p:nvPr/>
        </p:nvSpPr>
        <p:spPr>
          <a:xfrm>
            <a:off x="4837479" y="5030902"/>
            <a:ext cx="894860" cy="276999"/>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200" b="1">
                <a:solidFill>
                  <a:srgbClr val="002060"/>
                </a:solidFill>
                <a:latin typeface="Arial" panose="020B0604020202020204" pitchFamily="34" charset="0"/>
                <a:ea typeface="微軟正黑體"/>
                <a:cs typeface="Arial" panose="020B0604020202020204" pitchFamily="34" charset="0"/>
              </a:rPr>
              <a:t>Snapshot</a:t>
            </a:r>
            <a:endParaRPr lang="zh-TW" altLang="en-US" sz="12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p:txBody>
      </p:sp>
    </p:spTree>
    <p:extLst>
      <p:ext uri="{BB962C8B-B14F-4D97-AF65-F5344CB8AC3E}">
        <p14:creationId xmlns:p14="http://schemas.microsoft.com/office/powerpoint/2010/main" val="274926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標題 24">
            <a:extLst>
              <a:ext uri="{FF2B5EF4-FFF2-40B4-BE49-F238E27FC236}">
                <a16:creationId xmlns:a16="http://schemas.microsoft.com/office/drawing/2014/main" id="{BCDEA7DC-6963-4AAB-8425-9342464B916A}"/>
              </a:ext>
            </a:extLst>
          </p:cNvPr>
          <p:cNvSpPr>
            <a:spLocks noGrp="1"/>
          </p:cNvSpPr>
          <p:nvPr>
            <p:ph type="title"/>
          </p:nvPr>
        </p:nvSpPr>
        <p:spPr>
          <a:xfrm>
            <a:off x="631327" y="321740"/>
            <a:ext cx="11255871" cy="1292959"/>
          </a:xfrm>
        </p:spPr>
        <p:txBody>
          <a:bodyPr>
            <a:normAutofit/>
          </a:bodyPr>
          <a:lstStyle/>
          <a:p>
            <a:r>
              <a:rPr lang="en-US" sz="4000" cap="none">
                <a:latin typeface="Arial"/>
                <a:ea typeface="微軟正黑體"/>
                <a:cs typeface="Arial"/>
              </a:rPr>
              <a:t>The advantage of VJBOD Cloud </a:t>
            </a:r>
            <a:br>
              <a:rPr lang="en-US" sz="4000" cap="none">
                <a:latin typeface="Arial"/>
                <a:ea typeface="微軟正黑體"/>
                <a:cs typeface="Arial"/>
              </a:rPr>
            </a:br>
            <a:r>
              <a:rPr lang="en-US" sz="4000" cap="none">
                <a:latin typeface="Arial"/>
                <a:ea typeface="微軟正黑體"/>
                <a:cs typeface="Arial"/>
              </a:rPr>
              <a:t>Block-based Cloud Gateway </a:t>
            </a:r>
            <a:endParaRPr lang="en-US" sz="4000"/>
          </a:p>
        </p:txBody>
      </p:sp>
      <p:sp>
        <p:nvSpPr>
          <p:cNvPr id="58" name="內容版面配置區 2">
            <a:extLst>
              <a:ext uri="{FF2B5EF4-FFF2-40B4-BE49-F238E27FC236}">
                <a16:creationId xmlns:a16="http://schemas.microsoft.com/office/drawing/2014/main" id="{24D40192-86A9-4FF9-B2E7-ED4FB59013B6}"/>
              </a:ext>
            </a:extLst>
          </p:cNvPr>
          <p:cNvSpPr txBox="1">
            <a:spLocks/>
          </p:cNvSpPr>
          <p:nvPr/>
        </p:nvSpPr>
        <p:spPr>
          <a:xfrm>
            <a:off x="631328" y="1635249"/>
            <a:ext cx="11141394" cy="106537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67970" indent="-267970"/>
            <a:r>
              <a:rPr lang="en-US" altLang="zh-TW" sz="2000">
                <a:latin typeface="Arial" panose="020B0604020202020204" pitchFamily="34" charset="0"/>
                <a:ea typeface="微軟正黑體"/>
                <a:cs typeface="Arial" panose="020B0604020202020204" pitchFamily="34" charset="0"/>
              </a:rPr>
              <a:t>VJBOD Cloud</a:t>
            </a:r>
            <a:r>
              <a:rPr lang="zh-TW" sz="2000">
                <a:latin typeface="Arial" panose="020B0604020202020204" pitchFamily="34" charset="0"/>
                <a:ea typeface="微軟正黑體"/>
                <a:cs typeface="Arial" panose="020B0604020202020204" pitchFamily="34" charset="0"/>
              </a:rPr>
              <a:t> upload</a:t>
            </a:r>
            <a:r>
              <a:rPr lang="en-US" altLang="zh-TW" sz="2000">
                <a:latin typeface="Arial" panose="020B0604020202020204" pitchFamily="34" charset="0"/>
                <a:ea typeface="微軟正黑體"/>
                <a:cs typeface="Arial" panose="020B0604020202020204" pitchFamily="34" charset="0"/>
              </a:rPr>
              <a:t>s</a:t>
            </a:r>
            <a:r>
              <a:rPr lang="zh-TW" sz="2000">
                <a:latin typeface="Arial" panose="020B0604020202020204" pitchFamily="34" charset="0"/>
                <a:ea typeface="微軟正黑體"/>
                <a:cs typeface="Arial" panose="020B0604020202020204" pitchFamily="34" charset="0"/>
              </a:rPr>
              <a:t> file b</a:t>
            </a:r>
            <a:r>
              <a:rPr lang="en-US" altLang="zh-TW" sz="2000">
                <a:latin typeface="Arial" panose="020B0604020202020204" pitchFamily="34" charset="0"/>
                <a:ea typeface="微軟正黑體"/>
                <a:cs typeface="Arial" panose="020B0604020202020204" pitchFamily="34" charset="0"/>
              </a:rPr>
              <a:t>y</a:t>
            </a:r>
            <a:r>
              <a:rPr lang="zh-TW" sz="2000">
                <a:latin typeface="Arial" panose="020B0604020202020204" pitchFamily="34" charset="0"/>
                <a:ea typeface="微軟正黑體"/>
                <a:cs typeface="Arial" panose="020B0604020202020204" pitchFamily="34" charset="0"/>
              </a:rPr>
              <a:t> blocks, which cannot be </a:t>
            </a:r>
            <a:r>
              <a:rPr lang="en-US" altLang="zh-TW" sz="2000" err="1">
                <a:latin typeface="Arial" panose="020B0604020202020204" pitchFamily="34" charset="0"/>
                <a:ea typeface="微軟正黑體"/>
                <a:cs typeface="Arial" panose="020B0604020202020204" pitchFamily="34" charset="0"/>
              </a:rPr>
              <a:t>indientified</a:t>
            </a:r>
            <a:r>
              <a:rPr lang="zh-TW" altLang="en-US" sz="2000">
                <a:latin typeface="Arial" panose="020B0604020202020204" pitchFamily="34" charset="0"/>
                <a:ea typeface="微軟正黑體"/>
                <a:cs typeface="Arial" panose="020B0604020202020204" pitchFamily="34" charset="0"/>
              </a:rPr>
              <a:t> </a:t>
            </a:r>
            <a:r>
              <a:rPr lang="en-US" altLang="en-US" sz="2000">
                <a:latin typeface="Arial" panose="020B0604020202020204" pitchFamily="34" charset="0"/>
                <a:ea typeface="微軟正黑體"/>
                <a:cs typeface="Arial" panose="020B0604020202020204" pitchFamily="34" charset="0"/>
              </a:rPr>
              <a:t>on</a:t>
            </a:r>
            <a:r>
              <a:rPr lang="zh-TW" sz="2000">
                <a:latin typeface="Arial" panose="020B0604020202020204" pitchFamily="34" charset="0"/>
                <a:ea typeface="微軟正黑體"/>
                <a:cs typeface="Arial" panose="020B0604020202020204" pitchFamily="34" charset="0"/>
              </a:rPr>
              <a:t> the cloud</a:t>
            </a:r>
            <a:r>
              <a:rPr lang="en-US" altLang="zh-TW" sz="2000">
                <a:latin typeface="Arial" panose="020B0604020202020204" pitchFamily="34" charset="0"/>
                <a:ea typeface="微軟正黑體"/>
                <a:cs typeface="Arial" panose="020B0604020202020204" pitchFamily="34" charset="0"/>
              </a:rPr>
              <a:t>.</a:t>
            </a:r>
            <a:endParaRPr lang="zh-TW" altLang="en-US" sz="2000">
              <a:latin typeface="Arial" panose="020B0604020202020204" pitchFamily="34" charset="0"/>
              <a:cs typeface="Arial" panose="020B0604020202020204" pitchFamily="34" charset="0"/>
            </a:endParaRPr>
          </a:p>
          <a:p>
            <a:pPr marL="267970" indent="-267970"/>
            <a:r>
              <a:rPr lang="zh-TW" sz="2000">
                <a:latin typeface="Arial" panose="020B0604020202020204" pitchFamily="34" charset="0"/>
                <a:ea typeface="微軟正黑體"/>
                <a:cs typeface="Arial" panose="020B0604020202020204" pitchFamily="34" charset="0"/>
              </a:rPr>
              <a:t>If enterprise</a:t>
            </a:r>
            <a:r>
              <a:rPr lang="en-US" altLang="zh-TW" sz="2000">
                <a:latin typeface="Arial" panose="020B0604020202020204" pitchFamily="34" charset="0"/>
                <a:ea typeface="微軟正黑體"/>
                <a:cs typeface="Arial" panose="020B0604020202020204" pitchFamily="34" charset="0"/>
              </a:rPr>
              <a:t>s</a:t>
            </a:r>
            <a:r>
              <a:rPr lang="zh-TW" altLang="en-US" sz="2000">
                <a:latin typeface="Arial" panose="020B0604020202020204" pitchFamily="34" charset="0"/>
                <a:ea typeface="微軟正黑體"/>
                <a:cs typeface="Arial" panose="020B0604020202020204" pitchFamily="34" charset="0"/>
              </a:rPr>
              <a:t> back</a:t>
            </a:r>
            <a:r>
              <a:rPr lang="en-US" altLang="zh-TW" sz="2000">
                <a:latin typeface="Arial" panose="020B0604020202020204" pitchFamily="34" charset="0"/>
                <a:ea typeface="微軟正黑體"/>
                <a:cs typeface="Arial" panose="020B0604020202020204" pitchFamily="34" charset="0"/>
              </a:rPr>
              <a:t>up</a:t>
            </a:r>
            <a:r>
              <a:rPr lang="zh-TW" altLang="en-US" sz="2000">
                <a:latin typeface="Arial" panose="020B0604020202020204" pitchFamily="34" charset="0"/>
                <a:ea typeface="微軟正黑體"/>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t</a:t>
            </a:r>
            <a:r>
              <a:rPr lang="en-US" altLang="en-US" sz="2000">
                <a:latin typeface="Arial" panose="020B0604020202020204" pitchFamily="34" charset="0"/>
                <a:ea typeface="微軟正黑體"/>
                <a:cs typeface="Arial" panose="020B0604020202020204" pitchFamily="34" charset="0"/>
              </a:rPr>
              <a:t>heir</a:t>
            </a:r>
            <a:r>
              <a:rPr lang="zh-TW" sz="2000">
                <a:latin typeface="Arial" panose="020B0604020202020204" pitchFamily="34" charset="0"/>
                <a:ea typeface="微軟正黑體"/>
                <a:cs typeface="Arial" panose="020B0604020202020204" pitchFamily="34" charset="0"/>
              </a:rPr>
              <a:t> database</a:t>
            </a:r>
            <a:r>
              <a:rPr lang="en-US" altLang="zh-TW" sz="2000">
                <a:latin typeface="Arial" panose="020B0604020202020204" pitchFamily="34" charset="0"/>
                <a:ea typeface="微軟正黑體"/>
                <a:cs typeface="Arial" panose="020B0604020202020204" pitchFamily="34" charset="0"/>
              </a:rPr>
              <a:t>s daily</a:t>
            </a:r>
            <a:r>
              <a:rPr lang="zh-TW" sz="2000">
                <a:latin typeface="Arial" panose="020B0604020202020204" pitchFamily="34" charset="0"/>
                <a:ea typeface="微軟正黑體"/>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then</a:t>
            </a:r>
            <a:r>
              <a:rPr lang="zh-TW" altLang="en-US" sz="2000">
                <a:latin typeface="Arial" panose="020B0604020202020204" pitchFamily="34" charset="0"/>
                <a:ea typeface="微軟正黑體"/>
                <a:cs typeface="Arial" panose="020B0604020202020204" pitchFamily="34" charset="0"/>
              </a:rPr>
              <a:t> </a:t>
            </a:r>
            <a:r>
              <a:rPr lang="zh-TW" sz="2000">
                <a:latin typeface="Arial" panose="020B0604020202020204" pitchFamily="34" charset="0"/>
                <a:ea typeface="微軟正黑體"/>
                <a:cs typeface="Arial" panose="020B0604020202020204" pitchFamily="34" charset="0"/>
              </a:rPr>
              <a:t>only the modified blocks </a:t>
            </a:r>
            <a:r>
              <a:rPr lang="en-US" altLang="zh-TW" sz="2000">
                <a:latin typeface="Arial" panose="020B0604020202020204" pitchFamily="34" charset="0"/>
                <a:ea typeface="微軟正黑體"/>
                <a:cs typeface="Arial" panose="020B0604020202020204" pitchFamily="34" charset="0"/>
              </a:rPr>
              <a:t>(</a:t>
            </a:r>
            <a:r>
              <a:rPr lang="zh-TW" sz="2000">
                <a:latin typeface="Arial" panose="020B0604020202020204" pitchFamily="34" charset="0"/>
                <a:ea typeface="微軟正黑體"/>
                <a:cs typeface="Arial" panose="020B0604020202020204" pitchFamily="34" charset="0"/>
              </a:rPr>
              <a:t>variables</a:t>
            </a:r>
            <a:r>
              <a:rPr lang="en-US" altLang="zh-TW" sz="2000">
                <a:latin typeface="Arial" panose="020B0604020202020204" pitchFamily="34" charset="0"/>
                <a:ea typeface="微軟正黑體"/>
                <a:cs typeface="Arial" panose="020B0604020202020204" pitchFamily="34" charset="0"/>
              </a:rPr>
              <a:t>) will be backed up.</a:t>
            </a:r>
            <a:r>
              <a:rPr lang="zh-TW" sz="2000">
                <a:latin typeface="Arial" panose="020B0604020202020204" pitchFamily="34" charset="0"/>
                <a:ea typeface="微軟正黑體"/>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It</a:t>
            </a:r>
            <a:r>
              <a:rPr lang="zh-TW" sz="2000">
                <a:latin typeface="Arial" panose="020B0604020202020204" pitchFamily="34" charset="0"/>
                <a:ea typeface="微軟正黑體"/>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will</a:t>
            </a:r>
            <a:r>
              <a:rPr lang="zh-TW" altLang="en-US" sz="2000">
                <a:latin typeface="Arial" panose="020B0604020202020204" pitchFamily="34" charset="0"/>
                <a:ea typeface="微軟正黑體"/>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r</a:t>
            </a:r>
            <a:r>
              <a:rPr lang="zh-TW" sz="2000">
                <a:latin typeface="Arial" panose="020B0604020202020204" pitchFamily="34" charset="0"/>
                <a:ea typeface="微軟正黑體"/>
                <a:cs typeface="Arial" panose="020B0604020202020204" pitchFamily="34" charset="0"/>
              </a:rPr>
              <a:t>ed</a:t>
            </a:r>
            <a:r>
              <a:rPr lang="en-US" altLang="zh-TW" sz="2000" err="1">
                <a:latin typeface="Arial" panose="020B0604020202020204" pitchFamily="34" charset="0"/>
                <a:ea typeface="微軟正黑體"/>
                <a:cs typeface="Arial" panose="020B0604020202020204" pitchFamily="34" charset="0"/>
              </a:rPr>
              <a:t>uce</a:t>
            </a:r>
            <a:r>
              <a:rPr lang="zh-TW" sz="2000">
                <a:latin typeface="Arial" panose="020B0604020202020204" pitchFamily="34" charset="0"/>
                <a:ea typeface="微軟正黑體"/>
                <a:cs typeface="Arial" panose="020B0604020202020204" pitchFamily="34" charset="0"/>
              </a:rPr>
              <a:t> the backup time</a:t>
            </a:r>
            <a:r>
              <a:rPr lang="zh-TW" altLang="en-US" sz="2000">
                <a:latin typeface="Arial" panose="020B0604020202020204" pitchFamily="34" charset="0"/>
                <a:ea typeface="微軟正黑體"/>
                <a:cs typeface="Arial" panose="020B0604020202020204" pitchFamily="34" charset="0"/>
              </a:rPr>
              <a:t> drastically</a:t>
            </a:r>
            <a:r>
              <a:rPr lang="en-US" altLang="zh-TW" sz="2000">
                <a:latin typeface="Arial" panose="020B0604020202020204" pitchFamily="34" charset="0"/>
                <a:ea typeface="微軟正黑體"/>
                <a:cs typeface="Arial" panose="020B0604020202020204" pitchFamily="34" charset="0"/>
              </a:rPr>
              <a:t>.</a:t>
            </a:r>
            <a:endParaRPr lang="zh-TW" sz="2000">
              <a:latin typeface="Arial" panose="020B0604020202020204" pitchFamily="34" charset="0"/>
              <a:cs typeface="Arial" panose="020B0604020202020204" pitchFamily="34" charset="0"/>
            </a:endParaRPr>
          </a:p>
        </p:txBody>
      </p:sp>
      <p:grpSp>
        <p:nvGrpSpPr>
          <p:cNvPr id="59" name="群組 58">
            <a:extLst>
              <a:ext uri="{FF2B5EF4-FFF2-40B4-BE49-F238E27FC236}">
                <a16:creationId xmlns:a16="http://schemas.microsoft.com/office/drawing/2014/main" id="{7820894A-5E0E-4C69-A97E-50DC617B1278}"/>
              </a:ext>
            </a:extLst>
          </p:cNvPr>
          <p:cNvGrpSpPr/>
          <p:nvPr/>
        </p:nvGrpSpPr>
        <p:grpSpPr>
          <a:xfrm>
            <a:off x="7584709" y="3432659"/>
            <a:ext cx="3425392" cy="2297246"/>
            <a:chOff x="7071361" y="4074342"/>
            <a:chExt cx="3425392" cy="2297246"/>
          </a:xfrm>
        </p:grpSpPr>
        <p:sp>
          <p:nvSpPr>
            <p:cNvPr id="60" name="矩形 59">
              <a:extLst>
                <a:ext uri="{FF2B5EF4-FFF2-40B4-BE49-F238E27FC236}">
                  <a16:creationId xmlns:a16="http://schemas.microsoft.com/office/drawing/2014/main" id="{16E6E958-0E3B-48B4-A518-F01B9CC9A6CE}"/>
                </a:ext>
              </a:extLst>
            </p:cNvPr>
            <p:cNvSpPr/>
            <p:nvPr/>
          </p:nvSpPr>
          <p:spPr>
            <a:xfrm>
              <a:off x="7071361" y="4074342"/>
              <a:ext cx="57572" cy="2275658"/>
            </a:xfrm>
            <a:prstGeom prst="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1" name="矩形 60">
              <a:extLst>
                <a:ext uri="{FF2B5EF4-FFF2-40B4-BE49-F238E27FC236}">
                  <a16:creationId xmlns:a16="http://schemas.microsoft.com/office/drawing/2014/main" id="{C90D5535-DB7E-4615-B0C0-3B98FEF96AF1}"/>
                </a:ext>
              </a:extLst>
            </p:cNvPr>
            <p:cNvSpPr/>
            <p:nvPr/>
          </p:nvSpPr>
          <p:spPr>
            <a:xfrm rot="5400000" flipH="1">
              <a:off x="8761933" y="4636769"/>
              <a:ext cx="45719" cy="3423920"/>
            </a:xfrm>
            <a:prstGeom prst="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aseline="-25000">
                <a:latin typeface="Arial" panose="020B0604020202020204" pitchFamily="34" charset="0"/>
                <a:cs typeface="Arial" panose="020B0604020202020204" pitchFamily="34" charset="0"/>
              </a:endParaRPr>
            </a:p>
          </p:txBody>
        </p:sp>
      </p:grpSp>
      <p:sp>
        <p:nvSpPr>
          <p:cNvPr id="62" name="Rectangle 12">
            <a:extLst>
              <a:ext uri="{FF2B5EF4-FFF2-40B4-BE49-F238E27FC236}">
                <a16:creationId xmlns:a16="http://schemas.microsoft.com/office/drawing/2014/main" id="{AA8ED27D-8AE6-4E91-BC7F-E587CC1C1785}"/>
              </a:ext>
            </a:extLst>
          </p:cNvPr>
          <p:cNvSpPr/>
          <p:nvPr/>
        </p:nvSpPr>
        <p:spPr>
          <a:xfrm>
            <a:off x="7471916" y="3068860"/>
            <a:ext cx="2148624" cy="338554"/>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sz="1600">
                <a:latin typeface="Arial" panose="020B0604020202020204" pitchFamily="34" charset="0"/>
                <a:ea typeface="+mn-lt"/>
                <a:cs typeface="Arial" panose="020B0604020202020204" pitchFamily="34" charset="0"/>
              </a:rPr>
              <a:t>Number of files</a:t>
            </a:r>
            <a:endParaRPr lang="zh-TW" altLang="en-US" sz="1600">
              <a:latin typeface="Arial" panose="020B0604020202020204" pitchFamily="34" charset="0"/>
              <a:cs typeface="Arial" panose="020B0604020202020204" pitchFamily="34" charset="0"/>
            </a:endParaRPr>
          </a:p>
        </p:txBody>
      </p:sp>
      <p:sp>
        <p:nvSpPr>
          <p:cNvPr id="63" name="Rectangle 12">
            <a:extLst>
              <a:ext uri="{FF2B5EF4-FFF2-40B4-BE49-F238E27FC236}">
                <a16:creationId xmlns:a16="http://schemas.microsoft.com/office/drawing/2014/main" id="{F1A52728-D2A7-482A-A87F-9AFDCDAB768B}"/>
              </a:ext>
            </a:extLst>
          </p:cNvPr>
          <p:cNvSpPr/>
          <p:nvPr/>
        </p:nvSpPr>
        <p:spPr>
          <a:xfrm>
            <a:off x="7625811" y="5750456"/>
            <a:ext cx="1037144" cy="338554"/>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sz="1600">
                <a:latin typeface="Arial" panose="020B0604020202020204" pitchFamily="34" charset="0"/>
                <a:ea typeface="+mn-lt"/>
                <a:cs typeface="Arial" panose="020B0604020202020204" pitchFamily="34" charset="0"/>
              </a:rPr>
              <a:t>File size</a:t>
            </a:r>
            <a:endParaRPr lang="zh-TW" altLang="en-US" sz="1600">
              <a:latin typeface="Arial" panose="020B0604020202020204" pitchFamily="34" charset="0"/>
              <a:cs typeface="Arial" panose="020B0604020202020204" pitchFamily="34" charset="0"/>
            </a:endParaRPr>
          </a:p>
        </p:txBody>
      </p:sp>
      <p:sp>
        <p:nvSpPr>
          <p:cNvPr id="64" name="橢圓 63">
            <a:extLst>
              <a:ext uri="{FF2B5EF4-FFF2-40B4-BE49-F238E27FC236}">
                <a16:creationId xmlns:a16="http://schemas.microsoft.com/office/drawing/2014/main" id="{A89AA184-8DF4-409C-9C37-8D342613D3ED}"/>
              </a:ext>
            </a:extLst>
          </p:cNvPr>
          <p:cNvSpPr/>
          <p:nvPr/>
        </p:nvSpPr>
        <p:spPr>
          <a:xfrm>
            <a:off x="10070994" y="5160388"/>
            <a:ext cx="246540" cy="24959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5" name="橢圓 64">
            <a:extLst>
              <a:ext uri="{FF2B5EF4-FFF2-40B4-BE49-F238E27FC236}">
                <a16:creationId xmlns:a16="http://schemas.microsoft.com/office/drawing/2014/main" id="{7FEF5495-6277-4D02-82D9-BE14D72D4742}"/>
              </a:ext>
            </a:extLst>
          </p:cNvPr>
          <p:cNvSpPr/>
          <p:nvPr/>
        </p:nvSpPr>
        <p:spPr>
          <a:xfrm>
            <a:off x="9465904" y="4745378"/>
            <a:ext cx="246540" cy="24959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6" name="橢圓 65">
            <a:extLst>
              <a:ext uri="{FF2B5EF4-FFF2-40B4-BE49-F238E27FC236}">
                <a16:creationId xmlns:a16="http://schemas.microsoft.com/office/drawing/2014/main" id="{2A137E9B-C268-4BAC-B547-C8735D3B4642}"/>
              </a:ext>
            </a:extLst>
          </p:cNvPr>
          <p:cNvSpPr/>
          <p:nvPr/>
        </p:nvSpPr>
        <p:spPr>
          <a:xfrm>
            <a:off x="8093621" y="4225282"/>
            <a:ext cx="246540" cy="24959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7" name="Rectangle 12">
            <a:extLst>
              <a:ext uri="{FF2B5EF4-FFF2-40B4-BE49-F238E27FC236}">
                <a16:creationId xmlns:a16="http://schemas.microsoft.com/office/drawing/2014/main" id="{D016BB79-AA6D-4562-B02A-347A5EFCB364}"/>
              </a:ext>
            </a:extLst>
          </p:cNvPr>
          <p:cNvSpPr/>
          <p:nvPr/>
        </p:nvSpPr>
        <p:spPr>
          <a:xfrm>
            <a:off x="10335006" y="5126030"/>
            <a:ext cx="1764621"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400" b="1">
                <a:solidFill>
                  <a:srgbClr val="73EFCF"/>
                </a:solidFill>
                <a:latin typeface="Arial" panose="020B0604020202020204" pitchFamily="34" charset="0"/>
                <a:ea typeface="微軟正黑體"/>
                <a:cs typeface="Arial" panose="020B0604020202020204" pitchFamily="34" charset="0"/>
              </a:rPr>
              <a:t>Large Database</a:t>
            </a:r>
          </a:p>
        </p:txBody>
      </p:sp>
      <p:sp>
        <p:nvSpPr>
          <p:cNvPr id="68" name="Rectangle 12">
            <a:extLst>
              <a:ext uri="{FF2B5EF4-FFF2-40B4-BE49-F238E27FC236}">
                <a16:creationId xmlns:a16="http://schemas.microsoft.com/office/drawing/2014/main" id="{7C339D64-3464-4810-BE64-D98D9700D7A4}"/>
              </a:ext>
            </a:extLst>
          </p:cNvPr>
          <p:cNvSpPr/>
          <p:nvPr/>
        </p:nvSpPr>
        <p:spPr>
          <a:xfrm>
            <a:off x="9709593" y="4698120"/>
            <a:ext cx="1300507"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b="1">
                <a:solidFill>
                  <a:srgbClr val="73EFCF"/>
                </a:solidFill>
                <a:latin typeface="Arial" panose="020B0604020202020204" pitchFamily="34" charset="0"/>
                <a:ea typeface="微軟正黑體"/>
                <a:cs typeface="Arial" panose="020B0604020202020204" pitchFamily="34" charset="0"/>
              </a:rPr>
              <a:t>VM Volume </a:t>
            </a:r>
          </a:p>
        </p:txBody>
      </p:sp>
      <p:sp>
        <p:nvSpPr>
          <p:cNvPr id="69" name="Rectangle 12">
            <a:extLst>
              <a:ext uri="{FF2B5EF4-FFF2-40B4-BE49-F238E27FC236}">
                <a16:creationId xmlns:a16="http://schemas.microsoft.com/office/drawing/2014/main" id="{CB9285E2-D5E6-4EEB-8AB8-888253990F34}"/>
              </a:ext>
            </a:extLst>
          </p:cNvPr>
          <p:cNvSpPr/>
          <p:nvPr/>
        </p:nvSpPr>
        <p:spPr>
          <a:xfrm>
            <a:off x="8380774" y="4186615"/>
            <a:ext cx="1037144"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400" b="1">
                <a:solidFill>
                  <a:srgbClr val="73EFCF"/>
                </a:solidFill>
                <a:latin typeface="Arial" panose="020B0604020202020204" pitchFamily="34" charset="0"/>
                <a:ea typeface="微軟正黑體"/>
                <a:cs typeface="Arial" panose="020B0604020202020204" pitchFamily="34" charset="0"/>
              </a:rPr>
              <a:t>Image </a:t>
            </a:r>
          </a:p>
        </p:txBody>
      </p:sp>
      <p:sp>
        <p:nvSpPr>
          <p:cNvPr id="70" name="橢圓 69">
            <a:extLst>
              <a:ext uri="{FF2B5EF4-FFF2-40B4-BE49-F238E27FC236}">
                <a16:creationId xmlns:a16="http://schemas.microsoft.com/office/drawing/2014/main" id="{E8760FAD-A8E6-4F72-BFED-96F4925759B4}"/>
              </a:ext>
            </a:extLst>
          </p:cNvPr>
          <p:cNvSpPr/>
          <p:nvPr/>
        </p:nvSpPr>
        <p:spPr>
          <a:xfrm>
            <a:off x="7968012" y="3561055"/>
            <a:ext cx="246540" cy="249595"/>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1" name="Rectangle 12">
            <a:extLst>
              <a:ext uri="{FF2B5EF4-FFF2-40B4-BE49-F238E27FC236}">
                <a16:creationId xmlns:a16="http://schemas.microsoft.com/office/drawing/2014/main" id="{8336D3AB-63EA-404B-9395-C4C2598C16EC}"/>
              </a:ext>
            </a:extLst>
          </p:cNvPr>
          <p:cNvSpPr/>
          <p:nvPr/>
        </p:nvSpPr>
        <p:spPr>
          <a:xfrm>
            <a:off x="7988399" y="3522941"/>
            <a:ext cx="1202827"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CN" sz="1400" b="1">
                <a:solidFill>
                  <a:srgbClr val="73EFCF"/>
                </a:solidFill>
                <a:latin typeface="Arial" panose="020B0604020202020204" pitchFamily="34" charset="0"/>
                <a:ea typeface="微軟正黑體"/>
                <a:cs typeface="Arial" panose="020B0604020202020204" pitchFamily="34" charset="0"/>
              </a:rPr>
              <a:t>Log file</a:t>
            </a:r>
            <a:endParaRPr lang="zh-TW" altLang="en-US" sz="1400" b="1">
              <a:solidFill>
                <a:srgbClr val="73EFCF"/>
              </a:solidFill>
              <a:latin typeface="Arial" panose="020B0604020202020204" pitchFamily="34" charset="0"/>
              <a:ea typeface="微軟正黑體"/>
              <a:cs typeface="Arial" panose="020B0604020202020204" pitchFamily="34" charset="0"/>
            </a:endParaRPr>
          </a:p>
        </p:txBody>
      </p:sp>
      <p:sp>
        <p:nvSpPr>
          <p:cNvPr id="73" name="矩形: 圓角 72">
            <a:extLst>
              <a:ext uri="{FF2B5EF4-FFF2-40B4-BE49-F238E27FC236}">
                <a16:creationId xmlns:a16="http://schemas.microsoft.com/office/drawing/2014/main" id="{C7A370C9-217B-4100-9909-A2DAE2A9FD88}"/>
              </a:ext>
            </a:extLst>
          </p:cNvPr>
          <p:cNvSpPr/>
          <p:nvPr/>
        </p:nvSpPr>
        <p:spPr>
          <a:xfrm>
            <a:off x="1389067" y="4582206"/>
            <a:ext cx="5932177" cy="1147246"/>
          </a:xfrm>
          <a:prstGeom prst="roundRect">
            <a:avLst>
              <a:gd name="adj" fmla="val 8758"/>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4" name="矩形: 圓角 73">
            <a:extLst>
              <a:ext uri="{FF2B5EF4-FFF2-40B4-BE49-F238E27FC236}">
                <a16:creationId xmlns:a16="http://schemas.microsoft.com/office/drawing/2014/main" id="{65388DAE-7FE8-4651-A662-A41D880A9CA2}"/>
              </a:ext>
            </a:extLst>
          </p:cNvPr>
          <p:cNvSpPr/>
          <p:nvPr/>
        </p:nvSpPr>
        <p:spPr>
          <a:xfrm>
            <a:off x="1388142" y="3290236"/>
            <a:ext cx="5950822" cy="1156107"/>
          </a:xfrm>
          <a:prstGeom prst="roundRect">
            <a:avLst>
              <a:gd name="adj" fmla="val 700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6" name="Rectangle 12">
            <a:extLst>
              <a:ext uri="{FF2B5EF4-FFF2-40B4-BE49-F238E27FC236}">
                <a16:creationId xmlns:a16="http://schemas.microsoft.com/office/drawing/2014/main" id="{226D5A58-2955-48DF-BB81-202BE19AF404}"/>
              </a:ext>
            </a:extLst>
          </p:cNvPr>
          <p:cNvSpPr/>
          <p:nvPr/>
        </p:nvSpPr>
        <p:spPr>
          <a:xfrm>
            <a:off x="1411288" y="4888440"/>
            <a:ext cx="2410841" cy="738664"/>
          </a:xfrm>
          <a:prstGeom prst="rect">
            <a:avLst/>
          </a:prstGeom>
          <a:noFill/>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a:solidFill>
                  <a:schemeClr val="bg1"/>
                </a:solidFill>
                <a:latin typeface="Arial" panose="020B0604020202020204" pitchFamily="34" charset="0"/>
                <a:ea typeface="+mn-lt"/>
                <a:cs typeface="Arial" panose="020B0604020202020204" pitchFamily="34" charset="0"/>
              </a:rPr>
              <a:t>Only the blocks (variables) of the modified data need to be transmitted to the cloud.</a:t>
            </a:r>
            <a:endParaRPr lang="zh-TW" altLang="en-US" sz="1400">
              <a:solidFill>
                <a:schemeClr val="bg1"/>
              </a:solidFill>
              <a:latin typeface="Arial" panose="020B0604020202020204" pitchFamily="34" charset="0"/>
              <a:ea typeface="+mn-lt"/>
              <a:cs typeface="Arial" panose="020B0604020202020204" pitchFamily="34" charset="0"/>
            </a:endParaRPr>
          </a:p>
        </p:txBody>
      </p:sp>
      <p:sp>
        <p:nvSpPr>
          <p:cNvPr id="77" name="矩形 76">
            <a:extLst>
              <a:ext uri="{FF2B5EF4-FFF2-40B4-BE49-F238E27FC236}">
                <a16:creationId xmlns:a16="http://schemas.microsoft.com/office/drawing/2014/main" id="{0E46BA06-2DFF-4724-9B80-9EABF30BB8B1}"/>
              </a:ext>
            </a:extLst>
          </p:cNvPr>
          <p:cNvSpPr/>
          <p:nvPr/>
        </p:nvSpPr>
        <p:spPr>
          <a:xfrm>
            <a:off x="3817962" y="3388337"/>
            <a:ext cx="998031" cy="928261"/>
          </a:xfrm>
          <a:prstGeom prst="rect">
            <a:avLst/>
          </a:prstGeom>
          <a:solidFill>
            <a:schemeClr val="tx1"/>
          </a:solidFill>
          <a:ln>
            <a:solidFill>
              <a:schemeClr val="tx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8" name="矩形 77">
            <a:extLst>
              <a:ext uri="{FF2B5EF4-FFF2-40B4-BE49-F238E27FC236}">
                <a16:creationId xmlns:a16="http://schemas.microsoft.com/office/drawing/2014/main" id="{2105F5CC-32DE-4D44-A38E-00DDF6A8174F}"/>
              </a:ext>
            </a:extLst>
          </p:cNvPr>
          <p:cNvSpPr/>
          <p:nvPr/>
        </p:nvSpPr>
        <p:spPr>
          <a:xfrm>
            <a:off x="6121111" y="3388337"/>
            <a:ext cx="998031" cy="928261"/>
          </a:xfrm>
          <a:prstGeom prst="rect">
            <a:avLst/>
          </a:prstGeom>
          <a:solidFill>
            <a:schemeClr val="tx1"/>
          </a:solidFill>
          <a:ln>
            <a:solidFill>
              <a:schemeClr val="tx2">
                <a:lumMod val="9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9" name="箭號: 向右 78">
            <a:extLst>
              <a:ext uri="{FF2B5EF4-FFF2-40B4-BE49-F238E27FC236}">
                <a16:creationId xmlns:a16="http://schemas.microsoft.com/office/drawing/2014/main" id="{9209EDE5-AB49-427B-9B4F-B70763168A60}"/>
              </a:ext>
            </a:extLst>
          </p:cNvPr>
          <p:cNvSpPr/>
          <p:nvPr/>
        </p:nvSpPr>
        <p:spPr>
          <a:xfrm>
            <a:off x="5160135" y="3626559"/>
            <a:ext cx="691851" cy="22452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0" name="矩形: 圓角 79">
            <a:extLst>
              <a:ext uri="{FF2B5EF4-FFF2-40B4-BE49-F238E27FC236}">
                <a16:creationId xmlns:a16="http://schemas.microsoft.com/office/drawing/2014/main" id="{EEF3B12C-353A-4BFC-A186-1F940E56C1AE}"/>
              </a:ext>
            </a:extLst>
          </p:cNvPr>
          <p:cNvSpPr/>
          <p:nvPr/>
        </p:nvSpPr>
        <p:spPr>
          <a:xfrm>
            <a:off x="3873323" y="3469433"/>
            <a:ext cx="341207" cy="303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1" name="矩形: 圓角 80">
            <a:extLst>
              <a:ext uri="{FF2B5EF4-FFF2-40B4-BE49-F238E27FC236}">
                <a16:creationId xmlns:a16="http://schemas.microsoft.com/office/drawing/2014/main" id="{DCE587B9-1305-4ED4-87B0-5D229CB46981}"/>
              </a:ext>
            </a:extLst>
          </p:cNvPr>
          <p:cNvSpPr/>
          <p:nvPr/>
        </p:nvSpPr>
        <p:spPr>
          <a:xfrm>
            <a:off x="6167942" y="3443103"/>
            <a:ext cx="341207" cy="303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2" name="文字方塊 81">
            <a:extLst>
              <a:ext uri="{FF2B5EF4-FFF2-40B4-BE49-F238E27FC236}">
                <a16:creationId xmlns:a16="http://schemas.microsoft.com/office/drawing/2014/main" id="{BE7B0680-6DF8-4CD0-BC43-45D9F701AA1F}"/>
              </a:ext>
            </a:extLst>
          </p:cNvPr>
          <p:cNvSpPr txBox="1"/>
          <p:nvPr/>
        </p:nvSpPr>
        <p:spPr>
          <a:xfrm>
            <a:off x="4960281" y="3821249"/>
            <a:ext cx="1078181" cy="523220"/>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a:solidFill>
                  <a:schemeClr val="bg1"/>
                </a:solidFill>
                <a:latin typeface="Arial" panose="020B0604020202020204" pitchFamily="34" charset="0"/>
                <a:ea typeface="+mn-lt"/>
                <a:cs typeface="Arial" panose="020B0604020202020204" pitchFamily="34" charset="0"/>
              </a:rPr>
              <a:t>Upload the </a:t>
            </a:r>
            <a:endParaRPr lang="zh-TW" altLang="en-US" sz="1400">
              <a:solidFill>
                <a:schemeClr val="bg1"/>
              </a:solidFill>
              <a:latin typeface="Arial" panose="020B0604020202020204" pitchFamily="34" charset="0"/>
              <a:ea typeface="+mn-lt"/>
              <a:cs typeface="Arial" panose="020B0604020202020204" pitchFamily="34" charset="0"/>
            </a:endParaRPr>
          </a:p>
          <a:p>
            <a:pPr algn="ctr"/>
            <a:r>
              <a:rPr lang="en-US" altLang="zh-TW" sz="1400">
                <a:solidFill>
                  <a:schemeClr val="bg1"/>
                </a:solidFill>
                <a:latin typeface="Arial" panose="020B0604020202020204" pitchFamily="34" charset="0"/>
                <a:ea typeface="+mn-lt"/>
                <a:cs typeface="Arial" panose="020B0604020202020204" pitchFamily="34" charset="0"/>
              </a:rPr>
              <a:t>entire file</a:t>
            </a:r>
            <a:endParaRPr lang="zh-TW" altLang="en-US" sz="1400">
              <a:solidFill>
                <a:schemeClr val="bg1"/>
              </a:solidFill>
              <a:latin typeface="Arial" panose="020B0604020202020204" pitchFamily="34" charset="0"/>
              <a:ea typeface="+mn-lt"/>
              <a:cs typeface="Arial" panose="020B0604020202020204" pitchFamily="34" charset="0"/>
            </a:endParaRPr>
          </a:p>
        </p:txBody>
      </p:sp>
      <p:sp>
        <p:nvSpPr>
          <p:cNvPr id="83" name="矩形: 圓角 82">
            <a:extLst>
              <a:ext uri="{FF2B5EF4-FFF2-40B4-BE49-F238E27FC236}">
                <a16:creationId xmlns:a16="http://schemas.microsoft.com/office/drawing/2014/main" id="{4F5D6E9A-721B-40F0-A5CE-77315B0DDC6F}"/>
              </a:ext>
            </a:extLst>
          </p:cNvPr>
          <p:cNvSpPr/>
          <p:nvPr/>
        </p:nvSpPr>
        <p:spPr>
          <a:xfrm>
            <a:off x="3888335" y="4681574"/>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4" name="矩形: 圓角 83">
            <a:extLst>
              <a:ext uri="{FF2B5EF4-FFF2-40B4-BE49-F238E27FC236}">
                <a16:creationId xmlns:a16="http://schemas.microsoft.com/office/drawing/2014/main" id="{D28AD35D-2612-429C-9275-59807170B9F0}"/>
              </a:ext>
            </a:extLst>
          </p:cNvPr>
          <p:cNvSpPr/>
          <p:nvPr/>
        </p:nvSpPr>
        <p:spPr>
          <a:xfrm>
            <a:off x="4315355" y="4681574"/>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5" name="矩形: 圓角 84">
            <a:extLst>
              <a:ext uri="{FF2B5EF4-FFF2-40B4-BE49-F238E27FC236}">
                <a16:creationId xmlns:a16="http://schemas.microsoft.com/office/drawing/2014/main" id="{B097729F-CBB7-45D3-9D57-FE6E1EE2C444}"/>
              </a:ext>
            </a:extLst>
          </p:cNvPr>
          <p:cNvSpPr/>
          <p:nvPr/>
        </p:nvSpPr>
        <p:spPr>
          <a:xfrm>
            <a:off x="4742376" y="4681574"/>
            <a:ext cx="341207" cy="303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6" name="矩形: 圓角 85">
            <a:extLst>
              <a:ext uri="{FF2B5EF4-FFF2-40B4-BE49-F238E27FC236}">
                <a16:creationId xmlns:a16="http://schemas.microsoft.com/office/drawing/2014/main" id="{57941B29-F8D9-4804-8419-E6B8DD42D5DF}"/>
              </a:ext>
            </a:extLst>
          </p:cNvPr>
          <p:cNvSpPr/>
          <p:nvPr/>
        </p:nvSpPr>
        <p:spPr>
          <a:xfrm>
            <a:off x="3888335"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7" name="矩形: 圓角 86">
            <a:extLst>
              <a:ext uri="{FF2B5EF4-FFF2-40B4-BE49-F238E27FC236}">
                <a16:creationId xmlns:a16="http://schemas.microsoft.com/office/drawing/2014/main" id="{D5F2D0D3-71FB-473A-8917-FF3BDEC9E678}"/>
              </a:ext>
            </a:extLst>
          </p:cNvPr>
          <p:cNvSpPr/>
          <p:nvPr/>
        </p:nvSpPr>
        <p:spPr>
          <a:xfrm>
            <a:off x="4315355"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8" name="矩形: 圓角 87">
            <a:extLst>
              <a:ext uri="{FF2B5EF4-FFF2-40B4-BE49-F238E27FC236}">
                <a16:creationId xmlns:a16="http://schemas.microsoft.com/office/drawing/2014/main" id="{4BBB18A3-6C8E-49B3-A969-B5F0E6BDE900}"/>
              </a:ext>
            </a:extLst>
          </p:cNvPr>
          <p:cNvSpPr/>
          <p:nvPr/>
        </p:nvSpPr>
        <p:spPr>
          <a:xfrm>
            <a:off x="4742376"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9" name="箭號: 向右 88">
            <a:extLst>
              <a:ext uri="{FF2B5EF4-FFF2-40B4-BE49-F238E27FC236}">
                <a16:creationId xmlns:a16="http://schemas.microsoft.com/office/drawing/2014/main" id="{5A4DBB0E-6ED3-49D4-A2A7-1D856B004C90}"/>
              </a:ext>
            </a:extLst>
          </p:cNvPr>
          <p:cNvSpPr/>
          <p:nvPr/>
        </p:nvSpPr>
        <p:spPr>
          <a:xfrm>
            <a:off x="5171778" y="4738664"/>
            <a:ext cx="691851" cy="224521"/>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0" name="文字方塊 89">
            <a:extLst>
              <a:ext uri="{FF2B5EF4-FFF2-40B4-BE49-F238E27FC236}">
                <a16:creationId xmlns:a16="http://schemas.microsoft.com/office/drawing/2014/main" id="{8B9ABBD2-3613-40C4-A0AB-653CBA0B4770}"/>
              </a:ext>
            </a:extLst>
          </p:cNvPr>
          <p:cNvSpPr txBox="1"/>
          <p:nvPr/>
        </p:nvSpPr>
        <p:spPr>
          <a:xfrm>
            <a:off x="3521868" y="5420864"/>
            <a:ext cx="397243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a:solidFill>
                  <a:schemeClr val="bg1"/>
                </a:solidFill>
                <a:latin typeface="Arial" panose="020B0604020202020204" pitchFamily="34" charset="0"/>
                <a:ea typeface="+mn-lt"/>
                <a:cs typeface="Arial" panose="020B0604020202020204" pitchFamily="34" charset="0"/>
              </a:rPr>
              <a:t>Only upload blocks that have been modified</a:t>
            </a:r>
            <a:endParaRPr lang="zh-TW" altLang="en-US" sz="1400">
              <a:solidFill>
                <a:schemeClr val="bg1"/>
              </a:solidFill>
              <a:latin typeface="Arial" panose="020B0604020202020204" pitchFamily="34" charset="0"/>
              <a:ea typeface="+mn-lt"/>
              <a:cs typeface="Arial" panose="020B0604020202020204" pitchFamily="34" charset="0"/>
            </a:endParaRPr>
          </a:p>
        </p:txBody>
      </p:sp>
      <p:sp>
        <p:nvSpPr>
          <p:cNvPr id="91" name="矩形: 圓角 90">
            <a:extLst>
              <a:ext uri="{FF2B5EF4-FFF2-40B4-BE49-F238E27FC236}">
                <a16:creationId xmlns:a16="http://schemas.microsoft.com/office/drawing/2014/main" id="{5BD0571D-DF3D-4F1A-8E29-431983D8A544}"/>
              </a:ext>
            </a:extLst>
          </p:cNvPr>
          <p:cNvSpPr/>
          <p:nvPr/>
        </p:nvSpPr>
        <p:spPr>
          <a:xfrm>
            <a:off x="770797" y="4061932"/>
            <a:ext cx="150517" cy="166369"/>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2" name="矩形: 圓角 91">
            <a:extLst>
              <a:ext uri="{FF2B5EF4-FFF2-40B4-BE49-F238E27FC236}">
                <a16:creationId xmlns:a16="http://schemas.microsoft.com/office/drawing/2014/main" id="{609E2A3C-E20B-4732-AFF5-D9AAD0A04357}"/>
              </a:ext>
            </a:extLst>
          </p:cNvPr>
          <p:cNvSpPr/>
          <p:nvPr/>
        </p:nvSpPr>
        <p:spPr>
          <a:xfrm>
            <a:off x="726438" y="3298394"/>
            <a:ext cx="168260" cy="157929"/>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3" name="文字方塊 92">
            <a:extLst>
              <a:ext uri="{FF2B5EF4-FFF2-40B4-BE49-F238E27FC236}">
                <a16:creationId xmlns:a16="http://schemas.microsoft.com/office/drawing/2014/main" id="{ECCB7B1B-8801-4E17-87F7-BA17FBA0EDF5}"/>
              </a:ext>
            </a:extLst>
          </p:cNvPr>
          <p:cNvSpPr txBox="1"/>
          <p:nvPr/>
        </p:nvSpPr>
        <p:spPr>
          <a:xfrm>
            <a:off x="636447" y="3514468"/>
            <a:ext cx="10806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1000">
                <a:latin typeface="Arial" panose="020B0604020202020204" pitchFamily="34" charset="0"/>
                <a:ea typeface="+mn-lt"/>
                <a:cs typeface="Arial" panose="020B0604020202020204" pitchFamily="34" charset="0"/>
              </a:rPr>
              <a:t>Original</a:t>
            </a:r>
            <a:endParaRPr lang="zh-TW" altLang="en-US">
              <a:latin typeface="Arial" panose="020B0604020202020204" pitchFamily="34" charset="0"/>
              <a:cs typeface="Arial" panose="020B0604020202020204" pitchFamily="34" charset="0"/>
            </a:endParaRPr>
          </a:p>
          <a:p>
            <a:pPr algn="l"/>
            <a:r>
              <a:rPr lang="zh-TW" sz="1000">
                <a:latin typeface="Arial" panose="020B0604020202020204" pitchFamily="34" charset="0"/>
                <a:ea typeface="+mn-lt"/>
                <a:cs typeface="Arial" panose="020B0604020202020204" pitchFamily="34" charset="0"/>
              </a:rPr>
              <a:t>data</a:t>
            </a:r>
            <a:endParaRPr lang="zh-TW">
              <a:latin typeface="Arial" panose="020B0604020202020204" pitchFamily="34" charset="0"/>
              <a:cs typeface="Arial" panose="020B0604020202020204" pitchFamily="34" charset="0"/>
            </a:endParaRPr>
          </a:p>
        </p:txBody>
      </p:sp>
      <p:sp>
        <p:nvSpPr>
          <p:cNvPr id="94" name="文字方塊 93">
            <a:extLst>
              <a:ext uri="{FF2B5EF4-FFF2-40B4-BE49-F238E27FC236}">
                <a16:creationId xmlns:a16="http://schemas.microsoft.com/office/drawing/2014/main" id="{BD5698CB-DB65-47EF-BCD6-88CF8A40055B}"/>
              </a:ext>
            </a:extLst>
          </p:cNvPr>
          <p:cNvSpPr txBox="1"/>
          <p:nvPr/>
        </p:nvSpPr>
        <p:spPr>
          <a:xfrm>
            <a:off x="631328" y="4250665"/>
            <a:ext cx="815235"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sz="1000">
                <a:latin typeface="Arial" panose="020B0604020202020204" pitchFamily="34" charset="0"/>
                <a:ea typeface="+mn-lt"/>
                <a:cs typeface="Arial" panose="020B0604020202020204" pitchFamily="34" charset="0"/>
              </a:rPr>
              <a:t>Modified</a:t>
            </a:r>
            <a:endParaRPr lang="zh-TW">
              <a:latin typeface="Arial" panose="020B0604020202020204" pitchFamily="34" charset="0"/>
              <a:cs typeface="Arial" panose="020B0604020202020204" pitchFamily="34" charset="0"/>
            </a:endParaRPr>
          </a:p>
          <a:p>
            <a:pPr algn="l"/>
            <a:r>
              <a:rPr lang="zh-TW" sz="1000">
                <a:latin typeface="Arial" panose="020B0604020202020204" pitchFamily="34" charset="0"/>
                <a:ea typeface="+mn-lt"/>
                <a:cs typeface="Arial" panose="020B0604020202020204" pitchFamily="34" charset="0"/>
              </a:rPr>
              <a:t>data</a:t>
            </a:r>
            <a:endParaRPr lang="zh-TW">
              <a:latin typeface="Arial" panose="020B0604020202020204" pitchFamily="34" charset="0"/>
              <a:cs typeface="Arial" panose="020B0604020202020204" pitchFamily="34" charset="0"/>
            </a:endParaRPr>
          </a:p>
        </p:txBody>
      </p:sp>
      <p:sp>
        <p:nvSpPr>
          <p:cNvPr id="95" name="矩形: 圓角 94">
            <a:extLst>
              <a:ext uri="{FF2B5EF4-FFF2-40B4-BE49-F238E27FC236}">
                <a16:creationId xmlns:a16="http://schemas.microsoft.com/office/drawing/2014/main" id="{3F869AAF-5D0C-45D8-9E27-7D25B00CB4AD}"/>
              </a:ext>
            </a:extLst>
          </p:cNvPr>
          <p:cNvSpPr/>
          <p:nvPr/>
        </p:nvSpPr>
        <p:spPr>
          <a:xfrm>
            <a:off x="5876936" y="4681574"/>
            <a:ext cx="341207" cy="303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6" name="矩形: 圓角 95">
            <a:extLst>
              <a:ext uri="{FF2B5EF4-FFF2-40B4-BE49-F238E27FC236}">
                <a16:creationId xmlns:a16="http://schemas.microsoft.com/office/drawing/2014/main" id="{12835307-A077-4DE7-9559-B9F3146E6040}"/>
              </a:ext>
            </a:extLst>
          </p:cNvPr>
          <p:cNvSpPr/>
          <p:nvPr/>
        </p:nvSpPr>
        <p:spPr>
          <a:xfrm>
            <a:off x="6303956" y="4681574"/>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7" name="矩形: 圓角 96">
            <a:extLst>
              <a:ext uri="{FF2B5EF4-FFF2-40B4-BE49-F238E27FC236}">
                <a16:creationId xmlns:a16="http://schemas.microsoft.com/office/drawing/2014/main" id="{0BE0369E-FD26-4215-A513-3B4D4B9F2197}"/>
              </a:ext>
            </a:extLst>
          </p:cNvPr>
          <p:cNvSpPr/>
          <p:nvPr/>
        </p:nvSpPr>
        <p:spPr>
          <a:xfrm>
            <a:off x="6730976" y="4681574"/>
            <a:ext cx="341207" cy="30379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8" name="矩形: 圓角 97">
            <a:extLst>
              <a:ext uri="{FF2B5EF4-FFF2-40B4-BE49-F238E27FC236}">
                <a16:creationId xmlns:a16="http://schemas.microsoft.com/office/drawing/2014/main" id="{6A964346-6864-414F-81B2-F0AE55B85FD0}"/>
              </a:ext>
            </a:extLst>
          </p:cNvPr>
          <p:cNvSpPr/>
          <p:nvPr/>
        </p:nvSpPr>
        <p:spPr>
          <a:xfrm>
            <a:off x="5876936"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99" name="矩形: 圓角 98">
            <a:extLst>
              <a:ext uri="{FF2B5EF4-FFF2-40B4-BE49-F238E27FC236}">
                <a16:creationId xmlns:a16="http://schemas.microsoft.com/office/drawing/2014/main" id="{F67EA5EA-7CF4-4549-9524-18BD1F1E95B8}"/>
              </a:ext>
            </a:extLst>
          </p:cNvPr>
          <p:cNvSpPr/>
          <p:nvPr/>
        </p:nvSpPr>
        <p:spPr>
          <a:xfrm>
            <a:off x="6303956"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00" name="矩形: 圓角 99">
            <a:extLst>
              <a:ext uri="{FF2B5EF4-FFF2-40B4-BE49-F238E27FC236}">
                <a16:creationId xmlns:a16="http://schemas.microsoft.com/office/drawing/2014/main" id="{8DD7CEEE-F1BF-4617-9BBD-FF2D5BC76E56}"/>
              </a:ext>
            </a:extLst>
          </p:cNvPr>
          <p:cNvSpPr/>
          <p:nvPr/>
        </p:nvSpPr>
        <p:spPr>
          <a:xfrm>
            <a:off x="6730976" y="5103510"/>
            <a:ext cx="341207" cy="303795"/>
          </a:xfrm>
          <a:prstGeom prst="roundRect">
            <a:avLst/>
          </a:prstGeom>
          <a:solidFill>
            <a:srgbClr val="5B7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 name="矩形: 圓角 1">
            <a:extLst>
              <a:ext uri="{FF2B5EF4-FFF2-40B4-BE49-F238E27FC236}">
                <a16:creationId xmlns:a16="http://schemas.microsoft.com/office/drawing/2014/main" id="{2D41D2B4-492E-4713-918A-219451227BE2}"/>
              </a:ext>
            </a:extLst>
          </p:cNvPr>
          <p:cNvSpPr/>
          <p:nvPr/>
        </p:nvSpPr>
        <p:spPr>
          <a:xfrm>
            <a:off x="1516850" y="3388337"/>
            <a:ext cx="1976582" cy="27412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Arial" panose="020B0604020202020204" pitchFamily="34" charset="0"/>
                <a:ea typeface="微軟正黑體"/>
                <a:cs typeface="Arial" panose="020B0604020202020204" pitchFamily="34" charset="0"/>
              </a:rPr>
              <a:t>File-level</a:t>
            </a:r>
            <a:endParaRPr lang="en-US" altLang="zh-CN" sz="1600">
              <a:latin typeface="Arial" panose="020B0604020202020204" pitchFamily="34" charset="0"/>
              <a:ea typeface="微軟正黑體"/>
              <a:cs typeface="Arial" panose="020B0604020202020204" pitchFamily="34" charset="0"/>
            </a:endParaRPr>
          </a:p>
        </p:txBody>
      </p:sp>
      <p:sp>
        <p:nvSpPr>
          <p:cNvPr id="75" name="Rectangle 12">
            <a:extLst>
              <a:ext uri="{FF2B5EF4-FFF2-40B4-BE49-F238E27FC236}">
                <a16:creationId xmlns:a16="http://schemas.microsoft.com/office/drawing/2014/main" id="{39E2D47B-8F04-4F1A-AFDA-659843AA9EAF}"/>
              </a:ext>
            </a:extLst>
          </p:cNvPr>
          <p:cNvSpPr/>
          <p:nvPr/>
        </p:nvSpPr>
        <p:spPr>
          <a:xfrm>
            <a:off x="1517839" y="3681648"/>
            <a:ext cx="2209149" cy="523220"/>
          </a:xfrm>
          <a:prstGeom prst="rect">
            <a:avLst/>
          </a:prstGeom>
          <a:noFill/>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CN" sz="1400">
                <a:solidFill>
                  <a:schemeClr val="bg1"/>
                </a:solidFill>
                <a:latin typeface="Arial" panose="020B0604020202020204" pitchFamily="34" charset="0"/>
                <a:ea typeface="+mn-lt"/>
                <a:cs typeface="Arial" panose="020B0604020202020204" pitchFamily="34" charset="0"/>
              </a:rPr>
              <a:t>To</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modify</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a</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file,</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all</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files</a:t>
            </a:r>
            <a:r>
              <a:rPr lang="zh-CN" altLang="en-US" sz="1400">
                <a:solidFill>
                  <a:schemeClr val="bg1"/>
                </a:solidFill>
                <a:latin typeface="Arial" panose="020B0604020202020204" pitchFamily="34" charset="0"/>
                <a:ea typeface="Microsoft JhengHei"/>
                <a:cs typeface="Arial" panose="020B0604020202020204" pitchFamily="34" charset="0"/>
              </a:rPr>
              <a:t> </a:t>
            </a:r>
            <a:r>
              <a:rPr lang="en-US" altLang="zh-CN" sz="1400">
                <a:solidFill>
                  <a:schemeClr val="bg1"/>
                </a:solidFill>
                <a:latin typeface="Arial" panose="020B0604020202020204" pitchFamily="34" charset="0"/>
                <a:ea typeface="+mn-lt"/>
                <a:cs typeface="Arial" panose="020B0604020202020204" pitchFamily="34" charset="0"/>
              </a:rPr>
              <a:t>m</a:t>
            </a:r>
            <a:r>
              <a:rPr lang="zh-CN" sz="1400">
                <a:solidFill>
                  <a:schemeClr val="bg1"/>
                </a:solidFill>
                <a:latin typeface="Arial" panose="020B0604020202020204" pitchFamily="34" charset="0"/>
                <a:ea typeface="Microsoft JhengHei"/>
                <a:cs typeface="Arial" panose="020B0604020202020204" pitchFamily="34" charset="0"/>
              </a:rPr>
              <a:t>ust be</a:t>
            </a:r>
            <a:r>
              <a:rPr lang="zh-CN" altLang="en-US" sz="1400">
                <a:solidFill>
                  <a:schemeClr val="bg1"/>
                </a:solidFill>
                <a:latin typeface="Arial" panose="020B0604020202020204" pitchFamily="34" charset="0"/>
                <a:ea typeface="Microsoft JhengHei"/>
                <a:cs typeface="Arial" panose="020B0604020202020204" pitchFamily="34" charset="0"/>
              </a:rPr>
              <a:t> </a:t>
            </a:r>
            <a:r>
              <a:rPr lang="zh-CN" sz="1400">
                <a:solidFill>
                  <a:schemeClr val="bg1"/>
                </a:solidFill>
                <a:latin typeface="Arial" panose="020B0604020202020204" pitchFamily="34" charset="0"/>
                <a:ea typeface="Microsoft JhengHei"/>
                <a:cs typeface="Arial" panose="020B0604020202020204" pitchFamily="34" charset="0"/>
              </a:rPr>
              <a:t>re-uploaded.</a:t>
            </a:r>
            <a:endParaRPr lang="zh-TW" altLang="en-US" sz="1400">
              <a:solidFill>
                <a:schemeClr val="bg1"/>
              </a:solidFill>
              <a:latin typeface="Arial" panose="020B0604020202020204" pitchFamily="34" charset="0"/>
              <a:ea typeface="Microsoft JhengHei"/>
              <a:cs typeface="Arial" panose="020B0604020202020204" pitchFamily="34" charset="0"/>
            </a:endParaRPr>
          </a:p>
        </p:txBody>
      </p:sp>
      <p:sp>
        <p:nvSpPr>
          <p:cNvPr id="47" name="矩形: 圓角 46">
            <a:extLst>
              <a:ext uri="{FF2B5EF4-FFF2-40B4-BE49-F238E27FC236}">
                <a16:creationId xmlns:a16="http://schemas.microsoft.com/office/drawing/2014/main" id="{969C553B-E13B-4FD4-AB1F-0BC952AD0F3D}"/>
              </a:ext>
            </a:extLst>
          </p:cNvPr>
          <p:cNvSpPr/>
          <p:nvPr/>
        </p:nvSpPr>
        <p:spPr>
          <a:xfrm>
            <a:off x="1516850" y="4692317"/>
            <a:ext cx="1976582" cy="249381"/>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latin typeface="Arial" panose="020B0604020202020204" pitchFamily="34" charset="0"/>
                <a:ea typeface="微軟正黑體"/>
                <a:cs typeface="Arial" panose="020B0604020202020204" pitchFamily="34" charset="0"/>
              </a:rPr>
              <a:t>Block-level</a:t>
            </a:r>
          </a:p>
        </p:txBody>
      </p:sp>
    </p:spTree>
    <p:extLst>
      <p:ext uri="{BB962C8B-B14F-4D97-AF65-F5344CB8AC3E}">
        <p14:creationId xmlns:p14="http://schemas.microsoft.com/office/powerpoint/2010/main" val="19723733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標題 1">
            <a:extLst>
              <a:ext uri="{FF2B5EF4-FFF2-40B4-BE49-F238E27FC236}">
                <a16:creationId xmlns:a16="http://schemas.microsoft.com/office/drawing/2014/main" id="{4649FD99-A99C-4506-B952-5867F5DA2B9C}"/>
              </a:ext>
            </a:extLst>
          </p:cNvPr>
          <p:cNvSpPr>
            <a:spLocks noGrp="1"/>
          </p:cNvSpPr>
          <p:nvPr>
            <p:ph type="title"/>
          </p:nvPr>
        </p:nvSpPr>
        <p:spPr>
          <a:xfrm>
            <a:off x="417096" y="266881"/>
            <a:ext cx="11060700" cy="1205835"/>
          </a:xfrm>
        </p:spPr>
        <p:txBody>
          <a:bodyPr>
            <a:normAutofit/>
          </a:bodyPr>
          <a:lstStyle/>
          <a:p>
            <a:r>
              <a:rPr lang="en-US" altLang="zh-TW" sz="4000" cap="none">
                <a:latin typeface="Arial"/>
                <a:ea typeface="微軟正黑體"/>
                <a:cs typeface="Arial"/>
              </a:rPr>
              <a:t>VJBOD Cloud</a:t>
            </a:r>
            <a:endParaRPr lang="zh-TW" altLang="en-US" sz="4000" cap="none">
              <a:latin typeface="Arial"/>
              <a:ea typeface="微軟正黑體"/>
              <a:cs typeface="Arial"/>
            </a:endParaRPr>
          </a:p>
          <a:p>
            <a:r>
              <a:rPr lang="en-US" sz="4000" cap="none">
                <a:latin typeface="Arial"/>
                <a:ea typeface="微軟正黑體"/>
                <a:cs typeface="Arial"/>
              </a:rPr>
              <a:t>Block-based</a:t>
            </a:r>
            <a:r>
              <a:rPr lang="zh-TW" altLang="en-US" sz="4000" cap="none">
                <a:latin typeface="Arial"/>
                <a:ea typeface="微軟正黑體"/>
                <a:cs typeface="Arial"/>
              </a:rPr>
              <a:t> </a:t>
            </a:r>
            <a:r>
              <a:rPr lang="en-US" sz="4000" cap="none">
                <a:latin typeface="Arial"/>
                <a:ea typeface="微軟正黑體"/>
                <a:cs typeface="Arial"/>
              </a:rPr>
              <a:t>Cloud</a:t>
            </a:r>
            <a:r>
              <a:rPr lang="zh-TW" altLang="en-US" sz="4000" cap="none">
                <a:latin typeface="Arial"/>
                <a:ea typeface="微軟正黑體"/>
                <a:cs typeface="Arial"/>
              </a:rPr>
              <a:t> </a:t>
            </a:r>
            <a:r>
              <a:rPr lang="en-US" sz="4000" cap="none">
                <a:latin typeface="Arial"/>
                <a:ea typeface="微軟正黑體"/>
                <a:cs typeface="Arial"/>
              </a:rPr>
              <a:t>Gateway</a:t>
            </a:r>
            <a:r>
              <a:rPr lang="zh-TW" altLang="en-US" sz="4000" cap="none">
                <a:latin typeface="Arial"/>
                <a:ea typeface="微軟正黑體"/>
                <a:cs typeface="Arial"/>
              </a:rPr>
              <a:t> </a:t>
            </a:r>
            <a:r>
              <a:rPr lang="en-US" altLang="zh-TW" sz="4000" cap="none" err="1">
                <a:latin typeface="Arial"/>
                <a:ea typeface="微軟正黑體"/>
                <a:cs typeface="Arial"/>
              </a:rPr>
              <a:t>Benefi</a:t>
            </a:r>
            <a:r>
              <a:rPr lang="en-US" altLang="zh-TW" sz="4000" cap="none">
                <a:latin typeface="Arial"/>
                <a:ea typeface="微軟正黑體"/>
                <a:cs typeface="Arial"/>
              </a:rPr>
              <a:t>ts</a:t>
            </a:r>
            <a:endParaRPr lang="zh-TW" altLang="en-US" sz="4000" cap="none">
              <a:latin typeface="Arial"/>
              <a:ea typeface="微軟正黑體"/>
              <a:cs typeface="Arial"/>
            </a:endParaRPr>
          </a:p>
        </p:txBody>
      </p:sp>
      <p:sp>
        <p:nvSpPr>
          <p:cNvPr id="14" name="內容版面配置區 2">
            <a:extLst>
              <a:ext uri="{FF2B5EF4-FFF2-40B4-BE49-F238E27FC236}">
                <a16:creationId xmlns:a16="http://schemas.microsoft.com/office/drawing/2014/main" id="{FA74D9CA-5EE5-4012-AE7F-27111FAE1ED7}"/>
              </a:ext>
            </a:extLst>
          </p:cNvPr>
          <p:cNvSpPr txBox="1">
            <a:spLocks/>
          </p:cNvSpPr>
          <p:nvPr/>
        </p:nvSpPr>
        <p:spPr>
          <a:xfrm>
            <a:off x="321709" y="1728282"/>
            <a:ext cx="5869801" cy="4774217"/>
          </a:xfrm>
          <a:prstGeom prst="rect">
            <a:avLst/>
          </a:prstGeom>
        </p:spPr>
        <p:txBody>
          <a:bodyPr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342900" indent="-342900">
              <a:lnSpc>
                <a:spcPct val="100000"/>
              </a:lnSpc>
              <a:buAutoNum type="arabicParenR"/>
            </a:pPr>
            <a:r>
              <a:rPr lang="en-US" sz="1800">
                <a:latin typeface="Arial" panose="020B0604020202020204" pitchFamily="34" charset="0"/>
                <a:ea typeface="微軟正黑體"/>
                <a:cs typeface="Arial" panose="020B0604020202020204" pitchFamily="34" charset="0"/>
              </a:rPr>
              <a:t>Data </a:t>
            </a:r>
            <a:r>
              <a:rPr lang="en-US" sz="1800">
                <a:latin typeface="Arial" panose="020B0604020202020204" pitchFamily="34" charset="0"/>
                <a:ea typeface="Microsoft JhengHei"/>
                <a:cs typeface="Arial" panose="020B0604020202020204" pitchFamily="34" charset="0"/>
              </a:rPr>
              <a:t>unrecognizable</a:t>
            </a:r>
            <a:r>
              <a:rPr lang="en-US" sz="1800">
                <a:latin typeface="Arial" panose="020B0604020202020204" pitchFamily="34" charset="0"/>
                <a:ea typeface="微軟正黑體"/>
                <a:cs typeface="Arial" panose="020B0604020202020204" pitchFamily="34" charset="0"/>
              </a:rPr>
              <a:t>, provide excellent data security.</a:t>
            </a:r>
            <a:endParaRPr lang="zh-TW" altLang="en-US">
              <a:latin typeface="Arial" panose="020B0604020202020204" pitchFamily="34" charset="0"/>
              <a:cs typeface="Arial" panose="020B0604020202020204" pitchFamily="34" charset="0"/>
            </a:endParaRPr>
          </a:p>
          <a:p>
            <a:pPr marL="342900" indent="-342900">
              <a:lnSpc>
                <a:spcPct val="100000"/>
              </a:lnSpc>
              <a:buAutoNum type="arabicParenR"/>
            </a:pPr>
            <a:r>
              <a:rPr lang="en-US" altLang="zh-TW" sz="1800">
                <a:latin typeface="Arial" panose="020B0604020202020204" pitchFamily="34" charset="0"/>
                <a:ea typeface="微軟正黑體"/>
                <a:cs typeface="Arial" panose="020B0604020202020204" pitchFamily="34" charset="0"/>
              </a:rPr>
              <a:t>T</a:t>
            </a:r>
            <a:r>
              <a:rPr lang="zh-TW" sz="1800">
                <a:latin typeface="Arial" panose="020B0604020202020204" pitchFamily="34" charset="0"/>
                <a:ea typeface="微軟正黑體"/>
                <a:cs typeface="Arial" panose="020B0604020202020204" pitchFamily="34" charset="0"/>
              </a:rPr>
              <a:t>he </a:t>
            </a:r>
            <a:r>
              <a:rPr lang="en-US" altLang="zh-TW" sz="1800">
                <a:latin typeface="Arial" panose="020B0604020202020204" pitchFamily="34" charset="0"/>
                <a:ea typeface="微軟正黑體"/>
                <a:cs typeface="Arial" panose="020B0604020202020204" pitchFamily="34" charset="0"/>
              </a:rPr>
              <a:t>d</a:t>
            </a:r>
            <a:r>
              <a:rPr lang="zh-TW" sz="1800">
                <a:latin typeface="Arial" panose="020B0604020202020204" pitchFamily="34" charset="0"/>
                <a:ea typeface="微軟正黑體"/>
                <a:cs typeface="Arial" panose="020B0604020202020204" pitchFamily="34" charset="0"/>
              </a:rPr>
              <a:t>ata </a:t>
            </a:r>
            <a:r>
              <a:rPr lang="en-US" altLang="zh-TW" sz="1800">
                <a:latin typeface="Arial" panose="020B0604020202020204" pitchFamily="34" charset="0"/>
                <a:ea typeface="微軟正黑體"/>
                <a:cs typeface="Arial" panose="020B0604020202020204" pitchFamily="34" charset="0"/>
              </a:rPr>
              <a:t>could</a:t>
            </a:r>
            <a:r>
              <a:rPr lang="zh-TW"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b</a:t>
            </a:r>
            <a:r>
              <a:rPr lang="zh-TW" sz="1800">
                <a:latin typeface="Arial" panose="020B0604020202020204" pitchFamily="34" charset="0"/>
                <a:ea typeface="微軟正黑體"/>
                <a:cs typeface="Arial" panose="020B0604020202020204" pitchFamily="34" charset="0"/>
              </a:rPr>
              <a:t>e </a:t>
            </a:r>
            <a:r>
              <a:rPr lang="en-US" altLang="zh-TW" sz="1800">
                <a:latin typeface="Arial" panose="020B0604020202020204" pitchFamily="34" charset="0"/>
                <a:ea typeface="微軟正黑體"/>
                <a:cs typeface="Arial" panose="020B0604020202020204" pitchFamily="34" charset="0"/>
              </a:rPr>
              <a:t>a</a:t>
            </a:r>
            <a:r>
              <a:rPr lang="zh-TW" sz="1800">
                <a:latin typeface="Arial" panose="020B0604020202020204" pitchFamily="34" charset="0"/>
                <a:ea typeface="微軟正黑體"/>
                <a:cs typeface="Arial" panose="020B0604020202020204" pitchFamily="34" charset="0"/>
              </a:rPr>
              <a:t>ccessed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ontinuously </a:t>
            </a:r>
            <a:r>
              <a:rPr lang="en-US" altLang="zh-TW" sz="1800">
                <a:latin typeface="Arial" panose="020B0604020202020204" pitchFamily="34" charset="0"/>
                <a:ea typeface="微軟正黑體"/>
                <a:cs typeface="Arial" panose="020B0604020202020204" pitchFamily="34" charset="0"/>
              </a:rPr>
              <a:t>w</a:t>
            </a:r>
            <a:r>
              <a:rPr lang="zh-TW" sz="1800">
                <a:latin typeface="Arial" panose="020B0604020202020204" pitchFamily="34" charset="0"/>
                <a:ea typeface="微軟正黑體"/>
                <a:cs typeface="Arial" panose="020B0604020202020204" pitchFamily="34" charset="0"/>
              </a:rPr>
              <a:t>hen </a:t>
            </a:r>
            <a:r>
              <a:rPr lang="en-US" altLang="zh-TW" sz="1800">
                <a:latin typeface="Arial" panose="020B0604020202020204" pitchFamily="34" charset="0"/>
                <a:ea typeface="微軟正黑體"/>
                <a:cs typeface="Arial" panose="020B0604020202020204" pitchFamily="34" charset="0"/>
              </a:rPr>
              <a:t>t</a:t>
            </a:r>
            <a:r>
              <a:rPr lang="zh-TW" sz="1800">
                <a:latin typeface="Arial" panose="020B0604020202020204" pitchFamily="34" charset="0"/>
                <a:ea typeface="微軟正黑體"/>
                <a:cs typeface="Arial" panose="020B0604020202020204" pitchFamily="34" charset="0"/>
              </a:rPr>
              <a:t>he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loud </a:t>
            </a:r>
            <a:r>
              <a:rPr lang="en-US" altLang="zh-TW" sz="1800">
                <a:latin typeface="Arial" panose="020B0604020202020204" pitchFamily="34" charset="0"/>
                <a:ea typeface="微軟正黑體"/>
                <a:cs typeface="Arial" panose="020B0604020202020204" pitchFamily="34" charset="0"/>
              </a:rPr>
              <a:t>s</a:t>
            </a:r>
            <a:r>
              <a:rPr lang="zh-TW" sz="1800">
                <a:latin typeface="Arial" panose="020B0604020202020204" pitchFamily="34" charset="0"/>
                <a:ea typeface="微軟正黑體"/>
                <a:cs typeface="Arial" panose="020B0604020202020204" pitchFamily="34" charset="0"/>
              </a:rPr>
              <a:t>ervice </a:t>
            </a:r>
            <a:r>
              <a:rPr lang="en-US" altLang="zh-TW" sz="1800" err="1">
                <a:latin typeface="Arial" panose="020B0604020202020204" pitchFamily="34" charset="0"/>
                <a:ea typeface="微軟正黑體"/>
                <a:cs typeface="Arial" panose="020B0604020202020204" pitchFamily="34" charset="0"/>
              </a:rPr>
              <a:t>i</a:t>
            </a:r>
            <a:r>
              <a:rPr lang="zh-TW" sz="1800">
                <a:latin typeface="Arial" panose="020B0604020202020204" pitchFamily="34" charset="0"/>
                <a:ea typeface="微軟正黑體"/>
                <a:cs typeface="Arial" panose="020B0604020202020204" pitchFamily="34" charset="0"/>
              </a:rPr>
              <a:t>s </a:t>
            </a:r>
            <a:r>
              <a:rPr lang="en-US" altLang="zh-TW" sz="1800">
                <a:latin typeface="Arial" panose="020B0604020202020204" pitchFamily="34" charset="0"/>
                <a:ea typeface="微軟正黑體"/>
                <a:cs typeface="Arial" panose="020B0604020202020204" pitchFamily="34" charset="0"/>
              </a:rPr>
              <a:t>d</a:t>
            </a:r>
            <a:r>
              <a:rPr lang="zh-TW" sz="1800">
                <a:latin typeface="Arial" panose="020B0604020202020204" pitchFamily="34" charset="0"/>
                <a:ea typeface="微軟正黑體"/>
                <a:cs typeface="Arial" panose="020B0604020202020204" pitchFamily="34" charset="0"/>
              </a:rPr>
              <a:t>isconnected, </a:t>
            </a:r>
            <a:r>
              <a:rPr lang="en-US" altLang="zh-TW" sz="1800">
                <a:latin typeface="Arial" panose="020B0604020202020204" pitchFamily="34" charset="0"/>
                <a:ea typeface="微軟正黑體"/>
                <a:cs typeface="Arial" panose="020B0604020202020204" pitchFamily="34" charset="0"/>
              </a:rPr>
              <a:t>a</a:t>
            </a:r>
            <a:r>
              <a:rPr lang="zh-TW" sz="1800">
                <a:latin typeface="Arial" panose="020B0604020202020204" pitchFamily="34" charset="0"/>
                <a:ea typeface="微軟正黑體"/>
                <a:cs typeface="Arial" panose="020B0604020202020204" pitchFamily="34" charset="0"/>
              </a:rPr>
              <a:t>nd </a:t>
            </a:r>
            <a:r>
              <a:rPr lang="en-US" altLang="zh-TW" sz="1800">
                <a:latin typeface="Arial" panose="020B0604020202020204" pitchFamily="34" charset="0"/>
                <a:ea typeface="微軟正黑體"/>
                <a:cs typeface="Arial" panose="020B0604020202020204" pitchFamily="34" charset="0"/>
              </a:rPr>
              <a:t>t</a:t>
            </a:r>
            <a:r>
              <a:rPr lang="zh-TW" sz="1800">
                <a:latin typeface="Arial" panose="020B0604020202020204" pitchFamily="34" charset="0"/>
                <a:ea typeface="微軟正黑體"/>
                <a:cs typeface="Arial" panose="020B0604020202020204" pitchFamily="34" charset="0"/>
              </a:rPr>
              <a:t>he </a:t>
            </a:r>
            <a:r>
              <a:rPr lang="en-US" altLang="zh-TW" sz="1800">
                <a:latin typeface="Arial" panose="020B0604020202020204" pitchFamily="34" charset="0"/>
                <a:ea typeface="微軟正黑體"/>
                <a:cs typeface="Arial" panose="020B0604020202020204" pitchFamily="34" charset="0"/>
              </a:rPr>
              <a:t>se</a:t>
            </a:r>
            <a:r>
              <a:rPr lang="zh-TW" sz="1800">
                <a:latin typeface="Arial" panose="020B0604020202020204" pitchFamily="34" charset="0"/>
                <a:ea typeface="微軟正黑體"/>
                <a:cs typeface="Arial" panose="020B0604020202020204" pitchFamily="34" charset="0"/>
              </a:rPr>
              <a:t>r</a:t>
            </a:r>
            <a:r>
              <a:rPr lang="en-US" altLang="zh-TW" sz="1800">
                <a:latin typeface="Arial" panose="020B0604020202020204" pitchFamily="34" charset="0"/>
                <a:ea typeface="微軟正黑體"/>
                <a:cs typeface="Arial" panose="020B0604020202020204" pitchFamily="34" charset="0"/>
              </a:rPr>
              <a:t>vice</a:t>
            </a:r>
            <a:r>
              <a:rPr lang="zh-TW" sz="1800">
                <a:latin typeface="Arial" panose="020B0604020202020204" pitchFamily="34" charset="0"/>
                <a:ea typeface="微軟正黑體"/>
                <a:cs typeface="Arial" panose="020B0604020202020204" pitchFamily="34" charset="0"/>
              </a:rPr>
              <a:t> </a:t>
            </a:r>
            <a:r>
              <a:rPr lang="en-US" altLang="zh-TW" sz="1800" err="1">
                <a:latin typeface="Arial" panose="020B0604020202020204" pitchFamily="34" charset="0"/>
                <a:ea typeface="微軟正黑體"/>
                <a:cs typeface="Arial" panose="020B0604020202020204" pitchFamily="34" charset="0"/>
              </a:rPr>
              <a:t>i</a:t>
            </a:r>
            <a:r>
              <a:rPr lang="zh-TW" sz="1800">
                <a:latin typeface="Arial" panose="020B0604020202020204" pitchFamily="34" charset="0"/>
                <a:ea typeface="微軟正黑體"/>
                <a:cs typeface="Arial" panose="020B0604020202020204" pitchFamily="34" charset="0"/>
              </a:rPr>
              <a:t>s </a:t>
            </a:r>
            <a:r>
              <a:rPr lang="en-US" altLang="zh-TW" sz="1800">
                <a:latin typeface="Arial" panose="020B0604020202020204" pitchFamily="34" charset="0"/>
                <a:ea typeface="微軟正黑體"/>
                <a:cs typeface="Arial" panose="020B0604020202020204" pitchFamily="34" charset="0"/>
              </a:rPr>
              <a:t>n</a:t>
            </a:r>
            <a:r>
              <a:rPr lang="zh-TW" sz="1800">
                <a:latin typeface="Arial" panose="020B0604020202020204" pitchFamily="34" charset="0"/>
                <a:ea typeface="微軟正黑體"/>
                <a:cs typeface="Arial" panose="020B0604020202020204" pitchFamily="34" charset="0"/>
              </a:rPr>
              <a:t>ot </a:t>
            </a:r>
            <a:r>
              <a:rPr lang="en-US" altLang="zh-TW" sz="1800">
                <a:latin typeface="Arial" panose="020B0604020202020204" pitchFamily="34" charset="0"/>
                <a:ea typeface="微軟正黑體"/>
                <a:cs typeface="Arial" panose="020B0604020202020204" pitchFamily="34" charset="0"/>
              </a:rPr>
              <a:t>s</a:t>
            </a:r>
            <a:r>
              <a:rPr lang="zh-TW" sz="1800">
                <a:latin typeface="Arial" panose="020B0604020202020204" pitchFamily="34" charset="0"/>
                <a:ea typeface="微軟正黑體"/>
                <a:cs typeface="Arial" panose="020B0604020202020204" pitchFamily="34" charset="0"/>
              </a:rPr>
              <a:t>topped.</a:t>
            </a:r>
            <a:endParaRPr lang="zh-TW" altLang="en-US" sz="1800">
              <a:latin typeface="Arial" panose="020B0604020202020204" pitchFamily="34" charset="0"/>
              <a:ea typeface="微軟正黑體"/>
              <a:cs typeface="Arial" panose="020B0604020202020204" pitchFamily="34" charset="0"/>
            </a:endParaRPr>
          </a:p>
          <a:p>
            <a:pPr marL="342900" indent="-342900">
              <a:lnSpc>
                <a:spcPct val="100000"/>
              </a:lnSpc>
              <a:buAutoNum type="arabicParenR"/>
            </a:pPr>
            <a:r>
              <a:rPr lang="en-US" altLang="zh-TW" sz="1800">
                <a:latin typeface="Arial" panose="020B0604020202020204" pitchFamily="34" charset="0"/>
                <a:ea typeface="微軟正黑體"/>
                <a:cs typeface="Arial" panose="020B0604020202020204" pitchFamily="34" charset="0"/>
              </a:rPr>
              <a:t>Provide s</a:t>
            </a:r>
            <a:r>
              <a:rPr lang="zh-TW" sz="1800">
                <a:latin typeface="Arial" panose="020B0604020202020204" pitchFamily="34" charset="0"/>
                <a:ea typeface="微軟正黑體"/>
                <a:cs typeface="Arial" panose="020B0604020202020204" pitchFamily="34" charset="0"/>
              </a:rPr>
              <a:t>napshot </a:t>
            </a:r>
            <a:r>
              <a:rPr lang="en-US" altLang="zh-TW" sz="1800">
                <a:latin typeface="Arial" panose="020B0604020202020204" pitchFamily="34" charset="0"/>
                <a:ea typeface="微軟正黑體"/>
                <a:cs typeface="Arial" panose="020B0604020202020204" pitchFamily="34" charset="0"/>
              </a:rPr>
              <a:t>recovery point</a:t>
            </a:r>
            <a:r>
              <a:rPr lang="zh-TW"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d</a:t>
            </a:r>
            <a:r>
              <a:rPr lang="zh-TW" sz="1800">
                <a:latin typeface="Arial" panose="020B0604020202020204" pitchFamily="34" charset="0"/>
                <a:ea typeface="微軟正黑體"/>
                <a:cs typeface="Arial" panose="020B0604020202020204" pitchFamily="34" charset="0"/>
              </a:rPr>
              <a:t>ata </a:t>
            </a:r>
            <a:r>
              <a:rPr lang="en-US" altLang="zh-TW" sz="1800">
                <a:latin typeface="Arial" panose="020B0604020202020204" pitchFamily="34" charset="0"/>
                <a:ea typeface="微軟正黑體"/>
                <a:cs typeface="Arial" panose="020B0604020202020204" pitchFamily="34" charset="0"/>
              </a:rPr>
              <a:t>protection</a:t>
            </a:r>
            <a:r>
              <a:rPr lang="zh-TW" sz="1800">
                <a:latin typeface="Arial" panose="020B0604020202020204" pitchFamily="34" charset="0"/>
                <a:ea typeface="微軟正黑體"/>
                <a:cs typeface="Arial" panose="020B0604020202020204" pitchFamily="34" charset="0"/>
              </a:rPr>
              <a:t> </a:t>
            </a:r>
            <a:r>
              <a:rPr lang="en-US" altLang="zh-TW" sz="1800" err="1">
                <a:latin typeface="Arial" panose="020B0604020202020204" pitchFamily="34" charset="0"/>
                <a:ea typeface="微軟正黑體"/>
                <a:cs typeface="Arial" panose="020B0604020202020204" pitchFamily="34" charset="0"/>
              </a:rPr>
              <a:t>i</a:t>
            </a:r>
            <a:r>
              <a:rPr lang="zh-TW" sz="1800">
                <a:latin typeface="Arial" panose="020B0604020202020204" pitchFamily="34" charset="0"/>
                <a:ea typeface="微軟正黑體"/>
                <a:cs typeface="Arial" panose="020B0604020202020204" pitchFamily="34" charset="0"/>
              </a:rPr>
              <a:t>s </a:t>
            </a:r>
            <a:r>
              <a:rPr lang="en-US" altLang="zh-TW" sz="1800">
                <a:latin typeface="Arial" panose="020B0604020202020204" pitchFamily="34" charset="0"/>
                <a:ea typeface="微軟正黑體"/>
                <a:cs typeface="Arial" panose="020B0604020202020204" pitchFamily="34" charset="0"/>
              </a:rPr>
              <a:t>g</a:t>
            </a:r>
            <a:r>
              <a:rPr lang="zh-TW" sz="1800">
                <a:latin typeface="Arial" panose="020B0604020202020204" pitchFamily="34" charset="0"/>
                <a:ea typeface="微軟正黑體"/>
                <a:cs typeface="Arial" panose="020B0604020202020204" pitchFamily="34" charset="0"/>
              </a:rPr>
              <a:t>uaranteed</a:t>
            </a:r>
            <a:r>
              <a:rPr lang="en-US" altLang="zh-TW" sz="1800">
                <a:latin typeface="Arial" panose="020B0604020202020204" pitchFamily="34" charset="0"/>
                <a:ea typeface="微軟正黑體"/>
                <a:cs typeface="Arial" panose="020B0604020202020204" pitchFamily="34" charset="0"/>
              </a:rPr>
              <a:t>.</a:t>
            </a:r>
            <a:endParaRPr lang="en-US" altLang="zh-TW" sz="1800">
              <a:latin typeface="Arial" panose="020B0604020202020204" pitchFamily="34" charset="0"/>
              <a:cs typeface="Arial" panose="020B0604020202020204" pitchFamily="34" charset="0"/>
            </a:endParaRPr>
          </a:p>
          <a:p>
            <a:pPr marL="342900" indent="-342900">
              <a:lnSpc>
                <a:spcPct val="100000"/>
              </a:lnSpc>
              <a:buAutoNum type="arabicParenR"/>
            </a:pPr>
            <a:r>
              <a:rPr lang="en-US" altLang="zh-TW" sz="1800">
                <a:latin typeface="Arial" panose="020B0604020202020204" pitchFamily="34" charset="0"/>
                <a:ea typeface="微軟正黑體"/>
                <a:cs typeface="Arial" panose="020B0604020202020204" pitchFamily="34" charset="0"/>
              </a:rPr>
              <a:t>W</a:t>
            </a:r>
            <a:r>
              <a:rPr lang="zh-TW" sz="1800">
                <a:latin typeface="Arial" panose="020B0604020202020204" pitchFamily="34" charset="0"/>
                <a:ea typeface="微軟正黑體"/>
                <a:cs typeface="Arial" panose="020B0604020202020204" pitchFamily="34" charset="0"/>
              </a:rPr>
              <a:t>ith </a:t>
            </a:r>
            <a:r>
              <a:rPr lang="en-US" altLang="zh-TW" sz="1800">
                <a:latin typeface="Arial" panose="020B0604020202020204" pitchFamily="34" charset="0"/>
                <a:ea typeface="微軟正黑體"/>
                <a:cs typeface="Arial" panose="020B0604020202020204" pitchFamily="34" charset="0"/>
              </a:rPr>
              <a:t>the system c</a:t>
            </a:r>
            <a:r>
              <a:rPr lang="zh-TW" sz="1800">
                <a:latin typeface="Arial" panose="020B0604020202020204" pitchFamily="34" charset="0"/>
                <a:ea typeface="微軟正黑體"/>
                <a:cs typeface="Arial" panose="020B0604020202020204" pitchFamily="34" charset="0"/>
              </a:rPr>
              <a:t>ache </a:t>
            </a:r>
            <a:r>
              <a:rPr lang="en-US" altLang="zh-TW" sz="1800">
                <a:latin typeface="Arial" panose="020B0604020202020204" pitchFamily="34" charset="0"/>
                <a:ea typeface="微軟正黑體"/>
                <a:cs typeface="Arial" panose="020B0604020202020204" pitchFamily="34" charset="0"/>
              </a:rPr>
              <a:t>e</a:t>
            </a:r>
            <a:r>
              <a:rPr lang="zh-TW" sz="1800">
                <a:latin typeface="Arial" panose="020B0604020202020204" pitchFamily="34" charset="0"/>
                <a:ea typeface="微軟正黑體"/>
                <a:cs typeface="Arial" panose="020B0604020202020204" pitchFamily="34" charset="0"/>
              </a:rPr>
              <a:t>ngine</a:t>
            </a:r>
            <a:r>
              <a:rPr lang="en-US" altLang="zh-TW" sz="1800">
                <a:latin typeface="Arial" panose="020B0604020202020204" pitchFamily="34" charset="0"/>
                <a:ea typeface="微軟正黑體"/>
                <a:cs typeface="Arial" panose="020B0604020202020204" pitchFamily="34" charset="0"/>
              </a:rPr>
              <a:t>, provide the</a:t>
            </a:r>
            <a:r>
              <a:rPr lang="zh-TW"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b</a:t>
            </a:r>
            <a:r>
              <a:rPr lang="zh-TW" sz="1800">
                <a:latin typeface="Arial" panose="020B0604020202020204" pitchFamily="34" charset="0"/>
                <a:ea typeface="微軟正黑體"/>
                <a:cs typeface="Arial" panose="020B0604020202020204" pitchFamily="34" charset="0"/>
              </a:rPr>
              <a:t>etter </a:t>
            </a:r>
            <a:r>
              <a:rPr lang="en-US" altLang="zh-TW" sz="1800">
                <a:latin typeface="Arial" panose="020B0604020202020204" pitchFamily="34" charset="0"/>
                <a:ea typeface="微軟正黑體"/>
                <a:cs typeface="Arial" panose="020B0604020202020204" pitchFamily="34" charset="0"/>
              </a:rPr>
              <a:t>p</a:t>
            </a:r>
            <a:r>
              <a:rPr lang="zh-TW" sz="1800">
                <a:latin typeface="Arial" panose="020B0604020202020204" pitchFamily="34" charset="0"/>
                <a:ea typeface="微軟正黑體"/>
                <a:cs typeface="Arial" panose="020B0604020202020204" pitchFamily="34" charset="0"/>
              </a:rPr>
              <a:t>erformance</a:t>
            </a:r>
            <a:r>
              <a:rPr lang="en-US" altLang="zh-TW" sz="1800">
                <a:latin typeface="Arial" panose="020B0604020202020204" pitchFamily="34" charset="0"/>
                <a:ea typeface="微軟正黑體"/>
                <a:cs typeface="Arial" panose="020B0604020202020204" pitchFamily="34" charset="0"/>
              </a:rPr>
              <a:t>.</a:t>
            </a:r>
            <a:endParaRPr lang="zh-TW" altLang="en-US" sz="1800">
              <a:latin typeface="Arial" panose="020B0604020202020204" pitchFamily="34" charset="0"/>
              <a:ea typeface="微軟正黑體"/>
              <a:cs typeface="Arial" panose="020B0604020202020204" pitchFamily="34" charset="0"/>
            </a:endParaRPr>
          </a:p>
          <a:p>
            <a:pPr marL="342900" indent="-342900">
              <a:lnSpc>
                <a:spcPct val="100000"/>
              </a:lnSpc>
              <a:buAutoNum type="arabicParenR"/>
            </a:pPr>
            <a:r>
              <a:rPr lang="zh-TW" sz="1800">
                <a:latin typeface="Arial" panose="020B0604020202020204" pitchFamily="34" charset="0"/>
                <a:ea typeface="微軟正黑體"/>
                <a:cs typeface="Arial" panose="020B0604020202020204" pitchFamily="34" charset="0"/>
              </a:rPr>
              <a:t>Reduce </a:t>
            </a:r>
            <a:r>
              <a:rPr lang="en-US" altLang="zh-TW" sz="1800">
                <a:latin typeface="Arial" panose="020B0604020202020204" pitchFamily="34" charset="0"/>
                <a:ea typeface="微軟正黑體"/>
                <a:cs typeface="Arial" panose="020B0604020202020204" pitchFamily="34" charset="0"/>
              </a:rPr>
              <a:t>e</a:t>
            </a:r>
            <a:r>
              <a:rPr lang="zh-TW" sz="1800">
                <a:latin typeface="Arial" panose="020B0604020202020204" pitchFamily="34" charset="0"/>
                <a:ea typeface="微軟正黑體"/>
                <a:cs typeface="Arial" panose="020B0604020202020204" pitchFamily="34" charset="0"/>
              </a:rPr>
              <a:t>nterprise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loud </a:t>
            </a:r>
            <a:r>
              <a:rPr lang="en-US" altLang="zh-TW" sz="1800">
                <a:latin typeface="Arial" panose="020B0604020202020204" pitchFamily="34" charset="0"/>
                <a:ea typeface="微軟正黑體"/>
                <a:cs typeface="Arial" panose="020B0604020202020204" pitchFamily="34" charset="0"/>
              </a:rPr>
              <a:t>s</a:t>
            </a:r>
            <a:r>
              <a:rPr lang="zh-TW" sz="1800">
                <a:latin typeface="Arial" panose="020B0604020202020204" pitchFamily="34" charset="0"/>
                <a:ea typeface="微軟正黑體"/>
                <a:cs typeface="Arial" panose="020B0604020202020204" pitchFamily="34" charset="0"/>
              </a:rPr>
              <a:t>pace</a:t>
            </a:r>
            <a:r>
              <a:rPr lang="zh-TW" altLang="en-US"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osts</a:t>
            </a:r>
            <a:r>
              <a:rPr lang="en-US" altLang="zh-TW" sz="1800">
                <a:latin typeface="Arial" panose="020B0604020202020204" pitchFamily="34" charset="0"/>
                <a:ea typeface="微軟正黑體"/>
                <a:cs typeface="Arial" panose="020B0604020202020204" pitchFamily="34" charset="0"/>
              </a:rPr>
              <a:t>.</a:t>
            </a:r>
            <a:endParaRPr lang="zh-TW" sz="1800">
              <a:latin typeface="Arial" panose="020B0604020202020204" pitchFamily="34" charset="0"/>
              <a:cs typeface="Arial" panose="020B0604020202020204" pitchFamily="34" charset="0"/>
            </a:endParaRPr>
          </a:p>
          <a:p>
            <a:pPr marL="542925" lvl="1" indent="-180975">
              <a:lnSpc>
                <a:spcPct val="100000"/>
              </a:lnSpc>
            </a:pPr>
            <a:r>
              <a:rPr lang="zh-TW" sz="1800">
                <a:latin typeface="Arial" panose="020B0604020202020204" pitchFamily="34" charset="0"/>
                <a:ea typeface="微軟正黑體"/>
                <a:cs typeface="Arial" panose="020B0604020202020204" pitchFamily="34" charset="0"/>
              </a:rPr>
              <a:t>Reduce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loud </a:t>
            </a:r>
            <a:r>
              <a:rPr lang="en-US" altLang="zh-TW" sz="1800">
                <a:latin typeface="Arial" panose="020B0604020202020204" pitchFamily="34" charset="0"/>
                <a:ea typeface="微軟正黑體"/>
                <a:cs typeface="Arial" panose="020B0604020202020204" pitchFamily="34" charset="0"/>
              </a:rPr>
              <a:t>t</a:t>
            </a:r>
            <a:r>
              <a:rPr lang="zh-TW" sz="1800">
                <a:latin typeface="Arial" panose="020B0604020202020204" pitchFamily="34" charset="0"/>
                <a:ea typeface="微軟正黑體"/>
                <a:cs typeface="Arial" panose="020B0604020202020204" pitchFamily="34" charset="0"/>
              </a:rPr>
              <a:t>raffic</a:t>
            </a:r>
            <a:r>
              <a:rPr lang="en-US" altLang="zh-TW" sz="1800">
                <a:latin typeface="Arial" panose="020B0604020202020204" pitchFamily="34" charset="0"/>
                <a:ea typeface="微軟正黑體"/>
                <a:cs typeface="Arial" panose="020B0604020202020204" pitchFamily="34" charset="0"/>
              </a:rPr>
              <a:t>.</a:t>
            </a:r>
            <a:endParaRPr lang="zh-TW" altLang="en-US" sz="1800">
              <a:latin typeface="Arial" panose="020B0604020202020204" pitchFamily="34" charset="0"/>
              <a:ea typeface="微軟正黑體"/>
              <a:cs typeface="Arial" panose="020B0604020202020204" pitchFamily="34" charset="0"/>
            </a:endParaRPr>
          </a:p>
          <a:p>
            <a:pPr marL="542925" lvl="1" indent="-180975">
              <a:lnSpc>
                <a:spcPct val="100000"/>
              </a:lnSpc>
            </a:pPr>
            <a:r>
              <a:rPr lang="zh-TW" sz="1800">
                <a:latin typeface="Arial" panose="020B0604020202020204" pitchFamily="34" charset="0"/>
                <a:ea typeface="微軟正黑體"/>
                <a:cs typeface="Arial" panose="020B0604020202020204" pitchFamily="34" charset="0"/>
              </a:rPr>
              <a:t>Low </a:t>
            </a:r>
            <a:r>
              <a:rPr lang="en-US" altLang="zh-TW" sz="1800">
                <a:latin typeface="Arial" panose="020B0604020202020204" pitchFamily="34" charset="0"/>
                <a:ea typeface="微軟正黑體"/>
                <a:cs typeface="Arial" panose="020B0604020202020204" pitchFamily="34" charset="0"/>
              </a:rPr>
              <a:t>l</a:t>
            </a:r>
            <a:r>
              <a:rPr lang="zh-TW" sz="1800">
                <a:latin typeface="Arial" panose="020B0604020202020204" pitchFamily="34" charset="0"/>
                <a:ea typeface="微軟正黑體"/>
                <a:cs typeface="Arial" panose="020B0604020202020204" pitchFamily="34" charset="0"/>
              </a:rPr>
              <a:t>atency </a:t>
            </a:r>
            <a:r>
              <a:rPr lang="en-US" altLang="zh-TW" sz="1800">
                <a:latin typeface="Arial" panose="020B0604020202020204" pitchFamily="34" charset="0"/>
                <a:ea typeface="微軟正黑體"/>
                <a:cs typeface="Arial" panose="020B0604020202020204" pitchFamily="34" charset="0"/>
              </a:rPr>
              <a:t>a</a:t>
            </a:r>
            <a:r>
              <a:rPr lang="zh-TW" sz="1800">
                <a:latin typeface="Arial" panose="020B0604020202020204" pitchFamily="34" charset="0"/>
                <a:ea typeface="微軟正黑體"/>
                <a:cs typeface="Arial" panose="020B0604020202020204" pitchFamily="34" charset="0"/>
              </a:rPr>
              <a:t>nd </a:t>
            </a:r>
            <a:r>
              <a:rPr lang="en-US" altLang="zh-TW" sz="1800">
                <a:latin typeface="Arial" panose="020B0604020202020204" pitchFamily="34" charset="0"/>
                <a:ea typeface="微軟正黑體"/>
                <a:cs typeface="Arial" panose="020B0604020202020204" pitchFamily="34" charset="0"/>
              </a:rPr>
              <a:t>reduce</a:t>
            </a:r>
            <a:r>
              <a:rPr lang="zh-TW"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b</a:t>
            </a:r>
            <a:r>
              <a:rPr lang="zh-TW" sz="1800">
                <a:latin typeface="Arial" panose="020B0604020202020204" pitchFamily="34" charset="0"/>
                <a:ea typeface="微軟正黑體"/>
                <a:cs typeface="Arial" panose="020B0604020202020204" pitchFamily="34" charset="0"/>
              </a:rPr>
              <a:t>ackup </a:t>
            </a:r>
            <a:r>
              <a:rPr lang="en-US" altLang="zh-TW" sz="1800">
                <a:latin typeface="Arial" panose="020B0604020202020204" pitchFamily="34" charset="0"/>
                <a:ea typeface="微軟正黑體"/>
                <a:cs typeface="Arial" panose="020B0604020202020204" pitchFamily="34" charset="0"/>
              </a:rPr>
              <a:t>t</a:t>
            </a:r>
            <a:r>
              <a:rPr lang="zh-TW" sz="1800">
                <a:latin typeface="Arial" panose="020B0604020202020204" pitchFamily="34" charset="0"/>
                <a:ea typeface="微軟正黑體"/>
                <a:cs typeface="Arial" panose="020B0604020202020204" pitchFamily="34" charset="0"/>
              </a:rPr>
              <a:t>ime</a:t>
            </a:r>
            <a:r>
              <a:rPr lang="en-US" altLang="zh-TW" sz="1800">
                <a:latin typeface="Arial" panose="020B0604020202020204" pitchFamily="34" charset="0"/>
                <a:ea typeface="微軟正黑體"/>
                <a:cs typeface="Arial" panose="020B0604020202020204" pitchFamily="34" charset="0"/>
              </a:rPr>
              <a:t>.</a:t>
            </a:r>
            <a:endParaRPr lang="en-US" altLang="zh-TW" sz="1800">
              <a:latin typeface="Arial" panose="020B0604020202020204" pitchFamily="34" charset="0"/>
              <a:cs typeface="Arial" panose="020B0604020202020204" pitchFamily="34" charset="0"/>
            </a:endParaRPr>
          </a:p>
          <a:p>
            <a:pPr marL="342900" indent="-342900">
              <a:lnSpc>
                <a:spcPct val="100000"/>
              </a:lnSpc>
              <a:buAutoNum type="arabicParenR"/>
            </a:pPr>
            <a:r>
              <a:rPr lang="zh-TW" sz="1800">
                <a:latin typeface="Arial" panose="020B0604020202020204" pitchFamily="34" charset="0"/>
                <a:ea typeface="微軟正黑體"/>
                <a:cs typeface="Arial" panose="020B0604020202020204" pitchFamily="34" charset="0"/>
              </a:rPr>
              <a:t>IT </a:t>
            </a:r>
            <a:r>
              <a:rPr lang="en-US" altLang="zh-TW" sz="1800">
                <a:latin typeface="Arial" panose="020B0604020202020204" pitchFamily="34" charset="0"/>
                <a:ea typeface="微軟正黑體"/>
                <a:cs typeface="Arial" panose="020B0604020202020204" pitchFamily="34" charset="0"/>
              </a:rPr>
              <a:t>s</a:t>
            </a:r>
            <a:r>
              <a:rPr lang="zh-TW" sz="1800">
                <a:latin typeface="Arial" panose="020B0604020202020204" pitchFamily="34" charset="0"/>
                <a:ea typeface="微軟正黑體"/>
                <a:cs typeface="Arial" panose="020B0604020202020204" pitchFamily="34" charset="0"/>
              </a:rPr>
              <a:t>taff </a:t>
            </a:r>
            <a:r>
              <a:rPr lang="en-US" altLang="zh-TW" sz="1800">
                <a:latin typeface="Arial" panose="020B0604020202020204" pitchFamily="34" charset="0"/>
                <a:ea typeface="微軟正黑體"/>
                <a:cs typeface="Arial" panose="020B0604020202020204" pitchFamily="34" charset="0"/>
              </a:rPr>
              <a:t>c</a:t>
            </a:r>
            <a:r>
              <a:rPr lang="zh-TW" sz="1800">
                <a:latin typeface="Arial" panose="020B0604020202020204" pitchFamily="34" charset="0"/>
                <a:ea typeface="微軟正黑體"/>
                <a:cs typeface="Arial" panose="020B0604020202020204" pitchFamily="34" charset="0"/>
              </a:rPr>
              <a:t>an </a:t>
            </a:r>
            <a:r>
              <a:rPr lang="en-US" altLang="zh-TW" sz="1800">
                <a:latin typeface="Arial" panose="020B0604020202020204" pitchFamily="34" charset="0"/>
                <a:ea typeface="微軟正黑體"/>
                <a:cs typeface="Arial" panose="020B0604020202020204" pitchFamily="34" charset="0"/>
              </a:rPr>
              <a:t>e</a:t>
            </a:r>
            <a:r>
              <a:rPr lang="zh-TW" sz="1800">
                <a:latin typeface="Arial" panose="020B0604020202020204" pitchFamily="34" charset="0"/>
                <a:ea typeface="微軟正黑體"/>
                <a:cs typeface="Arial" panose="020B0604020202020204" pitchFamily="34" charset="0"/>
              </a:rPr>
              <a:t>asily </a:t>
            </a:r>
            <a:r>
              <a:rPr lang="en-US" altLang="zh-TW" sz="1800" err="1">
                <a:latin typeface="Arial" panose="020B0604020202020204" pitchFamily="34" charset="0"/>
                <a:ea typeface="微軟正黑體"/>
                <a:cs typeface="Arial" panose="020B0604020202020204" pitchFamily="34" charset="0"/>
              </a:rPr>
              <a:t>i</a:t>
            </a:r>
            <a:r>
              <a:rPr lang="zh-TW" sz="1800">
                <a:latin typeface="Arial" panose="020B0604020202020204" pitchFamily="34" charset="0"/>
                <a:ea typeface="微軟正黑體"/>
                <a:cs typeface="Arial" panose="020B0604020202020204" pitchFamily="34" charset="0"/>
              </a:rPr>
              <a:t>nstall </a:t>
            </a:r>
            <a:r>
              <a:rPr lang="en-US" altLang="zh-TW" sz="1800">
                <a:latin typeface="Arial" panose="020B0604020202020204" pitchFamily="34" charset="0"/>
                <a:ea typeface="微軟正黑體"/>
                <a:cs typeface="Arial" panose="020B0604020202020204" pitchFamily="34" charset="0"/>
              </a:rPr>
              <a:t>a</a:t>
            </a:r>
            <a:r>
              <a:rPr lang="zh-TW" sz="1800">
                <a:latin typeface="Arial" panose="020B0604020202020204" pitchFamily="34" charset="0"/>
                <a:ea typeface="微軟正黑體"/>
                <a:cs typeface="Arial" panose="020B0604020202020204" pitchFamily="34" charset="0"/>
              </a:rPr>
              <a:t>nd </a:t>
            </a:r>
            <a:r>
              <a:rPr lang="en-US" altLang="zh-TW" sz="1800">
                <a:latin typeface="Arial" panose="020B0604020202020204" pitchFamily="34" charset="0"/>
                <a:ea typeface="微軟正黑體"/>
                <a:cs typeface="Arial" panose="020B0604020202020204" pitchFamily="34" charset="0"/>
              </a:rPr>
              <a:t>s</a:t>
            </a:r>
            <a:r>
              <a:rPr lang="zh-TW" sz="1800">
                <a:latin typeface="Arial" panose="020B0604020202020204" pitchFamily="34" charset="0"/>
                <a:ea typeface="微軟正黑體"/>
                <a:cs typeface="Arial" panose="020B0604020202020204" pitchFamily="34" charset="0"/>
              </a:rPr>
              <a:t>et </a:t>
            </a:r>
            <a:r>
              <a:rPr lang="en-US" altLang="zh-TW" sz="1800">
                <a:latin typeface="Arial" panose="020B0604020202020204" pitchFamily="34" charset="0"/>
                <a:ea typeface="微軟正黑體"/>
                <a:cs typeface="Arial" panose="020B0604020202020204" pitchFamily="34" charset="0"/>
              </a:rPr>
              <a:t>u</a:t>
            </a:r>
            <a:r>
              <a:rPr lang="zh-TW" sz="1800">
                <a:latin typeface="Arial" panose="020B0604020202020204" pitchFamily="34" charset="0"/>
                <a:ea typeface="微軟正黑體"/>
                <a:cs typeface="Arial" panose="020B0604020202020204" pitchFamily="34" charset="0"/>
              </a:rPr>
              <a:t>p</a:t>
            </a:r>
            <a:r>
              <a:rPr lang="en-US" altLang="zh-TW" sz="1800">
                <a:latin typeface="Arial" panose="020B0604020202020204" pitchFamily="34" charset="0"/>
                <a:ea typeface="微軟正黑體"/>
                <a:cs typeface="Arial" panose="020B0604020202020204" pitchFamily="34" charset="0"/>
              </a:rPr>
              <a:t>.</a:t>
            </a:r>
            <a:endParaRPr lang="zh-TW" sz="1800">
              <a:latin typeface="Arial" panose="020B0604020202020204" pitchFamily="34" charset="0"/>
              <a:cs typeface="Arial" panose="020B0604020202020204" pitchFamily="34" charset="0"/>
            </a:endParaRPr>
          </a:p>
          <a:p>
            <a:pPr>
              <a:lnSpc>
                <a:spcPct val="100000"/>
              </a:lnSpc>
            </a:pPr>
            <a:endParaRPr lang="zh-TW" altLang="en-US" sz="2400">
              <a:latin typeface="Arial" panose="020B0604020202020204" pitchFamily="34" charset="0"/>
              <a:cs typeface="Arial" panose="020B0604020202020204" pitchFamily="34" charset="0"/>
            </a:endParaRPr>
          </a:p>
        </p:txBody>
      </p:sp>
      <p:sp>
        <p:nvSpPr>
          <p:cNvPr id="15" name="內容版面配置區 2">
            <a:extLst>
              <a:ext uri="{FF2B5EF4-FFF2-40B4-BE49-F238E27FC236}">
                <a16:creationId xmlns:a16="http://schemas.microsoft.com/office/drawing/2014/main" id="{7513491A-4E0D-4768-8FA6-F17C013CFDD1}"/>
              </a:ext>
            </a:extLst>
          </p:cNvPr>
          <p:cNvSpPr txBox="1">
            <a:spLocks/>
          </p:cNvSpPr>
          <p:nvPr/>
        </p:nvSpPr>
        <p:spPr>
          <a:xfrm>
            <a:off x="570209" y="1812563"/>
            <a:ext cx="6059398" cy="457541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Bef>
                <a:spcPts val="1800"/>
              </a:spcBef>
              <a:buFont typeface="Arial" panose="020B0604020202020204" pitchFamily="34" charset="0"/>
              <a:buNone/>
            </a:pPr>
            <a:endParaRPr lang="zh-TW" altLang="en-US" sz="2000">
              <a:solidFill>
                <a:srgbClr val="F6E5AE"/>
              </a:solidFill>
              <a:cs typeface="Arial"/>
            </a:endParaRPr>
          </a:p>
        </p:txBody>
      </p:sp>
      <p:pic>
        <p:nvPicPr>
          <p:cNvPr id="8" name="圖片 12">
            <a:extLst>
              <a:ext uri="{FF2B5EF4-FFF2-40B4-BE49-F238E27FC236}">
                <a16:creationId xmlns:a16="http://schemas.microsoft.com/office/drawing/2014/main" id="{8F3AF832-A7B7-4318-A827-0919B09C6B3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191510" y="1712435"/>
            <a:ext cx="6000490" cy="4324350"/>
          </a:xfrm>
          <a:prstGeom prst="round2DiagRect">
            <a:avLst>
              <a:gd name="adj1" fmla="val 9619"/>
              <a:gd name="adj2" fmla="val 0"/>
            </a:avLst>
          </a:prstGeom>
        </p:spPr>
      </p:pic>
      <p:sp>
        <p:nvSpPr>
          <p:cNvPr id="9" name="箭號: 向下 8">
            <a:extLst>
              <a:ext uri="{FF2B5EF4-FFF2-40B4-BE49-F238E27FC236}">
                <a16:creationId xmlns:a16="http://schemas.microsoft.com/office/drawing/2014/main" id="{B7C6F1CC-8020-4799-BCB3-3E63E5E5C3EF}"/>
              </a:ext>
            </a:extLst>
          </p:cNvPr>
          <p:cNvSpPr/>
          <p:nvPr/>
        </p:nvSpPr>
        <p:spPr>
          <a:xfrm>
            <a:off x="9483154" y="2103999"/>
            <a:ext cx="994484" cy="1099582"/>
          </a:xfrm>
          <a:prstGeom prst="downArrow">
            <a:avLst>
              <a:gd name="adj1" fmla="val 45663"/>
              <a:gd name="adj2" fmla="val 47831"/>
            </a:avLst>
          </a:prstGeom>
          <a:solidFill>
            <a:srgbClr val="5B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rgbClr val="002060"/>
              </a:solidFill>
              <a:latin typeface="微軟正黑體" panose="020B0604030504040204" pitchFamily="34" charset="-120"/>
              <a:ea typeface="微軟正黑體" panose="020B0604030504040204" pitchFamily="34" charset="-120"/>
            </a:endParaRPr>
          </a:p>
        </p:txBody>
      </p:sp>
      <p:sp>
        <p:nvSpPr>
          <p:cNvPr id="10" name="矩形 9">
            <a:extLst>
              <a:ext uri="{FF2B5EF4-FFF2-40B4-BE49-F238E27FC236}">
                <a16:creationId xmlns:a16="http://schemas.microsoft.com/office/drawing/2014/main" id="{F4522CFD-E183-4E7F-AE46-EF0BCDBD7D6B}"/>
              </a:ext>
            </a:extLst>
          </p:cNvPr>
          <p:cNvSpPr/>
          <p:nvPr/>
        </p:nvSpPr>
        <p:spPr>
          <a:xfrm>
            <a:off x="7957284" y="1658497"/>
            <a:ext cx="4046224" cy="797078"/>
          </a:xfrm>
          <a:prstGeom prst="rect">
            <a:avLst/>
          </a:prstGeom>
          <a:solidFill>
            <a:srgbClr val="5BFFFF"/>
          </a:solidFill>
        </p:spPr>
        <p:txBody>
          <a:bodyPr wrap="square" anchor="ctr">
            <a:spAutoFit/>
          </a:bodyPr>
          <a:lstStyle/>
          <a:p>
            <a:pPr algn="ctr">
              <a:lnSpc>
                <a:spcPct val="120000"/>
              </a:lnSpc>
            </a:pPr>
            <a:r>
              <a:rPr lang="zh-TW" altLang="zh-TW" sz="2000" b="1">
                <a:solidFill>
                  <a:srgbClr val="002060"/>
                </a:solidFill>
                <a:latin typeface="Arial" panose="020B0604020202020204" pitchFamily="34" charset="0"/>
                <a:ea typeface="+mn-lt"/>
                <a:cs typeface="Arial" panose="020B0604020202020204" pitchFamily="34" charset="0"/>
              </a:rPr>
              <a:t>Reduce enterprise cloud space expenditure costs</a:t>
            </a:r>
            <a:endParaRPr lang="zh-TW" altLang="zh-TW" sz="2000" b="1">
              <a:solidFill>
                <a:srgbClr val="002060"/>
              </a:solidFill>
              <a:latin typeface="Arial" panose="020B0604020202020204" pitchFamily="34" charset="0"/>
              <a:ea typeface="新細明體"/>
              <a:cs typeface="Arial" panose="020B0604020202020204" pitchFamily="34" charset="0"/>
            </a:endParaRPr>
          </a:p>
        </p:txBody>
      </p:sp>
    </p:spTree>
    <p:extLst>
      <p:ext uri="{BB962C8B-B14F-4D97-AF65-F5344CB8AC3E}">
        <p14:creationId xmlns:p14="http://schemas.microsoft.com/office/powerpoint/2010/main" val="31108891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8394EC-5E82-4B2E-AA1D-352961706B1C}"/>
              </a:ext>
            </a:extLst>
          </p:cNvPr>
          <p:cNvSpPr>
            <a:spLocks noGrp="1"/>
          </p:cNvSpPr>
          <p:nvPr>
            <p:ph type="ctrTitle"/>
          </p:nvPr>
        </p:nvSpPr>
        <p:spPr>
          <a:xfrm>
            <a:off x="606056" y="2701118"/>
            <a:ext cx="7406733" cy="1825096"/>
          </a:xfrm>
        </p:spPr>
        <p:txBody>
          <a:bodyPr>
            <a:normAutofit/>
          </a:bodyPr>
          <a:lstStyle/>
          <a:p>
            <a:r>
              <a:rPr lang="en-US" altLang="zh-TW" sz="5400" b="1" cap="none">
                <a:latin typeface="Arial"/>
                <a:ea typeface="微軟正黑體"/>
                <a:cs typeface="Arial"/>
              </a:rPr>
              <a:t>VJBOD Cloud</a:t>
            </a:r>
            <a:br>
              <a:rPr lang="en-US" altLang="en-US" sz="4400" cap="none">
                <a:latin typeface="Arial"/>
                <a:ea typeface="微軟正黑體"/>
                <a:cs typeface="Arial"/>
              </a:rPr>
            </a:br>
            <a:r>
              <a:rPr lang="en-US" altLang="en-US" sz="4000" b="0" cap="none">
                <a:latin typeface="Arial"/>
                <a:ea typeface="微軟正黑體"/>
                <a:cs typeface="Arial"/>
              </a:rPr>
              <a:t>A</a:t>
            </a:r>
            <a:r>
              <a:rPr lang="en-US" altLang="zh-TW" sz="4000" b="0" cap="none">
                <a:latin typeface="Arial"/>
                <a:ea typeface="微軟正黑體"/>
                <a:cs typeface="Arial"/>
              </a:rPr>
              <a:t>pplication</a:t>
            </a:r>
            <a:r>
              <a:rPr lang="zh-TW" altLang="en-US" sz="4000" b="0" cap="none">
                <a:latin typeface="Arial"/>
                <a:ea typeface="微軟正黑體"/>
                <a:cs typeface="Arial"/>
              </a:rPr>
              <a:t> </a:t>
            </a:r>
            <a:r>
              <a:rPr lang="en-US" altLang="en-US" sz="4000" b="0" cap="none">
                <a:latin typeface="Arial"/>
                <a:ea typeface="微軟正黑體"/>
                <a:cs typeface="Arial"/>
              </a:rPr>
              <a:t>S</a:t>
            </a:r>
            <a:r>
              <a:rPr lang="en-US" altLang="zh-TW" sz="4000" b="0" cap="none">
                <a:latin typeface="Arial"/>
                <a:ea typeface="微軟正黑體"/>
                <a:cs typeface="Arial"/>
              </a:rPr>
              <a:t>cenarios</a:t>
            </a:r>
            <a:endParaRPr lang="en-US" sz="4000" b="0" cap="none">
              <a:latin typeface="Arial"/>
              <a:ea typeface="微軟正黑體"/>
              <a:cs typeface="Arial"/>
            </a:endParaRPr>
          </a:p>
          <a:p>
            <a:endParaRPr lang="en-US" altLang="zh-TW" sz="6000">
              <a:ea typeface="微軟正黑體"/>
            </a:endParaRPr>
          </a:p>
        </p:txBody>
      </p:sp>
      <p:sp>
        <p:nvSpPr>
          <p:cNvPr id="3" name="矩形 2">
            <a:extLst>
              <a:ext uri="{FF2B5EF4-FFF2-40B4-BE49-F238E27FC236}">
                <a16:creationId xmlns:a16="http://schemas.microsoft.com/office/drawing/2014/main" id="{27D04340-8971-4B5E-B0A5-EC35110BF646}"/>
              </a:ext>
            </a:extLst>
          </p:cNvPr>
          <p:cNvSpPr/>
          <p:nvPr/>
        </p:nvSpPr>
        <p:spPr>
          <a:xfrm>
            <a:off x="5974813" y="3244334"/>
            <a:ext cx="242374" cy="369332"/>
          </a:xfrm>
          <a:prstGeom prst="rect">
            <a:avLst/>
          </a:prstGeom>
        </p:spPr>
        <p:txBody>
          <a:bodyPr wrap="none">
            <a:spAutoFit/>
          </a:bodyPr>
          <a:lstStyle/>
          <a:p>
            <a:r>
              <a:rPr lang="zh-TW" altLang="en-US">
                <a:solidFill>
                  <a:srgbClr val="000000"/>
                </a:solidFill>
                <a:latin typeface="Times New Roman" panose="02020603050405020304" pitchFamily="18" charset="0"/>
              </a:rPr>
              <a:t> </a:t>
            </a:r>
            <a:endParaRPr lang="zh-TW" altLang="en-US"/>
          </a:p>
        </p:txBody>
      </p:sp>
    </p:spTree>
    <p:extLst>
      <p:ext uri="{BB962C8B-B14F-4D97-AF65-F5344CB8AC3E}">
        <p14:creationId xmlns:p14="http://schemas.microsoft.com/office/powerpoint/2010/main" val="324599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標題 1">
            <a:extLst>
              <a:ext uri="{FF2B5EF4-FFF2-40B4-BE49-F238E27FC236}">
                <a16:creationId xmlns:a16="http://schemas.microsoft.com/office/drawing/2014/main" id="{429EC65D-A8F8-4473-9D5B-BFE4A5FF18F8}"/>
              </a:ext>
            </a:extLst>
          </p:cNvPr>
          <p:cNvSpPr txBox="1">
            <a:spLocks/>
          </p:cNvSpPr>
          <p:nvPr/>
        </p:nvSpPr>
        <p:spPr>
          <a:xfrm>
            <a:off x="517585" y="1007797"/>
            <a:ext cx="3958881" cy="80735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b="0" kern="1200" cap="all" baseline="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stStyle>
          <a:p>
            <a:r>
              <a:rPr lang="zh-TW" altLang="zh-TW" sz="4000" b="1" cap="none">
                <a:solidFill>
                  <a:srgbClr val="37FFFF"/>
                </a:solidFill>
                <a:ea typeface="微軟正黑體"/>
              </a:rPr>
              <a:t>Agenda</a:t>
            </a:r>
            <a:endParaRPr lang="zh-TW" altLang="en-US" sz="4000" b="1">
              <a:solidFill>
                <a:srgbClr val="37FFFF"/>
              </a:solidFill>
              <a:ea typeface="Microsoft JhengHei"/>
            </a:endParaRPr>
          </a:p>
        </p:txBody>
      </p:sp>
      <p:sp>
        <p:nvSpPr>
          <p:cNvPr id="20" name="內容版面配置區 2">
            <a:extLst>
              <a:ext uri="{FF2B5EF4-FFF2-40B4-BE49-F238E27FC236}">
                <a16:creationId xmlns:a16="http://schemas.microsoft.com/office/drawing/2014/main" id="{05DD7B9A-A068-4F2E-871A-9C6E7415E933}"/>
              </a:ext>
            </a:extLst>
          </p:cNvPr>
          <p:cNvSpPr txBox="1">
            <a:spLocks/>
          </p:cNvSpPr>
          <p:nvPr/>
        </p:nvSpPr>
        <p:spPr>
          <a:xfrm>
            <a:off x="517586" y="1815152"/>
            <a:ext cx="3958870" cy="2429664"/>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zh-TW" altLang="en-US">
                <a:latin typeface="Arial"/>
                <a:ea typeface="Microsoft JhengHei"/>
                <a:cs typeface="Arial"/>
              </a:rPr>
              <a:t>The demand to </a:t>
            </a:r>
            <a:r>
              <a:rPr lang="en-US" altLang="zh-TW">
                <a:latin typeface="Arial"/>
                <a:ea typeface="微軟正黑體"/>
                <a:cs typeface="Arial"/>
              </a:rPr>
              <a:t>backup</a:t>
            </a:r>
            <a:r>
              <a:rPr lang="zh-TW" altLang="en-US">
                <a:latin typeface="Arial"/>
                <a:ea typeface="Microsoft JhengHei"/>
                <a:cs typeface="Arial"/>
              </a:rPr>
              <a:t> </a:t>
            </a:r>
            <a:r>
              <a:rPr lang="en-US" altLang="zh-TW">
                <a:latin typeface="Arial"/>
                <a:ea typeface="微軟正黑體"/>
                <a:cs typeface="Arial"/>
              </a:rPr>
              <a:t>data</a:t>
            </a:r>
            <a:r>
              <a:rPr lang="zh-TW" altLang="en-US">
                <a:latin typeface="Arial"/>
                <a:ea typeface="Microsoft JhengHei"/>
                <a:cs typeface="Arial"/>
              </a:rPr>
              <a:t> o</a:t>
            </a:r>
            <a:r>
              <a:rPr lang="en-US" altLang="zh-TW">
                <a:latin typeface="Arial"/>
                <a:ea typeface="微軟正黑體"/>
                <a:cs typeface="Arial"/>
              </a:rPr>
              <a:t>n</a:t>
            </a:r>
            <a:r>
              <a:rPr lang="zh-TW" altLang="en-US">
                <a:latin typeface="Arial"/>
                <a:ea typeface="Microsoft JhengHei"/>
                <a:cs typeface="Arial"/>
              </a:rPr>
              <a:t> </a:t>
            </a:r>
            <a:r>
              <a:rPr lang="en-US" altLang="zh-TW">
                <a:latin typeface="Arial"/>
                <a:ea typeface="微軟正黑體"/>
                <a:cs typeface="Arial"/>
              </a:rPr>
              <a:t>the</a:t>
            </a:r>
            <a:r>
              <a:rPr lang="zh-TW" altLang="en-US">
                <a:latin typeface="Arial"/>
                <a:ea typeface="Microsoft JhengHei"/>
                <a:cs typeface="Arial"/>
              </a:rPr>
              <a:t> </a:t>
            </a:r>
            <a:r>
              <a:rPr lang="en-US" altLang="zh-TW">
                <a:latin typeface="Arial"/>
                <a:ea typeface="微軟正黑體"/>
                <a:cs typeface="Arial"/>
              </a:rPr>
              <a:t>cloud</a:t>
            </a:r>
            <a:endParaRPr lang="zh-TW" altLang="zh-TW">
              <a:latin typeface="Arial"/>
              <a:ea typeface="Microsoft JhengHei"/>
              <a:cs typeface="Arial"/>
            </a:endParaRPr>
          </a:p>
          <a:p>
            <a:pPr marL="342900" indent="-342900">
              <a:lnSpc>
                <a:spcPct val="100000"/>
              </a:lnSpc>
              <a:buFont typeface="Arial" panose="020B0604020202020204" pitchFamily="34" charset="0"/>
              <a:buChar char="•"/>
            </a:pPr>
            <a:r>
              <a:rPr lang="en-US" altLang="zh-TW">
                <a:latin typeface="Arial"/>
                <a:ea typeface="微軟正黑體"/>
                <a:cs typeface="Arial"/>
              </a:rPr>
              <a:t>The issues of data backup on the cloud</a:t>
            </a:r>
            <a:endParaRPr lang="zh-TW" altLang="zh-TW">
              <a:latin typeface="Arial"/>
              <a:ea typeface="Microsoft JhengHei"/>
              <a:cs typeface="Arial"/>
            </a:endParaRPr>
          </a:p>
        </p:txBody>
      </p:sp>
      <p:sp>
        <p:nvSpPr>
          <p:cNvPr id="21" name="內容版面配置區 2">
            <a:extLst>
              <a:ext uri="{FF2B5EF4-FFF2-40B4-BE49-F238E27FC236}">
                <a16:creationId xmlns:a16="http://schemas.microsoft.com/office/drawing/2014/main" id="{09BEAB37-F6C3-41CD-9019-226349958B09}"/>
              </a:ext>
            </a:extLst>
          </p:cNvPr>
          <p:cNvSpPr txBox="1">
            <a:spLocks/>
          </p:cNvSpPr>
          <p:nvPr/>
        </p:nvSpPr>
        <p:spPr>
          <a:xfrm>
            <a:off x="5069086" y="1007797"/>
            <a:ext cx="6605328" cy="41079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buNone/>
            </a:pPr>
            <a:r>
              <a:rPr lang="en-US" altLang="zh-TW" sz="4000" b="1">
                <a:solidFill>
                  <a:srgbClr val="37FFFF"/>
                </a:solidFill>
                <a:latin typeface="Arial"/>
                <a:ea typeface="微軟正黑體"/>
                <a:cs typeface="Arial"/>
              </a:rPr>
              <a:t>QNAP Solution</a:t>
            </a:r>
            <a:r>
              <a:rPr lang="en-US" altLang="zh-TW" sz="3600" b="1">
                <a:solidFill>
                  <a:srgbClr val="37FFFF"/>
                </a:solidFill>
                <a:latin typeface="Arial"/>
                <a:ea typeface="微軟正黑體"/>
                <a:cs typeface="Arial"/>
              </a:rPr>
              <a:t> </a:t>
            </a:r>
            <a:endParaRPr lang="zh-TW" altLang="en-US" sz="3600" b="1">
              <a:solidFill>
                <a:srgbClr val="37FFFF"/>
              </a:solidFill>
              <a:latin typeface="Arial"/>
              <a:ea typeface="微軟正黑體"/>
              <a:cs typeface="Arial"/>
            </a:endParaRPr>
          </a:p>
          <a:p>
            <a:pPr marL="0" indent="0">
              <a:lnSpc>
                <a:spcPct val="100000"/>
              </a:lnSpc>
              <a:buNone/>
            </a:pPr>
            <a:r>
              <a:rPr lang="en-US" altLang="zh-TW" sz="2800" b="1" cap="all">
                <a:latin typeface="Arial"/>
                <a:ea typeface="Microsoft JhengHei"/>
                <a:cs typeface="Arial"/>
              </a:rPr>
              <a:t>VJBOD</a:t>
            </a:r>
            <a:r>
              <a:rPr lang="zh-TW" altLang="zh-TW" sz="2800" b="1" cap="all">
                <a:latin typeface="Arial"/>
                <a:ea typeface="Microsoft JhengHei"/>
                <a:cs typeface="Arial"/>
              </a:rPr>
              <a:t> C</a:t>
            </a:r>
            <a:r>
              <a:rPr lang="zh-TW" altLang="zh-TW" sz="2800" b="1">
                <a:latin typeface="Arial"/>
                <a:ea typeface="Microsoft JhengHei"/>
                <a:cs typeface="Arial"/>
              </a:rPr>
              <a:t>loud</a:t>
            </a:r>
            <a:r>
              <a:rPr lang="en-US" altLang="zh-TW" sz="2800" b="1">
                <a:latin typeface="Arial"/>
                <a:ea typeface="Microsoft JhengHei"/>
                <a:cs typeface="Arial"/>
              </a:rPr>
              <a:t> - </a:t>
            </a:r>
            <a:r>
              <a:rPr lang="zh-TW" altLang="zh-TW" sz="2800" b="1">
                <a:latin typeface="Arial"/>
                <a:ea typeface="Microsoft JhengHei"/>
                <a:cs typeface="Arial"/>
              </a:rPr>
              <a:t>Block </a:t>
            </a:r>
            <a:r>
              <a:rPr lang="en-US" altLang="zh-TW" sz="2800" b="1">
                <a:latin typeface="Arial"/>
                <a:ea typeface="Microsoft JhengHei"/>
                <a:cs typeface="Arial"/>
              </a:rPr>
              <a:t>C</a:t>
            </a:r>
            <a:r>
              <a:rPr lang="zh-TW" altLang="zh-TW" sz="2800" b="1">
                <a:latin typeface="Arial"/>
                <a:ea typeface="Microsoft JhengHei"/>
                <a:cs typeface="Arial"/>
              </a:rPr>
              <a:t>loud </a:t>
            </a:r>
            <a:r>
              <a:rPr lang="en-US" altLang="zh-TW" sz="2800" b="1">
                <a:latin typeface="Arial"/>
                <a:ea typeface="Microsoft JhengHei"/>
                <a:cs typeface="Arial"/>
              </a:rPr>
              <a:t>G</a:t>
            </a:r>
            <a:r>
              <a:rPr lang="zh-TW" altLang="zh-TW" sz="2800" b="1">
                <a:latin typeface="Arial"/>
                <a:ea typeface="Microsoft JhengHei"/>
                <a:cs typeface="Arial"/>
              </a:rPr>
              <a:t>a</a:t>
            </a:r>
            <a:r>
              <a:rPr lang="en-US" altLang="zh-TW" sz="2800" b="1" err="1">
                <a:latin typeface="Arial"/>
                <a:ea typeface="Microsoft JhengHei"/>
                <a:cs typeface="Arial"/>
              </a:rPr>
              <a:t>teway</a:t>
            </a:r>
            <a:endParaRPr lang="en-US" altLang="zh-TW" sz="2800" b="1">
              <a:latin typeface="Arial"/>
              <a:cs typeface="Arial"/>
            </a:endParaRPr>
          </a:p>
          <a:p>
            <a:pPr>
              <a:lnSpc>
                <a:spcPct val="100000"/>
              </a:lnSpc>
            </a:pPr>
            <a:r>
              <a:rPr lang="en-US" altLang="zh-TW" sz="2000">
                <a:latin typeface="Arial"/>
                <a:ea typeface="微軟正黑體"/>
                <a:cs typeface="Arial"/>
              </a:rPr>
              <a:t>The Overall Architecture and Advantages </a:t>
            </a:r>
            <a:endParaRPr lang="zh-TW" altLang="en-US" sz="2000">
              <a:latin typeface="Arial"/>
              <a:ea typeface="Microsoft JhengHei"/>
              <a:cs typeface="Arial"/>
            </a:endParaRPr>
          </a:p>
          <a:p>
            <a:pPr>
              <a:lnSpc>
                <a:spcPct val="100000"/>
              </a:lnSpc>
            </a:pPr>
            <a:r>
              <a:rPr lang="en-US" altLang="zh-TW" sz="2000">
                <a:latin typeface="Arial"/>
                <a:ea typeface="微軟正黑體"/>
                <a:cs typeface="Arial"/>
              </a:rPr>
              <a:t>Application Scenario</a:t>
            </a:r>
            <a:endParaRPr lang="zh-TW" altLang="en-US" sz="2000">
              <a:latin typeface="Arial"/>
              <a:ea typeface="Microsoft JhengHei"/>
              <a:cs typeface="Arial"/>
            </a:endParaRPr>
          </a:p>
          <a:p>
            <a:pPr>
              <a:lnSpc>
                <a:spcPct val="100000"/>
              </a:lnSpc>
            </a:pPr>
            <a:r>
              <a:rPr lang="en-US" altLang="zh-TW" sz="2000">
                <a:latin typeface="Arial"/>
                <a:ea typeface="微軟正黑體"/>
                <a:cs typeface="Arial"/>
              </a:rPr>
              <a:t>F</a:t>
            </a:r>
            <a:r>
              <a:rPr lang="zh-TW" altLang="zh-TW" sz="2000">
                <a:latin typeface="Arial"/>
                <a:ea typeface="Microsoft JhengHei"/>
                <a:cs typeface="Arial"/>
              </a:rPr>
              <a:t>unction </a:t>
            </a:r>
            <a:r>
              <a:rPr lang="en-US" altLang="zh-TW" sz="2000">
                <a:latin typeface="Arial"/>
                <a:ea typeface="微軟正黑體"/>
                <a:cs typeface="Arial"/>
              </a:rPr>
              <a:t>I</a:t>
            </a:r>
            <a:r>
              <a:rPr lang="zh-TW" altLang="zh-TW" sz="2000">
                <a:latin typeface="Arial"/>
                <a:ea typeface="Microsoft JhengHei"/>
                <a:cs typeface="Arial"/>
              </a:rPr>
              <a:t>ntroduction</a:t>
            </a:r>
            <a:endParaRPr lang="en-US" altLang="zh-TW" sz="2000" cap="all">
              <a:latin typeface="Arial"/>
              <a:ea typeface="Microsoft JhengHei"/>
              <a:cs typeface="Arial"/>
            </a:endParaRPr>
          </a:p>
          <a:p>
            <a:pPr>
              <a:lnSpc>
                <a:spcPct val="100000"/>
              </a:lnSpc>
            </a:pPr>
            <a:r>
              <a:rPr lang="zh-TW" altLang="zh-TW" sz="2000">
                <a:latin typeface="Arial"/>
                <a:ea typeface="Microsoft JhengHei"/>
                <a:cs typeface="Arial"/>
              </a:rPr>
              <a:t>Recommended </a:t>
            </a:r>
            <a:r>
              <a:rPr lang="en-US" altLang="zh-TW" sz="2000">
                <a:latin typeface="Arial"/>
                <a:ea typeface="微軟正黑體"/>
                <a:cs typeface="Arial"/>
              </a:rPr>
              <a:t>M</a:t>
            </a:r>
            <a:r>
              <a:rPr lang="zh-TW" altLang="zh-TW" sz="2000">
                <a:latin typeface="Arial"/>
                <a:ea typeface="Microsoft JhengHei"/>
                <a:cs typeface="Arial"/>
              </a:rPr>
              <a:t>odels</a:t>
            </a:r>
          </a:p>
          <a:p>
            <a:pPr marL="0" indent="0">
              <a:lnSpc>
                <a:spcPct val="110000"/>
              </a:lnSpc>
              <a:buNone/>
            </a:pPr>
            <a:endParaRPr lang="zh-TW" altLang="en-US" sz="2800" cap="all">
              <a:latin typeface="Arial" panose="020B0604020202020204" pitchFamily="34" charset="0"/>
              <a:ea typeface="Microsoft JhengHei"/>
              <a:cs typeface="Arial" panose="020B0604020202020204" pitchFamily="34" charset="0"/>
            </a:endParaRPr>
          </a:p>
          <a:p>
            <a:pPr>
              <a:lnSpc>
                <a:spcPct val="150000"/>
              </a:lnSpc>
              <a:buNone/>
            </a:pPr>
            <a:endParaRPr lang="zh-TW" altLang="en-US" sz="3200">
              <a:solidFill>
                <a:schemeClr val="bg1"/>
              </a:solidFill>
              <a:latin typeface="Arial" panose="020B0604020202020204" pitchFamily="34" charset="0"/>
              <a:cs typeface="Arial" panose="020B0604020202020204" pitchFamily="34" charset="0"/>
            </a:endParaRPr>
          </a:p>
          <a:p>
            <a:pPr marL="0" indent="0">
              <a:lnSpc>
                <a:spcPct val="110000"/>
              </a:lnSpc>
              <a:buNone/>
            </a:pPr>
            <a:endParaRPr lang="zh-TW" altLang="en-US" sz="2800" b="1" cap="all">
              <a:latin typeface="Arial" panose="020B0604020202020204" pitchFamily="34" charset="0"/>
              <a:ea typeface="微軟正黑體"/>
              <a:cs typeface="Arial" panose="020B0604020202020204" pitchFamily="34" charset="0"/>
            </a:endParaRPr>
          </a:p>
        </p:txBody>
      </p:sp>
      <p:cxnSp>
        <p:nvCxnSpPr>
          <p:cNvPr id="22" name="直線接點 21">
            <a:extLst>
              <a:ext uri="{FF2B5EF4-FFF2-40B4-BE49-F238E27FC236}">
                <a16:creationId xmlns:a16="http://schemas.microsoft.com/office/drawing/2014/main" id="{BF471DE8-39BB-49BC-B9B2-118263DAFF42}"/>
              </a:ext>
            </a:extLst>
          </p:cNvPr>
          <p:cNvCxnSpPr/>
          <p:nvPr/>
        </p:nvCxnSpPr>
        <p:spPr>
          <a:xfrm>
            <a:off x="4538171" y="1007797"/>
            <a:ext cx="0" cy="378256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79197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1278519" y="186729"/>
            <a:ext cx="9164892" cy="1293028"/>
          </a:xfrm>
        </p:spPr>
        <p:txBody>
          <a:bodyPr>
            <a:normAutofit/>
          </a:bodyPr>
          <a:lstStyle/>
          <a:p>
            <a:r>
              <a:rPr lang="zh-TW" cap="none">
                <a:latin typeface="Arial"/>
                <a:ea typeface="微軟正黑體"/>
                <a:cs typeface="Arial"/>
              </a:rPr>
              <a:t>Back </a:t>
            </a:r>
            <a:r>
              <a:rPr lang="en-US" altLang="zh-TW" cap="none">
                <a:latin typeface="Arial"/>
                <a:ea typeface="微軟正黑體"/>
                <a:cs typeface="Arial"/>
              </a:rPr>
              <a:t>u</a:t>
            </a:r>
            <a:r>
              <a:rPr lang="zh-TW" cap="none">
                <a:latin typeface="Arial"/>
                <a:ea typeface="微軟正黑體"/>
                <a:cs typeface="Arial"/>
              </a:rPr>
              <a:t>p </a:t>
            </a:r>
            <a:r>
              <a:rPr lang="en-US" altLang="zh-TW" cap="none">
                <a:latin typeface="Arial"/>
                <a:ea typeface="微軟正黑體"/>
                <a:cs typeface="Arial"/>
              </a:rPr>
              <a:t>d</a:t>
            </a:r>
            <a:r>
              <a:rPr lang="zh-TW" cap="none">
                <a:latin typeface="Arial"/>
                <a:ea typeface="微軟正黑體"/>
                <a:cs typeface="Arial"/>
              </a:rPr>
              <a:t>ata </a:t>
            </a:r>
            <a:r>
              <a:rPr lang="en-US" altLang="zh-TW" cap="none">
                <a:latin typeface="Arial"/>
                <a:ea typeface="微軟正黑體"/>
                <a:cs typeface="Arial"/>
              </a:rPr>
              <a:t>f</a:t>
            </a:r>
            <a:r>
              <a:rPr lang="zh-TW" cap="none">
                <a:latin typeface="Arial"/>
                <a:ea typeface="微軟正黑體"/>
                <a:cs typeface="Arial"/>
              </a:rPr>
              <a:t>rom </a:t>
            </a:r>
            <a:r>
              <a:rPr lang="en-US" altLang="zh-TW" cap="none">
                <a:latin typeface="Arial"/>
                <a:ea typeface="微軟正黑體"/>
                <a:cs typeface="Arial"/>
              </a:rPr>
              <a:t>l</a:t>
            </a:r>
            <a:r>
              <a:rPr lang="zh-TW" cap="none">
                <a:latin typeface="Arial"/>
                <a:ea typeface="微軟正黑體"/>
                <a:cs typeface="Arial"/>
              </a:rPr>
              <a:t>ocal </a:t>
            </a:r>
            <a:r>
              <a:rPr lang="en-US" altLang="zh-TW" cap="none">
                <a:latin typeface="Arial"/>
                <a:ea typeface="微軟正黑體"/>
                <a:cs typeface="Arial"/>
              </a:rPr>
              <a:t>a</a:t>
            </a:r>
            <a:r>
              <a:rPr lang="zh-TW" cap="none">
                <a:latin typeface="Arial"/>
                <a:ea typeface="微軟正黑體"/>
                <a:cs typeface="Arial"/>
              </a:rPr>
              <a:t>pplication </a:t>
            </a:r>
            <a:r>
              <a:rPr lang="en-US" altLang="zh-TW" cap="none">
                <a:latin typeface="Arial"/>
                <a:ea typeface="微軟正黑體"/>
                <a:cs typeface="Arial"/>
              </a:rPr>
              <a:t>s</a:t>
            </a:r>
            <a:r>
              <a:rPr lang="zh-TW" cap="none">
                <a:latin typeface="Arial"/>
                <a:ea typeface="微軟正黑體"/>
                <a:cs typeface="Arial"/>
              </a:rPr>
              <a:t>ervices </a:t>
            </a:r>
            <a:r>
              <a:rPr lang="en-US" altLang="zh-TW" cap="none">
                <a:latin typeface="Arial"/>
                <a:ea typeface="微軟正黑體"/>
                <a:cs typeface="Arial"/>
              </a:rPr>
              <a:t>t</a:t>
            </a:r>
            <a:r>
              <a:rPr lang="zh-TW" cap="none">
                <a:latin typeface="Arial"/>
                <a:ea typeface="微軟正黑體"/>
                <a:cs typeface="Arial"/>
              </a:rPr>
              <a:t>o </a:t>
            </a:r>
            <a:r>
              <a:rPr lang="en-US" altLang="zh-TW" cap="none">
                <a:latin typeface="Arial"/>
                <a:ea typeface="微軟正黑體"/>
                <a:cs typeface="Arial"/>
              </a:rPr>
              <a:t>t</a:t>
            </a:r>
            <a:r>
              <a:rPr lang="zh-TW" cap="none">
                <a:latin typeface="Arial"/>
                <a:ea typeface="微軟正黑體"/>
                <a:cs typeface="Arial"/>
              </a:rPr>
              <a:t>he </a:t>
            </a:r>
            <a:r>
              <a:rPr lang="en-US" altLang="zh-TW" cap="none">
                <a:latin typeface="Arial"/>
                <a:ea typeface="微軟正黑體"/>
                <a:cs typeface="Arial"/>
              </a:rPr>
              <a:t>c</a:t>
            </a:r>
            <a:r>
              <a:rPr lang="zh-TW" cap="none">
                <a:latin typeface="Arial"/>
                <a:ea typeface="微軟正黑體"/>
                <a:cs typeface="Arial"/>
              </a:rPr>
              <a:t>loud</a:t>
            </a:r>
            <a:endParaRPr lang="zh-TW" cap="none">
              <a:latin typeface="Arial"/>
              <a:cs typeface="Arial"/>
            </a:endParaRPr>
          </a:p>
        </p:txBody>
      </p:sp>
      <p:sp>
        <p:nvSpPr>
          <p:cNvPr id="27" name="剪去單一角落矩形 26"/>
          <p:cNvSpPr/>
          <p:nvPr/>
        </p:nvSpPr>
        <p:spPr>
          <a:xfrm flipV="1">
            <a:off x="0" y="-4"/>
            <a:ext cx="1105647" cy="1165413"/>
          </a:xfrm>
          <a:prstGeom prst="snip1Rect">
            <a:avLst>
              <a:gd name="adj" fmla="val 24107"/>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sp>
        <p:nvSpPr>
          <p:cNvPr id="28" name="矩形 27"/>
          <p:cNvSpPr/>
          <p:nvPr/>
        </p:nvSpPr>
        <p:spPr>
          <a:xfrm>
            <a:off x="9236" y="119529"/>
            <a:ext cx="1056701" cy="338554"/>
          </a:xfrm>
          <a:prstGeom prst="rect">
            <a:avLst/>
          </a:prstGeom>
        </p:spPr>
        <p:txBody>
          <a:bodyPr wrap="none" anchor="t">
            <a:spAutoFit/>
          </a:bodyPr>
          <a:lstStyle/>
          <a:p>
            <a:pPr algn="ctr"/>
            <a:r>
              <a:rPr lang="en-US" altLang="zh-TW" sz="1600" b="1">
                <a:latin typeface="Arial" panose="020B0604020202020204" pitchFamily="34" charset="0"/>
                <a:ea typeface="+mn-lt"/>
                <a:cs typeface="Arial" panose="020B0604020202020204" pitchFamily="34" charset="0"/>
              </a:rPr>
              <a:t>S</a:t>
            </a:r>
            <a:r>
              <a:rPr lang="zh-TW" sz="1600" b="1">
                <a:latin typeface="Arial" panose="020B0604020202020204" pitchFamily="34" charset="0"/>
                <a:ea typeface="Microsoft JhengHei"/>
                <a:cs typeface="Arial" panose="020B0604020202020204" pitchFamily="34" charset="0"/>
              </a:rPr>
              <a:t>cenario</a:t>
            </a:r>
            <a:endParaRPr lang="zh-TW" altLang="en-US" sz="1600" b="1">
              <a:latin typeface="Arial" panose="020B0604020202020204" pitchFamily="34" charset="0"/>
              <a:ea typeface="Microsoft JhengHei"/>
              <a:cs typeface="Arial" panose="020B0604020202020204" pitchFamily="34" charset="0"/>
            </a:endParaRPr>
          </a:p>
        </p:txBody>
      </p:sp>
      <p:sp>
        <p:nvSpPr>
          <p:cNvPr id="29" name="矩形 28"/>
          <p:cNvSpPr/>
          <p:nvPr/>
        </p:nvSpPr>
        <p:spPr>
          <a:xfrm>
            <a:off x="-83128" y="333866"/>
            <a:ext cx="1182911" cy="830997"/>
          </a:xfrm>
          <a:prstGeom prst="rect">
            <a:avLst/>
          </a:prstGeom>
        </p:spPr>
        <p:txBody>
          <a:bodyPr wrap="square" anchor="t">
            <a:spAutoFit/>
          </a:bodyPr>
          <a:lstStyle/>
          <a:p>
            <a:pPr algn="ctr"/>
            <a:r>
              <a:rPr lang="en-US" altLang="zh-TW" sz="4800" b="1">
                <a:latin typeface="Arial" panose="020B0604020202020204" pitchFamily="34" charset="0"/>
                <a:ea typeface="新細明體"/>
                <a:cs typeface="Arial" panose="020B0604020202020204" pitchFamily="34" charset="0"/>
              </a:rPr>
              <a:t>1</a:t>
            </a:r>
          </a:p>
        </p:txBody>
      </p:sp>
      <p:grpSp>
        <p:nvGrpSpPr>
          <p:cNvPr id="7" name="群組 6">
            <a:extLst>
              <a:ext uri="{FF2B5EF4-FFF2-40B4-BE49-F238E27FC236}">
                <a16:creationId xmlns:a16="http://schemas.microsoft.com/office/drawing/2014/main" id="{D6D8F5F8-32AE-42B2-8E3A-2C605564D5E8}"/>
              </a:ext>
            </a:extLst>
          </p:cNvPr>
          <p:cNvGrpSpPr/>
          <p:nvPr/>
        </p:nvGrpSpPr>
        <p:grpSpPr>
          <a:xfrm>
            <a:off x="310056" y="1421297"/>
            <a:ext cx="11408180" cy="4992764"/>
            <a:chOff x="310056" y="1421297"/>
            <a:chExt cx="11408180" cy="4909931"/>
          </a:xfrm>
        </p:grpSpPr>
        <p:grpSp>
          <p:nvGrpSpPr>
            <p:cNvPr id="6" name="群組 5">
              <a:extLst>
                <a:ext uri="{FF2B5EF4-FFF2-40B4-BE49-F238E27FC236}">
                  <a16:creationId xmlns:a16="http://schemas.microsoft.com/office/drawing/2014/main" id="{A5E80AEE-4CA9-41FA-9D10-193DD739271A}"/>
                </a:ext>
              </a:extLst>
            </p:cNvPr>
            <p:cNvGrpSpPr/>
            <p:nvPr/>
          </p:nvGrpSpPr>
          <p:grpSpPr>
            <a:xfrm>
              <a:off x="310056" y="1421297"/>
              <a:ext cx="11408180" cy="4909931"/>
              <a:chOff x="310056" y="1421297"/>
              <a:chExt cx="11408180" cy="4909931"/>
            </a:xfrm>
          </p:grpSpPr>
          <p:pic>
            <p:nvPicPr>
              <p:cNvPr id="3" name="圖片 2">
                <a:extLst>
                  <a:ext uri="{FF2B5EF4-FFF2-40B4-BE49-F238E27FC236}">
                    <a16:creationId xmlns:a16="http://schemas.microsoft.com/office/drawing/2014/main" id="{BAC5A1E9-761C-4B44-9D21-A216A8CFE01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53548" y="1421297"/>
                <a:ext cx="10664688" cy="4909931"/>
              </a:xfrm>
              <a:prstGeom prst="roundRect">
                <a:avLst>
                  <a:gd name="adj" fmla="val 7355"/>
                </a:avLst>
              </a:prstGeom>
              <a:ln w="38100">
                <a:noFill/>
              </a:ln>
            </p:spPr>
          </p:pic>
          <p:sp>
            <p:nvSpPr>
              <p:cNvPr id="38" name="圓角矩形 26">
                <a:extLst>
                  <a:ext uri="{FF2B5EF4-FFF2-40B4-BE49-F238E27FC236}">
                    <a16:creationId xmlns:a16="http://schemas.microsoft.com/office/drawing/2014/main" id="{82107CDA-2D03-46FB-B6AB-152F9169E6C3}"/>
                  </a:ext>
                </a:extLst>
              </p:cNvPr>
              <p:cNvSpPr/>
              <p:nvPr/>
            </p:nvSpPr>
            <p:spPr>
              <a:xfrm>
                <a:off x="310056" y="2287809"/>
                <a:ext cx="2865763" cy="4039419"/>
              </a:xfrm>
              <a:prstGeom prst="roundRect">
                <a:avLst>
                  <a:gd name="adj" fmla="val 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pic>
          <p:nvPicPr>
            <p:cNvPr id="31" name="图片 57">
              <a:extLst>
                <a:ext uri="{FF2B5EF4-FFF2-40B4-BE49-F238E27FC236}">
                  <a16:creationId xmlns:a16="http://schemas.microsoft.com/office/drawing/2014/main" id="{913ADDD4-F092-4256-ACC4-CBF3C64BE0F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t="76775"/>
            <a:stretch>
              <a:fillRect/>
            </a:stretch>
          </p:blipFill>
          <p:spPr>
            <a:xfrm rot="5400000">
              <a:off x="902856" y="4050866"/>
              <a:ext cx="4039417" cy="487145"/>
            </a:xfrm>
            <a:prstGeom prst="rect">
              <a:avLst/>
            </a:prstGeom>
          </p:spPr>
        </p:pic>
      </p:grpSp>
      <p:sp>
        <p:nvSpPr>
          <p:cNvPr id="32" name="圓角化同側角落矩形 31"/>
          <p:cNvSpPr/>
          <p:nvPr/>
        </p:nvSpPr>
        <p:spPr>
          <a:xfrm>
            <a:off x="308507" y="1885715"/>
            <a:ext cx="2350489" cy="403412"/>
          </a:xfrm>
          <a:prstGeom prst="round2SameRect">
            <a:avLst/>
          </a:prstGeom>
          <a:solidFill>
            <a:srgbClr val="99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zh-TW" b="1">
                <a:latin typeface="Arial" panose="020B0604020202020204" pitchFamily="34" charset="0"/>
                <a:ea typeface="+mn-lt"/>
                <a:cs typeface="Arial" panose="020B0604020202020204" pitchFamily="34" charset="0"/>
              </a:rPr>
              <a:t>Application</a:t>
            </a:r>
            <a:r>
              <a:rPr lang="zh-TW" altLang="en-US" b="1">
                <a:latin typeface="Arial" panose="020B0604020202020204" pitchFamily="34" charset="0"/>
                <a:ea typeface="+mn-lt"/>
                <a:cs typeface="Arial" panose="020B0604020202020204" pitchFamily="34" charset="0"/>
              </a:rPr>
              <a:t> Case</a:t>
            </a:r>
            <a:endParaRPr lang="zh-TW" b="1">
              <a:latin typeface="Arial" panose="020B0604020202020204" pitchFamily="34" charset="0"/>
              <a:ea typeface="新細明體"/>
              <a:cs typeface="Arial" panose="020B0604020202020204" pitchFamily="34" charset="0"/>
            </a:endParaRPr>
          </a:p>
        </p:txBody>
      </p:sp>
      <p:sp>
        <p:nvSpPr>
          <p:cNvPr id="39" name="矩形 38"/>
          <p:cNvSpPr/>
          <p:nvPr/>
        </p:nvSpPr>
        <p:spPr>
          <a:xfrm>
            <a:off x="318188" y="2371051"/>
            <a:ext cx="2857631" cy="3970318"/>
          </a:xfrm>
          <a:prstGeom prst="rect">
            <a:avLst/>
          </a:prstGeom>
          <a:noFill/>
          <a:ln>
            <a:noFill/>
          </a:ln>
        </p:spPr>
        <p:txBody>
          <a:bodyPr wrap="square" anchor="t">
            <a:spAutoFit/>
          </a:bodyPr>
          <a:lstStyle/>
          <a:p>
            <a:r>
              <a:rPr lang="en-US">
                <a:latin typeface="Arial" panose="020B0604020202020204" pitchFamily="34" charset="0"/>
                <a:ea typeface="+mn-lt"/>
                <a:cs typeface="Arial" panose="020B0604020202020204" pitchFamily="34" charset="0"/>
              </a:rPr>
              <a:t>SMEs have many important log files or sensitive data generated by local applications. For example, customer order data, financial information, or the system login data, and it is hoped that the process of backing up to the cloud can be fast. And it can't be recognized in the cloud space, it can keep the security and privacy of enterprise data.</a:t>
            </a:r>
            <a:endParaRPr lang="zh-TW">
              <a:latin typeface="Arial" panose="020B0604020202020204" pitchFamily="34" charset="0"/>
              <a:ea typeface="+mn-lt"/>
              <a:cs typeface="Arial" panose="020B0604020202020204" pitchFamily="34" charset="0"/>
            </a:endParaRPr>
          </a:p>
        </p:txBody>
      </p:sp>
      <p:sp>
        <p:nvSpPr>
          <p:cNvPr id="4" name="文字方塊 3">
            <a:extLst>
              <a:ext uri="{FF2B5EF4-FFF2-40B4-BE49-F238E27FC236}">
                <a16:creationId xmlns:a16="http://schemas.microsoft.com/office/drawing/2014/main" id="{01973779-328C-4FE2-872E-03D5A3360EDC}"/>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a:t>按一下以新增文字</a:t>
            </a:r>
          </a:p>
        </p:txBody>
      </p:sp>
    </p:spTree>
    <p:extLst>
      <p:ext uri="{BB962C8B-B14F-4D97-AF65-F5344CB8AC3E}">
        <p14:creationId xmlns:p14="http://schemas.microsoft.com/office/powerpoint/2010/main" val="380503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矩形: 圓角化同側角落 140">
            <a:extLst>
              <a:ext uri="{FF2B5EF4-FFF2-40B4-BE49-F238E27FC236}">
                <a16:creationId xmlns:a16="http://schemas.microsoft.com/office/drawing/2014/main" id="{2081F515-CFEF-48CC-B1E4-2D1D49F80DC7}"/>
              </a:ext>
            </a:extLst>
          </p:cNvPr>
          <p:cNvSpPr/>
          <p:nvPr/>
        </p:nvSpPr>
        <p:spPr>
          <a:xfrm>
            <a:off x="336329" y="1528165"/>
            <a:ext cx="4043166" cy="5329835"/>
          </a:xfrm>
          <a:prstGeom prst="round2SameRect">
            <a:avLst>
              <a:gd name="adj1" fmla="val 654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42" name="图片 57">
            <a:extLst>
              <a:ext uri="{FF2B5EF4-FFF2-40B4-BE49-F238E27FC236}">
                <a16:creationId xmlns:a16="http://schemas.microsoft.com/office/drawing/2014/main" id="{D526909E-CC9B-419B-9143-C63A97681918}"/>
              </a:ext>
            </a:extLst>
          </p:cNvPr>
          <p:cNvPicPr>
            <a:picLocks noChangeAspect="1"/>
          </p:cNvPicPr>
          <p:nvPr/>
        </p:nvPicPr>
        <p:blipFill rotWithShape="1">
          <a:blip r:embed="rId3" cstate="screen">
            <a:alphaModFix amt="6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t="76775"/>
          <a:stretch>
            <a:fillRect/>
          </a:stretch>
        </p:blipFill>
        <p:spPr>
          <a:xfrm flipV="1">
            <a:off x="336329" y="6288503"/>
            <a:ext cx="4043166" cy="569495"/>
          </a:xfrm>
          <a:prstGeom prst="rect">
            <a:avLst/>
          </a:prstGeom>
        </p:spPr>
      </p:pic>
      <p:sp>
        <p:nvSpPr>
          <p:cNvPr id="4" name="標題 3">
            <a:extLst>
              <a:ext uri="{FF2B5EF4-FFF2-40B4-BE49-F238E27FC236}">
                <a16:creationId xmlns:a16="http://schemas.microsoft.com/office/drawing/2014/main" id="{5720AA81-3204-4F65-A0EF-D9B0C9F02855}"/>
              </a:ext>
            </a:extLst>
          </p:cNvPr>
          <p:cNvSpPr>
            <a:spLocks noGrp="1"/>
          </p:cNvSpPr>
          <p:nvPr>
            <p:ph type="title"/>
          </p:nvPr>
        </p:nvSpPr>
        <p:spPr>
          <a:xfrm>
            <a:off x="414351" y="419078"/>
            <a:ext cx="10739517" cy="765297"/>
          </a:xfrm>
        </p:spPr>
        <p:txBody>
          <a:bodyPr>
            <a:normAutofit/>
          </a:bodyPr>
          <a:lstStyle/>
          <a:p>
            <a:r>
              <a:rPr lang="en-US" altLang="zh-TW" sz="4000" cap="none">
                <a:latin typeface="Arial"/>
                <a:ea typeface="微軟正黑體"/>
                <a:cs typeface="Arial"/>
              </a:rPr>
              <a:t>VJBOD Cloud – Cloud Volume</a:t>
            </a:r>
            <a:endParaRPr lang="zh-TW" sz="4000"/>
          </a:p>
        </p:txBody>
      </p:sp>
      <p:sp>
        <p:nvSpPr>
          <p:cNvPr id="392" name="內容版面配置區 2">
            <a:extLst>
              <a:ext uri="{FF2B5EF4-FFF2-40B4-BE49-F238E27FC236}">
                <a16:creationId xmlns:a16="http://schemas.microsoft.com/office/drawing/2014/main" id="{D5FF83ED-9736-4DC4-95B9-68833E894E26}"/>
              </a:ext>
            </a:extLst>
          </p:cNvPr>
          <p:cNvSpPr txBox="1">
            <a:spLocks/>
          </p:cNvSpPr>
          <p:nvPr/>
        </p:nvSpPr>
        <p:spPr>
          <a:xfrm>
            <a:off x="418239" y="1723048"/>
            <a:ext cx="3863684" cy="4418211"/>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pPr>
            <a:r>
              <a:rPr lang="en-US" altLang="zh-TW" sz="1800" b="1">
                <a:solidFill>
                  <a:srgbClr val="002060"/>
                </a:solidFill>
                <a:latin typeface="Arial" panose="020B0604020202020204" pitchFamily="34" charset="0"/>
                <a:ea typeface="微軟正黑體"/>
                <a:cs typeface="Arial" panose="020B0604020202020204" pitchFamily="34" charset="0"/>
              </a:rPr>
              <a:t>VJBOD Cloud – Cloud Volume allows</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users</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to</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easily</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connect</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to</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the</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cloud</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storage</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space</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and</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convert</a:t>
            </a:r>
            <a:r>
              <a:rPr lang="zh-TW" sz="1800" b="1">
                <a:solidFill>
                  <a:srgbClr val="002060"/>
                </a:solidFill>
                <a:latin typeface="Arial" panose="020B0604020202020204" pitchFamily="34" charset="0"/>
                <a:ea typeface="微軟正黑體"/>
                <a:cs typeface="Arial" panose="020B0604020202020204" pitchFamily="34" charset="0"/>
              </a:rPr>
              <a:t> it to </a:t>
            </a:r>
            <a:r>
              <a:rPr lang="en-US" altLang="zh-TW" sz="1800" b="1">
                <a:solidFill>
                  <a:srgbClr val="002060"/>
                </a:solidFill>
                <a:latin typeface="Arial" panose="020B0604020202020204" pitchFamily="34" charset="0"/>
                <a:ea typeface="微軟正黑體"/>
                <a:cs typeface="Arial" panose="020B0604020202020204" pitchFamily="34" charset="0"/>
              </a:rPr>
              <a:t>volume </a:t>
            </a:r>
            <a:r>
              <a:rPr lang="zh-TW" sz="1800" b="1">
                <a:solidFill>
                  <a:srgbClr val="002060"/>
                </a:solidFill>
                <a:latin typeface="Arial" panose="020B0604020202020204" pitchFamily="34" charset="0"/>
                <a:ea typeface="微軟正黑體"/>
                <a:cs typeface="Arial" panose="020B0604020202020204" pitchFamily="34" charset="0"/>
              </a:rPr>
              <a:t>disk at the local end.</a:t>
            </a:r>
            <a:endParaRPr lang="zh-TW" sz="1800" b="1">
              <a:solidFill>
                <a:srgbClr val="002060"/>
              </a:solidFill>
              <a:latin typeface="Arial" panose="020B0604020202020204" pitchFamily="34" charset="0"/>
              <a:cs typeface="Arial" panose="020B0604020202020204" pitchFamily="34" charset="0"/>
            </a:endParaRPr>
          </a:p>
          <a:p>
            <a:pPr>
              <a:lnSpc>
                <a:spcPct val="100000"/>
              </a:lnSpc>
            </a:pPr>
            <a:r>
              <a:rPr lang="zh-TW" sz="1800" b="1">
                <a:solidFill>
                  <a:srgbClr val="002060"/>
                </a:solidFill>
                <a:latin typeface="Arial" panose="020B0604020202020204" pitchFamily="34" charset="0"/>
                <a:ea typeface="微軟正黑體"/>
                <a:cs typeface="Arial" panose="020B0604020202020204" pitchFamily="34" charset="0"/>
              </a:rPr>
              <a:t>Enterprise IT </a:t>
            </a:r>
            <a:r>
              <a:rPr lang="en-US" altLang="zh-TW" sz="1800" b="1">
                <a:solidFill>
                  <a:srgbClr val="002060"/>
                </a:solidFill>
                <a:latin typeface="Arial" panose="020B0604020202020204" pitchFamily="34" charset="0"/>
                <a:ea typeface="微軟正黑體"/>
                <a:cs typeface="Arial" panose="020B0604020202020204" pitchFamily="34" charset="0"/>
              </a:rPr>
              <a:t>guys</a:t>
            </a:r>
            <a:r>
              <a:rPr lang="zh-TW" sz="1800" b="1">
                <a:solidFill>
                  <a:srgbClr val="002060"/>
                </a:solidFill>
                <a:latin typeface="Arial" panose="020B0604020202020204" pitchFamily="34" charset="0"/>
                <a:ea typeface="微軟正黑體"/>
                <a:cs typeface="Arial" panose="020B0604020202020204" pitchFamily="34" charset="0"/>
              </a:rPr>
              <a:t> or general users can use the more familiar file a</a:t>
            </a:r>
            <a:r>
              <a:rPr lang="en-US" altLang="zh-TW" sz="1800" b="1">
                <a:solidFill>
                  <a:srgbClr val="002060"/>
                </a:solidFill>
                <a:latin typeface="Arial" panose="020B0604020202020204" pitchFamily="34" charset="0"/>
                <a:ea typeface="微軟正黑體"/>
                <a:cs typeface="Arial" panose="020B0604020202020204" pitchFamily="34" charset="0"/>
              </a:rPr>
              <a:t>cc</a:t>
            </a:r>
            <a:r>
              <a:rPr lang="zh-TW" sz="1800" b="1">
                <a:solidFill>
                  <a:srgbClr val="002060"/>
                </a:solidFill>
                <a:latin typeface="Arial" panose="020B0604020202020204" pitchFamily="34" charset="0"/>
                <a:ea typeface="微軟正黑體"/>
                <a:cs typeface="Arial" panose="020B0604020202020204" pitchFamily="34" charset="0"/>
              </a:rPr>
              <a:t>ess protocol </a:t>
            </a:r>
            <a:r>
              <a:rPr lang="en-US" altLang="zh-TW" sz="1800" b="1">
                <a:solidFill>
                  <a:srgbClr val="002060"/>
                </a:solidFill>
                <a:latin typeface="Arial" panose="020B0604020202020204" pitchFamily="34" charset="0"/>
                <a:ea typeface="微軟正黑體"/>
                <a:cs typeface="Arial" panose="020B0604020202020204" pitchFamily="34" charset="0"/>
              </a:rPr>
              <a:t>(NFS,</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SMB,</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AFP,</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FTP,</a:t>
            </a:r>
            <a:r>
              <a:rPr lang="zh-TW" altLang="en-US" sz="1800" b="1">
                <a:solidFill>
                  <a:srgbClr val="002060"/>
                </a:solidFill>
                <a:latin typeface="Arial" panose="020B0604020202020204" pitchFamily="34" charset="0"/>
                <a:ea typeface="微軟正黑體"/>
                <a:cs typeface="Arial" panose="020B0604020202020204" pitchFamily="34" charset="0"/>
              </a:rPr>
              <a:t> </a:t>
            </a:r>
            <a:r>
              <a:rPr lang="en-US" altLang="zh-TW" sz="1800" b="1">
                <a:solidFill>
                  <a:srgbClr val="002060"/>
                </a:solidFill>
                <a:latin typeface="Arial" panose="020B0604020202020204" pitchFamily="34" charset="0"/>
                <a:ea typeface="微軟正黑體"/>
                <a:cs typeface="Arial" panose="020B0604020202020204" pitchFamily="34" charset="0"/>
              </a:rPr>
              <a:t>WebDAV)</a:t>
            </a:r>
            <a:r>
              <a:rPr lang="zh-TW" altLang="en-US" sz="1800" b="1">
                <a:solidFill>
                  <a:srgbClr val="002060"/>
                </a:solidFill>
                <a:latin typeface="Arial" panose="020B0604020202020204" pitchFamily="34" charset="0"/>
                <a:ea typeface="微軟正黑體"/>
                <a:cs typeface="Arial" panose="020B0604020202020204" pitchFamily="34" charset="0"/>
              </a:rPr>
              <a:t> </a:t>
            </a:r>
            <a:r>
              <a:rPr lang="zh-TW" sz="1800" b="1">
                <a:solidFill>
                  <a:srgbClr val="002060"/>
                </a:solidFill>
                <a:latin typeface="Arial" panose="020B0604020202020204" pitchFamily="34" charset="0"/>
                <a:ea typeface="微軟正黑體"/>
                <a:cs typeface="Arial" panose="020B0604020202020204" pitchFamily="34" charset="0"/>
              </a:rPr>
              <a:t>for access.</a:t>
            </a:r>
            <a:r>
              <a:rPr lang="zh-TW" altLang="en-US" sz="1800" b="1">
                <a:solidFill>
                  <a:srgbClr val="002060"/>
                </a:solidFill>
                <a:latin typeface="Arial" panose="020B0604020202020204" pitchFamily="34" charset="0"/>
                <a:ea typeface="微軟正黑體"/>
                <a:cs typeface="Arial" panose="020B0604020202020204" pitchFamily="34" charset="0"/>
              </a:rPr>
              <a:t> </a:t>
            </a:r>
            <a:endParaRPr lang="zh-TW" sz="1800" b="1">
              <a:solidFill>
                <a:srgbClr val="002060"/>
              </a:solidFill>
              <a:latin typeface="Arial" panose="020B0604020202020204" pitchFamily="34" charset="0"/>
              <a:cs typeface="Arial" panose="020B0604020202020204" pitchFamily="34" charset="0"/>
            </a:endParaRPr>
          </a:p>
          <a:p>
            <a:pPr>
              <a:lnSpc>
                <a:spcPct val="100000"/>
              </a:lnSpc>
            </a:pPr>
            <a:r>
              <a:rPr lang="zh-TW" sz="1800" b="1">
                <a:solidFill>
                  <a:srgbClr val="002060"/>
                </a:solidFill>
                <a:latin typeface="Arial" panose="020B0604020202020204" pitchFamily="34" charset="0"/>
                <a:ea typeface="微軟正黑體"/>
                <a:cs typeface="Arial" panose="020B0604020202020204" pitchFamily="34" charset="0"/>
              </a:rPr>
              <a:t>After the files in these application services are backed up to the cloud through the block cloud gateway, the block space data is unrecognizable in the cloud space.</a:t>
            </a:r>
            <a:endParaRPr lang="zh-TW" sz="1800" b="1">
              <a:solidFill>
                <a:srgbClr val="002060"/>
              </a:solidFill>
              <a:latin typeface="Arial" panose="020B0604020202020204" pitchFamily="34" charset="0"/>
              <a:cs typeface="Arial" panose="020B0604020202020204" pitchFamily="34" charset="0"/>
            </a:endParaRPr>
          </a:p>
          <a:p>
            <a:pPr>
              <a:lnSpc>
                <a:spcPct val="100000"/>
              </a:lnSpc>
            </a:pPr>
            <a:endParaRPr lang="zh-TW" altLang="en-US" sz="1400" b="1">
              <a:solidFill>
                <a:srgbClr val="002060"/>
              </a:solidFill>
              <a:latin typeface="Arial" panose="020B0604020202020204" pitchFamily="34" charset="0"/>
              <a:cs typeface="Arial" panose="020B0604020202020204" pitchFamily="34" charset="0"/>
            </a:endParaRPr>
          </a:p>
        </p:txBody>
      </p:sp>
      <p:sp>
        <p:nvSpPr>
          <p:cNvPr id="144" name="矩形: 圓角 143">
            <a:extLst>
              <a:ext uri="{FF2B5EF4-FFF2-40B4-BE49-F238E27FC236}">
                <a16:creationId xmlns:a16="http://schemas.microsoft.com/office/drawing/2014/main" id="{D5B71470-2059-4882-92AB-FC7E30F9F56C}"/>
              </a:ext>
            </a:extLst>
          </p:cNvPr>
          <p:cNvSpPr/>
          <p:nvPr/>
        </p:nvSpPr>
        <p:spPr>
          <a:xfrm>
            <a:off x="6554433" y="2112580"/>
            <a:ext cx="3363311" cy="3807710"/>
          </a:xfrm>
          <a:prstGeom prst="roundRect">
            <a:avLst>
              <a:gd name="adj" fmla="val 8405"/>
            </a:avLst>
          </a:prstGeom>
          <a:noFill/>
          <a:ln w="57150">
            <a:solidFill>
              <a:srgbClr val="37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 name="文字方塊 144">
            <a:extLst>
              <a:ext uri="{FF2B5EF4-FFF2-40B4-BE49-F238E27FC236}">
                <a16:creationId xmlns:a16="http://schemas.microsoft.com/office/drawing/2014/main" id="{7CD85BD9-68E4-4E29-B368-26EB8AE4FC1C}"/>
              </a:ext>
            </a:extLst>
          </p:cNvPr>
          <p:cNvSpPr txBox="1"/>
          <p:nvPr/>
        </p:nvSpPr>
        <p:spPr>
          <a:xfrm>
            <a:off x="4768838" y="4476444"/>
            <a:ext cx="9342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400" b="1">
                <a:latin typeface="Arial" panose="020B0604020202020204" pitchFamily="34" charset="0"/>
                <a:ea typeface="微軟正黑體"/>
                <a:cs typeface="Arial" panose="020B0604020202020204" pitchFamily="34" charset="0"/>
              </a:rPr>
              <a:t>Client</a:t>
            </a:r>
            <a:endParaRPr lang="zh-TW" altLang="en-US" sz="1400" b="1">
              <a:latin typeface="Arial" panose="020B0604020202020204" pitchFamily="34" charset="0"/>
              <a:ea typeface="微軟正黑體"/>
              <a:cs typeface="Arial" panose="020B0604020202020204" pitchFamily="34" charset="0"/>
            </a:endParaRPr>
          </a:p>
        </p:txBody>
      </p:sp>
      <p:sp>
        <p:nvSpPr>
          <p:cNvPr id="146" name="矩形: 圓角 145">
            <a:extLst>
              <a:ext uri="{FF2B5EF4-FFF2-40B4-BE49-F238E27FC236}">
                <a16:creationId xmlns:a16="http://schemas.microsoft.com/office/drawing/2014/main" id="{BD0426F0-C3AE-4E3D-A969-E161D39CD624}"/>
              </a:ext>
            </a:extLst>
          </p:cNvPr>
          <p:cNvSpPr/>
          <p:nvPr/>
        </p:nvSpPr>
        <p:spPr>
          <a:xfrm rot="16200000" flipH="1">
            <a:off x="8846629" y="2771838"/>
            <a:ext cx="4392126" cy="1904781"/>
          </a:xfrm>
          <a:prstGeom prst="roundRect">
            <a:avLst>
              <a:gd name="adj" fmla="val 15021"/>
            </a:avLst>
          </a:prstGeom>
          <a:solidFill>
            <a:srgbClr val="5BFFFF">
              <a:alpha val="50000"/>
            </a:srgb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D045F"/>
              </a:solidFill>
              <a:latin typeface="Arial" panose="020B0604020202020204" pitchFamily="34" charset="0"/>
              <a:cs typeface="Arial" panose="020B0604020202020204" pitchFamily="34" charset="0"/>
            </a:endParaRPr>
          </a:p>
        </p:txBody>
      </p:sp>
      <p:sp>
        <p:nvSpPr>
          <p:cNvPr id="147" name="矩形 146">
            <a:extLst>
              <a:ext uri="{FF2B5EF4-FFF2-40B4-BE49-F238E27FC236}">
                <a16:creationId xmlns:a16="http://schemas.microsoft.com/office/drawing/2014/main" id="{7DF7E4FA-CA15-4CEF-931C-717D31F83061}"/>
              </a:ext>
            </a:extLst>
          </p:cNvPr>
          <p:cNvSpPr/>
          <p:nvPr/>
        </p:nvSpPr>
        <p:spPr>
          <a:xfrm>
            <a:off x="10205788" y="1759732"/>
            <a:ext cx="1672253" cy="646331"/>
          </a:xfrm>
          <a:prstGeom prst="rect">
            <a:avLst/>
          </a:prstGeom>
        </p:spPr>
        <p:txBody>
          <a:bodyPr wrap="none">
            <a:spAutoFit/>
          </a:bodyPr>
          <a:lstStyle/>
          <a:p>
            <a:pPr algn="ctr"/>
            <a:r>
              <a:rPr lang="zh-TW" altLang="zh-TW">
                <a:latin typeface="Arial" panose="020B0604020202020204" pitchFamily="34" charset="0"/>
                <a:ea typeface="微軟正黑體"/>
                <a:cs typeface="Arial" panose="020B0604020202020204" pitchFamily="34" charset="0"/>
              </a:rPr>
              <a:t>Cloud object</a:t>
            </a:r>
          </a:p>
          <a:p>
            <a:pPr algn="ctr"/>
            <a:r>
              <a:rPr lang="zh-TW" altLang="zh-TW">
                <a:latin typeface="Arial" panose="020B0604020202020204" pitchFamily="34" charset="0"/>
                <a:ea typeface="微軟正黑體"/>
                <a:cs typeface="Arial" panose="020B0604020202020204" pitchFamily="34" charset="0"/>
              </a:rPr>
              <a:t>Storage space</a:t>
            </a:r>
            <a:endParaRPr lang="en-US" altLang="zh-TW">
              <a:latin typeface="Arial" panose="020B0604020202020204" pitchFamily="34" charset="0"/>
              <a:ea typeface="微軟正黑體"/>
              <a:cs typeface="Arial" panose="020B0604020202020204" pitchFamily="34" charset="0"/>
            </a:endParaRPr>
          </a:p>
        </p:txBody>
      </p:sp>
      <p:grpSp>
        <p:nvGrpSpPr>
          <p:cNvPr id="148" name="群組 147">
            <a:extLst>
              <a:ext uri="{FF2B5EF4-FFF2-40B4-BE49-F238E27FC236}">
                <a16:creationId xmlns:a16="http://schemas.microsoft.com/office/drawing/2014/main" id="{19A6FECD-C4AB-4ECB-A310-8F6037DE169B}"/>
              </a:ext>
            </a:extLst>
          </p:cNvPr>
          <p:cNvGrpSpPr/>
          <p:nvPr/>
        </p:nvGrpSpPr>
        <p:grpSpPr>
          <a:xfrm>
            <a:off x="7272553" y="1528165"/>
            <a:ext cx="2596828" cy="1712615"/>
            <a:chOff x="7447893" y="620110"/>
            <a:chExt cx="2883695" cy="1901805"/>
          </a:xfrm>
        </p:grpSpPr>
        <p:sp>
          <p:nvSpPr>
            <p:cNvPr id="149" name="等腰三角形 148">
              <a:extLst>
                <a:ext uri="{FF2B5EF4-FFF2-40B4-BE49-F238E27FC236}">
                  <a16:creationId xmlns:a16="http://schemas.microsoft.com/office/drawing/2014/main" id="{E4A6AE96-51C1-4C8C-ACFC-BF8BD9BD1322}"/>
                </a:ext>
              </a:extLst>
            </p:cNvPr>
            <p:cNvSpPr/>
            <p:nvPr/>
          </p:nvSpPr>
          <p:spPr>
            <a:xfrm rot="10800000">
              <a:off x="7483867" y="1692164"/>
              <a:ext cx="2564022" cy="829751"/>
            </a:xfrm>
            <a:prstGeom prst="triangle">
              <a:avLst>
                <a:gd name="adj" fmla="val 50000"/>
              </a:avLst>
            </a:prstGeom>
            <a:solidFill>
              <a:srgbClr val="07D9B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微軟正黑體" panose="020B0604030504040204" pitchFamily="34" charset="-120"/>
              </a:endParaRPr>
            </a:p>
          </p:txBody>
        </p:sp>
        <p:sp>
          <p:nvSpPr>
            <p:cNvPr id="150" name="矩形: 圓角 149">
              <a:extLst>
                <a:ext uri="{FF2B5EF4-FFF2-40B4-BE49-F238E27FC236}">
                  <a16:creationId xmlns:a16="http://schemas.microsoft.com/office/drawing/2014/main" id="{4611FC31-B387-4349-B646-C5277E046D68}"/>
                </a:ext>
              </a:extLst>
            </p:cNvPr>
            <p:cNvSpPr/>
            <p:nvPr/>
          </p:nvSpPr>
          <p:spPr>
            <a:xfrm>
              <a:off x="7447893" y="620110"/>
              <a:ext cx="2883695" cy="1040524"/>
            </a:xfrm>
            <a:prstGeom prst="roundRect">
              <a:avLst>
                <a:gd name="adj" fmla="val 8833"/>
              </a:avLst>
            </a:prstGeom>
            <a:solidFill>
              <a:schemeClr val="tx1"/>
            </a:solidFill>
            <a:ln w="28575">
              <a:solidFill>
                <a:srgbClr val="5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文字方塊 150">
              <a:extLst>
                <a:ext uri="{FF2B5EF4-FFF2-40B4-BE49-F238E27FC236}">
                  <a16:creationId xmlns:a16="http://schemas.microsoft.com/office/drawing/2014/main" id="{AC47BEAE-27E2-4052-A871-F852F9CF59B0}"/>
                </a:ext>
              </a:extLst>
            </p:cNvPr>
            <p:cNvSpPr txBox="1"/>
            <p:nvPr/>
          </p:nvSpPr>
          <p:spPr>
            <a:xfrm>
              <a:off x="7949840" y="666766"/>
              <a:ext cx="2381748" cy="444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CN" sz="2000" b="1">
                  <a:solidFill>
                    <a:schemeClr val="bg1"/>
                  </a:solidFill>
                  <a:latin typeface="Arial" panose="020B0604020202020204" pitchFamily="34" charset="0"/>
                  <a:ea typeface="新細明體"/>
                  <a:cs typeface="Arial" panose="020B0604020202020204" pitchFamily="34" charset="0"/>
                </a:rPr>
                <a:t>APP Center</a:t>
              </a:r>
              <a:endParaRPr lang="zh-TW" altLang="en-US" sz="2000" b="1">
                <a:solidFill>
                  <a:schemeClr val="bg1"/>
                </a:solidFill>
                <a:latin typeface="Arial" panose="020B0604020202020204" pitchFamily="34" charset="0"/>
                <a:ea typeface="新細明體"/>
                <a:cs typeface="Arial" panose="020B0604020202020204" pitchFamily="34" charset="0"/>
              </a:endParaRPr>
            </a:p>
          </p:txBody>
        </p:sp>
        <p:pic>
          <p:nvPicPr>
            <p:cNvPr id="152" name="圖片 151" descr="一張含有 向量圖形, 文字 的圖片&#10;&#10;自動產生的描述">
              <a:extLst>
                <a:ext uri="{FF2B5EF4-FFF2-40B4-BE49-F238E27FC236}">
                  <a16:creationId xmlns:a16="http://schemas.microsoft.com/office/drawing/2014/main" id="{CDDC3614-4E45-4532-AEF3-EAB12BCF1A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flipH="1">
              <a:off x="7480738" y="630620"/>
              <a:ext cx="488732" cy="488732"/>
            </a:xfrm>
            <a:prstGeom prst="roundRect">
              <a:avLst/>
            </a:prstGeom>
            <a:ln>
              <a:solidFill>
                <a:srgbClr val="37FFFF"/>
              </a:solidFill>
            </a:ln>
          </p:spPr>
        </p:pic>
        <p:sp>
          <p:nvSpPr>
            <p:cNvPr id="153" name="文字方塊 152">
              <a:extLst>
                <a:ext uri="{FF2B5EF4-FFF2-40B4-BE49-F238E27FC236}">
                  <a16:creationId xmlns:a16="http://schemas.microsoft.com/office/drawing/2014/main" id="{91EC9C3B-56BF-4288-85D0-66A13812591C}"/>
                </a:ext>
              </a:extLst>
            </p:cNvPr>
            <p:cNvSpPr txBox="1"/>
            <p:nvPr/>
          </p:nvSpPr>
          <p:spPr>
            <a:xfrm>
              <a:off x="7928790" y="1196423"/>
              <a:ext cx="2390990" cy="444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2000" b="1">
                  <a:solidFill>
                    <a:schemeClr val="bg1"/>
                  </a:solidFill>
                  <a:latin typeface="Arial" panose="020B0604020202020204" pitchFamily="34" charset="0"/>
                  <a:ea typeface="新細明體"/>
                  <a:cs typeface="Arial" panose="020B0604020202020204" pitchFamily="34" charset="0"/>
                </a:rPr>
                <a:t>VJBOD Cloud</a:t>
              </a:r>
              <a:endParaRPr lang="zh-TW" altLang="en-US" sz="2000" b="1">
                <a:solidFill>
                  <a:schemeClr val="bg1"/>
                </a:solidFill>
                <a:latin typeface="Arial" panose="020B0604020202020204" pitchFamily="34" charset="0"/>
                <a:ea typeface="新細明體"/>
                <a:cs typeface="Arial" panose="020B0604020202020204" pitchFamily="34" charset="0"/>
              </a:endParaRPr>
            </a:p>
          </p:txBody>
        </p:sp>
        <p:cxnSp>
          <p:nvCxnSpPr>
            <p:cNvPr id="154" name="直線接點 153">
              <a:extLst>
                <a:ext uri="{FF2B5EF4-FFF2-40B4-BE49-F238E27FC236}">
                  <a16:creationId xmlns:a16="http://schemas.microsoft.com/office/drawing/2014/main" id="{832F5402-D120-4F0D-8093-F6EDB1ABD31C}"/>
                </a:ext>
              </a:extLst>
            </p:cNvPr>
            <p:cNvCxnSpPr>
              <a:cxnSpLocks/>
              <a:stCxn id="150" idx="1"/>
              <a:endCxn id="150" idx="3"/>
            </p:cNvCxnSpPr>
            <p:nvPr/>
          </p:nvCxnSpPr>
          <p:spPr>
            <a:xfrm>
              <a:off x="7447893" y="1140373"/>
              <a:ext cx="2883695" cy="0"/>
            </a:xfrm>
            <a:prstGeom prst="line">
              <a:avLst/>
            </a:prstGeom>
            <a:ln w="19050">
              <a:solidFill>
                <a:srgbClr val="37FFFF"/>
              </a:solidFill>
            </a:ln>
          </p:spPr>
          <p:style>
            <a:lnRef idx="1">
              <a:schemeClr val="accent1"/>
            </a:lnRef>
            <a:fillRef idx="0">
              <a:schemeClr val="accent1"/>
            </a:fillRef>
            <a:effectRef idx="0">
              <a:schemeClr val="accent1"/>
            </a:effectRef>
            <a:fontRef idx="minor">
              <a:schemeClr val="tx1"/>
            </a:fontRef>
          </p:style>
        </p:cxnSp>
        <p:grpSp>
          <p:nvGrpSpPr>
            <p:cNvPr id="155" name="群組 154">
              <a:extLst>
                <a:ext uri="{FF2B5EF4-FFF2-40B4-BE49-F238E27FC236}">
                  <a16:creationId xmlns:a16="http://schemas.microsoft.com/office/drawing/2014/main" id="{B42460D5-2A27-43A8-A151-7E8903ED3A6F}"/>
                </a:ext>
              </a:extLst>
            </p:cNvPr>
            <p:cNvGrpSpPr/>
            <p:nvPr/>
          </p:nvGrpSpPr>
          <p:grpSpPr>
            <a:xfrm>
              <a:off x="8313725" y="1909143"/>
              <a:ext cx="1871478" cy="592824"/>
              <a:chOff x="8648700" y="4436457"/>
              <a:chExt cx="1871478" cy="592824"/>
            </a:xfrm>
          </p:grpSpPr>
          <p:sp>
            <p:nvSpPr>
              <p:cNvPr id="156" name="文字方塊 155">
                <a:extLst>
                  <a:ext uri="{FF2B5EF4-FFF2-40B4-BE49-F238E27FC236}">
                    <a16:creationId xmlns:a16="http://schemas.microsoft.com/office/drawing/2014/main" id="{5F9F142A-EAFD-4564-ABDE-FA4DF869A577}"/>
                  </a:ext>
                </a:extLst>
              </p:cNvPr>
              <p:cNvSpPr txBox="1"/>
              <p:nvPr/>
            </p:nvSpPr>
            <p:spPr>
              <a:xfrm>
                <a:off x="9571705" y="4601495"/>
                <a:ext cx="948473" cy="290510"/>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1100" b="1">
                    <a:solidFill>
                      <a:srgbClr val="002060"/>
                    </a:solidFill>
                    <a:latin typeface="Arial" panose="020B0604020202020204" pitchFamily="34" charset="0"/>
                    <a:ea typeface="微軟正黑體"/>
                    <a:cs typeface="Arial" panose="020B0604020202020204" pitchFamily="34" charset="0"/>
                  </a:rPr>
                  <a:t>Snapshot</a:t>
                </a:r>
                <a:endParaRPr lang="zh-TW" altLang="en-US" sz="11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157" name="圖形 152">
                <a:extLst>
                  <a:ext uri="{FF2B5EF4-FFF2-40B4-BE49-F238E27FC236}">
                    <a16:creationId xmlns:a16="http://schemas.microsoft.com/office/drawing/2014/main" id="{A9D2990D-0C2C-4C48-AE8B-FFFFB25329B8}"/>
                  </a:ext>
                </a:extLst>
              </p:cNvPr>
              <p:cNvGrpSpPr/>
              <p:nvPr/>
            </p:nvGrpSpPr>
            <p:grpSpPr>
              <a:xfrm flipH="1">
                <a:off x="8648700" y="4436457"/>
                <a:ext cx="458537" cy="590550"/>
                <a:chOff x="9272428" y="5069210"/>
                <a:chExt cx="458537" cy="590550"/>
              </a:xfrm>
            </p:grpSpPr>
            <p:sp>
              <p:nvSpPr>
                <p:cNvPr id="172" name="手繪多邊形: 圖案 171">
                  <a:extLst>
                    <a:ext uri="{FF2B5EF4-FFF2-40B4-BE49-F238E27FC236}">
                      <a16:creationId xmlns:a16="http://schemas.microsoft.com/office/drawing/2014/main" id="{A04F543B-296F-4BF3-88D5-D3A7FC783909}"/>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173" name="手繪多邊形: 圖案 172">
                  <a:extLst>
                    <a:ext uri="{FF2B5EF4-FFF2-40B4-BE49-F238E27FC236}">
                      <a16:creationId xmlns:a16="http://schemas.microsoft.com/office/drawing/2014/main" id="{4F90779C-FE63-43C0-A331-44AE97BF15E4}"/>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174" name="手繪多邊形: 圖案 173">
                  <a:extLst>
                    <a:ext uri="{FF2B5EF4-FFF2-40B4-BE49-F238E27FC236}">
                      <a16:creationId xmlns:a16="http://schemas.microsoft.com/office/drawing/2014/main" id="{C1385188-D79F-4472-9C31-482EF1D3B7E1}"/>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175" name="手繪多邊形: 圖案 174">
                  <a:extLst>
                    <a:ext uri="{FF2B5EF4-FFF2-40B4-BE49-F238E27FC236}">
                      <a16:creationId xmlns:a16="http://schemas.microsoft.com/office/drawing/2014/main" id="{B315A85B-A33F-4D7C-9211-51FD62393C39}"/>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176" name="手繪多邊形: 圖案 175">
                  <a:extLst>
                    <a:ext uri="{FF2B5EF4-FFF2-40B4-BE49-F238E27FC236}">
                      <a16:creationId xmlns:a16="http://schemas.microsoft.com/office/drawing/2014/main" id="{C3640749-21B3-48B8-97E3-FF5708574F20}"/>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177" name="手繪多邊形: 圖案 176">
                  <a:extLst>
                    <a:ext uri="{FF2B5EF4-FFF2-40B4-BE49-F238E27FC236}">
                      <a16:creationId xmlns:a16="http://schemas.microsoft.com/office/drawing/2014/main" id="{D075CB4F-D666-41D5-BC65-D20EA0B20731}"/>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178" name="手繪多邊形: 圖案 177">
                  <a:extLst>
                    <a:ext uri="{FF2B5EF4-FFF2-40B4-BE49-F238E27FC236}">
                      <a16:creationId xmlns:a16="http://schemas.microsoft.com/office/drawing/2014/main" id="{05E5AD7D-7A56-40A5-A6F2-1613F6860A4E}"/>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179" name="手繪多邊形: 圖案 178">
                  <a:extLst>
                    <a:ext uri="{FF2B5EF4-FFF2-40B4-BE49-F238E27FC236}">
                      <a16:creationId xmlns:a16="http://schemas.microsoft.com/office/drawing/2014/main" id="{F12543EF-F343-4038-B7F3-76960F3608B7}"/>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180" name="手繪多邊形: 圖案 179">
                  <a:extLst>
                    <a:ext uri="{FF2B5EF4-FFF2-40B4-BE49-F238E27FC236}">
                      <a16:creationId xmlns:a16="http://schemas.microsoft.com/office/drawing/2014/main" id="{098A5CA6-DA14-40C9-B250-719FAF1D8A98}"/>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181" name="手繪多邊形: 圖案 180">
                  <a:extLst>
                    <a:ext uri="{FF2B5EF4-FFF2-40B4-BE49-F238E27FC236}">
                      <a16:creationId xmlns:a16="http://schemas.microsoft.com/office/drawing/2014/main" id="{42B2EADA-7D59-40B6-9451-0D6E69F46191}"/>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182" name="手繪多邊形: 圖案 181">
                  <a:extLst>
                    <a:ext uri="{FF2B5EF4-FFF2-40B4-BE49-F238E27FC236}">
                      <a16:creationId xmlns:a16="http://schemas.microsoft.com/office/drawing/2014/main" id="{8046E1AB-1EFE-488B-8F43-8366B9BD2C3F}"/>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183" name="手繪多邊形: 圖案 182">
                  <a:extLst>
                    <a:ext uri="{FF2B5EF4-FFF2-40B4-BE49-F238E27FC236}">
                      <a16:creationId xmlns:a16="http://schemas.microsoft.com/office/drawing/2014/main" id="{B7F486F4-BED5-4B35-940A-82E2362C39F3}"/>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184" name="手繪多邊形: 圖案 183">
                  <a:extLst>
                    <a:ext uri="{FF2B5EF4-FFF2-40B4-BE49-F238E27FC236}">
                      <a16:creationId xmlns:a16="http://schemas.microsoft.com/office/drawing/2014/main" id="{48DA39B9-4A52-4EA7-87B3-666E3E50557F}"/>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nvGrpSpPr>
              <p:cNvPr id="158" name="圖形 152">
                <a:extLst>
                  <a:ext uri="{FF2B5EF4-FFF2-40B4-BE49-F238E27FC236}">
                    <a16:creationId xmlns:a16="http://schemas.microsoft.com/office/drawing/2014/main" id="{7D3E9AAE-5655-4AD0-A404-E1154860783D}"/>
                  </a:ext>
                </a:extLst>
              </p:cNvPr>
              <p:cNvGrpSpPr/>
              <p:nvPr/>
            </p:nvGrpSpPr>
            <p:grpSpPr>
              <a:xfrm flipH="1">
                <a:off x="9121822" y="4438731"/>
                <a:ext cx="458537" cy="590550"/>
                <a:chOff x="9272428" y="5069210"/>
                <a:chExt cx="458537" cy="590550"/>
              </a:xfrm>
            </p:grpSpPr>
            <p:sp>
              <p:nvSpPr>
                <p:cNvPr id="159" name="手繪多邊形: 圖案 158">
                  <a:extLst>
                    <a:ext uri="{FF2B5EF4-FFF2-40B4-BE49-F238E27FC236}">
                      <a16:creationId xmlns:a16="http://schemas.microsoft.com/office/drawing/2014/main" id="{7713E46D-8058-4EE4-96F7-5A2A363E24AB}"/>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160" name="手繪多邊形: 圖案 159">
                  <a:extLst>
                    <a:ext uri="{FF2B5EF4-FFF2-40B4-BE49-F238E27FC236}">
                      <a16:creationId xmlns:a16="http://schemas.microsoft.com/office/drawing/2014/main" id="{C2B6CE1D-EE5F-4003-95DF-F9FA683AB9F0}"/>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161" name="手繪多邊形: 圖案 160">
                  <a:extLst>
                    <a:ext uri="{FF2B5EF4-FFF2-40B4-BE49-F238E27FC236}">
                      <a16:creationId xmlns:a16="http://schemas.microsoft.com/office/drawing/2014/main" id="{0E7B8168-E27C-42FB-A5B3-5BE2C2B48031}"/>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162" name="手繪多邊形: 圖案 161">
                  <a:extLst>
                    <a:ext uri="{FF2B5EF4-FFF2-40B4-BE49-F238E27FC236}">
                      <a16:creationId xmlns:a16="http://schemas.microsoft.com/office/drawing/2014/main" id="{E436BEC6-59DF-4C6A-95A5-4DA1210A2AB2}"/>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163" name="手繪多邊形: 圖案 162">
                  <a:extLst>
                    <a:ext uri="{FF2B5EF4-FFF2-40B4-BE49-F238E27FC236}">
                      <a16:creationId xmlns:a16="http://schemas.microsoft.com/office/drawing/2014/main" id="{D84DA6BC-778F-4657-A358-8EF366A0DA0F}"/>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164" name="手繪多邊形: 圖案 163">
                  <a:extLst>
                    <a:ext uri="{FF2B5EF4-FFF2-40B4-BE49-F238E27FC236}">
                      <a16:creationId xmlns:a16="http://schemas.microsoft.com/office/drawing/2014/main" id="{6C8A86B6-D50B-4E1D-9939-5E2C846D88B0}"/>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165" name="手繪多邊形: 圖案 164">
                  <a:extLst>
                    <a:ext uri="{FF2B5EF4-FFF2-40B4-BE49-F238E27FC236}">
                      <a16:creationId xmlns:a16="http://schemas.microsoft.com/office/drawing/2014/main" id="{89CB7550-F30A-40CE-9B8C-22483DEF30D6}"/>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166" name="手繪多邊形: 圖案 165">
                  <a:extLst>
                    <a:ext uri="{FF2B5EF4-FFF2-40B4-BE49-F238E27FC236}">
                      <a16:creationId xmlns:a16="http://schemas.microsoft.com/office/drawing/2014/main" id="{4BBA9E99-74A9-49B6-88B8-957530D17F56}"/>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167" name="手繪多邊形: 圖案 166">
                  <a:extLst>
                    <a:ext uri="{FF2B5EF4-FFF2-40B4-BE49-F238E27FC236}">
                      <a16:creationId xmlns:a16="http://schemas.microsoft.com/office/drawing/2014/main" id="{3A01FFA9-6A1E-4A2F-91EA-3377227D54CF}"/>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168" name="手繪多邊形: 圖案 167">
                  <a:extLst>
                    <a:ext uri="{FF2B5EF4-FFF2-40B4-BE49-F238E27FC236}">
                      <a16:creationId xmlns:a16="http://schemas.microsoft.com/office/drawing/2014/main" id="{6ED256E3-55D3-4EFB-B06C-28A7F6A1368B}"/>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169" name="手繪多邊形: 圖案 168">
                  <a:extLst>
                    <a:ext uri="{FF2B5EF4-FFF2-40B4-BE49-F238E27FC236}">
                      <a16:creationId xmlns:a16="http://schemas.microsoft.com/office/drawing/2014/main" id="{19776109-6D0F-43E4-99C4-6C8247F6455D}"/>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170" name="手繪多邊形: 圖案 169">
                  <a:extLst>
                    <a:ext uri="{FF2B5EF4-FFF2-40B4-BE49-F238E27FC236}">
                      <a16:creationId xmlns:a16="http://schemas.microsoft.com/office/drawing/2014/main" id="{D4253287-FB23-4A9B-AEA0-3C8196867903}"/>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171" name="手繪多邊形: 圖案 170">
                  <a:extLst>
                    <a:ext uri="{FF2B5EF4-FFF2-40B4-BE49-F238E27FC236}">
                      <a16:creationId xmlns:a16="http://schemas.microsoft.com/office/drawing/2014/main" id="{A506A3C9-6E59-4EA9-B789-2FF3351E2A03}"/>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grpSp>
      <p:sp>
        <p:nvSpPr>
          <p:cNvPr id="185" name="Rectangle 12">
            <a:extLst>
              <a:ext uri="{FF2B5EF4-FFF2-40B4-BE49-F238E27FC236}">
                <a16:creationId xmlns:a16="http://schemas.microsoft.com/office/drawing/2014/main" id="{443BE252-7613-413F-85A1-CE3A0FD5D0B0}"/>
              </a:ext>
            </a:extLst>
          </p:cNvPr>
          <p:cNvSpPr/>
          <p:nvPr/>
        </p:nvSpPr>
        <p:spPr>
          <a:xfrm>
            <a:off x="5840805" y="4146769"/>
            <a:ext cx="754650"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400" b="1">
                <a:latin typeface="Arial" panose="020B0604020202020204" pitchFamily="34" charset="0"/>
                <a:ea typeface="微軟正黑體" panose="020B0604030504040204" pitchFamily="34" charset="-120"/>
                <a:cs typeface="Arial" panose="020B0604020202020204" pitchFamily="34" charset="0"/>
              </a:rPr>
              <a:t>FTP</a:t>
            </a:r>
            <a:r>
              <a:rPr lang="zh-TW" altLang="en-US" sz="1400" b="1">
                <a:latin typeface="Arial" panose="020B0604020202020204" pitchFamily="34" charset="0"/>
                <a:ea typeface="微軟正黑體" panose="020B0604030504040204" pitchFamily="34" charset="-120"/>
                <a:cs typeface="Arial" panose="020B0604020202020204" pitchFamily="34" charset="0"/>
              </a:rPr>
              <a:t> </a:t>
            </a:r>
            <a:endParaRPr lang="zh-CN"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6" name="Rectangle 12">
            <a:extLst>
              <a:ext uri="{FF2B5EF4-FFF2-40B4-BE49-F238E27FC236}">
                <a16:creationId xmlns:a16="http://schemas.microsoft.com/office/drawing/2014/main" id="{1B14025E-5607-4B28-BE55-D82DC27B9F16}"/>
              </a:ext>
            </a:extLst>
          </p:cNvPr>
          <p:cNvSpPr/>
          <p:nvPr/>
        </p:nvSpPr>
        <p:spPr>
          <a:xfrm>
            <a:off x="5784110" y="3129994"/>
            <a:ext cx="754650"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400" b="1">
                <a:latin typeface="Arial" panose="020B0604020202020204" pitchFamily="34" charset="0"/>
                <a:ea typeface="微軟正黑體" panose="020B0604030504040204" pitchFamily="34" charset="-120"/>
                <a:cs typeface="Arial" panose="020B0604020202020204" pitchFamily="34" charset="0"/>
              </a:rPr>
              <a:t>SMB</a:t>
            </a:r>
            <a:endParaRPr lang="zh-CN"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7" name="Rectangle 12">
            <a:extLst>
              <a:ext uri="{FF2B5EF4-FFF2-40B4-BE49-F238E27FC236}">
                <a16:creationId xmlns:a16="http://schemas.microsoft.com/office/drawing/2014/main" id="{8C74A9DE-42D5-4A7E-8555-96B0EADF4C63}"/>
              </a:ext>
            </a:extLst>
          </p:cNvPr>
          <p:cNvSpPr/>
          <p:nvPr/>
        </p:nvSpPr>
        <p:spPr>
          <a:xfrm>
            <a:off x="5805224" y="3460610"/>
            <a:ext cx="849136"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400" b="1">
                <a:latin typeface="Arial" panose="020B0604020202020204" pitchFamily="34" charset="0"/>
                <a:ea typeface="微軟正黑體" panose="020B0604030504040204" pitchFamily="34" charset="-120"/>
                <a:cs typeface="Arial" panose="020B0604020202020204" pitchFamily="34" charset="0"/>
              </a:rPr>
              <a:t>NFS</a:t>
            </a:r>
            <a:endParaRPr lang="zh-CN" altLang="en-US" sz="1400" b="1">
              <a:latin typeface="Arial" panose="020B0604020202020204" pitchFamily="34" charset="0"/>
              <a:ea typeface="微軟正黑體" panose="020B0604030504040204" pitchFamily="34" charset="-120"/>
              <a:cs typeface="Arial" panose="020B0604020202020204" pitchFamily="34" charset="0"/>
            </a:endParaRPr>
          </a:p>
        </p:txBody>
      </p:sp>
      <p:sp>
        <p:nvSpPr>
          <p:cNvPr id="188" name="Rectangle 12">
            <a:extLst>
              <a:ext uri="{FF2B5EF4-FFF2-40B4-BE49-F238E27FC236}">
                <a16:creationId xmlns:a16="http://schemas.microsoft.com/office/drawing/2014/main" id="{CDA7AB33-9912-4FCB-91B3-25F9F7404900}"/>
              </a:ext>
            </a:extLst>
          </p:cNvPr>
          <p:cNvSpPr/>
          <p:nvPr/>
        </p:nvSpPr>
        <p:spPr>
          <a:xfrm>
            <a:off x="5805224" y="3788899"/>
            <a:ext cx="849136"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1400" b="1">
                <a:latin typeface="Arial" panose="020B0604020202020204" pitchFamily="34" charset="0"/>
                <a:ea typeface="微軟正黑體"/>
                <a:cs typeface="Arial" panose="020B0604020202020204" pitchFamily="34" charset="0"/>
              </a:rPr>
              <a:t>AFP</a:t>
            </a:r>
            <a:endParaRPr lang="en-US" altLang="zh-TW" sz="1400" b="1">
              <a:latin typeface="Arial" panose="020B0604020202020204" pitchFamily="34" charset="0"/>
              <a:ea typeface="微軟正黑體" panose="020B0604030504040204" pitchFamily="34" charset="-120"/>
              <a:cs typeface="Arial" panose="020B0604020202020204" pitchFamily="34" charset="0"/>
            </a:endParaRPr>
          </a:p>
        </p:txBody>
      </p:sp>
      <p:grpSp>
        <p:nvGrpSpPr>
          <p:cNvPr id="189" name="群組 188">
            <a:extLst>
              <a:ext uri="{FF2B5EF4-FFF2-40B4-BE49-F238E27FC236}">
                <a16:creationId xmlns:a16="http://schemas.microsoft.com/office/drawing/2014/main" id="{D88B4768-433A-46CA-B680-6187CAA3C323}"/>
              </a:ext>
            </a:extLst>
          </p:cNvPr>
          <p:cNvGrpSpPr/>
          <p:nvPr/>
        </p:nvGrpSpPr>
        <p:grpSpPr>
          <a:xfrm>
            <a:off x="5629526" y="3449370"/>
            <a:ext cx="907897" cy="1328784"/>
            <a:chOff x="5784144" y="3200551"/>
            <a:chExt cx="1398427" cy="1328784"/>
          </a:xfrm>
        </p:grpSpPr>
        <p:cxnSp>
          <p:nvCxnSpPr>
            <p:cNvPr id="190" name="直線接點 189">
              <a:extLst>
                <a:ext uri="{FF2B5EF4-FFF2-40B4-BE49-F238E27FC236}">
                  <a16:creationId xmlns:a16="http://schemas.microsoft.com/office/drawing/2014/main" id="{05E1FF03-1EF9-44EE-A893-FB223DA16A19}"/>
                </a:ext>
              </a:extLst>
            </p:cNvPr>
            <p:cNvCxnSpPr>
              <a:cxnSpLocks/>
            </p:cNvCxnSpPr>
            <p:nvPr/>
          </p:nvCxnSpPr>
          <p:spPr>
            <a:xfrm>
              <a:off x="5784145" y="3200551"/>
              <a:ext cx="1390610" cy="0"/>
            </a:xfrm>
            <a:prstGeom prst="line">
              <a:avLst/>
            </a:prstGeom>
            <a:ln w="28575">
              <a:solidFill>
                <a:srgbClr val="37FFFF"/>
              </a:solidFill>
              <a:prstDash val="sysDot"/>
            </a:ln>
          </p:spPr>
          <p:style>
            <a:lnRef idx="1">
              <a:schemeClr val="accent1"/>
            </a:lnRef>
            <a:fillRef idx="0">
              <a:schemeClr val="accent1"/>
            </a:fillRef>
            <a:effectRef idx="0">
              <a:schemeClr val="accent1"/>
            </a:effectRef>
            <a:fontRef idx="minor">
              <a:schemeClr val="tx1"/>
            </a:fontRef>
          </p:style>
        </p:cxnSp>
        <p:cxnSp>
          <p:nvCxnSpPr>
            <p:cNvPr id="192" name="直線接點 191">
              <a:extLst>
                <a:ext uri="{FF2B5EF4-FFF2-40B4-BE49-F238E27FC236}">
                  <a16:creationId xmlns:a16="http://schemas.microsoft.com/office/drawing/2014/main" id="{937E7DD1-CE39-419B-8AF5-169FA09DE13C}"/>
                </a:ext>
              </a:extLst>
            </p:cNvPr>
            <p:cNvCxnSpPr>
              <a:cxnSpLocks/>
            </p:cNvCxnSpPr>
            <p:nvPr/>
          </p:nvCxnSpPr>
          <p:spPr>
            <a:xfrm>
              <a:off x="5791961" y="3528839"/>
              <a:ext cx="1390610" cy="0"/>
            </a:xfrm>
            <a:prstGeom prst="line">
              <a:avLst/>
            </a:prstGeom>
            <a:ln w="28575">
              <a:solidFill>
                <a:srgbClr val="37FFFF"/>
              </a:solidFill>
              <a:prstDash val="sysDot"/>
            </a:ln>
          </p:spPr>
          <p:style>
            <a:lnRef idx="1">
              <a:schemeClr val="accent1"/>
            </a:lnRef>
            <a:fillRef idx="0">
              <a:schemeClr val="accent1"/>
            </a:fillRef>
            <a:effectRef idx="0">
              <a:schemeClr val="accent1"/>
            </a:effectRef>
            <a:fontRef idx="minor">
              <a:schemeClr val="tx1"/>
            </a:fontRef>
          </p:style>
        </p:cxnSp>
        <p:cxnSp>
          <p:nvCxnSpPr>
            <p:cNvPr id="193" name="直線接點 192">
              <a:extLst>
                <a:ext uri="{FF2B5EF4-FFF2-40B4-BE49-F238E27FC236}">
                  <a16:creationId xmlns:a16="http://schemas.microsoft.com/office/drawing/2014/main" id="{18DFBFAD-DF69-4D16-91F2-265E5B4F2310}"/>
                </a:ext>
              </a:extLst>
            </p:cNvPr>
            <p:cNvCxnSpPr>
              <a:cxnSpLocks/>
            </p:cNvCxnSpPr>
            <p:nvPr/>
          </p:nvCxnSpPr>
          <p:spPr>
            <a:xfrm>
              <a:off x="5791961" y="3864944"/>
              <a:ext cx="1390610" cy="0"/>
            </a:xfrm>
            <a:prstGeom prst="line">
              <a:avLst/>
            </a:prstGeom>
            <a:ln w="28575">
              <a:solidFill>
                <a:srgbClr val="37FFFF"/>
              </a:solidFill>
              <a:prstDash val="sysDot"/>
            </a:ln>
          </p:spPr>
          <p:style>
            <a:lnRef idx="1">
              <a:schemeClr val="accent1"/>
            </a:lnRef>
            <a:fillRef idx="0">
              <a:schemeClr val="accent1"/>
            </a:fillRef>
            <a:effectRef idx="0">
              <a:schemeClr val="accent1"/>
            </a:effectRef>
            <a:fontRef idx="minor">
              <a:schemeClr val="tx1"/>
            </a:fontRef>
          </p:style>
        </p:cxnSp>
        <p:cxnSp>
          <p:nvCxnSpPr>
            <p:cNvPr id="194" name="直線接點 193">
              <a:extLst>
                <a:ext uri="{FF2B5EF4-FFF2-40B4-BE49-F238E27FC236}">
                  <a16:creationId xmlns:a16="http://schemas.microsoft.com/office/drawing/2014/main" id="{C6DAE0D2-F724-407E-B18C-0821C50507BC}"/>
                </a:ext>
              </a:extLst>
            </p:cNvPr>
            <p:cNvCxnSpPr>
              <a:cxnSpLocks/>
            </p:cNvCxnSpPr>
            <p:nvPr/>
          </p:nvCxnSpPr>
          <p:spPr>
            <a:xfrm>
              <a:off x="5791961" y="4216680"/>
              <a:ext cx="1390610" cy="0"/>
            </a:xfrm>
            <a:prstGeom prst="line">
              <a:avLst/>
            </a:prstGeom>
            <a:ln w="28575">
              <a:solidFill>
                <a:srgbClr val="37FFFF"/>
              </a:solidFill>
              <a:prstDash val="sysDot"/>
            </a:ln>
          </p:spPr>
          <p:style>
            <a:lnRef idx="1">
              <a:schemeClr val="accent1"/>
            </a:lnRef>
            <a:fillRef idx="0">
              <a:schemeClr val="accent1"/>
            </a:fillRef>
            <a:effectRef idx="0">
              <a:schemeClr val="accent1"/>
            </a:effectRef>
            <a:fontRef idx="minor">
              <a:schemeClr val="tx1"/>
            </a:fontRef>
          </p:style>
        </p:cxnSp>
        <p:cxnSp>
          <p:nvCxnSpPr>
            <p:cNvPr id="195" name="直線接點 194">
              <a:extLst>
                <a:ext uri="{FF2B5EF4-FFF2-40B4-BE49-F238E27FC236}">
                  <a16:creationId xmlns:a16="http://schemas.microsoft.com/office/drawing/2014/main" id="{6B6CB7E8-930D-46DD-ACEF-4B22F9FBC0FC}"/>
                </a:ext>
              </a:extLst>
            </p:cNvPr>
            <p:cNvCxnSpPr>
              <a:cxnSpLocks/>
            </p:cNvCxnSpPr>
            <p:nvPr/>
          </p:nvCxnSpPr>
          <p:spPr>
            <a:xfrm>
              <a:off x="5784144" y="4529335"/>
              <a:ext cx="1390610" cy="0"/>
            </a:xfrm>
            <a:prstGeom prst="line">
              <a:avLst/>
            </a:prstGeom>
            <a:ln w="28575">
              <a:solidFill>
                <a:srgbClr val="37FFFF"/>
              </a:solidFill>
              <a:prstDash val="sysDot"/>
            </a:ln>
          </p:spPr>
          <p:style>
            <a:lnRef idx="1">
              <a:schemeClr val="accent1"/>
            </a:lnRef>
            <a:fillRef idx="0">
              <a:schemeClr val="accent1"/>
            </a:fillRef>
            <a:effectRef idx="0">
              <a:schemeClr val="accent1"/>
            </a:effectRef>
            <a:fontRef idx="minor">
              <a:schemeClr val="tx1"/>
            </a:fontRef>
          </p:style>
        </p:cxnSp>
      </p:grpSp>
      <p:sp>
        <p:nvSpPr>
          <p:cNvPr id="196" name="Rectangle 12">
            <a:extLst>
              <a:ext uri="{FF2B5EF4-FFF2-40B4-BE49-F238E27FC236}">
                <a16:creationId xmlns:a16="http://schemas.microsoft.com/office/drawing/2014/main" id="{CE5109D9-D3DF-42F4-9E86-124D1D575F27}"/>
              </a:ext>
            </a:extLst>
          </p:cNvPr>
          <p:cNvSpPr/>
          <p:nvPr/>
        </p:nvSpPr>
        <p:spPr>
          <a:xfrm>
            <a:off x="5602971" y="4481792"/>
            <a:ext cx="1122020" cy="307777"/>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CN" altLang="en-US" sz="1400" b="1">
                <a:latin typeface="Arial" panose="020B0604020202020204" pitchFamily="34" charset="0"/>
                <a:ea typeface="微軟正黑體"/>
                <a:cs typeface="Arial" panose="020B0604020202020204" pitchFamily="34" charset="0"/>
              </a:rPr>
              <a:t>WebDAV</a:t>
            </a:r>
            <a:endParaRPr lang="zh-CN" altLang="en-US" sz="1400" b="1">
              <a:latin typeface="Arial" panose="020B0604020202020204" pitchFamily="34" charset="0"/>
              <a:ea typeface="微軟正黑體" panose="020B0604030504040204" pitchFamily="34" charset="-120"/>
              <a:cs typeface="Arial" panose="020B0604020202020204" pitchFamily="34" charset="0"/>
            </a:endParaRPr>
          </a:p>
        </p:txBody>
      </p:sp>
      <p:grpSp>
        <p:nvGrpSpPr>
          <p:cNvPr id="197" name="群組 196">
            <a:extLst>
              <a:ext uri="{FF2B5EF4-FFF2-40B4-BE49-F238E27FC236}">
                <a16:creationId xmlns:a16="http://schemas.microsoft.com/office/drawing/2014/main" id="{799DF6FB-6026-4433-8F57-889C848A9E8A}"/>
              </a:ext>
            </a:extLst>
          </p:cNvPr>
          <p:cNvGrpSpPr/>
          <p:nvPr/>
        </p:nvGrpSpPr>
        <p:grpSpPr>
          <a:xfrm>
            <a:off x="4560333" y="3595975"/>
            <a:ext cx="1131946" cy="847725"/>
            <a:chOff x="4330260" y="3532915"/>
            <a:chExt cx="1131946" cy="847725"/>
          </a:xfrm>
        </p:grpSpPr>
        <p:pic>
          <p:nvPicPr>
            <p:cNvPr id="198" name="圖形 197">
              <a:extLst>
                <a:ext uri="{FF2B5EF4-FFF2-40B4-BE49-F238E27FC236}">
                  <a16:creationId xmlns:a16="http://schemas.microsoft.com/office/drawing/2014/main" id="{53EB9A27-F150-4C48-AD04-356DD7775FC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831" y="3532915"/>
              <a:ext cx="1095375" cy="847725"/>
            </a:xfrm>
            <a:prstGeom prst="rect">
              <a:avLst/>
            </a:prstGeom>
          </p:spPr>
        </p:pic>
        <p:pic>
          <p:nvPicPr>
            <p:cNvPr id="199" name="圖形 198">
              <a:extLst>
                <a:ext uri="{FF2B5EF4-FFF2-40B4-BE49-F238E27FC236}">
                  <a16:creationId xmlns:a16="http://schemas.microsoft.com/office/drawing/2014/main" id="{498CCC9E-0EE2-4943-923A-8D721699471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30260" y="3963978"/>
              <a:ext cx="462454" cy="416206"/>
            </a:xfrm>
            <a:prstGeom prst="rect">
              <a:avLst/>
            </a:prstGeom>
          </p:spPr>
        </p:pic>
      </p:grpSp>
      <p:sp>
        <p:nvSpPr>
          <p:cNvPr id="200" name="文字方塊 199">
            <a:extLst>
              <a:ext uri="{FF2B5EF4-FFF2-40B4-BE49-F238E27FC236}">
                <a16:creationId xmlns:a16="http://schemas.microsoft.com/office/drawing/2014/main" id="{0206A11E-F653-41CD-9376-74618B0903AD}"/>
              </a:ext>
            </a:extLst>
          </p:cNvPr>
          <p:cNvSpPr txBox="1"/>
          <p:nvPr/>
        </p:nvSpPr>
        <p:spPr>
          <a:xfrm>
            <a:off x="6554434" y="5055476"/>
            <a:ext cx="3373820" cy="546536"/>
          </a:xfrm>
          <a:prstGeom prst="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j-lt"/>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b="1">
                <a:solidFill>
                  <a:srgbClr val="8B28F8"/>
                </a:solidFill>
                <a:latin typeface="Arial" panose="020B0604020202020204" pitchFamily="34" charset="0"/>
                <a:cs typeface="Arial" panose="020B0604020202020204" pitchFamily="34" charset="0"/>
              </a:rPr>
              <a:t>Cloud Volume </a:t>
            </a:r>
            <a:endParaRPr lang="en-US" altLang="zh-TW" b="1">
              <a:solidFill>
                <a:srgbClr val="8B28F8"/>
              </a:solidFill>
              <a:latin typeface="Arial" panose="020B0604020202020204" pitchFamily="34" charset="0"/>
              <a:cs typeface="Arial" panose="020B0604020202020204" pitchFamily="34" charset="0"/>
            </a:endParaRPr>
          </a:p>
          <a:p>
            <a:r>
              <a:rPr lang="zh-TW" altLang="en-US" sz="1400" b="1">
                <a:solidFill>
                  <a:srgbClr val="002060"/>
                </a:solidFill>
                <a:latin typeface="Arial" panose="020B0604020202020204" pitchFamily="34" charset="0"/>
                <a:cs typeface="Arial" panose="020B0604020202020204" pitchFamily="34" charset="0"/>
              </a:rPr>
              <a:t>(EXT4 file system)/Shared Folder</a:t>
            </a:r>
          </a:p>
        </p:txBody>
      </p:sp>
      <p:sp>
        <p:nvSpPr>
          <p:cNvPr id="201" name="Rectangle 12">
            <a:extLst>
              <a:ext uri="{FF2B5EF4-FFF2-40B4-BE49-F238E27FC236}">
                <a16:creationId xmlns:a16="http://schemas.microsoft.com/office/drawing/2014/main" id="{9B72A833-F56D-4C62-951C-6DB0E6B7C901}"/>
              </a:ext>
            </a:extLst>
          </p:cNvPr>
          <p:cNvSpPr/>
          <p:nvPr/>
        </p:nvSpPr>
        <p:spPr>
          <a:xfrm>
            <a:off x="6013877" y="4714909"/>
            <a:ext cx="2261334" cy="276999"/>
          </a:xfrm>
          <a:prstGeom prst="rect">
            <a:avLst/>
          </a:prstGeom>
          <a:ln>
            <a:noFill/>
          </a:ln>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1200" b="1">
                <a:latin typeface="微軟正黑體"/>
                <a:ea typeface="微軟正黑體"/>
                <a:cs typeface="Arial"/>
              </a:rPr>
              <a:t>本地存放空間</a:t>
            </a:r>
            <a:endParaRPr lang="zh-CN" altLang="en-US" sz="1200" b="1">
              <a:latin typeface="微軟正黑體"/>
              <a:ea typeface="微軟正黑體"/>
              <a:cs typeface="Arial"/>
            </a:endParaRPr>
          </a:p>
        </p:txBody>
      </p:sp>
      <p:grpSp>
        <p:nvGrpSpPr>
          <p:cNvPr id="202" name="群組 201">
            <a:extLst>
              <a:ext uri="{FF2B5EF4-FFF2-40B4-BE49-F238E27FC236}">
                <a16:creationId xmlns:a16="http://schemas.microsoft.com/office/drawing/2014/main" id="{D78C7126-DF82-46A8-88DF-7CA59A5E6C5F}"/>
              </a:ext>
            </a:extLst>
          </p:cNvPr>
          <p:cNvGrpSpPr/>
          <p:nvPr/>
        </p:nvGrpSpPr>
        <p:grpSpPr>
          <a:xfrm>
            <a:off x="6675174" y="3279219"/>
            <a:ext cx="945010" cy="1369827"/>
            <a:chOff x="7001136" y="3078142"/>
            <a:chExt cx="1120935" cy="1624841"/>
          </a:xfrm>
        </p:grpSpPr>
        <p:grpSp>
          <p:nvGrpSpPr>
            <p:cNvPr id="203" name="群組 202">
              <a:extLst>
                <a:ext uri="{FF2B5EF4-FFF2-40B4-BE49-F238E27FC236}">
                  <a16:creationId xmlns:a16="http://schemas.microsoft.com/office/drawing/2014/main" id="{1182B296-A317-4876-892F-348EBCA10C48}"/>
                </a:ext>
              </a:extLst>
            </p:cNvPr>
            <p:cNvGrpSpPr/>
            <p:nvPr/>
          </p:nvGrpSpPr>
          <p:grpSpPr>
            <a:xfrm>
              <a:off x="7001136" y="4028896"/>
              <a:ext cx="1120935" cy="674087"/>
              <a:chOff x="7312118" y="3899140"/>
              <a:chExt cx="854042" cy="513588"/>
            </a:xfrm>
          </p:grpSpPr>
          <p:grpSp>
            <p:nvGrpSpPr>
              <p:cNvPr id="218" name="群組 217">
                <a:extLst>
                  <a:ext uri="{FF2B5EF4-FFF2-40B4-BE49-F238E27FC236}">
                    <a16:creationId xmlns:a16="http://schemas.microsoft.com/office/drawing/2014/main" id="{A508EA34-549B-40C8-B9EA-4335E6A77AFF}"/>
                  </a:ext>
                </a:extLst>
              </p:cNvPr>
              <p:cNvGrpSpPr/>
              <p:nvPr/>
            </p:nvGrpSpPr>
            <p:grpSpPr>
              <a:xfrm>
                <a:off x="7782686" y="4029234"/>
                <a:ext cx="383474" cy="383494"/>
                <a:chOff x="15278278" y="10198066"/>
                <a:chExt cx="2260108" cy="2094445"/>
              </a:xfrm>
              <a:noFill/>
            </p:grpSpPr>
            <p:sp>
              <p:nvSpPr>
                <p:cNvPr id="223" name="手繪多邊形: 圖案 222">
                  <a:extLst>
                    <a:ext uri="{FF2B5EF4-FFF2-40B4-BE49-F238E27FC236}">
                      <a16:creationId xmlns:a16="http://schemas.microsoft.com/office/drawing/2014/main" id="{6C94169E-DB0A-4F75-BE09-22101307D2F8}"/>
                    </a:ext>
                  </a:extLst>
                </p:cNvPr>
                <p:cNvSpPr/>
                <p:nvPr/>
              </p:nvSpPr>
              <p:spPr>
                <a:xfrm>
                  <a:off x="15344873" y="10264662"/>
                  <a:ext cx="2118111" cy="1964282"/>
                </a:xfrm>
                <a:custGeom>
                  <a:avLst/>
                  <a:gdLst>
                    <a:gd name="connsiteX0" fmla="*/ 2011022 w 2118111"/>
                    <a:gd name="connsiteY0" fmla="*/ 510950 h 1964282"/>
                    <a:gd name="connsiteX1" fmla="*/ 2011022 w 2118111"/>
                    <a:gd name="connsiteY1" fmla="*/ 232992 h 1964282"/>
                    <a:gd name="connsiteX2" fmla="*/ 896352 w 2118111"/>
                    <a:gd name="connsiteY2" fmla="*/ 232992 h 1964282"/>
                    <a:gd name="connsiteX3" fmla="*/ 672234 w 2118111"/>
                    <a:gd name="connsiteY3" fmla="*/ 8875 h 1964282"/>
                    <a:gd name="connsiteX4" fmla="*/ 8875 w 2118111"/>
                    <a:gd name="connsiteY4" fmla="*/ 8875 h 1964282"/>
                    <a:gd name="connsiteX5" fmla="*/ 8875 w 2118111"/>
                    <a:gd name="connsiteY5" fmla="*/ 1592607 h 1964282"/>
                    <a:gd name="connsiteX6" fmla="*/ 8875 w 2118111"/>
                    <a:gd name="connsiteY6" fmla="*/ 1756968 h 1964282"/>
                    <a:gd name="connsiteX7" fmla="*/ 222579 w 2118111"/>
                    <a:gd name="connsiteY7" fmla="*/ 1962981 h 1964282"/>
                    <a:gd name="connsiteX8" fmla="*/ 1918370 w 2118111"/>
                    <a:gd name="connsiteY8" fmla="*/ 1963099 h 1964282"/>
                    <a:gd name="connsiteX9" fmla="*/ 2118585 w 2118111"/>
                    <a:gd name="connsiteY9" fmla="*/ 1762884 h 1964282"/>
                    <a:gd name="connsiteX10" fmla="*/ 2118585 w 2118111"/>
                    <a:gd name="connsiteY10" fmla="*/ 510950 h 1964282"/>
                    <a:gd name="connsiteX11" fmla="*/ 2011022 w 2118111"/>
                    <a:gd name="connsiteY11" fmla="*/ 510950 h 19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111" h="1964282">
                      <a:moveTo>
                        <a:pt x="2011022" y="510950"/>
                      </a:moveTo>
                      <a:lnTo>
                        <a:pt x="2011022" y="232992"/>
                      </a:lnTo>
                      <a:lnTo>
                        <a:pt x="896352" y="232992"/>
                      </a:lnTo>
                      <a:lnTo>
                        <a:pt x="672234" y="8875"/>
                      </a:lnTo>
                      <a:lnTo>
                        <a:pt x="8875" y="8875"/>
                      </a:lnTo>
                      <a:lnTo>
                        <a:pt x="8875" y="1592607"/>
                      </a:lnTo>
                      <a:lnTo>
                        <a:pt x="8875" y="1756968"/>
                      </a:lnTo>
                      <a:cubicBezTo>
                        <a:pt x="8875" y="1873286"/>
                        <a:pt x="105314" y="1967240"/>
                        <a:pt x="222579" y="1962981"/>
                      </a:cubicBezTo>
                      <a:cubicBezTo>
                        <a:pt x="229443" y="1962744"/>
                        <a:pt x="1918370" y="1963099"/>
                        <a:pt x="1918370" y="1963099"/>
                      </a:cubicBezTo>
                      <a:cubicBezTo>
                        <a:pt x="2028890" y="1963099"/>
                        <a:pt x="2118585" y="1873404"/>
                        <a:pt x="2118585" y="1762884"/>
                      </a:cubicBezTo>
                      <a:lnTo>
                        <a:pt x="2118585" y="510950"/>
                      </a:lnTo>
                      <a:lnTo>
                        <a:pt x="2011022" y="510950"/>
                      </a:lnTo>
                      <a:close/>
                    </a:path>
                  </a:pathLst>
                </a:custGeom>
                <a:grpFill/>
                <a:ln w="1905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4" name="手繪多邊形: 圖案 223">
                  <a:extLst>
                    <a:ext uri="{FF2B5EF4-FFF2-40B4-BE49-F238E27FC236}">
                      <a16:creationId xmlns:a16="http://schemas.microsoft.com/office/drawing/2014/main" id="{B694EDC9-FBDE-4FC9-B17C-9BE2E7B2577F}"/>
                    </a:ext>
                  </a:extLst>
                </p:cNvPr>
                <p:cNvSpPr/>
                <p:nvPr/>
              </p:nvSpPr>
              <p:spPr>
                <a:xfrm>
                  <a:off x="15278278" y="10198066"/>
                  <a:ext cx="2260108" cy="2094445"/>
                </a:xfrm>
                <a:custGeom>
                  <a:avLst/>
                  <a:gdLst>
                    <a:gd name="connsiteX0" fmla="*/ 307161 w 2260107"/>
                    <a:gd name="connsiteY0" fmla="*/ 2029812 h 2094445"/>
                    <a:gd name="connsiteX1" fmla="*/ 1985084 w 2260107"/>
                    <a:gd name="connsiteY1" fmla="*/ 2029812 h 2094445"/>
                    <a:gd name="connsiteX2" fmla="*/ 2185299 w 2260107"/>
                    <a:gd name="connsiteY2" fmla="*/ 1829598 h 2094445"/>
                    <a:gd name="connsiteX3" fmla="*/ 2185299 w 2260107"/>
                    <a:gd name="connsiteY3" fmla="*/ 577545 h 2094445"/>
                    <a:gd name="connsiteX4" fmla="*/ 487851 w 2260107"/>
                    <a:gd name="connsiteY4" fmla="*/ 577545 h 2094445"/>
                    <a:gd name="connsiteX5" fmla="*/ 487851 w 2260107"/>
                    <a:gd name="connsiteY5" fmla="*/ 1674230 h 2094445"/>
                    <a:gd name="connsiteX6" fmla="*/ 487851 w 2260107"/>
                    <a:gd name="connsiteY6" fmla="*/ 1818711 h 2094445"/>
                    <a:gd name="connsiteX7" fmla="*/ 289175 w 2260107"/>
                    <a:gd name="connsiteY7" fmla="*/ 2029694 h 2094445"/>
                    <a:gd name="connsiteX8" fmla="*/ 75470 w 2260107"/>
                    <a:gd name="connsiteY8" fmla="*/ 1823681 h 2094445"/>
                    <a:gd name="connsiteX9" fmla="*/ 75470 w 2260107"/>
                    <a:gd name="connsiteY9" fmla="*/ 1659320 h 2094445"/>
                    <a:gd name="connsiteX10" fmla="*/ 75470 w 2260107"/>
                    <a:gd name="connsiteY10" fmla="*/ 75470 h 2094445"/>
                    <a:gd name="connsiteX11" fmla="*/ 738830 w 2260107"/>
                    <a:gd name="connsiteY11" fmla="*/ 75470 h 2094445"/>
                    <a:gd name="connsiteX12" fmla="*/ 962947 w 2260107"/>
                    <a:gd name="connsiteY12" fmla="*/ 299588 h 2094445"/>
                    <a:gd name="connsiteX13" fmla="*/ 2077618 w 2260107"/>
                    <a:gd name="connsiteY13" fmla="*/ 299588 h 2094445"/>
                    <a:gd name="connsiteX14" fmla="*/ 2077618 w 2260107"/>
                    <a:gd name="connsiteY14" fmla="*/ 577545 h 209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107" h="2094445">
                      <a:moveTo>
                        <a:pt x="307161" y="2029812"/>
                      </a:moveTo>
                      <a:lnTo>
                        <a:pt x="1985084" y="2029812"/>
                      </a:lnTo>
                      <a:cubicBezTo>
                        <a:pt x="2095604" y="2029812"/>
                        <a:pt x="2185299" y="1940118"/>
                        <a:pt x="2185299" y="1829598"/>
                      </a:cubicBezTo>
                      <a:lnTo>
                        <a:pt x="2185299" y="577545"/>
                      </a:lnTo>
                      <a:lnTo>
                        <a:pt x="487851" y="577545"/>
                      </a:lnTo>
                      <a:lnTo>
                        <a:pt x="487851" y="1674230"/>
                      </a:lnTo>
                      <a:lnTo>
                        <a:pt x="487851" y="1818711"/>
                      </a:lnTo>
                      <a:cubicBezTo>
                        <a:pt x="487851" y="1930534"/>
                        <a:pt x="400878" y="2025789"/>
                        <a:pt x="289175" y="2029694"/>
                      </a:cubicBezTo>
                      <a:cubicBezTo>
                        <a:pt x="171909" y="2033836"/>
                        <a:pt x="75470" y="1940000"/>
                        <a:pt x="75470" y="1823681"/>
                      </a:cubicBezTo>
                      <a:lnTo>
                        <a:pt x="75470" y="1659320"/>
                      </a:lnTo>
                      <a:lnTo>
                        <a:pt x="75470" y="75470"/>
                      </a:lnTo>
                      <a:lnTo>
                        <a:pt x="738830" y="75470"/>
                      </a:lnTo>
                      <a:lnTo>
                        <a:pt x="962947" y="299588"/>
                      </a:lnTo>
                      <a:lnTo>
                        <a:pt x="2077618" y="299588"/>
                      </a:lnTo>
                      <a:lnTo>
                        <a:pt x="2077618" y="577545"/>
                      </a:lnTo>
                    </a:path>
                  </a:pathLst>
                </a:custGeom>
                <a:grpFill/>
                <a:ln w="1905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5" name="手繪多邊形: 圖案 224">
                  <a:extLst>
                    <a:ext uri="{FF2B5EF4-FFF2-40B4-BE49-F238E27FC236}">
                      <a16:creationId xmlns:a16="http://schemas.microsoft.com/office/drawing/2014/main" id="{17730FBD-430E-4D7C-B7C6-802192F563BC}"/>
                    </a:ext>
                  </a:extLst>
                </p:cNvPr>
                <p:cNvSpPr/>
                <p:nvPr/>
              </p:nvSpPr>
              <p:spPr>
                <a:xfrm>
                  <a:off x="16108435" y="10987873"/>
                  <a:ext cx="911143" cy="1005807"/>
                </a:xfrm>
                <a:custGeom>
                  <a:avLst/>
                  <a:gdLst>
                    <a:gd name="connsiteX0" fmla="*/ 698409 w 911142"/>
                    <a:gd name="connsiteY0" fmla="*/ 50314 h 1005807"/>
                    <a:gd name="connsiteX1" fmla="*/ 50314 w 911142"/>
                    <a:gd name="connsiteY1" fmla="*/ 50314 h 1005807"/>
                    <a:gd name="connsiteX2" fmla="*/ 50314 w 911142"/>
                    <a:gd name="connsiteY2" fmla="*/ 956368 h 1005807"/>
                    <a:gd name="connsiteX3" fmla="*/ 870934 w 911142"/>
                    <a:gd name="connsiteY3" fmla="*/ 956368 h 1005807"/>
                    <a:gd name="connsiteX4" fmla="*/ 870934 w 911142"/>
                    <a:gd name="connsiteY4" fmla="*/ 222839 h 100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142" h="1005807">
                      <a:moveTo>
                        <a:pt x="698409" y="50314"/>
                      </a:moveTo>
                      <a:lnTo>
                        <a:pt x="50314" y="50314"/>
                      </a:lnTo>
                      <a:lnTo>
                        <a:pt x="50314" y="956368"/>
                      </a:lnTo>
                      <a:lnTo>
                        <a:pt x="870934" y="956368"/>
                      </a:lnTo>
                      <a:lnTo>
                        <a:pt x="870934" y="222839"/>
                      </a:lnTo>
                      <a:close/>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6" name="手繪多邊形: 圖案 225">
                  <a:extLst>
                    <a:ext uri="{FF2B5EF4-FFF2-40B4-BE49-F238E27FC236}">
                      <a16:creationId xmlns:a16="http://schemas.microsoft.com/office/drawing/2014/main" id="{699D4715-5ABF-4EBC-8792-D786351067DE}"/>
                    </a:ext>
                  </a:extLst>
                </p:cNvPr>
                <p:cNvSpPr/>
                <p:nvPr/>
              </p:nvSpPr>
              <p:spPr>
                <a:xfrm>
                  <a:off x="16739372" y="10999232"/>
                  <a:ext cx="272160" cy="272160"/>
                </a:xfrm>
                <a:custGeom>
                  <a:avLst/>
                  <a:gdLst>
                    <a:gd name="connsiteX0" fmla="*/ 232069 w 272159"/>
                    <a:gd name="connsiteY0" fmla="*/ 232069 h 272159"/>
                    <a:gd name="connsiteX1" fmla="*/ 50314 w 272159"/>
                    <a:gd name="connsiteY1" fmla="*/ 232069 h 272159"/>
                    <a:gd name="connsiteX2" fmla="*/ 50314 w 272159"/>
                    <a:gd name="connsiteY2" fmla="*/ 50314 h 272159"/>
                  </a:gdLst>
                  <a:ahLst/>
                  <a:cxnLst>
                    <a:cxn ang="0">
                      <a:pos x="connsiteX0" y="connsiteY0"/>
                    </a:cxn>
                    <a:cxn ang="0">
                      <a:pos x="connsiteX1" y="connsiteY1"/>
                    </a:cxn>
                    <a:cxn ang="0">
                      <a:pos x="connsiteX2" y="connsiteY2"/>
                    </a:cxn>
                  </a:cxnLst>
                  <a:rect l="l" t="t" r="r" b="b"/>
                  <a:pathLst>
                    <a:path w="272159" h="272159">
                      <a:moveTo>
                        <a:pt x="232069" y="232069"/>
                      </a:moveTo>
                      <a:lnTo>
                        <a:pt x="50314" y="232069"/>
                      </a:lnTo>
                      <a:lnTo>
                        <a:pt x="50314"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7" name="手繪多邊形: 圖案 226">
                  <a:extLst>
                    <a:ext uri="{FF2B5EF4-FFF2-40B4-BE49-F238E27FC236}">
                      <a16:creationId xmlns:a16="http://schemas.microsoft.com/office/drawing/2014/main" id="{5E01BF38-DF0E-406D-83C2-DF2750BF11AA}"/>
                    </a:ext>
                  </a:extLst>
                </p:cNvPr>
                <p:cNvSpPr/>
                <p:nvPr/>
              </p:nvSpPr>
              <p:spPr>
                <a:xfrm>
                  <a:off x="16253744" y="11184419"/>
                  <a:ext cx="354991" cy="94664"/>
                </a:xfrm>
                <a:custGeom>
                  <a:avLst/>
                  <a:gdLst>
                    <a:gd name="connsiteX0" fmla="*/ 50314 w 354990"/>
                    <a:gd name="connsiteY0" fmla="*/ 50314 h 94664"/>
                    <a:gd name="connsiteX1" fmla="*/ 312415 w 354990"/>
                    <a:gd name="connsiteY1" fmla="*/ 50314 h 94664"/>
                  </a:gdLst>
                  <a:ahLst/>
                  <a:cxnLst>
                    <a:cxn ang="0">
                      <a:pos x="connsiteX0" y="connsiteY0"/>
                    </a:cxn>
                    <a:cxn ang="0">
                      <a:pos x="connsiteX1" y="connsiteY1"/>
                    </a:cxn>
                  </a:cxnLst>
                  <a:rect l="l" t="t" r="r" b="b"/>
                  <a:pathLst>
                    <a:path w="354990" h="94664">
                      <a:moveTo>
                        <a:pt x="50314" y="50314"/>
                      </a:moveTo>
                      <a:lnTo>
                        <a:pt x="312415"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8" name="手繪多邊形: 圖案 227">
                  <a:extLst>
                    <a:ext uri="{FF2B5EF4-FFF2-40B4-BE49-F238E27FC236}">
                      <a16:creationId xmlns:a16="http://schemas.microsoft.com/office/drawing/2014/main" id="{2DFDEF89-59A8-4A4C-969A-49F734641DCC}"/>
                    </a:ext>
                  </a:extLst>
                </p:cNvPr>
                <p:cNvSpPr/>
                <p:nvPr/>
              </p:nvSpPr>
              <p:spPr>
                <a:xfrm>
                  <a:off x="16253744" y="11341207"/>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9" name="手繪多邊形: 圖案 228">
                  <a:extLst>
                    <a:ext uri="{FF2B5EF4-FFF2-40B4-BE49-F238E27FC236}">
                      <a16:creationId xmlns:a16="http://schemas.microsoft.com/office/drawing/2014/main" id="{878E3B3C-4849-4BE6-8C4E-7044F83D320C}"/>
                    </a:ext>
                  </a:extLst>
                </p:cNvPr>
                <p:cNvSpPr/>
                <p:nvPr/>
              </p:nvSpPr>
              <p:spPr>
                <a:xfrm>
                  <a:off x="16253744" y="11497876"/>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0" name="手繪多邊形: 圖案 229">
                  <a:extLst>
                    <a:ext uri="{FF2B5EF4-FFF2-40B4-BE49-F238E27FC236}">
                      <a16:creationId xmlns:a16="http://schemas.microsoft.com/office/drawing/2014/main" id="{361DA913-7056-4BB8-91B9-570D6A6B1522}"/>
                    </a:ext>
                  </a:extLst>
                </p:cNvPr>
                <p:cNvSpPr/>
                <p:nvPr/>
              </p:nvSpPr>
              <p:spPr>
                <a:xfrm>
                  <a:off x="16253744" y="11654545"/>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nvGrpSpPr>
              <p:cNvPr id="219" name="圖形 113">
                <a:extLst>
                  <a:ext uri="{FF2B5EF4-FFF2-40B4-BE49-F238E27FC236}">
                    <a16:creationId xmlns:a16="http://schemas.microsoft.com/office/drawing/2014/main" id="{C928F405-2316-4828-86C4-0AD2521D2927}"/>
                  </a:ext>
                </a:extLst>
              </p:cNvPr>
              <p:cNvGrpSpPr/>
              <p:nvPr/>
            </p:nvGrpSpPr>
            <p:grpSpPr>
              <a:xfrm>
                <a:off x="7312118" y="3899140"/>
                <a:ext cx="408248" cy="496517"/>
                <a:chOff x="5884043" y="5462967"/>
                <a:chExt cx="467409" cy="568471"/>
              </a:xfrm>
            </p:grpSpPr>
            <p:sp>
              <p:nvSpPr>
                <p:cNvPr id="220" name="手繪多邊形: 圖案 219">
                  <a:extLst>
                    <a:ext uri="{FF2B5EF4-FFF2-40B4-BE49-F238E27FC236}">
                      <a16:creationId xmlns:a16="http://schemas.microsoft.com/office/drawing/2014/main" id="{429E2F69-F7A4-42DF-8DEE-38797D502C55}"/>
                    </a:ext>
                  </a:extLst>
                </p:cNvPr>
                <p:cNvSpPr/>
                <p:nvPr/>
              </p:nvSpPr>
              <p:spPr>
                <a:xfrm>
                  <a:off x="5884043" y="5462967"/>
                  <a:ext cx="467409" cy="568471"/>
                </a:xfrm>
                <a:custGeom>
                  <a:avLst/>
                  <a:gdLst>
                    <a:gd name="connsiteX0" fmla="*/ 0 w 467409"/>
                    <a:gd name="connsiteY0" fmla="*/ 286825 h 568470"/>
                    <a:gd name="connsiteX1" fmla="*/ 0 w 467409"/>
                    <a:gd name="connsiteY1" fmla="*/ 49520 h 568470"/>
                    <a:gd name="connsiteX2" fmla="*/ 49646 w 467409"/>
                    <a:gd name="connsiteY2" fmla="*/ 0 h 568470"/>
                    <a:gd name="connsiteX3" fmla="*/ 421679 w 467409"/>
                    <a:gd name="connsiteY3" fmla="*/ 0 h 568470"/>
                    <a:gd name="connsiteX4" fmla="*/ 463177 w 467409"/>
                    <a:gd name="connsiteY4" fmla="*/ 22865 h 568470"/>
                    <a:gd name="connsiteX5" fmla="*/ 469620 w 467409"/>
                    <a:gd name="connsiteY5" fmla="*/ 46804 h 568470"/>
                    <a:gd name="connsiteX6" fmla="*/ 469872 w 467409"/>
                    <a:gd name="connsiteY6" fmla="*/ 527541 h 568470"/>
                    <a:gd name="connsiteX7" fmla="*/ 423005 w 467409"/>
                    <a:gd name="connsiteY7" fmla="*/ 574282 h 568470"/>
                    <a:gd name="connsiteX8" fmla="*/ 46930 w 467409"/>
                    <a:gd name="connsiteY8" fmla="*/ 574282 h 568470"/>
                    <a:gd name="connsiteX9" fmla="*/ 0 w 467409"/>
                    <a:gd name="connsiteY9" fmla="*/ 526151 h 568470"/>
                    <a:gd name="connsiteX10" fmla="*/ 0 w 467409"/>
                    <a:gd name="connsiteY10" fmla="*/ 286825 h 568470"/>
                    <a:gd name="connsiteX11" fmla="*/ 211345 w 467409"/>
                    <a:gd name="connsiteY11" fmla="*/ 424016 h 568470"/>
                    <a:gd name="connsiteX12" fmla="*/ 226314 w 467409"/>
                    <a:gd name="connsiteY12" fmla="*/ 425342 h 568470"/>
                    <a:gd name="connsiteX13" fmla="*/ 261749 w 467409"/>
                    <a:gd name="connsiteY13" fmla="*/ 423637 h 568470"/>
                    <a:gd name="connsiteX14" fmla="*/ 419531 w 467409"/>
                    <a:gd name="connsiteY14" fmla="*/ 208945 h 568470"/>
                    <a:gd name="connsiteX15" fmla="*/ 205849 w 467409"/>
                    <a:gd name="connsiteY15" fmla="*/ 54257 h 568470"/>
                    <a:gd name="connsiteX16" fmla="*/ 88366 w 467409"/>
                    <a:gd name="connsiteY16" fmla="*/ 354599 h 568470"/>
                    <a:gd name="connsiteX17" fmla="*/ 98472 w 467409"/>
                    <a:gd name="connsiteY17" fmla="*/ 357821 h 568470"/>
                    <a:gd name="connsiteX18" fmla="*/ 220630 w 467409"/>
                    <a:gd name="connsiteY18" fmla="*/ 316512 h 568470"/>
                    <a:gd name="connsiteX19" fmla="*/ 274508 w 467409"/>
                    <a:gd name="connsiteY19" fmla="*/ 299205 h 568470"/>
                    <a:gd name="connsiteX20" fmla="*/ 306974 w 467409"/>
                    <a:gd name="connsiteY20" fmla="*/ 317207 h 568470"/>
                    <a:gd name="connsiteX21" fmla="*/ 298573 w 467409"/>
                    <a:gd name="connsiteY21" fmla="*/ 350999 h 568470"/>
                    <a:gd name="connsiteX22" fmla="*/ 262381 w 467409"/>
                    <a:gd name="connsiteY22" fmla="*/ 381254 h 568470"/>
                    <a:gd name="connsiteX23" fmla="*/ 211345 w 467409"/>
                    <a:gd name="connsiteY23" fmla="*/ 424016 h 568470"/>
                    <a:gd name="connsiteX24" fmla="*/ 113568 w 467409"/>
                    <a:gd name="connsiteY24" fmla="*/ 473536 h 568470"/>
                    <a:gd name="connsiteX25" fmla="*/ 154119 w 467409"/>
                    <a:gd name="connsiteY25" fmla="*/ 456861 h 568470"/>
                    <a:gd name="connsiteX26" fmla="*/ 289794 w 467409"/>
                    <a:gd name="connsiteY26" fmla="*/ 343293 h 568470"/>
                    <a:gd name="connsiteX27" fmla="*/ 297879 w 467409"/>
                    <a:gd name="connsiteY27" fmla="*/ 329208 h 568470"/>
                    <a:gd name="connsiteX28" fmla="*/ 271224 w 467409"/>
                    <a:gd name="connsiteY28" fmla="*/ 311143 h 568470"/>
                    <a:gd name="connsiteX29" fmla="*/ 97461 w 467409"/>
                    <a:gd name="connsiteY29" fmla="*/ 370074 h 568470"/>
                    <a:gd name="connsiteX30" fmla="*/ 61900 w 467409"/>
                    <a:gd name="connsiteY30" fmla="*/ 411825 h 568470"/>
                    <a:gd name="connsiteX31" fmla="*/ 113568 w 467409"/>
                    <a:gd name="connsiteY31" fmla="*/ 473536 h 5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409" h="568470">
                      <a:moveTo>
                        <a:pt x="0" y="286825"/>
                      </a:moveTo>
                      <a:cubicBezTo>
                        <a:pt x="0" y="207744"/>
                        <a:pt x="0" y="128664"/>
                        <a:pt x="0" y="49520"/>
                      </a:cubicBezTo>
                      <a:cubicBezTo>
                        <a:pt x="0" y="19265"/>
                        <a:pt x="19328" y="0"/>
                        <a:pt x="49646" y="0"/>
                      </a:cubicBezTo>
                      <a:cubicBezTo>
                        <a:pt x="173699" y="0"/>
                        <a:pt x="297689" y="0"/>
                        <a:pt x="421679" y="0"/>
                      </a:cubicBezTo>
                      <a:cubicBezTo>
                        <a:pt x="439743" y="0"/>
                        <a:pt x="454397" y="7011"/>
                        <a:pt x="463177" y="22865"/>
                      </a:cubicBezTo>
                      <a:cubicBezTo>
                        <a:pt x="467093" y="29939"/>
                        <a:pt x="469620" y="38782"/>
                        <a:pt x="469620" y="46804"/>
                      </a:cubicBezTo>
                      <a:cubicBezTo>
                        <a:pt x="469999" y="207050"/>
                        <a:pt x="469936" y="367295"/>
                        <a:pt x="469872" y="527541"/>
                      </a:cubicBezTo>
                      <a:cubicBezTo>
                        <a:pt x="469872" y="554196"/>
                        <a:pt x="449723" y="574219"/>
                        <a:pt x="423005" y="574282"/>
                      </a:cubicBezTo>
                      <a:cubicBezTo>
                        <a:pt x="297626" y="574408"/>
                        <a:pt x="172247" y="574345"/>
                        <a:pt x="46930" y="574282"/>
                      </a:cubicBezTo>
                      <a:cubicBezTo>
                        <a:pt x="19770" y="574219"/>
                        <a:pt x="0" y="553817"/>
                        <a:pt x="0" y="526151"/>
                      </a:cubicBezTo>
                      <a:cubicBezTo>
                        <a:pt x="0" y="446376"/>
                        <a:pt x="0" y="366600"/>
                        <a:pt x="0" y="286825"/>
                      </a:cubicBezTo>
                      <a:close/>
                      <a:moveTo>
                        <a:pt x="211345" y="424016"/>
                      </a:moveTo>
                      <a:cubicBezTo>
                        <a:pt x="217724" y="424584"/>
                        <a:pt x="222019" y="425406"/>
                        <a:pt x="226314" y="425342"/>
                      </a:cubicBezTo>
                      <a:cubicBezTo>
                        <a:pt x="238126" y="425027"/>
                        <a:pt x="250064" y="425342"/>
                        <a:pt x="261749" y="423637"/>
                      </a:cubicBezTo>
                      <a:cubicBezTo>
                        <a:pt x="364705" y="408983"/>
                        <a:pt x="435827" y="311964"/>
                        <a:pt x="419531" y="208945"/>
                      </a:cubicBezTo>
                      <a:cubicBezTo>
                        <a:pt x="403425" y="107441"/>
                        <a:pt x="307416" y="37961"/>
                        <a:pt x="205849" y="54257"/>
                      </a:cubicBezTo>
                      <a:cubicBezTo>
                        <a:pt x="64490" y="76933"/>
                        <a:pt x="-253" y="242421"/>
                        <a:pt x="88366" y="354599"/>
                      </a:cubicBezTo>
                      <a:cubicBezTo>
                        <a:pt x="91271" y="358326"/>
                        <a:pt x="93671" y="359463"/>
                        <a:pt x="98472" y="357821"/>
                      </a:cubicBezTo>
                      <a:cubicBezTo>
                        <a:pt x="139149" y="343862"/>
                        <a:pt x="179889" y="330155"/>
                        <a:pt x="220630" y="316512"/>
                      </a:cubicBezTo>
                      <a:cubicBezTo>
                        <a:pt x="238505" y="310511"/>
                        <a:pt x="256317" y="304132"/>
                        <a:pt x="274508" y="299205"/>
                      </a:cubicBezTo>
                      <a:cubicBezTo>
                        <a:pt x="287772" y="295668"/>
                        <a:pt x="300658" y="303690"/>
                        <a:pt x="306974" y="317207"/>
                      </a:cubicBezTo>
                      <a:cubicBezTo>
                        <a:pt x="312343" y="328702"/>
                        <a:pt x="308932" y="342409"/>
                        <a:pt x="298573" y="350999"/>
                      </a:cubicBezTo>
                      <a:cubicBezTo>
                        <a:pt x="286509" y="361042"/>
                        <a:pt x="274445" y="371148"/>
                        <a:pt x="262381" y="381254"/>
                      </a:cubicBezTo>
                      <a:cubicBezTo>
                        <a:pt x="245895" y="395024"/>
                        <a:pt x="229409" y="408920"/>
                        <a:pt x="211345" y="424016"/>
                      </a:cubicBezTo>
                      <a:close/>
                      <a:moveTo>
                        <a:pt x="113568" y="473536"/>
                      </a:moveTo>
                      <a:cubicBezTo>
                        <a:pt x="129548" y="473978"/>
                        <a:pt x="142244" y="466841"/>
                        <a:pt x="154119" y="456861"/>
                      </a:cubicBezTo>
                      <a:cubicBezTo>
                        <a:pt x="199280" y="418900"/>
                        <a:pt x="244758" y="381317"/>
                        <a:pt x="289794" y="343293"/>
                      </a:cubicBezTo>
                      <a:cubicBezTo>
                        <a:pt x="293773" y="339945"/>
                        <a:pt x="297310" y="334198"/>
                        <a:pt x="297879" y="329208"/>
                      </a:cubicBezTo>
                      <a:cubicBezTo>
                        <a:pt x="299584" y="315185"/>
                        <a:pt x="285941" y="306216"/>
                        <a:pt x="271224" y="311143"/>
                      </a:cubicBezTo>
                      <a:cubicBezTo>
                        <a:pt x="213303" y="330660"/>
                        <a:pt x="155319" y="350241"/>
                        <a:pt x="97461" y="370074"/>
                      </a:cubicBezTo>
                      <a:cubicBezTo>
                        <a:pt x="77628" y="376896"/>
                        <a:pt x="65437" y="390729"/>
                        <a:pt x="61900" y="411825"/>
                      </a:cubicBezTo>
                      <a:cubicBezTo>
                        <a:pt x="56531" y="443344"/>
                        <a:pt x="81544" y="473347"/>
                        <a:pt x="113568" y="473536"/>
                      </a:cubicBezTo>
                      <a:close/>
                    </a:path>
                  </a:pathLst>
                </a:custGeom>
                <a:noFill/>
                <a:ln w="19050" cap="flat">
                  <a:solidFill>
                    <a:srgbClr val="FFFFFF"/>
                  </a:solidFill>
                  <a:prstDash val="solid"/>
                  <a:miter/>
                </a:ln>
              </p:spPr>
              <p:txBody>
                <a:bodyPr rtlCol="0" anchor="ctr"/>
                <a:lstStyle/>
                <a:p>
                  <a:endParaRPr lang="zh-TW" altLang="en-US"/>
                </a:p>
              </p:txBody>
            </p:sp>
            <p:sp>
              <p:nvSpPr>
                <p:cNvPr id="221" name="手繪多邊形: 圖案 220">
                  <a:extLst>
                    <a:ext uri="{FF2B5EF4-FFF2-40B4-BE49-F238E27FC236}">
                      <a16:creationId xmlns:a16="http://schemas.microsoft.com/office/drawing/2014/main" id="{FC4B0E7E-5533-472B-AF57-8F6AFD4D59B2}"/>
                    </a:ext>
                  </a:extLst>
                </p:cNvPr>
                <p:cNvSpPr/>
                <p:nvPr/>
              </p:nvSpPr>
              <p:spPr>
                <a:xfrm>
                  <a:off x="6084523" y="5667046"/>
                  <a:ext cx="63163" cy="63163"/>
                </a:xfrm>
                <a:custGeom>
                  <a:avLst/>
                  <a:gdLst>
                    <a:gd name="connsiteX0" fmla="*/ 1 w 63163"/>
                    <a:gd name="connsiteY0" fmla="*/ 34552 h 63163"/>
                    <a:gd name="connsiteX1" fmla="*/ 34804 w 63163"/>
                    <a:gd name="connsiteY1" fmla="*/ 2 h 63163"/>
                    <a:gd name="connsiteX2" fmla="*/ 68912 w 63163"/>
                    <a:gd name="connsiteY2" fmla="*/ 35247 h 63163"/>
                    <a:gd name="connsiteX3" fmla="*/ 33793 w 63163"/>
                    <a:gd name="connsiteY3" fmla="*/ 69355 h 63163"/>
                    <a:gd name="connsiteX4" fmla="*/ 1 w 63163"/>
                    <a:gd name="connsiteY4" fmla="*/ 34552 h 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63" h="63163">
                      <a:moveTo>
                        <a:pt x="1" y="34552"/>
                      </a:moveTo>
                      <a:cubicBezTo>
                        <a:pt x="190" y="15161"/>
                        <a:pt x="15602" y="-188"/>
                        <a:pt x="34804" y="2"/>
                      </a:cubicBezTo>
                      <a:cubicBezTo>
                        <a:pt x="54005" y="191"/>
                        <a:pt x="69165" y="15856"/>
                        <a:pt x="68912" y="35247"/>
                      </a:cubicBezTo>
                      <a:cubicBezTo>
                        <a:pt x="68659" y="54575"/>
                        <a:pt x="53184" y="69608"/>
                        <a:pt x="33793" y="69355"/>
                      </a:cubicBezTo>
                      <a:cubicBezTo>
                        <a:pt x="14907" y="69039"/>
                        <a:pt x="-126" y="53564"/>
                        <a:pt x="1" y="34552"/>
                      </a:cubicBezTo>
                      <a:close/>
                    </a:path>
                  </a:pathLst>
                </a:custGeom>
                <a:noFill/>
                <a:ln w="12700" cap="flat">
                  <a:solidFill>
                    <a:srgbClr val="FFFFFF"/>
                  </a:solidFill>
                  <a:prstDash val="solid"/>
                  <a:miter/>
                </a:ln>
              </p:spPr>
              <p:txBody>
                <a:bodyPr rtlCol="0" anchor="ctr"/>
                <a:lstStyle/>
                <a:p>
                  <a:endParaRPr lang="zh-TW" altLang="en-US"/>
                </a:p>
              </p:txBody>
            </p:sp>
            <p:sp>
              <p:nvSpPr>
                <p:cNvPr id="222" name="手繪多邊形: 圖案 221">
                  <a:extLst>
                    <a:ext uri="{FF2B5EF4-FFF2-40B4-BE49-F238E27FC236}">
                      <a16:creationId xmlns:a16="http://schemas.microsoft.com/office/drawing/2014/main" id="{A968AC47-93B4-4045-A0B7-14E49E77DBD6}"/>
                    </a:ext>
                  </a:extLst>
                </p:cNvPr>
                <p:cNvSpPr/>
                <p:nvPr/>
              </p:nvSpPr>
              <p:spPr>
                <a:xfrm>
                  <a:off x="5978467" y="5863228"/>
                  <a:ext cx="37898" cy="37898"/>
                </a:xfrm>
                <a:custGeom>
                  <a:avLst/>
                  <a:gdLst>
                    <a:gd name="connsiteX0" fmla="*/ 20344 w 37898"/>
                    <a:gd name="connsiteY0" fmla="*/ 40051 h 37898"/>
                    <a:gd name="connsiteX1" fmla="*/ 5 w 37898"/>
                    <a:gd name="connsiteY1" fmla="*/ 20344 h 37898"/>
                    <a:gd name="connsiteX2" fmla="*/ 19649 w 37898"/>
                    <a:gd name="connsiteY2" fmla="*/ 5 h 37898"/>
                    <a:gd name="connsiteX3" fmla="*/ 40367 w 37898"/>
                    <a:gd name="connsiteY3" fmla="*/ 19965 h 37898"/>
                    <a:gd name="connsiteX4" fmla="*/ 20344 w 37898"/>
                    <a:gd name="connsiteY4" fmla="*/ 40051 h 3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8" h="37898">
                      <a:moveTo>
                        <a:pt x="20344" y="40051"/>
                      </a:moveTo>
                      <a:cubicBezTo>
                        <a:pt x="9353" y="40177"/>
                        <a:pt x="258" y="31334"/>
                        <a:pt x="5" y="20344"/>
                      </a:cubicBezTo>
                      <a:cubicBezTo>
                        <a:pt x="-247" y="9416"/>
                        <a:pt x="8595" y="258"/>
                        <a:pt x="19649" y="5"/>
                      </a:cubicBezTo>
                      <a:cubicBezTo>
                        <a:pt x="31019" y="-247"/>
                        <a:pt x="40430" y="8848"/>
                        <a:pt x="40367" y="19965"/>
                      </a:cubicBezTo>
                      <a:cubicBezTo>
                        <a:pt x="40240" y="30955"/>
                        <a:pt x="31271" y="39924"/>
                        <a:pt x="20344" y="40051"/>
                      </a:cubicBezTo>
                      <a:close/>
                    </a:path>
                  </a:pathLst>
                </a:custGeom>
                <a:noFill/>
                <a:ln w="12700" cap="flat">
                  <a:solidFill>
                    <a:srgbClr val="FFFFFF"/>
                  </a:solidFill>
                  <a:prstDash val="solid"/>
                  <a:miter/>
                </a:ln>
              </p:spPr>
              <p:txBody>
                <a:bodyPr rtlCol="0" anchor="ctr"/>
                <a:lstStyle/>
                <a:p>
                  <a:endParaRPr lang="zh-TW" altLang="en-US"/>
                </a:p>
              </p:txBody>
            </p:sp>
          </p:grpSp>
        </p:grpSp>
        <p:grpSp>
          <p:nvGrpSpPr>
            <p:cNvPr id="204" name="群組 203">
              <a:extLst>
                <a:ext uri="{FF2B5EF4-FFF2-40B4-BE49-F238E27FC236}">
                  <a16:creationId xmlns:a16="http://schemas.microsoft.com/office/drawing/2014/main" id="{D44C1F9F-6D7D-471C-95DD-49F5BF296C53}"/>
                </a:ext>
              </a:extLst>
            </p:cNvPr>
            <p:cNvGrpSpPr/>
            <p:nvPr/>
          </p:nvGrpSpPr>
          <p:grpSpPr>
            <a:xfrm>
              <a:off x="7001136" y="3078142"/>
              <a:ext cx="1120935" cy="674087"/>
              <a:chOff x="7312118" y="3899140"/>
              <a:chExt cx="854042" cy="513588"/>
            </a:xfrm>
          </p:grpSpPr>
          <p:grpSp>
            <p:nvGrpSpPr>
              <p:cNvPr id="205" name="群組 204">
                <a:extLst>
                  <a:ext uri="{FF2B5EF4-FFF2-40B4-BE49-F238E27FC236}">
                    <a16:creationId xmlns:a16="http://schemas.microsoft.com/office/drawing/2014/main" id="{D29AD33B-8085-4EB6-80A7-033AB65C3D80}"/>
                  </a:ext>
                </a:extLst>
              </p:cNvPr>
              <p:cNvGrpSpPr/>
              <p:nvPr/>
            </p:nvGrpSpPr>
            <p:grpSpPr>
              <a:xfrm>
                <a:off x="7782686" y="4029234"/>
                <a:ext cx="383474" cy="383494"/>
                <a:chOff x="15278278" y="10198066"/>
                <a:chExt cx="2260108" cy="2094445"/>
              </a:xfrm>
              <a:noFill/>
            </p:grpSpPr>
            <p:sp>
              <p:nvSpPr>
                <p:cNvPr id="210" name="手繪多邊形: 圖案 209">
                  <a:extLst>
                    <a:ext uri="{FF2B5EF4-FFF2-40B4-BE49-F238E27FC236}">
                      <a16:creationId xmlns:a16="http://schemas.microsoft.com/office/drawing/2014/main" id="{7C1D6F32-E59F-40AC-8D61-E63F5B35F9C1}"/>
                    </a:ext>
                  </a:extLst>
                </p:cNvPr>
                <p:cNvSpPr/>
                <p:nvPr/>
              </p:nvSpPr>
              <p:spPr>
                <a:xfrm>
                  <a:off x="15344873" y="10264662"/>
                  <a:ext cx="2118111" cy="1964282"/>
                </a:xfrm>
                <a:custGeom>
                  <a:avLst/>
                  <a:gdLst>
                    <a:gd name="connsiteX0" fmla="*/ 2011022 w 2118111"/>
                    <a:gd name="connsiteY0" fmla="*/ 510950 h 1964282"/>
                    <a:gd name="connsiteX1" fmla="*/ 2011022 w 2118111"/>
                    <a:gd name="connsiteY1" fmla="*/ 232992 h 1964282"/>
                    <a:gd name="connsiteX2" fmla="*/ 896352 w 2118111"/>
                    <a:gd name="connsiteY2" fmla="*/ 232992 h 1964282"/>
                    <a:gd name="connsiteX3" fmla="*/ 672234 w 2118111"/>
                    <a:gd name="connsiteY3" fmla="*/ 8875 h 1964282"/>
                    <a:gd name="connsiteX4" fmla="*/ 8875 w 2118111"/>
                    <a:gd name="connsiteY4" fmla="*/ 8875 h 1964282"/>
                    <a:gd name="connsiteX5" fmla="*/ 8875 w 2118111"/>
                    <a:gd name="connsiteY5" fmla="*/ 1592607 h 1964282"/>
                    <a:gd name="connsiteX6" fmla="*/ 8875 w 2118111"/>
                    <a:gd name="connsiteY6" fmla="*/ 1756968 h 1964282"/>
                    <a:gd name="connsiteX7" fmla="*/ 222579 w 2118111"/>
                    <a:gd name="connsiteY7" fmla="*/ 1962981 h 1964282"/>
                    <a:gd name="connsiteX8" fmla="*/ 1918370 w 2118111"/>
                    <a:gd name="connsiteY8" fmla="*/ 1963099 h 1964282"/>
                    <a:gd name="connsiteX9" fmla="*/ 2118585 w 2118111"/>
                    <a:gd name="connsiteY9" fmla="*/ 1762884 h 1964282"/>
                    <a:gd name="connsiteX10" fmla="*/ 2118585 w 2118111"/>
                    <a:gd name="connsiteY10" fmla="*/ 510950 h 1964282"/>
                    <a:gd name="connsiteX11" fmla="*/ 2011022 w 2118111"/>
                    <a:gd name="connsiteY11" fmla="*/ 510950 h 19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111" h="1964282">
                      <a:moveTo>
                        <a:pt x="2011022" y="510950"/>
                      </a:moveTo>
                      <a:lnTo>
                        <a:pt x="2011022" y="232992"/>
                      </a:lnTo>
                      <a:lnTo>
                        <a:pt x="896352" y="232992"/>
                      </a:lnTo>
                      <a:lnTo>
                        <a:pt x="672234" y="8875"/>
                      </a:lnTo>
                      <a:lnTo>
                        <a:pt x="8875" y="8875"/>
                      </a:lnTo>
                      <a:lnTo>
                        <a:pt x="8875" y="1592607"/>
                      </a:lnTo>
                      <a:lnTo>
                        <a:pt x="8875" y="1756968"/>
                      </a:lnTo>
                      <a:cubicBezTo>
                        <a:pt x="8875" y="1873286"/>
                        <a:pt x="105314" y="1967240"/>
                        <a:pt x="222579" y="1962981"/>
                      </a:cubicBezTo>
                      <a:cubicBezTo>
                        <a:pt x="229443" y="1962744"/>
                        <a:pt x="1918370" y="1963099"/>
                        <a:pt x="1918370" y="1963099"/>
                      </a:cubicBezTo>
                      <a:cubicBezTo>
                        <a:pt x="2028890" y="1963099"/>
                        <a:pt x="2118585" y="1873404"/>
                        <a:pt x="2118585" y="1762884"/>
                      </a:cubicBezTo>
                      <a:lnTo>
                        <a:pt x="2118585" y="510950"/>
                      </a:lnTo>
                      <a:lnTo>
                        <a:pt x="2011022" y="510950"/>
                      </a:lnTo>
                      <a:close/>
                    </a:path>
                  </a:pathLst>
                </a:custGeom>
                <a:grpFill/>
                <a:ln w="1905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1" name="手繪多邊形: 圖案 210">
                  <a:extLst>
                    <a:ext uri="{FF2B5EF4-FFF2-40B4-BE49-F238E27FC236}">
                      <a16:creationId xmlns:a16="http://schemas.microsoft.com/office/drawing/2014/main" id="{19667589-0E14-4F73-8035-8F0AFD8FC340}"/>
                    </a:ext>
                  </a:extLst>
                </p:cNvPr>
                <p:cNvSpPr/>
                <p:nvPr/>
              </p:nvSpPr>
              <p:spPr>
                <a:xfrm>
                  <a:off x="15278278" y="10198066"/>
                  <a:ext cx="2260108" cy="2094445"/>
                </a:xfrm>
                <a:custGeom>
                  <a:avLst/>
                  <a:gdLst>
                    <a:gd name="connsiteX0" fmla="*/ 307161 w 2260107"/>
                    <a:gd name="connsiteY0" fmla="*/ 2029812 h 2094445"/>
                    <a:gd name="connsiteX1" fmla="*/ 1985084 w 2260107"/>
                    <a:gd name="connsiteY1" fmla="*/ 2029812 h 2094445"/>
                    <a:gd name="connsiteX2" fmla="*/ 2185299 w 2260107"/>
                    <a:gd name="connsiteY2" fmla="*/ 1829598 h 2094445"/>
                    <a:gd name="connsiteX3" fmla="*/ 2185299 w 2260107"/>
                    <a:gd name="connsiteY3" fmla="*/ 577545 h 2094445"/>
                    <a:gd name="connsiteX4" fmla="*/ 487851 w 2260107"/>
                    <a:gd name="connsiteY4" fmla="*/ 577545 h 2094445"/>
                    <a:gd name="connsiteX5" fmla="*/ 487851 w 2260107"/>
                    <a:gd name="connsiteY5" fmla="*/ 1674230 h 2094445"/>
                    <a:gd name="connsiteX6" fmla="*/ 487851 w 2260107"/>
                    <a:gd name="connsiteY6" fmla="*/ 1818711 h 2094445"/>
                    <a:gd name="connsiteX7" fmla="*/ 289175 w 2260107"/>
                    <a:gd name="connsiteY7" fmla="*/ 2029694 h 2094445"/>
                    <a:gd name="connsiteX8" fmla="*/ 75470 w 2260107"/>
                    <a:gd name="connsiteY8" fmla="*/ 1823681 h 2094445"/>
                    <a:gd name="connsiteX9" fmla="*/ 75470 w 2260107"/>
                    <a:gd name="connsiteY9" fmla="*/ 1659320 h 2094445"/>
                    <a:gd name="connsiteX10" fmla="*/ 75470 w 2260107"/>
                    <a:gd name="connsiteY10" fmla="*/ 75470 h 2094445"/>
                    <a:gd name="connsiteX11" fmla="*/ 738830 w 2260107"/>
                    <a:gd name="connsiteY11" fmla="*/ 75470 h 2094445"/>
                    <a:gd name="connsiteX12" fmla="*/ 962947 w 2260107"/>
                    <a:gd name="connsiteY12" fmla="*/ 299588 h 2094445"/>
                    <a:gd name="connsiteX13" fmla="*/ 2077618 w 2260107"/>
                    <a:gd name="connsiteY13" fmla="*/ 299588 h 2094445"/>
                    <a:gd name="connsiteX14" fmla="*/ 2077618 w 2260107"/>
                    <a:gd name="connsiteY14" fmla="*/ 577545 h 209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107" h="2094445">
                      <a:moveTo>
                        <a:pt x="307161" y="2029812"/>
                      </a:moveTo>
                      <a:lnTo>
                        <a:pt x="1985084" y="2029812"/>
                      </a:lnTo>
                      <a:cubicBezTo>
                        <a:pt x="2095604" y="2029812"/>
                        <a:pt x="2185299" y="1940118"/>
                        <a:pt x="2185299" y="1829598"/>
                      </a:cubicBezTo>
                      <a:lnTo>
                        <a:pt x="2185299" y="577545"/>
                      </a:lnTo>
                      <a:lnTo>
                        <a:pt x="487851" y="577545"/>
                      </a:lnTo>
                      <a:lnTo>
                        <a:pt x="487851" y="1674230"/>
                      </a:lnTo>
                      <a:lnTo>
                        <a:pt x="487851" y="1818711"/>
                      </a:lnTo>
                      <a:cubicBezTo>
                        <a:pt x="487851" y="1930534"/>
                        <a:pt x="400878" y="2025789"/>
                        <a:pt x="289175" y="2029694"/>
                      </a:cubicBezTo>
                      <a:cubicBezTo>
                        <a:pt x="171909" y="2033836"/>
                        <a:pt x="75470" y="1940000"/>
                        <a:pt x="75470" y="1823681"/>
                      </a:cubicBezTo>
                      <a:lnTo>
                        <a:pt x="75470" y="1659320"/>
                      </a:lnTo>
                      <a:lnTo>
                        <a:pt x="75470" y="75470"/>
                      </a:lnTo>
                      <a:lnTo>
                        <a:pt x="738830" y="75470"/>
                      </a:lnTo>
                      <a:lnTo>
                        <a:pt x="962947" y="299588"/>
                      </a:lnTo>
                      <a:lnTo>
                        <a:pt x="2077618" y="299588"/>
                      </a:lnTo>
                      <a:lnTo>
                        <a:pt x="2077618" y="577545"/>
                      </a:lnTo>
                    </a:path>
                  </a:pathLst>
                </a:custGeom>
                <a:grpFill/>
                <a:ln w="1905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2" name="手繪多邊形: 圖案 211">
                  <a:extLst>
                    <a:ext uri="{FF2B5EF4-FFF2-40B4-BE49-F238E27FC236}">
                      <a16:creationId xmlns:a16="http://schemas.microsoft.com/office/drawing/2014/main" id="{C9E44141-4273-4DD3-8323-E33A73E919BC}"/>
                    </a:ext>
                  </a:extLst>
                </p:cNvPr>
                <p:cNvSpPr/>
                <p:nvPr/>
              </p:nvSpPr>
              <p:spPr>
                <a:xfrm>
                  <a:off x="16108435" y="10987873"/>
                  <a:ext cx="911143" cy="1005807"/>
                </a:xfrm>
                <a:custGeom>
                  <a:avLst/>
                  <a:gdLst>
                    <a:gd name="connsiteX0" fmla="*/ 698409 w 911142"/>
                    <a:gd name="connsiteY0" fmla="*/ 50314 h 1005807"/>
                    <a:gd name="connsiteX1" fmla="*/ 50314 w 911142"/>
                    <a:gd name="connsiteY1" fmla="*/ 50314 h 1005807"/>
                    <a:gd name="connsiteX2" fmla="*/ 50314 w 911142"/>
                    <a:gd name="connsiteY2" fmla="*/ 956368 h 1005807"/>
                    <a:gd name="connsiteX3" fmla="*/ 870934 w 911142"/>
                    <a:gd name="connsiteY3" fmla="*/ 956368 h 1005807"/>
                    <a:gd name="connsiteX4" fmla="*/ 870934 w 911142"/>
                    <a:gd name="connsiteY4" fmla="*/ 222839 h 100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142" h="1005807">
                      <a:moveTo>
                        <a:pt x="698409" y="50314"/>
                      </a:moveTo>
                      <a:lnTo>
                        <a:pt x="50314" y="50314"/>
                      </a:lnTo>
                      <a:lnTo>
                        <a:pt x="50314" y="956368"/>
                      </a:lnTo>
                      <a:lnTo>
                        <a:pt x="870934" y="956368"/>
                      </a:lnTo>
                      <a:lnTo>
                        <a:pt x="870934" y="222839"/>
                      </a:lnTo>
                      <a:close/>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00BD5DC1-3924-4EC6-A33A-959C94CDAAE4}"/>
                    </a:ext>
                  </a:extLst>
                </p:cNvPr>
                <p:cNvSpPr/>
                <p:nvPr/>
              </p:nvSpPr>
              <p:spPr>
                <a:xfrm>
                  <a:off x="16739372" y="10999232"/>
                  <a:ext cx="272160" cy="272160"/>
                </a:xfrm>
                <a:custGeom>
                  <a:avLst/>
                  <a:gdLst>
                    <a:gd name="connsiteX0" fmla="*/ 232069 w 272159"/>
                    <a:gd name="connsiteY0" fmla="*/ 232069 h 272159"/>
                    <a:gd name="connsiteX1" fmla="*/ 50314 w 272159"/>
                    <a:gd name="connsiteY1" fmla="*/ 232069 h 272159"/>
                    <a:gd name="connsiteX2" fmla="*/ 50314 w 272159"/>
                    <a:gd name="connsiteY2" fmla="*/ 50314 h 272159"/>
                  </a:gdLst>
                  <a:ahLst/>
                  <a:cxnLst>
                    <a:cxn ang="0">
                      <a:pos x="connsiteX0" y="connsiteY0"/>
                    </a:cxn>
                    <a:cxn ang="0">
                      <a:pos x="connsiteX1" y="connsiteY1"/>
                    </a:cxn>
                    <a:cxn ang="0">
                      <a:pos x="connsiteX2" y="connsiteY2"/>
                    </a:cxn>
                  </a:cxnLst>
                  <a:rect l="l" t="t" r="r" b="b"/>
                  <a:pathLst>
                    <a:path w="272159" h="272159">
                      <a:moveTo>
                        <a:pt x="232069" y="232069"/>
                      </a:moveTo>
                      <a:lnTo>
                        <a:pt x="50314" y="232069"/>
                      </a:lnTo>
                      <a:lnTo>
                        <a:pt x="50314"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4" name="手繪多邊形: 圖案 213">
                  <a:extLst>
                    <a:ext uri="{FF2B5EF4-FFF2-40B4-BE49-F238E27FC236}">
                      <a16:creationId xmlns:a16="http://schemas.microsoft.com/office/drawing/2014/main" id="{EFFB7FC9-188D-42B6-A87B-C5761EC7B9C4}"/>
                    </a:ext>
                  </a:extLst>
                </p:cNvPr>
                <p:cNvSpPr/>
                <p:nvPr/>
              </p:nvSpPr>
              <p:spPr>
                <a:xfrm>
                  <a:off x="16253744" y="11184419"/>
                  <a:ext cx="354991" cy="94664"/>
                </a:xfrm>
                <a:custGeom>
                  <a:avLst/>
                  <a:gdLst>
                    <a:gd name="connsiteX0" fmla="*/ 50314 w 354990"/>
                    <a:gd name="connsiteY0" fmla="*/ 50314 h 94664"/>
                    <a:gd name="connsiteX1" fmla="*/ 312415 w 354990"/>
                    <a:gd name="connsiteY1" fmla="*/ 50314 h 94664"/>
                  </a:gdLst>
                  <a:ahLst/>
                  <a:cxnLst>
                    <a:cxn ang="0">
                      <a:pos x="connsiteX0" y="connsiteY0"/>
                    </a:cxn>
                    <a:cxn ang="0">
                      <a:pos x="connsiteX1" y="connsiteY1"/>
                    </a:cxn>
                  </a:cxnLst>
                  <a:rect l="l" t="t" r="r" b="b"/>
                  <a:pathLst>
                    <a:path w="354990" h="94664">
                      <a:moveTo>
                        <a:pt x="50314" y="50314"/>
                      </a:moveTo>
                      <a:lnTo>
                        <a:pt x="312415"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5" name="手繪多邊形: 圖案 214">
                  <a:extLst>
                    <a:ext uri="{FF2B5EF4-FFF2-40B4-BE49-F238E27FC236}">
                      <a16:creationId xmlns:a16="http://schemas.microsoft.com/office/drawing/2014/main" id="{6ACDF531-E3A8-4FCB-AE10-D641085AC258}"/>
                    </a:ext>
                  </a:extLst>
                </p:cNvPr>
                <p:cNvSpPr/>
                <p:nvPr/>
              </p:nvSpPr>
              <p:spPr>
                <a:xfrm>
                  <a:off x="16253744" y="11341207"/>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6" name="手繪多邊形: 圖案 215">
                  <a:extLst>
                    <a:ext uri="{FF2B5EF4-FFF2-40B4-BE49-F238E27FC236}">
                      <a16:creationId xmlns:a16="http://schemas.microsoft.com/office/drawing/2014/main" id="{BE78334C-0A61-4065-ACFA-461373BC4F73}"/>
                    </a:ext>
                  </a:extLst>
                </p:cNvPr>
                <p:cNvSpPr/>
                <p:nvPr/>
              </p:nvSpPr>
              <p:spPr>
                <a:xfrm>
                  <a:off x="16253744" y="11497876"/>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7" name="手繪多邊形: 圖案 216">
                  <a:extLst>
                    <a:ext uri="{FF2B5EF4-FFF2-40B4-BE49-F238E27FC236}">
                      <a16:creationId xmlns:a16="http://schemas.microsoft.com/office/drawing/2014/main" id="{57B8356D-2A43-4A59-B564-8A0350A4ED6A}"/>
                    </a:ext>
                  </a:extLst>
                </p:cNvPr>
                <p:cNvSpPr/>
                <p:nvPr/>
              </p:nvSpPr>
              <p:spPr>
                <a:xfrm>
                  <a:off x="16253744" y="11654545"/>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1905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nvGrpSpPr>
              <p:cNvPr id="206" name="圖形 113">
                <a:extLst>
                  <a:ext uri="{FF2B5EF4-FFF2-40B4-BE49-F238E27FC236}">
                    <a16:creationId xmlns:a16="http://schemas.microsoft.com/office/drawing/2014/main" id="{E11567F5-CEFC-41E3-BB0C-36F4743D4471}"/>
                  </a:ext>
                </a:extLst>
              </p:cNvPr>
              <p:cNvGrpSpPr/>
              <p:nvPr/>
            </p:nvGrpSpPr>
            <p:grpSpPr>
              <a:xfrm>
                <a:off x="7312118" y="3899140"/>
                <a:ext cx="408248" cy="496517"/>
                <a:chOff x="5884043" y="5462967"/>
                <a:chExt cx="467409" cy="568471"/>
              </a:xfrm>
            </p:grpSpPr>
            <p:sp>
              <p:nvSpPr>
                <p:cNvPr id="207" name="手繪多邊形: 圖案 206">
                  <a:extLst>
                    <a:ext uri="{FF2B5EF4-FFF2-40B4-BE49-F238E27FC236}">
                      <a16:creationId xmlns:a16="http://schemas.microsoft.com/office/drawing/2014/main" id="{4DD58F81-FF39-4838-9440-B85342D3CBF9}"/>
                    </a:ext>
                  </a:extLst>
                </p:cNvPr>
                <p:cNvSpPr/>
                <p:nvPr/>
              </p:nvSpPr>
              <p:spPr>
                <a:xfrm>
                  <a:off x="5884043" y="5462967"/>
                  <a:ext cx="467409" cy="568471"/>
                </a:xfrm>
                <a:custGeom>
                  <a:avLst/>
                  <a:gdLst>
                    <a:gd name="connsiteX0" fmla="*/ 0 w 467409"/>
                    <a:gd name="connsiteY0" fmla="*/ 286825 h 568470"/>
                    <a:gd name="connsiteX1" fmla="*/ 0 w 467409"/>
                    <a:gd name="connsiteY1" fmla="*/ 49520 h 568470"/>
                    <a:gd name="connsiteX2" fmla="*/ 49646 w 467409"/>
                    <a:gd name="connsiteY2" fmla="*/ 0 h 568470"/>
                    <a:gd name="connsiteX3" fmla="*/ 421679 w 467409"/>
                    <a:gd name="connsiteY3" fmla="*/ 0 h 568470"/>
                    <a:gd name="connsiteX4" fmla="*/ 463177 w 467409"/>
                    <a:gd name="connsiteY4" fmla="*/ 22865 h 568470"/>
                    <a:gd name="connsiteX5" fmla="*/ 469620 w 467409"/>
                    <a:gd name="connsiteY5" fmla="*/ 46804 h 568470"/>
                    <a:gd name="connsiteX6" fmla="*/ 469872 w 467409"/>
                    <a:gd name="connsiteY6" fmla="*/ 527541 h 568470"/>
                    <a:gd name="connsiteX7" fmla="*/ 423005 w 467409"/>
                    <a:gd name="connsiteY7" fmla="*/ 574282 h 568470"/>
                    <a:gd name="connsiteX8" fmla="*/ 46930 w 467409"/>
                    <a:gd name="connsiteY8" fmla="*/ 574282 h 568470"/>
                    <a:gd name="connsiteX9" fmla="*/ 0 w 467409"/>
                    <a:gd name="connsiteY9" fmla="*/ 526151 h 568470"/>
                    <a:gd name="connsiteX10" fmla="*/ 0 w 467409"/>
                    <a:gd name="connsiteY10" fmla="*/ 286825 h 568470"/>
                    <a:gd name="connsiteX11" fmla="*/ 211345 w 467409"/>
                    <a:gd name="connsiteY11" fmla="*/ 424016 h 568470"/>
                    <a:gd name="connsiteX12" fmla="*/ 226314 w 467409"/>
                    <a:gd name="connsiteY12" fmla="*/ 425342 h 568470"/>
                    <a:gd name="connsiteX13" fmla="*/ 261749 w 467409"/>
                    <a:gd name="connsiteY13" fmla="*/ 423637 h 568470"/>
                    <a:gd name="connsiteX14" fmla="*/ 419531 w 467409"/>
                    <a:gd name="connsiteY14" fmla="*/ 208945 h 568470"/>
                    <a:gd name="connsiteX15" fmla="*/ 205849 w 467409"/>
                    <a:gd name="connsiteY15" fmla="*/ 54257 h 568470"/>
                    <a:gd name="connsiteX16" fmla="*/ 88366 w 467409"/>
                    <a:gd name="connsiteY16" fmla="*/ 354599 h 568470"/>
                    <a:gd name="connsiteX17" fmla="*/ 98472 w 467409"/>
                    <a:gd name="connsiteY17" fmla="*/ 357821 h 568470"/>
                    <a:gd name="connsiteX18" fmla="*/ 220630 w 467409"/>
                    <a:gd name="connsiteY18" fmla="*/ 316512 h 568470"/>
                    <a:gd name="connsiteX19" fmla="*/ 274508 w 467409"/>
                    <a:gd name="connsiteY19" fmla="*/ 299205 h 568470"/>
                    <a:gd name="connsiteX20" fmla="*/ 306974 w 467409"/>
                    <a:gd name="connsiteY20" fmla="*/ 317207 h 568470"/>
                    <a:gd name="connsiteX21" fmla="*/ 298573 w 467409"/>
                    <a:gd name="connsiteY21" fmla="*/ 350999 h 568470"/>
                    <a:gd name="connsiteX22" fmla="*/ 262381 w 467409"/>
                    <a:gd name="connsiteY22" fmla="*/ 381254 h 568470"/>
                    <a:gd name="connsiteX23" fmla="*/ 211345 w 467409"/>
                    <a:gd name="connsiteY23" fmla="*/ 424016 h 568470"/>
                    <a:gd name="connsiteX24" fmla="*/ 113568 w 467409"/>
                    <a:gd name="connsiteY24" fmla="*/ 473536 h 568470"/>
                    <a:gd name="connsiteX25" fmla="*/ 154119 w 467409"/>
                    <a:gd name="connsiteY25" fmla="*/ 456861 h 568470"/>
                    <a:gd name="connsiteX26" fmla="*/ 289794 w 467409"/>
                    <a:gd name="connsiteY26" fmla="*/ 343293 h 568470"/>
                    <a:gd name="connsiteX27" fmla="*/ 297879 w 467409"/>
                    <a:gd name="connsiteY27" fmla="*/ 329208 h 568470"/>
                    <a:gd name="connsiteX28" fmla="*/ 271224 w 467409"/>
                    <a:gd name="connsiteY28" fmla="*/ 311143 h 568470"/>
                    <a:gd name="connsiteX29" fmla="*/ 97461 w 467409"/>
                    <a:gd name="connsiteY29" fmla="*/ 370074 h 568470"/>
                    <a:gd name="connsiteX30" fmla="*/ 61900 w 467409"/>
                    <a:gd name="connsiteY30" fmla="*/ 411825 h 568470"/>
                    <a:gd name="connsiteX31" fmla="*/ 113568 w 467409"/>
                    <a:gd name="connsiteY31" fmla="*/ 473536 h 5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409" h="568470">
                      <a:moveTo>
                        <a:pt x="0" y="286825"/>
                      </a:moveTo>
                      <a:cubicBezTo>
                        <a:pt x="0" y="207744"/>
                        <a:pt x="0" y="128664"/>
                        <a:pt x="0" y="49520"/>
                      </a:cubicBezTo>
                      <a:cubicBezTo>
                        <a:pt x="0" y="19265"/>
                        <a:pt x="19328" y="0"/>
                        <a:pt x="49646" y="0"/>
                      </a:cubicBezTo>
                      <a:cubicBezTo>
                        <a:pt x="173699" y="0"/>
                        <a:pt x="297689" y="0"/>
                        <a:pt x="421679" y="0"/>
                      </a:cubicBezTo>
                      <a:cubicBezTo>
                        <a:pt x="439743" y="0"/>
                        <a:pt x="454397" y="7011"/>
                        <a:pt x="463177" y="22865"/>
                      </a:cubicBezTo>
                      <a:cubicBezTo>
                        <a:pt x="467093" y="29939"/>
                        <a:pt x="469620" y="38782"/>
                        <a:pt x="469620" y="46804"/>
                      </a:cubicBezTo>
                      <a:cubicBezTo>
                        <a:pt x="469999" y="207050"/>
                        <a:pt x="469936" y="367295"/>
                        <a:pt x="469872" y="527541"/>
                      </a:cubicBezTo>
                      <a:cubicBezTo>
                        <a:pt x="469872" y="554196"/>
                        <a:pt x="449723" y="574219"/>
                        <a:pt x="423005" y="574282"/>
                      </a:cubicBezTo>
                      <a:cubicBezTo>
                        <a:pt x="297626" y="574408"/>
                        <a:pt x="172247" y="574345"/>
                        <a:pt x="46930" y="574282"/>
                      </a:cubicBezTo>
                      <a:cubicBezTo>
                        <a:pt x="19770" y="574219"/>
                        <a:pt x="0" y="553817"/>
                        <a:pt x="0" y="526151"/>
                      </a:cubicBezTo>
                      <a:cubicBezTo>
                        <a:pt x="0" y="446376"/>
                        <a:pt x="0" y="366600"/>
                        <a:pt x="0" y="286825"/>
                      </a:cubicBezTo>
                      <a:close/>
                      <a:moveTo>
                        <a:pt x="211345" y="424016"/>
                      </a:moveTo>
                      <a:cubicBezTo>
                        <a:pt x="217724" y="424584"/>
                        <a:pt x="222019" y="425406"/>
                        <a:pt x="226314" y="425342"/>
                      </a:cubicBezTo>
                      <a:cubicBezTo>
                        <a:pt x="238126" y="425027"/>
                        <a:pt x="250064" y="425342"/>
                        <a:pt x="261749" y="423637"/>
                      </a:cubicBezTo>
                      <a:cubicBezTo>
                        <a:pt x="364705" y="408983"/>
                        <a:pt x="435827" y="311964"/>
                        <a:pt x="419531" y="208945"/>
                      </a:cubicBezTo>
                      <a:cubicBezTo>
                        <a:pt x="403425" y="107441"/>
                        <a:pt x="307416" y="37961"/>
                        <a:pt x="205849" y="54257"/>
                      </a:cubicBezTo>
                      <a:cubicBezTo>
                        <a:pt x="64490" y="76933"/>
                        <a:pt x="-253" y="242421"/>
                        <a:pt x="88366" y="354599"/>
                      </a:cubicBezTo>
                      <a:cubicBezTo>
                        <a:pt x="91271" y="358326"/>
                        <a:pt x="93671" y="359463"/>
                        <a:pt x="98472" y="357821"/>
                      </a:cubicBezTo>
                      <a:cubicBezTo>
                        <a:pt x="139149" y="343862"/>
                        <a:pt x="179889" y="330155"/>
                        <a:pt x="220630" y="316512"/>
                      </a:cubicBezTo>
                      <a:cubicBezTo>
                        <a:pt x="238505" y="310511"/>
                        <a:pt x="256317" y="304132"/>
                        <a:pt x="274508" y="299205"/>
                      </a:cubicBezTo>
                      <a:cubicBezTo>
                        <a:pt x="287772" y="295668"/>
                        <a:pt x="300658" y="303690"/>
                        <a:pt x="306974" y="317207"/>
                      </a:cubicBezTo>
                      <a:cubicBezTo>
                        <a:pt x="312343" y="328702"/>
                        <a:pt x="308932" y="342409"/>
                        <a:pt x="298573" y="350999"/>
                      </a:cubicBezTo>
                      <a:cubicBezTo>
                        <a:pt x="286509" y="361042"/>
                        <a:pt x="274445" y="371148"/>
                        <a:pt x="262381" y="381254"/>
                      </a:cubicBezTo>
                      <a:cubicBezTo>
                        <a:pt x="245895" y="395024"/>
                        <a:pt x="229409" y="408920"/>
                        <a:pt x="211345" y="424016"/>
                      </a:cubicBezTo>
                      <a:close/>
                      <a:moveTo>
                        <a:pt x="113568" y="473536"/>
                      </a:moveTo>
                      <a:cubicBezTo>
                        <a:pt x="129548" y="473978"/>
                        <a:pt x="142244" y="466841"/>
                        <a:pt x="154119" y="456861"/>
                      </a:cubicBezTo>
                      <a:cubicBezTo>
                        <a:pt x="199280" y="418900"/>
                        <a:pt x="244758" y="381317"/>
                        <a:pt x="289794" y="343293"/>
                      </a:cubicBezTo>
                      <a:cubicBezTo>
                        <a:pt x="293773" y="339945"/>
                        <a:pt x="297310" y="334198"/>
                        <a:pt x="297879" y="329208"/>
                      </a:cubicBezTo>
                      <a:cubicBezTo>
                        <a:pt x="299584" y="315185"/>
                        <a:pt x="285941" y="306216"/>
                        <a:pt x="271224" y="311143"/>
                      </a:cubicBezTo>
                      <a:cubicBezTo>
                        <a:pt x="213303" y="330660"/>
                        <a:pt x="155319" y="350241"/>
                        <a:pt x="97461" y="370074"/>
                      </a:cubicBezTo>
                      <a:cubicBezTo>
                        <a:pt x="77628" y="376896"/>
                        <a:pt x="65437" y="390729"/>
                        <a:pt x="61900" y="411825"/>
                      </a:cubicBezTo>
                      <a:cubicBezTo>
                        <a:pt x="56531" y="443344"/>
                        <a:pt x="81544" y="473347"/>
                        <a:pt x="113568" y="473536"/>
                      </a:cubicBezTo>
                      <a:close/>
                    </a:path>
                  </a:pathLst>
                </a:custGeom>
                <a:noFill/>
                <a:ln w="19050" cap="flat">
                  <a:solidFill>
                    <a:srgbClr val="FFFFFF"/>
                  </a:solidFill>
                  <a:prstDash val="solid"/>
                  <a:miter/>
                </a:ln>
              </p:spPr>
              <p:txBody>
                <a:bodyPr rtlCol="0" anchor="ctr"/>
                <a:lstStyle/>
                <a:p>
                  <a:endParaRPr lang="zh-TW" altLang="en-US"/>
                </a:p>
              </p:txBody>
            </p:sp>
            <p:sp>
              <p:nvSpPr>
                <p:cNvPr id="208" name="手繪多邊形: 圖案 207">
                  <a:extLst>
                    <a:ext uri="{FF2B5EF4-FFF2-40B4-BE49-F238E27FC236}">
                      <a16:creationId xmlns:a16="http://schemas.microsoft.com/office/drawing/2014/main" id="{C7049F84-6D65-46BD-991C-2D560239F569}"/>
                    </a:ext>
                  </a:extLst>
                </p:cNvPr>
                <p:cNvSpPr/>
                <p:nvPr/>
              </p:nvSpPr>
              <p:spPr>
                <a:xfrm>
                  <a:off x="6084523" y="5667046"/>
                  <a:ext cx="63163" cy="63163"/>
                </a:xfrm>
                <a:custGeom>
                  <a:avLst/>
                  <a:gdLst>
                    <a:gd name="connsiteX0" fmla="*/ 1 w 63163"/>
                    <a:gd name="connsiteY0" fmla="*/ 34552 h 63163"/>
                    <a:gd name="connsiteX1" fmla="*/ 34804 w 63163"/>
                    <a:gd name="connsiteY1" fmla="*/ 2 h 63163"/>
                    <a:gd name="connsiteX2" fmla="*/ 68912 w 63163"/>
                    <a:gd name="connsiteY2" fmla="*/ 35247 h 63163"/>
                    <a:gd name="connsiteX3" fmla="*/ 33793 w 63163"/>
                    <a:gd name="connsiteY3" fmla="*/ 69355 h 63163"/>
                    <a:gd name="connsiteX4" fmla="*/ 1 w 63163"/>
                    <a:gd name="connsiteY4" fmla="*/ 34552 h 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63" h="63163">
                      <a:moveTo>
                        <a:pt x="1" y="34552"/>
                      </a:moveTo>
                      <a:cubicBezTo>
                        <a:pt x="190" y="15161"/>
                        <a:pt x="15602" y="-188"/>
                        <a:pt x="34804" y="2"/>
                      </a:cubicBezTo>
                      <a:cubicBezTo>
                        <a:pt x="54005" y="191"/>
                        <a:pt x="69165" y="15856"/>
                        <a:pt x="68912" y="35247"/>
                      </a:cubicBezTo>
                      <a:cubicBezTo>
                        <a:pt x="68659" y="54575"/>
                        <a:pt x="53184" y="69608"/>
                        <a:pt x="33793" y="69355"/>
                      </a:cubicBezTo>
                      <a:cubicBezTo>
                        <a:pt x="14907" y="69039"/>
                        <a:pt x="-126" y="53564"/>
                        <a:pt x="1" y="34552"/>
                      </a:cubicBezTo>
                      <a:close/>
                    </a:path>
                  </a:pathLst>
                </a:custGeom>
                <a:noFill/>
                <a:ln w="12700" cap="flat">
                  <a:solidFill>
                    <a:srgbClr val="FFFFFF"/>
                  </a:solidFill>
                  <a:prstDash val="solid"/>
                  <a:miter/>
                </a:ln>
              </p:spPr>
              <p:txBody>
                <a:bodyPr rtlCol="0" anchor="ctr"/>
                <a:lstStyle/>
                <a:p>
                  <a:endParaRPr lang="zh-TW" altLang="en-US"/>
                </a:p>
              </p:txBody>
            </p:sp>
            <p:sp>
              <p:nvSpPr>
                <p:cNvPr id="209" name="手繪多邊形: 圖案 208">
                  <a:extLst>
                    <a:ext uri="{FF2B5EF4-FFF2-40B4-BE49-F238E27FC236}">
                      <a16:creationId xmlns:a16="http://schemas.microsoft.com/office/drawing/2014/main" id="{7C1191A3-467A-4378-8155-3500BEB5CEF6}"/>
                    </a:ext>
                  </a:extLst>
                </p:cNvPr>
                <p:cNvSpPr/>
                <p:nvPr/>
              </p:nvSpPr>
              <p:spPr>
                <a:xfrm>
                  <a:off x="5978467" y="5863228"/>
                  <a:ext cx="37898" cy="37898"/>
                </a:xfrm>
                <a:custGeom>
                  <a:avLst/>
                  <a:gdLst>
                    <a:gd name="connsiteX0" fmla="*/ 20344 w 37898"/>
                    <a:gd name="connsiteY0" fmla="*/ 40051 h 37898"/>
                    <a:gd name="connsiteX1" fmla="*/ 5 w 37898"/>
                    <a:gd name="connsiteY1" fmla="*/ 20344 h 37898"/>
                    <a:gd name="connsiteX2" fmla="*/ 19649 w 37898"/>
                    <a:gd name="connsiteY2" fmla="*/ 5 h 37898"/>
                    <a:gd name="connsiteX3" fmla="*/ 40367 w 37898"/>
                    <a:gd name="connsiteY3" fmla="*/ 19965 h 37898"/>
                    <a:gd name="connsiteX4" fmla="*/ 20344 w 37898"/>
                    <a:gd name="connsiteY4" fmla="*/ 40051 h 3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8" h="37898">
                      <a:moveTo>
                        <a:pt x="20344" y="40051"/>
                      </a:moveTo>
                      <a:cubicBezTo>
                        <a:pt x="9353" y="40177"/>
                        <a:pt x="258" y="31334"/>
                        <a:pt x="5" y="20344"/>
                      </a:cubicBezTo>
                      <a:cubicBezTo>
                        <a:pt x="-247" y="9416"/>
                        <a:pt x="8595" y="258"/>
                        <a:pt x="19649" y="5"/>
                      </a:cubicBezTo>
                      <a:cubicBezTo>
                        <a:pt x="31019" y="-247"/>
                        <a:pt x="40430" y="8848"/>
                        <a:pt x="40367" y="19965"/>
                      </a:cubicBezTo>
                      <a:cubicBezTo>
                        <a:pt x="40240" y="30955"/>
                        <a:pt x="31271" y="39924"/>
                        <a:pt x="20344" y="40051"/>
                      </a:cubicBezTo>
                      <a:close/>
                    </a:path>
                  </a:pathLst>
                </a:custGeom>
                <a:noFill/>
                <a:ln w="12700" cap="flat">
                  <a:solidFill>
                    <a:srgbClr val="FFFFFF"/>
                  </a:solidFill>
                  <a:prstDash val="solid"/>
                  <a:miter/>
                </a:ln>
              </p:spPr>
              <p:txBody>
                <a:bodyPr rtlCol="0" anchor="ctr"/>
                <a:lstStyle/>
                <a:p>
                  <a:endParaRPr lang="zh-TW" altLang="en-US"/>
                </a:p>
              </p:txBody>
            </p:sp>
          </p:grpSp>
        </p:grpSp>
      </p:grpSp>
      <p:grpSp>
        <p:nvGrpSpPr>
          <p:cNvPr id="231" name="群組 230">
            <a:extLst>
              <a:ext uri="{FF2B5EF4-FFF2-40B4-BE49-F238E27FC236}">
                <a16:creationId xmlns:a16="http://schemas.microsoft.com/office/drawing/2014/main" id="{C8D2C5D6-AE2E-4D87-A042-BEF70107758E}"/>
              </a:ext>
            </a:extLst>
          </p:cNvPr>
          <p:cNvGrpSpPr/>
          <p:nvPr/>
        </p:nvGrpSpPr>
        <p:grpSpPr>
          <a:xfrm>
            <a:off x="7686161" y="3247697"/>
            <a:ext cx="1877524" cy="1672483"/>
            <a:chOff x="8268251" y="3247697"/>
            <a:chExt cx="1877524" cy="1672483"/>
          </a:xfrm>
        </p:grpSpPr>
        <p:grpSp>
          <p:nvGrpSpPr>
            <p:cNvPr id="232" name="圖形 18">
              <a:extLst>
                <a:ext uri="{FF2B5EF4-FFF2-40B4-BE49-F238E27FC236}">
                  <a16:creationId xmlns:a16="http://schemas.microsoft.com/office/drawing/2014/main" id="{250DB2B5-6213-476A-902F-7CFF43EEB0E3}"/>
                </a:ext>
              </a:extLst>
            </p:cNvPr>
            <p:cNvGrpSpPr/>
            <p:nvPr/>
          </p:nvGrpSpPr>
          <p:grpSpPr>
            <a:xfrm>
              <a:off x="8275596" y="3437991"/>
              <a:ext cx="1870179" cy="1482189"/>
              <a:chOff x="8338475" y="3282973"/>
              <a:chExt cx="1365427" cy="1085848"/>
            </a:xfrm>
          </p:grpSpPr>
          <p:sp>
            <p:nvSpPr>
              <p:cNvPr id="234" name="手繪多邊形: 圖案 233">
                <a:extLst>
                  <a:ext uri="{FF2B5EF4-FFF2-40B4-BE49-F238E27FC236}">
                    <a16:creationId xmlns:a16="http://schemas.microsoft.com/office/drawing/2014/main" id="{0FC1C92C-2118-4C78-B9F0-C04390FF9BBF}"/>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solidFill>
                <a:srgbClr val="FFFFFF"/>
              </a:solidFill>
              <a:ln w="19050" cap="flat">
                <a:solidFill>
                  <a:srgbClr val="FFFFFF"/>
                </a:solidFill>
                <a:prstDash val="solid"/>
                <a:miter/>
              </a:ln>
            </p:spPr>
            <p:txBody>
              <a:bodyPr rtlCol="0" anchor="ctr"/>
              <a:lstStyle/>
              <a:p>
                <a:endParaRPr lang="zh-TW" altLang="en-US"/>
              </a:p>
            </p:txBody>
          </p:sp>
          <p:sp>
            <p:nvSpPr>
              <p:cNvPr id="235" name="手繪多邊形: 圖案 234">
                <a:extLst>
                  <a:ext uri="{FF2B5EF4-FFF2-40B4-BE49-F238E27FC236}">
                    <a16:creationId xmlns:a16="http://schemas.microsoft.com/office/drawing/2014/main" id="{8E364335-F649-4A0A-AA96-C63235E0ACEF}"/>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solidFill>
                <a:srgbClr val="FFFFFF"/>
              </a:solidFill>
              <a:ln w="19050" cap="flat">
                <a:noFill/>
                <a:prstDash val="solid"/>
                <a:miter/>
              </a:ln>
            </p:spPr>
            <p:txBody>
              <a:bodyPr rtlCol="0" anchor="ctr"/>
              <a:lstStyle/>
              <a:p>
                <a:endParaRPr lang="zh-TW" altLang="en-US"/>
              </a:p>
            </p:txBody>
          </p:sp>
          <p:sp>
            <p:nvSpPr>
              <p:cNvPr id="236" name="手繪多邊形: 圖案 235">
                <a:extLst>
                  <a:ext uri="{FF2B5EF4-FFF2-40B4-BE49-F238E27FC236}">
                    <a16:creationId xmlns:a16="http://schemas.microsoft.com/office/drawing/2014/main" id="{0A9CEE64-A066-453C-A333-08955C5A621C}"/>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solidFill>
                <a:srgbClr val="FFFFFF"/>
              </a:solidFill>
              <a:ln w="19050" cap="flat">
                <a:noFill/>
                <a:prstDash val="solid"/>
                <a:miter/>
              </a:ln>
            </p:spPr>
            <p:txBody>
              <a:bodyPr rtlCol="0" anchor="ctr"/>
              <a:lstStyle/>
              <a:p>
                <a:endParaRPr lang="zh-TW" altLang="en-US"/>
              </a:p>
            </p:txBody>
          </p:sp>
          <p:sp>
            <p:nvSpPr>
              <p:cNvPr id="237" name="手繪多邊形: 圖案 236">
                <a:extLst>
                  <a:ext uri="{FF2B5EF4-FFF2-40B4-BE49-F238E27FC236}">
                    <a16:creationId xmlns:a16="http://schemas.microsoft.com/office/drawing/2014/main" id="{EA0E948E-9C83-4604-9C52-781DCBD13399}"/>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solidFill>
                <a:srgbClr val="FFFFFF"/>
              </a:solidFill>
              <a:ln w="19050" cap="flat">
                <a:noFill/>
                <a:prstDash val="solid"/>
                <a:miter/>
              </a:ln>
            </p:spPr>
            <p:txBody>
              <a:bodyPr rtlCol="0" anchor="ctr"/>
              <a:lstStyle/>
              <a:p>
                <a:endParaRPr lang="zh-TW" altLang="en-US"/>
              </a:p>
            </p:txBody>
          </p:sp>
          <p:sp>
            <p:nvSpPr>
              <p:cNvPr id="238" name="手繪多邊形: 圖案 237">
                <a:extLst>
                  <a:ext uri="{FF2B5EF4-FFF2-40B4-BE49-F238E27FC236}">
                    <a16:creationId xmlns:a16="http://schemas.microsoft.com/office/drawing/2014/main" id="{8CB293B8-CF3D-4632-8D45-F6F5063438E7}"/>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39" name="手繪多邊形: 圖案 238">
                <a:extLst>
                  <a:ext uri="{FF2B5EF4-FFF2-40B4-BE49-F238E27FC236}">
                    <a16:creationId xmlns:a16="http://schemas.microsoft.com/office/drawing/2014/main" id="{AE504919-0843-484E-BB8B-F7AF4E1D4DED}"/>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240" name="手繪多邊形: 圖案 239">
                <a:extLst>
                  <a:ext uri="{FF2B5EF4-FFF2-40B4-BE49-F238E27FC236}">
                    <a16:creationId xmlns:a16="http://schemas.microsoft.com/office/drawing/2014/main" id="{48046372-3572-4D3D-BEE1-979BA43D30F5}"/>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1" name="手繪多邊形: 圖案 240">
                <a:extLst>
                  <a:ext uri="{FF2B5EF4-FFF2-40B4-BE49-F238E27FC236}">
                    <a16:creationId xmlns:a16="http://schemas.microsoft.com/office/drawing/2014/main" id="{A0687F6A-8541-40CC-A70D-5718D70EA20C}"/>
                  </a:ext>
                </a:extLst>
              </p:cNvPr>
              <p:cNvSpPr/>
              <p:nvPr/>
            </p:nvSpPr>
            <p:spPr>
              <a:xfrm>
                <a:off x="8918088"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2" name="手繪多邊形: 圖案 241">
                <a:extLst>
                  <a:ext uri="{FF2B5EF4-FFF2-40B4-BE49-F238E27FC236}">
                    <a16:creationId xmlns:a16="http://schemas.microsoft.com/office/drawing/2014/main" id="{C8E69E3C-8FCA-4BA6-9CF9-EB4BB2CFCF5D}"/>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3" name="手繪多邊形: 圖案 242">
                <a:extLst>
                  <a:ext uri="{FF2B5EF4-FFF2-40B4-BE49-F238E27FC236}">
                    <a16:creationId xmlns:a16="http://schemas.microsoft.com/office/drawing/2014/main" id="{3D651506-6DED-4BDD-AC34-7CD81D135AB6}"/>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244" name="手繪多邊形: 圖案 243">
                <a:extLst>
                  <a:ext uri="{FF2B5EF4-FFF2-40B4-BE49-F238E27FC236}">
                    <a16:creationId xmlns:a16="http://schemas.microsoft.com/office/drawing/2014/main" id="{B1728AE1-BE91-4158-BA73-89DE0A2A0866}"/>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5" name="手繪多邊形: 圖案 244">
                <a:extLst>
                  <a:ext uri="{FF2B5EF4-FFF2-40B4-BE49-F238E27FC236}">
                    <a16:creationId xmlns:a16="http://schemas.microsoft.com/office/drawing/2014/main" id="{36605CCF-4130-41B0-AEDA-F400FF25B634}"/>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246" name="手繪多邊形: 圖案 245">
                <a:extLst>
                  <a:ext uri="{FF2B5EF4-FFF2-40B4-BE49-F238E27FC236}">
                    <a16:creationId xmlns:a16="http://schemas.microsoft.com/office/drawing/2014/main" id="{A08DF80F-5242-42C8-B341-F64FFCBBF984}"/>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7" name="手繪多邊形: 圖案 246">
                <a:extLst>
                  <a:ext uri="{FF2B5EF4-FFF2-40B4-BE49-F238E27FC236}">
                    <a16:creationId xmlns:a16="http://schemas.microsoft.com/office/drawing/2014/main" id="{652D7A7E-959B-4B38-8693-D87D9EADD422}"/>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248" name="手繪多邊形: 圖案 247">
                <a:extLst>
                  <a:ext uri="{FF2B5EF4-FFF2-40B4-BE49-F238E27FC236}">
                    <a16:creationId xmlns:a16="http://schemas.microsoft.com/office/drawing/2014/main" id="{5722DB91-4742-4B70-90EE-D5FC83A5A171}"/>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rgbClr val="FFFFFF"/>
              </a:solidFill>
              <a:ln w="19050" cap="flat">
                <a:noFill/>
                <a:prstDash val="solid"/>
                <a:miter/>
              </a:ln>
            </p:spPr>
            <p:txBody>
              <a:bodyPr rtlCol="0" anchor="ctr"/>
              <a:lstStyle/>
              <a:p>
                <a:endParaRPr lang="zh-TW" altLang="en-US"/>
              </a:p>
            </p:txBody>
          </p:sp>
          <p:sp>
            <p:nvSpPr>
              <p:cNvPr id="249" name="手繪多邊形: 圖案 248">
                <a:extLst>
                  <a:ext uri="{FF2B5EF4-FFF2-40B4-BE49-F238E27FC236}">
                    <a16:creationId xmlns:a16="http://schemas.microsoft.com/office/drawing/2014/main" id="{286A0314-E9E8-412E-96D9-6D9E7E9036EC}"/>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rgbClr val="FFFFFF"/>
              </a:solidFill>
              <a:ln w="19050" cap="flat">
                <a:noFill/>
                <a:prstDash val="solid"/>
                <a:miter/>
              </a:ln>
            </p:spPr>
            <p:txBody>
              <a:bodyPr rtlCol="0" anchor="ctr"/>
              <a:lstStyle/>
              <a:p>
                <a:endParaRPr lang="zh-TW" altLang="en-US"/>
              </a:p>
            </p:txBody>
          </p:sp>
          <p:sp>
            <p:nvSpPr>
              <p:cNvPr id="250" name="手繪多邊形: 圖案 249">
                <a:extLst>
                  <a:ext uri="{FF2B5EF4-FFF2-40B4-BE49-F238E27FC236}">
                    <a16:creationId xmlns:a16="http://schemas.microsoft.com/office/drawing/2014/main" id="{0580B244-8EA1-45AB-BB16-8260F9ACBF89}"/>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rgbClr val="FFFFFF"/>
              </a:solidFill>
              <a:ln w="19050" cap="flat">
                <a:noFill/>
                <a:prstDash val="solid"/>
                <a:miter/>
              </a:ln>
            </p:spPr>
            <p:txBody>
              <a:bodyPr rtlCol="0" anchor="ctr"/>
              <a:lstStyle/>
              <a:p>
                <a:endParaRPr lang="zh-TW" altLang="en-US"/>
              </a:p>
            </p:txBody>
          </p:sp>
          <p:sp>
            <p:nvSpPr>
              <p:cNvPr id="251" name="手繪多邊形: 圖案 250">
                <a:extLst>
                  <a:ext uri="{FF2B5EF4-FFF2-40B4-BE49-F238E27FC236}">
                    <a16:creationId xmlns:a16="http://schemas.microsoft.com/office/drawing/2014/main" id="{88F4CE18-C179-4469-9A9B-CDBF49F90C5C}"/>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rgbClr val="FFFFFF"/>
              </a:solidFill>
              <a:ln w="19050" cap="flat">
                <a:noFill/>
                <a:prstDash val="solid"/>
                <a:miter/>
              </a:ln>
            </p:spPr>
            <p:txBody>
              <a:bodyPr rtlCol="0" anchor="ctr"/>
              <a:lstStyle/>
              <a:p>
                <a:endParaRPr lang="zh-TW" altLang="en-US"/>
              </a:p>
            </p:txBody>
          </p:sp>
          <p:sp>
            <p:nvSpPr>
              <p:cNvPr id="252" name="手繪多邊形: 圖案 251">
                <a:extLst>
                  <a:ext uri="{FF2B5EF4-FFF2-40B4-BE49-F238E27FC236}">
                    <a16:creationId xmlns:a16="http://schemas.microsoft.com/office/drawing/2014/main" id="{3890927D-BDA0-4A40-859F-BB3BCBC7B780}"/>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rgbClr val="FFFFFF"/>
              </a:solidFill>
              <a:ln w="19050" cap="flat">
                <a:noFill/>
                <a:prstDash val="solid"/>
                <a:miter/>
              </a:ln>
            </p:spPr>
            <p:txBody>
              <a:bodyPr rtlCol="0" anchor="ctr"/>
              <a:lstStyle/>
              <a:p>
                <a:endParaRPr lang="zh-TW" altLang="en-US"/>
              </a:p>
            </p:txBody>
          </p:sp>
          <p:sp>
            <p:nvSpPr>
              <p:cNvPr id="253" name="手繪多邊形: 圖案 252">
                <a:extLst>
                  <a:ext uri="{FF2B5EF4-FFF2-40B4-BE49-F238E27FC236}">
                    <a16:creationId xmlns:a16="http://schemas.microsoft.com/office/drawing/2014/main" id="{48E6EC12-D259-404A-BEBF-75C17EF7B22F}"/>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solidFill>
                <a:srgbClr val="FFFFFF"/>
              </a:solidFill>
              <a:ln w="19050" cap="flat">
                <a:noFill/>
                <a:prstDash val="solid"/>
                <a:miter/>
              </a:ln>
            </p:spPr>
            <p:txBody>
              <a:bodyPr rtlCol="0" anchor="ctr"/>
              <a:lstStyle/>
              <a:p>
                <a:endParaRPr lang="zh-TW" altLang="en-US"/>
              </a:p>
            </p:txBody>
          </p:sp>
          <p:sp>
            <p:nvSpPr>
              <p:cNvPr id="254" name="手繪多邊形: 圖案 253">
                <a:extLst>
                  <a:ext uri="{FF2B5EF4-FFF2-40B4-BE49-F238E27FC236}">
                    <a16:creationId xmlns:a16="http://schemas.microsoft.com/office/drawing/2014/main" id="{804E5169-A577-420D-8F65-B8B75F846CB8}"/>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56" name="手繪多邊形: 圖案 255">
                <a:extLst>
                  <a:ext uri="{FF2B5EF4-FFF2-40B4-BE49-F238E27FC236}">
                    <a16:creationId xmlns:a16="http://schemas.microsoft.com/office/drawing/2014/main" id="{BA99FC0C-B3CF-4F76-A1CA-A3B9B593D473}"/>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285" name="手繪多邊形: 圖案 284">
                <a:extLst>
                  <a:ext uri="{FF2B5EF4-FFF2-40B4-BE49-F238E27FC236}">
                    <a16:creationId xmlns:a16="http://schemas.microsoft.com/office/drawing/2014/main" id="{26A078B8-B2BC-4672-A525-463390261CDB}"/>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86" name="手繪多邊形: 圖案 285">
                <a:extLst>
                  <a:ext uri="{FF2B5EF4-FFF2-40B4-BE49-F238E27FC236}">
                    <a16:creationId xmlns:a16="http://schemas.microsoft.com/office/drawing/2014/main" id="{605DFE68-FF4F-4DDB-AE02-894ED2DAB81E}"/>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287" name="手繪多邊形: 圖案 286">
                <a:extLst>
                  <a:ext uri="{FF2B5EF4-FFF2-40B4-BE49-F238E27FC236}">
                    <a16:creationId xmlns:a16="http://schemas.microsoft.com/office/drawing/2014/main" id="{DFDCEBC5-AC60-4DD5-B362-83DF277A808F}"/>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88" name="手繪多邊形: 圖案 287">
                <a:extLst>
                  <a:ext uri="{FF2B5EF4-FFF2-40B4-BE49-F238E27FC236}">
                    <a16:creationId xmlns:a16="http://schemas.microsoft.com/office/drawing/2014/main" id="{13D76D41-4DFE-4AEC-8C76-25B048D5B808}"/>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289" name="手繪多邊形: 圖案 288">
                <a:extLst>
                  <a:ext uri="{FF2B5EF4-FFF2-40B4-BE49-F238E27FC236}">
                    <a16:creationId xmlns:a16="http://schemas.microsoft.com/office/drawing/2014/main" id="{FB3C3A11-E699-4D1B-B03A-4D440E07CE48}"/>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90" name="手繪多邊形: 圖案 289">
                <a:extLst>
                  <a:ext uri="{FF2B5EF4-FFF2-40B4-BE49-F238E27FC236}">
                    <a16:creationId xmlns:a16="http://schemas.microsoft.com/office/drawing/2014/main" id="{3F7E9DC4-5C4C-422B-9094-1F548CB00D5A}"/>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grpSp>
        <p:sp>
          <p:nvSpPr>
            <p:cNvPr id="233" name="矩形 12">
              <a:extLst>
                <a:ext uri="{FF2B5EF4-FFF2-40B4-BE49-F238E27FC236}">
                  <a16:creationId xmlns:a16="http://schemas.microsoft.com/office/drawing/2014/main" id="{2F2C1C71-01BA-4EFE-B84E-96F9F24E1234}"/>
                </a:ext>
              </a:extLst>
            </p:cNvPr>
            <p:cNvSpPr/>
            <p:nvPr/>
          </p:nvSpPr>
          <p:spPr>
            <a:xfrm>
              <a:off x="8268251" y="3247697"/>
              <a:ext cx="1832192" cy="210207"/>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pic>
        <p:nvPicPr>
          <p:cNvPr id="302" name="Picture 1">
            <a:extLst>
              <a:ext uri="{FF2B5EF4-FFF2-40B4-BE49-F238E27FC236}">
                <a16:creationId xmlns:a16="http://schemas.microsoft.com/office/drawing/2014/main" id="{8E1B1B3C-6938-4686-8C40-64671891C863}"/>
              </a:ext>
            </a:extLst>
          </p:cNvPr>
          <p:cNvPicPr>
            <a:picLocks noChangeAspect="1"/>
          </p:cNvPicPr>
          <p:nvPr/>
        </p:nvPicPr>
        <p:blipFill>
          <a:blip r:embed="rId10"/>
          <a:stretch>
            <a:fillRect/>
          </a:stretch>
        </p:blipFill>
        <p:spPr>
          <a:xfrm>
            <a:off x="7317884" y="2048455"/>
            <a:ext cx="366877" cy="391750"/>
          </a:xfrm>
          <a:prstGeom prst="rect">
            <a:avLst/>
          </a:prstGeom>
        </p:spPr>
      </p:pic>
      <p:grpSp>
        <p:nvGrpSpPr>
          <p:cNvPr id="303" name="群組 302">
            <a:extLst>
              <a:ext uri="{FF2B5EF4-FFF2-40B4-BE49-F238E27FC236}">
                <a16:creationId xmlns:a16="http://schemas.microsoft.com/office/drawing/2014/main" id="{98DB1481-4FAD-47F5-92EB-68032EEF8DCC}"/>
              </a:ext>
            </a:extLst>
          </p:cNvPr>
          <p:cNvGrpSpPr/>
          <p:nvPr/>
        </p:nvGrpSpPr>
        <p:grpSpPr>
          <a:xfrm>
            <a:off x="10178641" y="2594375"/>
            <a:ext cx="1733804" cy="2924070"/>
            <a:chOff x="9976361" y="2333107"/>
            <a:chExt cx="1733804" cy="2924070"/>
          </a:xfrm>
        </p:grpSpPr>
        <p:pic>
          <p:nvPicPr>
            <p:cNvPr id="304" name="圖片 303" descr="一張含有 食物, 畫畫 的圖片&#10;&#10;自動產生的描述">
              <a:extLst>
                <a:ext uri="{FF2B5EF4-FFF2-40B4-BE49-F238E27FC236}">
                  <a16:creationId xmlns:a16="http://schemas.microsoft.com/office/drawing/2014/main" id="{A0088E71-BB10-41C6-BCBC-34E4E1384638}"/>
                </a:ext>
              </a:extLst>
            </p:cNvPr>
            <p:cNvPicPr>
              <a:picLocks noChangeAspect="1"/>
            </p:cNvPicPr>
            <p:nvPr/>
          </p:nvPicPr>
          <p:blipFill>
            <a:blip r:embed="rId11"/>
            <a:stretch>
              <a:fillRect/>
            </a:stretch>
          </p:blipFill>
          <p:spPr>
            <a:xfrm>
              <a:off x="9976361" y="2929348"/>
              <a:ext cx="546696" cy="546696"/>
            </a:xfrm>
            <a:prstGeom prst="rect">
              <a:avLst/>
            </a:prstGeom>
          </p:spPr>
        </p:pic>
        <p:grpSp>
          <p:nvGrpSpPr>
            <p:cNvPr id="305" name="群組 304">
              <a:extLst>
                <a:ext uri="{FF2B5EF4-FFF2-40B4-BE49-F238E27FC236}">
                  <a16:creationId xmlns:a16="http://schemas.microsoft.com/office/drawing/2014/main" id="{FEDAD312-FABD-4ED6-B227-53076AD7042B}"/>
                </a:ext>
              </a:extLst>
            </p:cNvPr>
            <p:cNvGrpSpPr/>
            <p:nvPr/>
          </p:nvGrpSpPr>
          <p:grpSpPr>
            <a:xfrm>
              <a:off x="10598813" y="4738312"/>
              <a:ext cx="518865" cy="518865"/>
              <a:chOff x="10553969" y="4752817"/>
              <a:chExt cx="518865" cy="518865"/>
            </a:xfrm>
          </p:grpSpPr>
          <p:sp>
            <p:nvSpPr>
              <p:cNvPr id="319" name="矩形: 圓角 318">
                <a:extLst>
                  <a:ext uri="{FF2B5EF4-FFF2-40B4-BE49-F238E27FC236}">
                    <a16:creationId xmlns:a16="http://schemas.microsoft.com/office/drawing/2014/main" id="{DCC7CCCC-2F79-4C1A-B336-63C1A917AA42}"/>
                  </a:ext>
                </a:extLst>
              </p:cNvPr>
              <p:cNvSpPr/>
              <p:nvPr/>
            </p:nvSpPr>
            <p:spPr>
              <a:xfrm>
                <a:off x="10553969" y="4752817"/>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0" name="圖片 319">
                <a:extLst>
                  <a:ext uri="{FF2B5EF4-FFF2-40B4-BE49-F238E27FC236}">
                    <a16:creationId xmlns:a16="http://schemas.microsoft.com/office/drawing/2014/main" id="{F65DFC57-1421-447B-99FD-1BD7DE7B3B1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0602757" y="4806464"/>
                <a:ext cx="421288" cy="389591"/>
              </a:xfrm>
              <a:prstGeom prst="rect">
                <a:avLst/>
              </a:prstGeom>
            </p:spPr>
          </p:pic>
        </p:grpSp>
        <p:pic>
          <p:nvPicPr>
            <p:cNvPr id="306" name="圖片 15">
              <a:extLst>
                <a:ext uri="{FF2B5EF4-FFF2-40B4-BE49-F238E27FC236}">
                  <a16:creationId xmlns:a16="http://schemas.microsoft.com/office/drawing/2014/main" id="{F9BBD4B9-734E-4A43-8450-CFB16C9CAE31}"/>
                </a:ext>
              </a:extLst>
            </p:cNvPr>
            <p:cNvPicPr>
              <a:picLocks noChangeAspect="1"/>
            </p:cNvPicPr>
            <p:nvPr/>
          </p:nvPicPr>
          <p:blipFill>
            <a:blip r:embed="rId13"/>
            <a:stretch>
              <a:fillRect/>
            </a:stretch>
          </p:blipFill>
          <p:spPr>
            <a:xfrm>
              <a:off x="9996090" y="3547447"/>
              <a:ext cx="523556" cy="513677"/>
            </a:xfrm>
            <a:prstGeom prst="rect">
              <a:avLst/>
            </a:prstGeom>
          </p:spPr>
        </p:pic>
        <p:pic>
          <p:nvPicPr>
            <p:cNvPr id="307" name="圖片 29">
              <a:extLst>
                <a:ext uri="{FF2B5EF4-FFF2-40B4-BE49-F238E27FC236}">
                  <a16:creationId xmlns:a16="http://schemas.microsoft.com/office/drawing/2014/main" id="{308F8A9C-31CD-481F-BA0D-FF9FDABF3763}"/>
                </a:ext>
              </a:extLst>
            </p:cNvPr>
            <p:cNvPicPr>
              <a:picLocks noChangeAspect="1"/>
            </p:cNvPicPr>
            <p:nvPr/>
          </p:nvPicPr>
          <p:blipFill>
            <a:blip r:embed="rId14"/>
            <a:stretch>
              <a:fillRect/>
            </a:stretch>
          </p:blipFill>
          <p:spPr>
            <a:xfrm>
              <a:off x="9989529" y="4144772"/>
              <a:ext cx="519854" cy="519854"/>
            </a:xfrm>
            <a:prstGeom prst="rect">
              <a:avLst/>
            </a:prstGeom>
          </p:spPr>
        </p:pic>
        <p:pic>
          <p:nvPicPr>
            <p:cNvPr id="308" name="圖片 31">
              <a:extLst>
                <a:ext uri="{FF2B5EF4-FFF2-40B4-BE49-F238E27FC236}">
                  <a16:creationId xmlns:a16="http://schemas.microsoft.com/office/drawing/2014/main" id="{89AD38D7-922B-4E27-A022-EC9C76891C85}"/>
                </a:ext>
              </a:extLst>
            </p:cNvPr>
            <p:cNvPicPr>
              <a:picLocks noChangeAspect="1"/>
            </p:cNvPicPr>
            <p:nvPr/>
          </p:nvPicPr>
          <p:blipFill>
            <a:blip r:embed="rId15"/>
            <a:stretch>
              <a:fillRect/>
            </a:stretch>
          </p:blipFill>
          <p:spPr>
            <a:xfrm>
              <a:off x="9977840" y="2337024"/>
              <a:ext cx="525865" cy="525865"/>
            </a:xfrm>
            <a:prstGeom prst="rect">
              <a:avLst/>
            </a:prstGeom>
          </p:spPr>
        </p:pic>
        <p:pic>
          <p:nvPicPr>
            <p:cNvPr id="309" name="圖片 33">
              <a:extLst>
                <a:ext uri="{FF2B5EF4-FFF2-40B4-BE49-F238E27FC236}">
                  <a16:creationId xmlns:a16="http://schemas.microsoft.com/office/drawing/2014/main" id="{41117DA9-D357-485B-B62D-AD2357394789}"/>
                </a:ext>
              </a:extLst>
            </p:cNvPr>
            <p:cNvPicPr>
              <a:picLocks noChangeAspect="1"/>
            </p:cNvPicPr>
            <p:nvPr/>
          </p:nvPicPr>
          <p:blipFill>
            <a:blip r:embed="rId16"/>
            <a:stretch>
              <a:fillRect/>
            </a:stretch>
          </p:blipFill>
          <p:spPr>
            <a:xfrm>
              <a:off x="10577153" y="2929348"/>
              <a:ext cx="546696" cy="546696"/>
            </a:xfrm>
            <a:prstGeom prst="rect">
              <a:avLst/>
            </a:prstGeom>
          </p:spPr>
        </p:pic>
        <p:pic>
          <p:nvPicPr>
            <p:cNvPr id="310" name="圖片 35">
              <a:extLst>
                <a:ext uri="{FF2B5EF4-FFF2-40B4-BE49-F238E27FC236}">
                  <a16:creationId xmlns:a16="http://schemas.microsoft.com/office/drawing/2014/main" id="{68853020-CBEF-4E84-B716-C6057309E45B}"/>
                </a:ext>
              </a:extLst>
            </p:cNvPr>
            <p:cNvPicPr>
              <a:picLocks noChangeAspect="1"/>
            </p:cNvPicPr>
            <p:nvPr/>
          </p:nvPicPr>
          <p:blipFill>
            <a:blip r:embed="rId17"/>
            <a:stretch>
              <a:fillRect/>
            </a:stretch>
          </p:blipFill>
          <p:spPr>
            <a:xfrm>
              <a:off x="10577153" y="2337024"/>
              <a:ext cx="525865" cy="525865"/>
            </a:xfrm>
            <a:prstGeom prst="rect">
              <a:avLst/>
            </a:prstGeom>
          </p:spPr>
        </p:pic>
        <p:pic>
          <p:nvPicPr>
            <p:cNvPr id="311" name="圖片 37">
              <a:extLst>
                <a:ext uri="{FF2B5EF4-FFF2-40B4-BE49-F238E27FC236}">
                  <a16:creationId xmlns:a16="http://schemas.microsoft.com/office/drawing/2014/main" id="{313BE348-E30B-4D94-A368-B5F1FD005616}"/>
                </a:ext>
              </a:extLst>
            </p:cNvPr>
            <p:cNvPicPr>
              <a:picLocks noChangeAspect="1"/>
            </p:cNvPicPr>
            <p:nvPr/>
          </p:nvPicPr>
          <p:blipFill>
            <a:blip r:embed="rId18"/>
            <a:stretch>
              <a:fillRect/>
            </a:stretch>
          </p:blipFill>
          <p:spPr>
            <a:xfrm>
              <a:off x="10586705" y="4144772"/>
              <a:ext cx="519854" cy="519854"/>
            </a:xfrm>
            <a:prstGeom prst="rect">
              <a:avLst/>
            </a:prstGeom>
          </p:spPr>
        </p:pic>
        <p:pic>
          <p:nvPicPr>
            <p:cNvPr id="312" name="圖片 39">
              <a:extLst>
                <a:ext uri="{FF2B5EF4-FFF2-40B4-BE49-F238E27FC236}">
                  <a16:creationId xmlns:a16="http://schemas.microsoft.com/office/drawing/2014/main" id="{98A5F1EB-0580-4606-A954-EA9AB33AC289}"/>
                </a:ext>
              </a:extLst>
            </p:cNvPr>
            <p:cNvPicPr>
              <a:picLocks noChangeAspect="1"/>
            </p:cNvPicPr>
            <p:nvPr/>
          </p:nvPicPr>
          <p:blipFill>
            <a:blip r:embed="rId19"/>
            <a:stretch>
              <a:fillRect/>
            </a:stretch>
          </p:blipFill>
          <p:spPr>
            <a:xfrm>
              <a:off x="10565768" y="3530419"/>
              <a:ext cx="547733" cy="547733"/>
            </a:xfrm>
            <a:prstGeom prst="rect">
              <a:avLst/>
            </a:prstGeom>
          </p:spPr>
        </p:pic>
        <p:pic>
          <p:nvPicPr>
            <p:cNvPr id="313" name="圖片 41" descr="一張含有 美工圖案 的圖片&#10;&#10;描述是以非常高的可信度產生">
              <a:extLst>
                <a:ext uri="{FF2B5EF4-FFF2-40B4-BE49-F238E27FC236}">
                  <a16:creationId xmlns:a16="http://schemas.microsoft.com/office/drawing/2014/main" id="{F4A88412-039D-4C1A-A1B6-25291C2DB5FB}"/>
                </a:ext>
              </a:extLst>
            </p:cNvPr>
            <p:cNvPicPr>
              <a:picLocks noChangeAspect="1"/>
            </p:cNvPicPr>
            <p:nvPr/>
          </p:nvPicPr>
          <p:blipFill>
            <a:blip r:embed="rId20"/>
            <a:stretch>
              <a:fillRect/>
            </a:stretch>
          </p:blipFill>
          <p:spPr>
            <a:xfrm>
              <a:off x="11161761" y="2930887"/>
              <a:ext cx="543619" cy="543619"/>
            </a:xfrm>
            <a:prstGeom prst="rect">
              <a:avLst/>
            </a:prstGeom>
          </p:spPr>
        </p:pic>
        <p:pic>
          <p:nvPicPr>
            <p:cNvPr id="314" name="圖片 43">
              <a:extLst>
                <a:ext uri="{FF2B5EF4-FFF2-40B4-BE49-F238E27FC236}">
                  <a16:creationId xmlns:a16="http://schemas.microsoft.com/office/drawing/2014/main" id="{124443D7-3416-4F39-ACCA-9AFE2A783B7D}"/>
                </a:ext>
              </a:extLst>
            </p:cNvPr>
            <p:cNvPicPr>
              <a:picLocks noChangeAspect="1"/>
            </p:cNvPicPr>
            <p:nvPr/>
          </p:nvPicPr>
          <p:blipFill>
            <a:blip r:embed="rId21"/>
            <a:stretch>
              <a:fillRect/>
            </a:stretch>
          </p:blipFill>
          <p:spPr>
            <a:xfrm>
              <a:off x="11159623" y="3532476"/>
              <a:ext cx="543619" cy="543619"/>
            </a:xfrm>
            <a:prstGeom prst="rect">
              <a:avLst/>
            </a:prstGeom>
          </p:spPr>
        </p:pic>
        <p:pic>
          <p:nvPicPr>
            <p:cNvPr id="315" name="Picture 2">
              <a:extLst>
                <a:ext uri="{FF2B5EF4-FFF2-40B4-BE49-F238E27FC236}">
                  <a16:creationId xmlns:a16="http://schemas.microsoft.com/office/drawing/2014/main" id="{960298E6-77D7-40B6-A79A-8238571BF8E6}"/>
                </a:ext>
              </a:extLst>
            </p:cNvPr>
            <p:cNvPicPr>
              <a:picLocks noChangeAspect="1"/>
            </p:cNvPicPr>
            <p:nvPr/>
          </p:nvPicPr>
          <p:blipFill>
            <a:blip r:embed="rId22" cstate="screen">
              <a:extLst>
                <a:ext uri="{28A0092B-C50C-407E-A947-70E740481C1C}">
                  <a14:useLocalDpi xmlns:a14="http://schemas.microsoft.com/office/drawing/2010/main"/>
                </a:ext>
              </a:extLst>
            </a:blip>
            <a:srcRect/>
            <a:stretch/>
          </p:blipFill>
          <p:spPr>
            <a:xfrm>
              <a:off x="11176466" y="2333107"/>
              <a:ext cx="533699" cy="533699"/>
            </a:xfrm>
            <a:prstGeom prst="rect">
              <a:avLst/>
            </a:prstGeom>
          </p:spPr>
        </p:pic>
        <p:grpSp>
          <p:nvGrpSpPr>
            <p:cNvPr id="316" name="群組 315">
              <a:extLst>
                <a:ext uri="{FF2B5EF4-FFF2-40B4-BE49-F238E27FC236}">
                  <a16:creationId xmlns:a16="http://schemas.microsoft.com/office/drawing/2014/main" id="{B5B6D3A7-96E4-4D02-A990-79897A3C9170}"/>
                </a:ext>
              </a:extLst>
            </p:cNvPr>
            <p:cNvGrpSpPr/>
            <p:nvPr/>
          </p:nvGrpSpPr>
          <p:grpSpPr>
            <a:xfrm>
              <a:off x="11183882" y="4145267"/>
              <a:ext cx="518865" cy="518865"/>
              <a:chOff x="11131771" y="4155822"/>
              <a:chExt cx="518865" cy="518865"/>
            </a:xfrm>
          </p:grpSpPr>
          <p:sp>
            <p:nvSpPr>
              <p:cNvPr id="317" name="矩形: 圓角 316">
                <a:extLst>
                  <a:ext uri="{FF2B5EF4-FFF2-40B4-BE49-F238E27FC236}">
                    <a16:creationId xmlns:a16="http://schemas.microsoft.com/office/drawing/2014/main" id="{88CE0D42-99FD-4E9D-B7EE-97E677195338}"/>
                  </a:ext>
                </a:extLst>
              </p:cNvPr>
              <p:cNvSpPr/>
              <p:nvPr/>
            </p:nvSpPr>
            <p:spPr>
              <a:xfrm>
                <a:off x="11131771" y="4155822"/>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18" name="圖片 317" descr="一張含有 物件 的圖片&#10;&#10;描述是以高可信度產生">
                <a:extLst>
                  <a:ext uri="{FF2B5EF4-FFF2-40B4-BE49-F238E27FC236}">
                    <a16:creationId xmlns:a16="http://schemas.microsoft.com/office/drawing/2014/main" id="{BE9615AB-EA99-4A85-8815-46733B88CC1C}"/>
                  </a:ext>
                </a:extLst>
              </p:cNvPr>
              <p:cNvPicPr>
                <a:picLocks noChangeAspect="1"/>
              </p:cNvPicPr>
              <p:nvPr/>
            </p:nvPicPr>
            <p:blipFill>
              <a:blip r:embed="rId23" cstate="screen">
                <a:extLst>
                  <a:ext uri="{28A0092B-C50C-407E-A947-70E740481C1C}">
                    <a14:useLocalDpi xmlns:a14="http://schemas.microsoft.com/office/drawing/2010/main"/>
                  </a:ext>
                </a:extLst>
              </a:blip>
              <a:stretch>
                <a:fillRect/>
              </a:stretch>
            </p:blipFill>
            <p:spPr>
              <a:xfrm>
                <a:off x="11182745" y="4195412"/>
                <a:ext cx="425078" cy="439684"/>
              </a:xfrm>
              <a:prstGeom prst="rect">
                <a:avLst/>
              </a:prstGeom>
            </p:spPr>
          </p:pic>
        </p:grpSp>
      </p:grpSp>
    </p:spTree>
    <p:extLst>
      <p:ext uri="{BB962C8B-B14F-4D97-AF65-F5344CB8AC3E}">
        <p14:creationId xmlns:p14="http://schemas.microsoft.com/office/powerpoint/2010/main" val="271286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圓角矩形 26">
            <a:extLst>
              <a:ext uri="{FF2B5EF4-FFF2-40B4-BE49-F238E27FC236}">
                <a16:creationId xmlns:a16="http://schemas.microsoft.com/office/drawing/2014/main" id="{DC247743-A03B-4569-B83D-D8B8C1AF7916}"/>
              </a:ext>
            </a:extLst>
          </p:cNvPr>
          <p:cNvSpPr/>
          <p:nvPr/>
        </p:nvSpPr>
        <p:spPr>
          <a:xfrm>
            <a:off x="1040525" y="1397876"/>
            <a:ext cx="10783613" cy="4908332"/>
          </a:xfrm>
          <a:prstGeom prst="roundRect">
            <a:avLst>
              <a:gd name="adj" fmla="val 5339"/>
            </a:avLst>
          </a:prstGeom>
          <a:solidFill>
            <a:schemeClr val="tx1">
              <a:alpha val="9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grpSp>
        <p:nvGrpSpPr>
          <p:cNvPr id="6" name="群組 5">
            <a:extLst>
              <a:ext uri="{FF2B5EF4-FFF2-40B4-BE49-F238E27FC236}">
                <a16:creationId xmlns:a16="http://schemas.microsoft.com/office/drawing/2014/main" id="{A9A87B88-635C-4DF8-824C-68AF0F0B43FA}"/>
              </a:ext>
            </a:extLst>
          </p:cNvPr>
          <p:cNvGrpSpPr/>
          <p:nvPr/>
        </p:nvGrpSpPr>
        <p:grpSpPr>
          <a:xfrm>
            <a:off x="336637" y="1373251"/>
            <a:ext cx="11528472" cy="4960882"/>
            <a:chOff x="310056" y="1382111"/>
            <a:chExt cx="11528472" cy="4960882"/>
          </a:xfrm>
        </p:grpSpPr>
        <p:pic>
          <p:nvPicPr>
            <p:cNvPr id="18" name="圖片 17" descr="一張含有 室內, 個人 的圖片&#10;&#10;自動產生的描述">
              <a:extLst>
                <a:ext uri="{FF2B5EF4-FFF2-40B4-BE49-F238E27FC236}">
                  <a16:creationId xmlns:a16="http://schemas.microsoft.com/office/drawing/2014/main" id="{81A807A9-E857-4C37-BAD2-90C4DDF50E1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8656" y="1382111"/>
              <a:ext cx="10839872" cy="4960882"/>
            </a:xfrm>
            <a:prstGeom prst="roundRect">
              <a:avLst>
                <a:gd name="adj" fmla="val 6074"/>
              </a:avLst>
            </a:prstGeom>
          </p:spPr>
        </p:pic>
        <p:sp>
          <p:nvSpPr>
            <p:cNvPr id="29" name="圓角矩形 26">
              <a:extLst>
                <a:ext uri="{FF2B5EF4-FFF2-40B4-BE49-F238E27FC236}">
                  <a16:creationId xmlns:a16="http://schemas.microsoft.com/office/drawing/2014/main" id="{604A59B3-5401-4B4C-A42D-2946E75BA096}"/>
                </a:ext>
              </a:extLst>
            </p:cNvPr>
            <p:cNvSpPr/>
            <p:nvPr/>
          </p:nvSpPr>
          <p:spPr>
            <a:xfrm>
              <a:off x="310056" y="2888720"/>
              <a:ext cx="2711363" cy="3438508"/>
            </a:xfrm>
            <a:prstGeom prst="roundRect">
              <a:avLst>
                <a:gd name="adj" fmla="val 0"/>
              </a:avLst>
            </a:prstGeom>
            <a:solidFill>
              <a:srgbClr val="0070C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zh-TW" altLang="en-US"/>
            </a:p>
          </p:txBody>
        </p:sp>
        <p:pic>
          <p:nvPicPr>
            <p:cNvPr id="25" name="图片 57">
              <a:extLst>
                <a:ext uri="{FF2B5EF4-FFF2-40B4-BE49-F238E27FC236}">
                  <a16:creationId xmlns:a16="http://schemas.microsoft.com/office/drawing/2014/main" id="{9E9E6038-1178-48BD-9B4A-EABD9CD83200}"/>
                </a:ext>
              </a:extLst>
            </p:cNvPr>
            <p:cNvPicPr>
              <a:picLocks noChangeAspect="1"/>
            </p:cNvPicPr>
            <p:nvPr/>
          </p:nvPicPr>
          <p:blipFill rotWithShape="1">
            <a:blip r:embed="rId4" cstate="screen">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a:ext>
              </a:extLst>
            </a:blip>
            <a:srcRect t="76775"/>
            <a:stretch>
              <a:fillRect/>
            </a:stretch>
          </p:blipFill>
          <p:spPr>
            <a:xfrm rot="5400000">
              <a:off x="1064077" y="4362879"/>
              <a:ext cx="3438509" cy="476171"/>
            </a:xfrm>
            <a:prstGeom prst="rect">
              <a:avLst/>
            </a:prstGeom>
          </p:spPr>
        </p:pic>
      </p:grpSp>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1287379" y="424706"/>
            <a:ext cx="9160394" cy="1293028"/>
          </a:xfrm>
        </p:spPr>
        <p:txBody>
          <a:bodyPr>
            <a:normAutofit/>
          </a:bodyPr>
          <a:lstStyle/>
          <a:p>
            <a:r>
              <a:rPr lang="zh-TW" sz="4000" cap="none">
                <a:latin typeface="Arial"/>
                <a:ea typeface="微軟正黑體"/>
                <a:cs typeface="Arial"/>
              </a:rPr>
              <a:t>Local </a:t>
            </a:r>
            <a:r>
              <a:rPr lang="en-US" altLang="zh-TW" sz="4000" cap="none">
                <a:latin typeface="Arial"/>
                <a:ea typeface="微軟正黑體"/>
                <a:cs typeface="Arial"/>
              </a:rPr>
              <a:t>d</a:t>
            </a:r>
            <a:r>
              <a:rPr lang="zh-TW" sz="4000" cap="none">
                <a:latin typeface="Arial"/>
                <a:ea typeface="微軟正黑體"/>
                <a:cs typeface="Arial"/>
              </a:rPr>
              <a:t>atabase </a:t>
            </a:r>
            <a:r>
              <a:rPr lang="en-US" altLang="zh-TW" sz="4000" cap="none">
                <a:latin typeface="Arial"/>
                <a:ea typeface="微軟正黑體"/>
                <a:cs typeface="Arial"/>
              </a:rPr>
              <a:t>b</a:t>
            </a:r>
            <a:r>
              <a:rPr lang="zh-TW" sz="4000" cap="none">
                <a:latin typeface="Arial"/>
                <a:ea typeface="微軟正黑體"/>
                <a:cs typeface="Arial"/>
              </a:rPr>
              <a:t>ackup</a:t>
            </a:r>
            <a:endParaRPr lang="zh-TW" sz="4000" cap="none">
              <a:latin typeface="Arial"/>
              <a:cs typeface="Arial"/>
            </a:endParaRPr>
          </a:p>
        </p:txBody>
      </p:sp>
      <p:sp>
        <p:nvSpPr>
          <p:cNvPr id="36" name="內容版面配置區 2">
            <a:extLst>
              <a:ext uri="{FF2B5EF4-FFF2-40B4-BE49-F238E27FC236}">
                <a16:creationId xmlns:a16="http://schemas.microsoft.com/office/drawing/2014/main" id="{F9627A44-25D5-4CA6-97B2-0D08593DDB77}"/>
              </a:ext>
            </a:extLst>
          </p:cNvPr>
          <p:cNvSpPr txBox="1">
            <a:spLocks/>
          </p:cNvSpPr>
          <p:nvPr/>
        </p:nvSpPr>
        <p:spPr>
          <a:xfrm>
            <a:off x="286545" y="5940062"/>
            <a:ext cx="11427437" cy="45660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endParaRPr lang="en-US" altLang="zh-TW">
              <a:latin typeface="微軟正黑體" panose="020B0604030504040204" pitchFamily="34" charset="-120"/>
              <a:ea typeface="微軟正黑體" panose="020B0604030504040204" pitchFamily="34" charset="-120"/>
            </a:endParaRPr>
          </a:p>
        </p:txBody>
      </p:sp>
      <p:sp>
        <p:nvSpPr>
          <p:cNvPr id="22" name="剪去單一角落矩形 21"/>
          <p:cNvSpPr/>
          <p:nvPr/>
        </p:nvSpPr>
        <p:spPr>
          <a:xfrm flipV="1">
            <a:off x="0" y="-4"/>
            <a:ext cx="1105647" cy="1165413"/>
          </a:xfrm>
          <a:prstGeom prst="snip1Rect">
            <a:avLst>
              <a:gd name="adj" fmla="val 24107"/>
            </a:avLst>
          </a:prstGeom>
          <a:solidFill>
            <a:srgbClr val="0070C0"/>
          </a:solidFill>
          <a:ln>
            <a:noFill/>
          </a:ln>
        </p:spPr>
        <p:style>
          <a:lnRef idx="1">
            <a:schemeClr val="accent6"/>
          </a:lnRef>
          <a:fillRef idx="3">
            <a:schemeClr val="accent6"/>
          </a:fillRef>
          <a:effectRef idx="2">
            <a:schemeClr val="accent6"/>
          </a:effectRef>
          <a:fontRef idx="minor">
            <a:schemeClr val="lt1"/>
          </a:fontRef>
        </p:style>
        <p:txBody>
          <a:bodyPr rtlCol="0" anchor="ctr"/>
          <a:lstStyle/>
          <a:p>
            <a:pPr algn="ctr"/>
            <a:endParaRPr kumimoji="1" lang="zh-TW" altLang="en-US"/>
          </a:p>
        </p:txBody>
      </p:sp>
      <p:sp>
        <p:nvSpPr>
          <p:cNvPr id="26" name="矩形 25"/>
          <p:cNvSpPr/>
          <p:nvPr/>
        </p:nvSpPr>
        <p:spPr>
          <a:xfrm>
            <a:off x="-83129" y="389285"/>
            <a:ext cx="1182911" cy="830997"/>
          </a:xfrm>
          <a:prstGeom prst="rect">
            <a:avLst/>
          </a:prstGeom>
        </p:spPr>
        <p:txBody>
          <a:bodyPr wrap="square" anchor="t">
            <a:spAutoFit/>
          </a:bodyPr>
          <a:lstStyle/>
          <a:p>
            <a:pPr algn="ctr"/>
            <a:r>
              <a:rPr lang="en-US" altLang="zh-TW" sz="4800" b="1">
                <a:latin typeface="Arial"/>
                <a:ea typeface="新細明體"/>
                <a:cs typeface="Arial"/>
              </a:rPr>
              <a:t>2</a:t>
            </a:r>
          </a:p>
        </p:txBody>
      </p:sp>
      <p:grpSp>
        <p:nvGrpSpPr>
          <p:cNvPr id="3" name="群組 2">
            <a:extLst>
              <a:ext uri="{FF2B5EF4-FFF2-40B4-BE49-F238E27FC236}">
                <a16:creationId xmlns:a16="http://schemas.microsoft.com/office/drawing/2014/main" id="{62E6249C-1220-4A39-8898-D7FF7FFD60DC}"/>
              </a:ext>
            </a:extLst>
          </p:cNvPr>
          <p:cNvGrpSpPr/>
          <p:nvPr/>
        </p:nvGrpSpPr>
        <p:grpSpPr>
          <a:xfrm>
            <a:off x="7121236" y="-286327"/>
            <a:ext cx="4784436" cy="4174835"/>
            <a:chOff x="7435271" y="341746"/>
            <a:chExt cx="4784436" cy="4174835"/>
          </a:xfrm>
        </p:grpSpPr>
        <p:pic>
          <p:nvPicPr>
            <p:cNvPr id="15" name="圖片 14">
              <a:extLst>
                <a:ext uri="{FF2B5EF4-FFF2-40B4-BE49-F238E27FC236}">
                  <a16:creationId xmlns:a16="http://schemas.microsoft.com/office/drawing/2014/main" id="{540EB6FC-AFE2-4268-B23D-03A2F09AAA9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35271" y="341746"/>
              <a:ext cx="4784436" cy="4174835"/>
            </a:xfrm>
            <a:prstGeom prst="snip2DiagRect">
              <a:avLst>
                <a:gd name="adj1" fmla="val 0"/>
                <a:gd name="adj2" fmla="val 16667"/>
              </a:avLst>
            </a:prstGeom>
          </p:spPr>
        </p:pic>
        <p:sp>
          <p:nvSpPr>
            <p:cNvPr id="38" name="手繪多邊形: 圖案 37">
              <a:extLst>
                <a:ext uri="{FF2B5EF4-FFF2-40B4-BE49-F238E27FC236}">
                  <a16:creationId xmlns:a16="http://schemas.microsoft.com/office/drawing/2014/main" id="{1F5FB055-11BE-4E58-8E61-1DEB890F49F9}"/>
                </a:ext>
              </a:extLst>
            </p:cNvPr>
            <p:cNvSpPr/>
            <p:nvPr/>
          </p:nvSpPr>
          <p:spPr>
            <a:xfrm>
              <a:off x="10649543" y="1471046"/>
              <a:ext cx="490631" cy="283769"/>
            </a:xfrm>
            <a:custGeom>
              <a:avLst/>
              <a:gdLst>
                <a:gd name="connsiteX0" fmla="*/ 1476738 w 2627030"/>
                <a:gd name="connsiteY0" fmla="*/ 1473404 h 1480204"/>
                <a:gd name="connsiteX1" fmla="*/ 1467937 w 2627030"/>
                <a:gd name="connsiteY1" fmla="*/ 1473271 h 1480204"/>
                <a:gd name="connsiteX2" fmla="*/ 1452868 w 2627030"/>
                <a:gd name="connsiteY2" fmla="*/ 1473404 h 1480204"/>
                <a:gd name="connsiteX3" fmla="*/ 1404194 w 2627030"/>
                <a:gd name="connsiteY3" fmla="*/ 1471804 h 1480204"/>
                <a:gd name="connsiteX4" fmla="*/ 1401127 w 2627030"/>
                <a:gd name="connsiteY4" fmla="*/ 1471537 h 1480204"/>
                <a:gd name="connsiteX5" fmla="*/ 1398060 w 2627030"/>
                <a:gd name="connsiteY5" fmla="*/ 1471804 h 1480204"/>
                <a:gd name="connsiteX6" fmla="*/ 1362722 w 2627030"/>
                <a:gd name="connsiteY6" fmla="*/ 1473404 h 1480204"/>
                <a:gd name="connsiteX7" fmla="*/ 463397 w 2627030"/>
                <a:gd name="connsiteY7" fmla="*/ 1473404 h 1480204"/>
                <a:gd name="connsiteX8" fmla="*/ 10001 w 2627030"/>
                <a:gd name="connsiteY8" fmla="*/ 1020008 h 1480204"/>
                <a:gd name="connsiteX9" fmla="*/ 463397 w 2627030"/>
                <a:gd name="connsiteY9" fmla="*/ 566612 h 1480204"/>
                <a:gd name="connsiteX10" fmla="*/ 505937 w 2627030"/>
                <a:gd name="connsiteY10" fmla="*/ 566612 h 1480204"/>
                <a:gd name="connsiteX11" fmla="*/ 509671 w 2627030"/>
                <a:gd name="connsiteY11" fmla="*/ 528473 h 1480204"/>
                <a:gd name="connsiteX12" fmla="*/ 808245 w 2627030"/>
                <a:gd name="connsiteY12" fmla="*/ 258302 h 1480204"/>
                <a:gd name="connsiteX13" fmla="*/ 869720 w 2627030"/>
                <a:gd name="connsiteY13" fmla="*/ 264570 h 1480204"/>
                <a:gd name="connsiteX14" fmla="*/ 893457 w 2627030"/>
                <a:gd name="connsiteY14" fmla="*/ 269504 h 1480204"/>
                <a:gd name="connsiteX15" fmla="*/ 909726 w 2627030"/>
                <a:gd name="connsiteY15" fmla="*/ 251501 h 1480204"/>
                <a:gd name="connsiteX16" fmla="*/ 1452868 w 2627030"/>
                <a:gd name="connsiteY16" fmla="*/ 10001 h 1480204"/>
                <a:gd name="connsiteX17" fmla="*/ 2182035 w 2627030"/>
                <a:gd name="connsiteY17" fmla="*/ 680628 h 1480204"/>
                <a:gd name="connsiteX18" fmla="*/ 2185236 w 2627030"/>
                <a:gd name="connsiteY18" fmla="*/ 719433 h 1480204"/>
                <a:gd name="connsiteX19" fmla="*/ 2245778 w 2627030"/>
                <a:gd name="connsiteY19" fmla="*/ 719433 h 1480204"/>
                <a:gd name="connsiteX20" fmla="*/ 2622763 w 2627030"/>
                <a:gd name="connsiteY20" fmla="*/ 1096418 h 1480204"/>
                <a:gd name="connsiteX21" fmla="*/ 2245778 w 2627030"/>
                <a:gd name="connsiteY21" fmla="*/ 1473404 h 1480204"/>
                <a:gd name="connsiteX22" fmla="*/ 1476738 w 2627030"/>
                <a:gd name="connsiteY22" fmla="*/ 1473404 h 148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27030" h="1480204">
                  <a:moveTo>
                    <a:pt x="1476738" y="1473404"/>
                  </a:moveTo>
                  <a:lnTo>
                    <a:pt x="1467937" y="1473271"/>
                  </a:lnTo>
                  <a:cubicBezTo>
                    <a:pt x="1462869" y="1473404"/>
                    <a:pt x="1457935" y="1473404"/>
                    <a:pt x="1452868" y="1473404"/>
                  </a:cubicBezTo>
                  <a:cubicBezTo>
                    <a:pt x="1437266" y="1473404"/>
                    <a:pt x="1420997" y="1472871"/>
                    <a:pt x="1404194" y="1471804"/>
                  </a:cubicBezTo>
                  <a:lnTo>
                    <a:pt x="1401127" y="1471537"/>
                  </a:lnTo>
                  <a:lnTo>
                    <a:pt x="1398060" y="1471804"/>
                  </a:lnTo>
                  <a:cubicBezTo>
                    <a:pt x="1385125" y="1472871"/>
                    <a:pt x="1373524" y="1473404"/>
                    <a:pt x="1362722" y="1473404"/>
                  </a:cubicBezTo>
                  <a:lnTo>
                    <a:pt x="463397" y="1473404"/>
                  </a:lnTo>
                  <a:cubicBezTo>
                    <a:pt x="213363" y="1473404"/>
                    <a:pt x="10001" y="1270043"/>
                    <a:pt x="10001" y="1020008"/>
                  </a:cubicBezTo>
                  <a:cubicBezTo>
                    <a:pt x="10001" y="769973"/>
                    <a:pt x="213363" y="566612"/>
                    <a:pt x="463397" y="566612"/>
                  </a:cubicBezTo>
                  <a:lnTo>
                    <a:pt x="505937" y="566612"/>
                  </a:lnTo>
                  <a:lnTo>
                    <a:pt x="509671" y="528473"/>
                  </a:lnTo>
                  <a:cubicBezTo>
                    <a:pt x="524873" y="374452"/>
                    <a:pt x="653157" y="258302"/>
                    <a:pt x="808245" y="258302"/>
                  </a:cubicBezTo>
                  <a:cubicBezTo>
                    <a:pt x="828915" y="258302"/>
                    <a:pt x="849584" y="260436"/>
                    <a:pt x="869720" y="264570"/>
                  </a:cubicBezTo>
                  <a:lnTo>
                    <a:pt x="893457" y="269504"/>
                  </a:lnTo>
                  <a:lnTo>
                    <a:pt x="909726" y="251501"/>
                  </a:lnTo>
                  <a:cubicBezTo>
                    <a:pt x="1048412" y="98147"/>
                    <a:pt x="1246306" y="10001"/>
                    <a:pt x="1452868" y="10001"/>
                  </a:cubicBezTo>
                  <a:cubicBezTo>
                    <a:pt x="1830654" y="10001"/>
                    <a:pt x="2150964" y="304576"/>
                    <a:pt x="2182035" y="680628"/>
                  </a:cubicBezTo>
                  <a:lnTo>
                    <a:pt x="2185236" y="719433"/>
                  </a:lnTo>
                  <a:lnTo>
                    <a:pt x="2245778" y="719433"/>
                  </a:lnTo>
                  <a:cubicBezTo>
                    <a:pt x="2453673" y="719433"/>
                    <a:pt x="2622763" y="888523"/>
                    <a:pt x="2622763" y="1096418"/>
                  </a:cubicBezTo>
                  <a:cubicBezTo>
                    <a:pt x="2622763" y="1304314"/>
                    <a:pt x="2453673" y="1473404"/>
                    <a:pt x="2245778" y="1473404"/>
                  </a:cubicBezTo>
                  <a:lnTo>
                    <a:pt x="1476738" y="1473404"/>
                  </a:lnTo>
                  <a:close/>
                </a:path>
              </a:pathLst>
            </a:custGeom>
            <a:solidFill>
              <a:schemeClr val="tx1"/>
            </a:solidFill>
            <a:ln w="28575" cap="flat">
              <a:noFill/>
              <a:prstDash val="solid"/>
              <a:miter/>
            </a:ln>
          </p:spPr>
          <p:txBody>
            <a:bodyPr rtlCol="0" anchor="ctr"/>
            <a:lstStyle/>
            <a:p>
              <a:endParaRPr lang="zh-TW" altLang="en-US" sz="2400"/>
            </a:p>
          </p:txBody>
        </p:sp>
        <p:sp>
          <p:nvSpPr>
            <p:cNvPr id="37" name="手繪多邊形: 圖案 36">
              <a:extLst>
                <a:ext uri="{FF2B5EF4-FFF2-40B4-BE49-F238E27FC236}">
                  <a16:creationId xmlns:a16="http://schemas.microsoft.com/office/drawing/2014/main" id="{1F90D878-7C6E-4D52-B423-CA2DDC1E695F}"/>
                </a:ext>
              </a:extLst>
            </p:cNvPr>
            <p:cNvSpPr/>
            <p:nvPr/>
          </p:nvSpPr>
          <p:spPr>
            <a:xfrm>
              <a:off x="9835310" y="1361010"/>
              <a:ext cx="542604" cy="335893"/>
            </a:xfrm>
            <a:custGeom>
              <a:avLst/>
              <a:gdLst>
                <a:gd name="connsiteX0" fmla="*/ 1476738 w 2627030"/>
                <a:gd name="connsiteY0" fmla="*/ 1473404 h 1480204"/>
                <a:gd name="connsiteX1" fmla="*/ 1467937 w 2627030"/>
                <a:gd name="connsiteY1" fmla="*/ 1473271 h 1480204"/>
                <a:gd name="connsiteX2" fmla="*/ 1452868 w 2627030"/>
                <a:gd name="connsiteY2" fmla="*/ 1473404 h 1480204"/>
                <a:gd name="connsiteX3" fmla="*/ 1404194 w 2627030"/>
                <a:gd name="connsiteY3" fmla="*/ 1471804 h 1480204"/>
                <a:gd name="connsiteX4" fmla="*/ 1401127 w 2627030"/>
                <a:gd name="connsiteY4" fmla="*/ 1471537 h 1480204"/>
                <a:gd name="connsiteX5" fmla="*/ 1398060 w 2627030"/>
                <a:gd name="connsiteY5" fmla="*/ 1471804 h 1480204"/>
                <a:gd name="connsiteX6" fmla="*/ 1362722 w 2627030"/>
                <a:gd name="connsiteY6" fmla="*/ 1473404 h 1480204"/>
                <a:gd name="connsiteX7" fmla="*/ 463397 w 2627030"/>
                <a:gd name="connsiteY7" fmla="*/ 1473404 h 1480204"/>
                <a:gd name="connsiteX8" fmla="*/ 10001 w 2627030"/>
                <a:gd name="connsiteY8" fmla="*/ 1020008 h 1480204"/>
                <a:gd name="connsiteX9" fmla="*/ 463397 w 2627030"/>
                <a:gd name="connsiteY9" fmla="*/ 566612 h 1480204"/>
                <a:gd name="connsiteX10" fmla="*/ 505937 w 2627030"/>
                <a:gd name="connsiteY10" fmla="*/ 566612 h 1480204"/>
                <a:gd name="connsiteX11" fmla="*/ 509671 w 2627030"/>
                <a:gd name="connsiteY11" fmla="*/ 528473 h 1480204"/>
                <a:gd name="connsiteX12" fmla="*/ 808245 w 2627030"/>
                <a:gd name="connsiteY12" fmla="*/ 258302 h 1480204"/>
                <a:gd name="connsiteX13" fmla="*/ 869720 w 2627030"/>
                <a:gd name="connsiteY13" fmla="*/ 264570 h 1480204"/>
                <a:gd name="connsiteX14" fmla="*/ 893457 w 2627030"/>
                <a:gd name="connsiteY14" fmla="*/ 269504 h 1480204"/>
                <a:gd name="connsiteX15" fmla="*/ 909726 w 2627030"/>
                <a:gd name="connsiteY15" fmla="*/ 251501 h 1480204"/>
                <a:gd name="connsiteX16" fmla="*/ 1452868 w 2627030"/>
                <a:gd name="connsiteY16" fmla="*/ 10001 h 1480204"/>
                <a:gd name="connsiteX17" fmla="*/ 2182035 w 2627030"/>
                <a:gd name="connsiteY17" fmla="*/ 680628 h 1480204"/>
                <a:gd name="connsiteX18" fmla="*/ 2185236 w 2627030"/>
                <a:gd name="connsiteY18" fmla="*/ 719433 h 1480204"/>
                <a:gd name="connsiteX19" fmla="*/ 2245778 w 2627030"/>
                <a:gd name="connsiteY19" fmla="*/ 719433 h 1480204"/>
                <a:gd name="connsiteX20" fmla="*/ 2622763 w 2627030"/>
                <a:gd name="connsiteY20" fmla="*/ 1096418 h 1480204"/>
                <a:gd name="connsiteX21" fmla="*/ 2245778 w 2627030"/>
                <a:gd name="connsiteY21" fmla="*/ 1473404 h 1480204"/>
                <a:gd name="connsiteX22" fmla="*/ 1476738 w 2627030"/>
                <a:gd name="connsiteY22" fmla="*/ 1473404 h 14802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627030" h="1480204">
                  <a:moveTo>
                    <a:pt x="1476738" y="1473404"/>
                  </a:moveTo>
                  <a:lnTo>
                    <a:pt x="1467937" y="1473271"/>
                  </a:lnTo>
                  <a:cubicBezTo>
                    <a:pt x="1462869" y="1473404"/>
                    <a:pt x="1457935" y="1473404"/>
                    <a:pt x="1452868" y="1473404"/>
                  </a:cubicBezTo>
                  <a:cubicBezTo>
                    <a:pt x="1437266" y="1473404"/>
                    <a:pt x="1420997" y="1472871"/>
                    <a:pt x="1404194" y="1471804"/>
                  </a:cubicBezTo>
                  <a:lnTo>
                    <a:pt x="1401127" y="1471537"/>
                  </a:lnTo>
                  <a:lnTo>
                    <a:pt x="1398060" y="1471804"/>
                  </a:lnTo>
                  <a:cubicBezTo>
                    <a:pt x="1385125" y="1472871"/>
                    <a:pt x="1373524" y="1473404"/>
                    <a:pt x="1362722" y="1473404"/>
                  </a:cubicBezTo>
                  <a:lnTo>
                    <a:pt x="463397" y="1473404"/>
                  </a:lnTo>
                  <a:cubicBezTo>
                    <a:pt x="213363" y="1473404"/>
                    <a:pt x="10001" y="1270043"/>
                    <a:pt x="10001" y="1020008"/>
                  </a:cubicBezTo>
                  <a:cubicBezTo>
                    <a:pt x="10001" y="769973"/>
                    <a:pt x="213363" y="566612"/>
                    <a:pt x="463397" y="566612"/>
                  </a:cubicBezTo>
                  <a:lnTo>
                    <a:pt x="505937" y="566612"/>
                  </a:lnTo>
                  <a:lnTo>
                    <a:pt x="509671" y="528473"/>
                  </a:lnTo>
                  <a:cubicBezTo>
                    <a:pt x="524873" y="374452"/>
                    <a:pt x="653157" y="258302"/>
                    <a:pt x="808245" y="258302"/>
                  </a:cubicBezTo>
                  <a:cubicBezTo>
                    <a:pt x="828915" y="258302"/>
                    <a:pt x="849584" y="260436"/>
                    <a:pt x="869720" y="264570"/>
                  </a:cubicBezTo>
                  <a:lnTo>
                    <a:pt x="893457" y="269504"/>
                  </a:lnTo>
                  <a:lnTo>
                    <a:pt x="909726" y="251501"/>
                  </a:lnTo>
                  <a:cubicBezTo>
                    <a:pt x="1048412" y="98147"/>
                    <a:pt x="1246306" y="10001"/>
                    <a:pt x="1452868" y="10001"/>
                  </a:cubicBezTo>
                  <a:cubicBezTo>
                    <a:pt x="1830654" y="10001"/>
                    <a:pt x="2150964" y="304576"/>
                    <a:pt x="2182035" y="680628"/>
                  </a:cubicBezTo>
                  <a:lnTo>
                    <a:pt x="2185236" y="719433"/>
                  </a:lnTo>
                  <a:lnTo>
                    <a:pt x="2245778" y="719433"/>
                  </a:lnTo>
                  <a:cubicBezTo>
                    <a:pt x="2453673" y="719433"/>
                    <a:pt x="2622763" y="888523"/>
                    <a:pt x="2622763" y="1096418"/>
                  </a:cubicBezTo>
                  <a:cubicBezTo>
                    <a:pt x="2622763" y="1304314"/>
                    <a:pt x="2453673" y="1473404"/>
                    <a:pt x="2245778" y="1473404"/>
                  </a:cubicBezTo>
                  <a:lnTo>
                    <a:pt x="1476738" y="1473404"/>
                  </a:lnTo>
                  <a:close/>
                </a:path>
              </a:pathLst>
            </a:custGeom>
            <a:solidFill>
              <a:srgbClr val="37FFFF"/>
            </a:solidFill>
            <a:ln w="28575" cap="flat">
              <a:noFill/>
              <a:prstDash val="solid"/>
              <a:miter/>
            </a:ln>
          </p:spPr>
          <p:txBody>
            <a:bodyPr rtlCol="0" anchor="ctr"/>
            <a:lstStyle/>
            <a:p>
              <a:endParaRPr lang="zh-TW" altLang="en-US" sz="2400"/>
            </a:p>
          </p:txBody>
        </p:sp>
      </p:grpSp>
      <p:grpSp>
        <p:nvGrpSpPr>
          <p:cNvPr id="12" name="群組 11">
            <a:extLst>
              <a:ext uri="{FF2B5EF4-FFF2-40B4-BE49-F238E27FC236}">
                <a16:creationId xmlns:a16="http://schemas.microsoft.com/office/drawing/2014/main" id="{7D6A9B7B-85D5-4D3D-8A87-C3815D3665DA}"/>
              </a:ext>
            </a:extLst>
          </p:cNvPr>
          <p:cNvGrpSpPr/>
          <p:nvPr/>
        </p:nvGrpSpPr>
        <p:grpSpPr>
          <a:xfrm>
            <a:off x="8903854" y="3435928"/>
            <a:ext cx="2579906" cy="2669309"/>
            <a:chOff x="7914289" y="1570869"/>
            <a:chExt cx="3469946" cy="3400524"/>
          </a:xfrm>
        </p:grpSpPr>
        <p:pic>
          <p:nvPicPr>
            <p:cNvPr id="10" name="圖片 9">
              <a:extLst>
                <a:ext uri="{FF2B5EF4-FFF2-40B4-BE49-F238E27FC236}">
                  <a16:creationId xmlns:a16="http://schemas.microsoft.com/office/drawing/2014/main" id="{35D1E89A-4011-4E5C-9D4E-9EA346DDD5D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914289" y="1570869"/>
              <a:ext cx="3469946" cy="3400524"/>
            </a:xfrm>
            <a:prstGeom prst="ellipse">
              <a:avLst/>
            </a:prstGeom>
            <a:ln w="76200">
              <a:solidFill>
                <a:srgbClr val="FF0000"/>
              </a:solidFill>
            </a:ln>
          </p:spPr>
        </p:pic>
        <p:cxnSp>
          <p:nvCxnSpPr>
            <p:cNvPr id="9" name="直線接點 8">
              <a:extLst>
                <a:ext uri="{FF2B5EF4-FFF2-40B4-BE49-F238E27FC236}">
                  <a16:creationId xmlns:a16="http://schemas.microsoft.com/office/drawing/2014/main" id="{3E480633-860D-4388-8482-358A9E6801DF}"/>
                </a:ext>
              </a:extLst>
            </p:cNvPr>
            <p:cNvCxnSpPr>
              <a:stCxn id="10" idx="1"/>
            </p:cNvCxnSpPr>
            <p:nvPr/>
          </p:nvCxnSpPr>
          <p:spPr>
            <a:xfrm>
              <a:off x="8422451" y="2068864"/>
              <a:ext cx="2529328" cy="2461095"/>
            </a:xfrm>
            <a:prstGeom prst="line">
              <a:avLst/>
            </a:prstGeom>
            <a:ln w="111125"/>
          </p:spPr>
          <p:style>
            <a:lnRef idx="1">
              <a:schemeClr val="accent1"/>
            </a:lnRef>
            <a:fillRef idx="0">
              <a:schemeClr val="accent1"/>
            </a:fillRef>
            <a:effectRef idx="0">
              <a:schemeClr val="accent1"/>
            </a:effectRef>
            <a:fontRef idx="minor">
              <a:schemeClr val="tx1"/>
            </a:fontRef>
          </p:style>
        </p:cxnSp>
      </p:grpSp>
      <p:sp>
        <p:nvSpPr>
          <p:cNvPr id="8" name="矩形 7">
            <a:extLst>
              <a:ext uri="{FF2B5EF4-FFF2-40B4-BE49-F238E27FC236}">
                <a16:creationId xmlns:a16="http://schemas.microsoft.com/office/drawing/2014/main" id="{B3269FCD-E227-4A96-80F8-985DD7827A63}"/>
              </a:ext>
            </a:extLst>
          </p:cNvPr>
          <p:cNvSpPr/>
          <p:nvPr/>
        </p:nvSpPr>
        <p:spPr>
          <a:xfrm>
            <a:off x="453628" y="3051007"/>
            <a:ext cx="2477380" cy="3139321"/>
          </a:xfrm>
          <a:prstGeom prst="rect">
            <a:avLst/>
          </a:prstGeom>
          <a:noFill/>
          <a:ln>
            <a:noFill/>
          </a:ln>
        </p:spPr>
        <p:txBody>
          <a:bodyPr wrap="square" anchor="t">
            <a:spAutoFit/>
          </a:bodyPr>
          <a:lstStyle/>
          <a:p>
            <a:r>
              <a:rPr lang="en-US" altLang="zh-TW">
                <a:latin typeface="Arial" panose="020B0604020202020204" pitchFamily="34" charset="0"/>
                <a:ea typeface="+mn-lt"/>
                <a:cs typeface="Arial" panose="020B0604020202020204" pitchFamily="34" charset="0"/>
              </a:rPr>
              <a:t>In addition to the backup of the local storage device, the SME database hopes to back up the database to the cloud every day , and</a:t>
            </a:r>
            <a:r>
              <a:rPr lang="zh-TW" altLang="en-US">
                <a:latin typeface="Arial" panose="020B0604020202020204" pitchFamily="34" charset="0"/>
                <a:ea typeface="+mn-lt"/>
                <a:cs typeface="Arial" panose="020B0604020202020204" pitchFamily="34" charset="0"/>
              </a:rPr>
              <a:t> </a:t>
            </a:r>
            <a:r>
              <a:rPr lang="en-US" altLang="zh-TW">
                <a:latin typeface="Arial" panose="020B0604020202020204" pitchFamily="34" charset="0"/>
                <a:ea typeface="+mn-lt"/>
                <a:cs typeface="Arial" panose="020B0604020202020204" pitchFamily="34" charset="0"/>
              </a:rPr>
              <a:t>hopes to quickly and reduce the network</a:t>
            </a:r>
            <a:r>
              <a:rPr lang="zh-TW" altLang="en-US">
                <a:latin typeface="Arial" panose="020B0604020202020204" pitchFamily="34" charset="0"/>
                <a:ea typeface="+mn-lt"/>
                <a:cs typeface="Arial" panose="020B0604020202020204" pitchFamily="34" charset="0"/>
              </a:rPr>
              <a:t> </a:t>
            </a:r>
            <a:r>
              <a:rPr lang="en-US" altLang="zh-TW">
                <a:latin typeface="Arial" panose="020B0604020202020204" pitchFamily="34" charset="0"/>
                <a:ea typeface="+mn-lt"/>
                <a:cs typeface="Arial" panose="020B0604020202020204" pitchFamily="34" charset="0"/>
              </a:rPr>
              <a:t>transmission during the backup</a:t>
            </a:r>
            <a:r>
              <a:rPr lang="zh-TW" altLang="en-US">
                <a:latin typeface="Arial" panose="020B0604020202020204" pitchFamily="34" charset="0"/>
                <a:ea typeface="+mn-lt"/>
                <a:cs typeface="Arial" panose="020B0604020202020204" pitchFamily="34" charset="0"/>
              </a:rPr>
              <a:t> </a:t>
            </a:r>
            <a:r>
              <a:rPr lang="en-US" altLang="zh-TW">
                <a:latin typeface="Arial" panose="020B0604020202020204" pitchFamily="34" charset="0"/>
                <a:ea typeface="+mn-lt"/>
                <a:cs typeface="Arial" panose="020B0604020202020204" pitchFamily="34" charset="0"/>
              </a:rPr>
              <a:t>process.</a:t>
            </a:r>
            <a:r>
              <a:rPr lang="zh-TW" altLang="en-US">
                <a:latin typeface="Arial" panose="020B0604020202020204" pitchFamily="34" charset="0"/>
                <a:ea typeface="+mn-lt"/>
                <a:cs typeface="Arial" panose="020B0604020202020204" pitchFamily="34" charset="0"/>
              </a:rPr>
              <a:t> </a:t>
            </a:r>
          </a:p>
        </p:txBody>
      </p:sp>
      <p:sp>
        <p:nvSpPr>
          <p:cNvPr id="21" name="圓角化同側角落矩形 31">
            <a:extLst>
              <a:ext uri="{FF2B5EF4-FFF2-40B4-BE49-F238E27FC236}">
                <a16:creationId xmlns:a16="http://schemas.microsoft.com/office/drawing/2014/main" id="{6CFFD03C-D481-4C9F-9616-73579C60A7EE}"/>
              </a:ext>
            </a:extLst>
          </p:cNvPr>
          <p:cNvSpPr/>
          <p:nvPr/>
        </p:nvSpPr>
        <p:spPr>
          <a:xfrm>
            <a:off x="326891" y="2474544"/>
            <a:ext cx="2721107" cy="403412"/>
          </a:xfrm>
          <a:prstGeom prst="round2SameRect">
            <a:avLst/>
          </a:prstGeom>
          <a:solidFill>
            <a:srgbClr val="9933F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zh-TW" b="1">
                <a:latin typeface="Arial" panose="020B0604020202020204" pitchFamily="34" charset="0"/>
                <a:ea typeface="+mn-lt"/>
                <a:cs typeface="Arial" panose="020B0604020202020204" pitchFamily="34" charset="0"/>
              </a:rPr>
              <a:t>Application</a:t>
            </a:r>
            <a:r>
              <a:rPr lang="zh-TW" altLang="en-US" b="1">
                <a:latin typeface="Arial" panose="020B0604020202020204" pitchFamily="34" charset="0"/>
                <a:ea typeface="+mn-lt"/>
                <a:cs typeface="Arial" panose="020B0604020202020204" pitchFamily="34" charset="0"/>
              </a:rPr>
              <a:t> Case</a:t>
            </a:r>
            <a:endParaRPr lang="zh-TW" b="1">
              <a:latin typeface="Arial" panose="020B0604020202020204" pitchFamily="34" charset="0"/>
              <a:cs typeface="Arial" panose="020B0604020202020204" pitchFamily="34" charset="0"/>
            </a:endParaRPr>
          </a:p>
        </p:txBody>
      </p:sp>
      <p:sp>
        <p:nvSpPr>
          <p:cNvPr id="33" name="矩形 32">
            <a:extLst>
              <a:ext uri="{FF2B5EF4-FFF2-40B4-BE49-F238E27FC236}">
                <a16:creationId xmlns:a16="http://schemas.microsoft.com/office/drawing/2014/main" id="{32DCD026-FE79-42B0-868B-B1D94F707A47}"/>
              </a:ext>
            </a:extLst>
          </p:cNvPr>
          <p:cNvSpPr/>
          <p:nvPr/>
        </p:nvSpPr>
        <p:spPr>
          <a:xfrm>
            <a:off x="9236" y="119529"/>
            <a:ext cx="1056701" cy="338554"/>
          </a:xfrm>
          <a:prstGeom prst="rect">
            <a:avLst/>
          </a:prstGeom>
        </p:spPr>
        <p:txBody>
          <a:bodyPr wrap="none" anchor="t">
            <a:spAutoFit/>
          </a:bodyPr>
          <a:lstStyle/>
          <a:p>
            <a:pPr algn="ctr"/>
            <a:r>
              <a:rPr lang="en-US" altLang="zh-TW" sz="1600" b="1">
                <a:latin typeface="Arial" panose="020B0604020202020204" pitchFamily="34" charset="0"/>
                <a:ea typeface="+mn-lt"/>
                <a:cs typeface="Arial" panose="020B0604020202020204" pitchFamily="34" charset="0"/>
              </a:rPr>
              <a:t>S</a:t>
            </a:r>
            <a:r>
              <a:rPr lang="zh-TW" sz="1600" b="1">
                <a:latin typeface="Arial" panose="020B0604020202020204" pitchFamily="34" charset="0"/>
                <a:ea typeface="Microsoft JhengHei"/>
                <a:cs typeface="Arial" panose="020B0604020202020204" pitchFamily="34" charset="0"/>
              </a:rPr>
              <a:t>cenario</a:t>
            </a:r>
            <a:endParaRPr lang="zh-TW" altLang="en-US" sz="1600" b="1">
              <a:latin typeface="Arial" panose="020B0604020202020204" pitchFamily="34" charset="0"/>
              <a:ea typeface="Microsoft JhengHei"/>
              <a:cs typeface="Arial" panose="020B0604020202020204" pitchFamily="34" charset="0"/>
            </a:endParaRPr>
          </a:p>
        </p:txBody>
      </p:sp>
      <p:sp>
        <p:nvSpPr>
          <p:cNvPr id="4" name="文字方塊 3">
            <a:extLst>
              <a:ext uri="{FF2B5EF4-FFF2-40B4-BE49-F238E27FC236}">
                <a16:creationId xmlns:a16="http://schemas.microsoft.com/office/drawing/2014/main" id="{19178C0D-B24C-4E21-806C-D6047F4E15F3}"/>
              </a:ext>
            </a:extLst>
          </p:cNvPr>
          <p:cNvSpPr txBox="1"/>
          <p:nvPr/>
        </p:nvSpPr>
        <p:spPr>
          <a:xfrm>
            <a:off x="282797" y="6365161"/>
            <a:ext cx="5916705"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600">
                <a:latin typeface="Arial" panose="020B0604020202020204" pitchFamily="34" charset="0"/>
                <a:ea typeface="微軟正黑體"/>
                <a:cs typeface="Arial" panose="020B0604020202020204" pitchFamily="34" charset="0"/>
              </a:rPr>
              <a:t>*</a:t>
            </a:r>
            <a:r>
              <a:rPr lang="zh-TW" altLang="en-US" sz="1600">
                <a:latin typeface="Arial" panose="020B0604020202020204" pitchFamily="34" charset="0"/>
                <a:ea typeface="新細明體"/>
                <a:cs typeface="Arial" panose="020B0604020202020204" pitchFamily="34" charset="0"/>
              </a:rPr>
              <a:t> </a:t>
            </a:r>
            <a:r>
              <a:rPr lang="en-US" altLang="zh-TW" sz="1100">
                <a:latin typeface="Arial" panose="020B0604020202020204" pitchFamily="34" charset="0"/>
                <a:ea typeface="新細明體"/>
                <a:cs typeface="Arial" panose="020B0604020202020204" pitchFamily="34" charset="0"/>
              </a:rPr>
              <a:t>A cloud volume or LUN can only be connected to a NAS at a time.</a:t>
            </a:r>
          </a:p>
        </p:txBody>
      </p:sp>
    </p:spTree>
    <p:extLst>
      <p:ext uri="{BB962C8B-B14F-4D97-AF65-F5344CB8AC3E}">
        <p14:creationId xmlns:p14="http://schemas.microsoft.com/office/powerpoint/2010/main" val="34390372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矩形: 圓角化同側角落 123">
            <a:extLst>
              <a:ext uri="{FF2B5EF4-FFF2-40B4-BE49-F238E27FC236}">
                <a16:creationId xmlns:a16="http://schemas.microsoft.com/office/drawing/2014/main" id="{2A7F2A3C-BC21-4EAC-998C-E0BCC77BA49D}"/>
              </a:ext>
            </a:extLst>
          </p:cNvPr>
          <p:cNvSpPr/>
          <p:nvPr/>
        </p:nvSpPr>
        <p:spPr>
          <a:xfrm>
            <a:off x="262429" y="1739310"/>
            <a:ext cx="3732055" cy="5118690"/>
          </a:xfrm>
          <a:prstGeom prst="round2SameRect">
            <a:avLst>
              <a:gd name="adj1" fmla="val 6549"/>
              <a:gd name="adj2" fmla="val 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50" name="图片 57">
            <a:extLst>
              <a:ext uri="{FF2B5EF4-FFF2-40B4-BE49-F238E27FC236}">
                <a16:creationId xmlns:a16="http://schemas.microsoft.com/office/drawing/2014/main" id="{BF30E2DB-81AE-48E4-AE58-3617C324DF63}"/>
              </a:ext>
            </a:extLst>
          </p:cNvPr>
          <p:cNvPicPr>
            <a:picLocks noChangeAspect="1"/>
          </p:cNvPicPr>
          <p:nvPr/>
        </p:nvPicPr>
        <p:blipFill rotWithShape="1">
          <a:blip r:embed="rId3" cstate="screen">
            <a:alphaModFix amt="65000"/>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t="76775"/>
          <a:stretch>
            <a:fillRect/>
          </a:stretch>
        </p:blipFill>
        <p:spPr>
          <a:xfrm flipV="1">
            <a:off x="262429" y="6288500"/>
            <a:ext cx="3732055" cy="569495"/>
          </a:xfrm>
          <a:prstGeom prst="rect">
            <a:avLst/>
          </a:prstGeom>
        </p:spPr>
      </p:pic>
      <p:sp>
        <p:nvSpPr>
          <p:cNvPr id="2" name="標題 1">
            <a:extLst>
              <a:ext uri="{FF2B5EF4-FFF2-40B4-BE49-F238E27FC236}">
                <a16:creationId xmlns:a16="http://schemas.microsoft.com/office/drawing/2014/main" id="{5432DFCB-89C7-414F-AF3C-355AC44510A2}"/>
              </a:ext>
            </a:extLst>
          </p:cNvPr>
          <p:cNvSpPr>
            <a:spLocks noGrp="1"/>
          </p:cNvSpPr>
          <p:nvPr>
            <p:ph type="title"/>
          </p:nvPr>
        </p:nvSpPr>
        <p:spPr>
          <a:xfrm>
            <a:off x="420455" y="307963"/>
            <a:ext cx="9050515" cy="1080803"/>
          </a:xfrm>
        </p:spPr>
        <p:txBody>
          <a:bodyPr>
            <a:noAutofit/>
          </a:bodyPr>
          <a:lstStyle/>
          <a:p>
            <a:r>
              <a:rPr lang="en-US" altLang="zh-TW" sz="4000" cap="none">
                <a:latin typeface="Arial"/>
                <a:ea typeface="微軟正黑體"/>
                <a:cs typeface="Arial"/>
              </a:rPr>
              <a:t>Block-based</a:t>
            </a:r>
            <a:r>
              <a:rPr lang="zh-TW" altLang="en-US" sz="4000" cap="none">
                <a:latin typeface="Arial"/>
                <a:ea typeface="微軟正黑體"/>
                <a:cs typeface="Arial"/>
              </a:rPr>
              <a:t> </a:t>
            </a:r>
            <a:r>
              <a:rPr lang="en-US" altLang="zh-TW" sz="4000" cap="none">
                <a:latin typeface="Arial"/>
                <a:ea typeface="微軟正黑體"/>
                <a:cs typeface="Arial"/>
              </a:rPr>
              <a:t>Database</a:t>
            </a:r>
            <a:r>
              <a:rPr lang="zh-TW" altLang="en-US" sz="4000" cap="none">
                <a:latin typeface="Arial"/>
                <a:ea typeface="微軟正黑體"/>
                <a:cs typeface="Arial"/>
              </a:rPr>
              <a:t> </a:t>
            </a:r>
            <a:r>
              <a:rPr lang="en-US" altLang="zh-TW" sz="4000" cap="none">
                <a:latin typeface="Arial"/>
                <a:ea typeface="微軟正黑體"/>
                <a:cs typeface="Arial"/>
              </a:rPr>
              <a:t>Cloud</a:t>
            </a:r>
            <a:r>
              <a:rPr lang="zh-TW" altLang="en-US" sz="4000" cap="none">
                <a:latin typeface="Arial"/>
                <a:ea typeface="微軟正黑體"/>
                <a:cs typeface="Arial"/>
              </a:rPr>
              <a:t> </a:t>
            </a:r>
            <a:r>
              <a:rPr lang="en-US" altLang="zh-TW" sz="4000" cap="none">
                <a:latin typeface="Arial"/>
                <a:ea typeface="微軟正黑體"/>
                <a:cs typeface="Arial"/>
              </a:rPr>
              <a:t>Backup</a:t>
            </a:r>
            <a:r>
              <a:rPr lang="zh-TW" altLang="en-US" sz="4000" cap="none">
                <a:latin typeface="Arial"/>
                <a:ea typeface="微軟正黑體"/>
                <a:cs typeface="Arial"/>
              </a:rPr>
              <a:t> </a:t>
            </a:r>
            <a:r>
              <a:rPr lang="en-US" altLang="zh-TW" sz="4000" cap="none">
                <a:latin typeface="Arial"/>
                <a:ea typeface="微軟正黑體"/>
                <a:cs typeface="Arial"/>
              </a:rPr>
              <a:t>Solution</a:t>
            </a:r>
            <a:endParaRPr lang="en-US" altLang="zh-TW" sz="4000">
              <a:ea typeface="微軟正黑體"/>
            </a:endParaRPr>
          </a:p>
        </p:txBody>
      </p:sp>
      <p:sp>
        <p:nvSpPr>
          <p:cNvPr id="96" name="文字方塊 95">
            <a:extLst>
              <a:ext uri="{FF2B5EF4-FFF2-40B4-BE49-F238E27FC236}">
                <a16:creationId xmlns:a16="http://schemas.microsoft.com/office/drawing/2014/main" id="{76E9B213-ED61-4ECD-B672-1AC0D975A86C}"/>
              </a:ext>
            </a:extLst>
          </p:cNvPr>
          <p:cNvSpPr txBox="1"/>
          <p:nvPr/>
        </p:nvSpPr>
        <p:spPr>
          <a:xfrm>
            <a:off x="256521" y="1824554"/>
            <a:ext cx="3699120" cy="478079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defTabSz="914400">
              <a:spcBef>
                <a:spcPts val="1000"/>
              </a:spcBef>
              <a:buSzPct val="100000"/>
              <a:buFont typeface="Arial" panose="020B0604020202020204" pitchFamily="34" charset="0"/>
              <a:buChar char="•"/>
            </a:pPr>
            <a:r>
              <a:rPr lang="en-US" b="1">
                <a:solidFill>
                  <a:srgbClr val="002060"/>
                </a:solidFill>
                <a:latin typeface="Arial" panose="020B0604020202020204" pitchFamily="34" charset="0"/>
                <a:ea typeface="微軟正黑體"/>
                <a:cs typeface="Arial" panose="020B0604020202020204" pitchFamily="34" charset="0"/>
              </a:rPr>
              <a:t>QNAP NAS's VJBOD Cloud also provides block-type logical unit LUNs.</a:t>
            </a:r>
            <a:endParaRPr lang="zh-TW" altLang="en-US" b="1">
              <a:solidFill>
                <a:srgbClr val="002060"/>
              </a:solidFill>
              <a:latin typeface="Arial" panose="020B0604020202020204" pitchFamily="34" charset="0"/>
              <a:ea typeface="微軟正黑體"/>
              <a:cs typeface="Arial" panose="020B0604020202020204" pitchFamily="34" charset="0"/>
            </a:endParaRPr>
          </a:p>
          <a:p>
            <a:pPr marL="228600" indent="-228600" defTabSz="914400">
              <a:spcBef>
                <a:spcPts val="1000"/>
              </a:spcBef>
              <a:buSzPct val="100000"/>
              <a:buFont typeface="Arial" panose="020B0604020202020204" pitchFamily="34" charset="0"/>
              <a:buChar char="•"/>
            </a:pPr>
            <a:r>
              <a:rPr lang="en-US" b="1">
                <a:solidFill>
                  <a:srgbClr val="002060"/>
                </a:solidFill>
                <a:latin typeface="Arial" panose="020B0604020202020204" pitchFamily="34" charset="0"/>
                <a:ea typeface="微軟正黑體"/>
                <a:cs typeface="Arial" panose="020B0604020202020204" pitchFamily="34" charset="0"/>
              </a:rPr>
              <a:t>Enterprise users can access through block-type access protocols (iSCSI, </a:t>
            </a:r>
            <a:r>
              <a:rPr lang="en-US" b="1" err="1">
                <a:solidFill>
                  <a:srgbClr val="002060"/>
                </a:solidFill>
                <a:latin typeface="Arial" panose="020B0604020202020204" pitchFamily="34" charset="0"/>
                <a:ea typeface="微軟正黑體"/>
                <a:cs typeface="Arial" panose="020B0604020202020204" pitchFamily="34" charset="0"/>
              </a:rPr>
              <a:t>Fibre</a:t>
            </a:r>
            <a:r>
              <a:rPr lang="en-US" b="1">
                <a:solidFill>
                  <a:srgbClr val="002060"/>
                </a:solidFill>
                <a:latin typeface="Arial" panose="020B0604020202020204" pitchFamily="34" charset="0"/>
                <a:ea typeface="微軟正黑體"/>
                <a:cs typeface="Arial" panose="020B0604020202020204" pitchFamily="34" charset="0"/>
              </a:rPr>
              <a:t> Channel).</a:t>
            </a:r>
            <a:endParaRPr lang="zh-TW" altLang="en-US" b="1">
              <a:solidFill>
                <a:srgbClr val="002060"/>
              </a:solidFill>
              <a:latin typeface="Arial" panose="020B0604020202020204" pitchFamily="34" charset="0"/>
              <a:ea typeface="微軟正黑體"/>
              <a:cs typeface="Arial" panose="020B0604020202020204" pitchFamily="34" charset="0"/>
            </a:endParaRPr>
          </a:p>
          <a:p>
            <a:pPr marL="228600" indent="-228600" defTabSz="914400">
              <a:spcBef>
                <a:spcPts val="1000"/>
              </a:spcBef>
              <a:spcAft>
                <a:spcPts val="600"/>
              </a:spcAft>
              <a:buSzPct val="100000"/>
              <a:buFont typeface="Arial" panose="020B0604020202020204" pitchFamily="34" charset="0"/>
              <a:buChar char="•"/>
            </a:pPr>
            <a:r>
              <a:rPr lang="en-US" b="1">
                <a:solidFill>
                  <a:srgbClr val="002060"/>
                </a:solidFill>
                <a:latin typeface="Arial" panose="020B0604020202020204" pitchFamily="34" charset="0"/>
                <a:ea typeface="微軟正黑體"/>
                <a:cs typeface="Arial" panose="020B0604020202020204" pitchFamily="34" charset="0"/>
              </a:rPr>
              <a:t>When</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enterprises</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want</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to</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back</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up</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the</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database</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to</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the</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cloud,</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they</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can</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also</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use</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the</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block-based</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gateway to achieve the backup difference variation, thereby reducing the overall</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cloud</a:t>
            </a:r>
            <a:r>
              <a:rPr lang="en-US" altLang="zh-TW" b="1">
                <a:solidFill>
                  <a:srgbClr val="002060"/>
                </a:solidFill>
                <a:latin typeface="Arial" panose="020B0604020202020204" pitchFamily="34" charset="0"/>
                <a:ea typeface="微軟正黑體"/>
                <a:cs typeface="Arial" panose="020B0604020202020204" pitchFamily="34" charset="0"/>
              </a:rPr>
              <a:t> </a:t>
            </a:r>
            <a:r>
              <a:rPr lang="en-US" b="1">
                <a:solidFill>
                  <a:srgbClr val="002060"/>
                </a:solidFill>
                <a:latin typeface="Arial" panose="020B0604020202020204" pitchFamily="34" charset="0"/>
                <a:ea typeface="微軟正黑體"/>
                <a:cs typeface="Arial" panose="020B0604020202020204" pitchFamily="34" charset="0"/>
              </a:rPr>
              <a:t>transmission volume and backup time and cloud usage.</a:t>
            </a:r>
            <a:endParaRPr lang="zh-TW" altLang="en-US" b="1">
              <a:solidFill>
                <a:srgbClr val="002060"/>
              </a:solidFill>
              <a:latin typeface="Arial" panose="020B0604020202020204" pitchFamily="34" charset="0"/>
              <a:ea typeface="微軟正黑體"/>
              <a:cs typeface="Arial" panose="020B0604020202020204" pitchFamily="34" charset="0"/>
            </a:endParaRPr>
          </a:p>
        </p:txBody>
      </p:sp>
      <p:sp>
        <p:nvSpPr>
          <p:cNvPr id="4" name="文字方塊 3">
            <a:extLst>
              <a:ext uri="{FF2B5EF4-FFF2-40B4-BE49-F238E27FC236}">
                <a16:creationId xmlns:a16="http://schemas.microsoft.com/office/drawing/2014/main" id="{C809773B-18E6-4F9A-BE12-382921726F6C}"/>
              </a:ext>
            </a:extLst>
          </p:cNvPr>
          <p:cNvSpPr txBox="1"/>
          <p:nvPr/>
        </p:nvSpPr>
        <p:spPr>
          <a:xfrm>
            <a:off x="9092299" y="3182361"/>
            <a:ext cx="952065" cy="276999"/>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200" b="1">
                <a:solidFill>
                  <a:srgbClr val="002060"/>
                </a:solidFill>
                <a:latin typeface="Arial" panose="020B0604020202020204" pitchFamily="34" charset="0"/>
                <a:ea typeface="微軟正黑體"/>
                <a:cs typeface="Arial" panose="020B0604020202020204" pitchFamily="34" charset="0"/>
              </a:rPr>
              <a:t>Snapshot</a:t>
            </a:r>
            <a:endParaRPr lang="zh-TW" altLang="en-US" sz="12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p:txBody>
      </p:sp>
      <p:sp>
        <p:nvSpPr>
          <p:cNvPr id="122" name="矩形: 圓角 121">
            <a:extLst>
              <a:ext uri="{FF2B5EF4-FFF2-40B4-BE49-F238E27FC236}">
                <a16:creationId xmlns:a16="http://schemas.microsoft.com/office/drawing/2014/main" id="{47E78391-4B2A-464C-8BAE-B5D7AE7528E1}"/>
              </a:ext>
            </a:extLst>
          </p:cNvPr>
          <p:cNvSpPr/>
          <p:nvPr/>
        </p:nvSpPr>
        <p:spPr>
          <a:xfrm>
            <a:off x="6295628" y="1926634"/>
            <a:ext cx="3719347" cy="3636305"/>
          </a:xfrm>
          <a:prstGeom prst="roundRect">
            <a:avLst>
              <a:gd name="adj" fmla="val 8405"/>
            </a:avLst>
          </a:prstGeom>
          <a:noFill/>
          <a:ln w="57150">
            <a:solidFill>
              <a:srgbClr val="37FFF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文字方塊 150">
            <a:extLst>
              <a:ext uri="{FF2B5EF4-FFF2-40B4-BE49-F238E27FC236}">
                <a16:creationId xmlns:a16="http://schemas.microsoft.com/office/drawing/2014/main" id="{AFBDE5F7-93D2-4F60-B7FA-768E3AC51EB7}"/>
              </a:ext>
            </a:extLst>
          </p:cNvPr>
          <p:cNvSpPr txBox="1"/>
          <p:nvPr/>
        </p:nvSpPr>
        <p:spPr>
          <a:xfrm>
            <a:off x="6680421" y="4540941"/>
            <a:ext cx="1173177"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1400">
                <a:latin typeface="Arial" panose="020B0604020202020204" pitchFamily="34" charset="0"/>
                <a:ea typeface="新細明體"/>
                <a:cs typeface="Arial" panose="020B0604020202020204" pitchFamily="34" charset="0"/>
              </a:rPr>
              <a:t>Cloud LUN</a:t>
            </a:r>
          </a:p>
        </p:txBody>
      </p:sp>
      <p:sp>
        <p:nvSpPr>
          <p:cNvPr id="152" name="文字方塊 151">
            <a:extLst>
              <a:ext uri="{FF2B5EF4-FFF2-40B4-BE49-F238E27FC236}">
                <a16:creationId xmlns:a16="http://schemas.microsoft.com/office/drawing/2014/main" id="{A5D81C1D-6740-4CD0-A5AB-3192785FB5D0}"/>
              </a:ext>
            </a:extLst>
          </p:cNvPr>
          <p:cNvSpPr txBox="1"/>
          <p:nvPr/>
        </p:nvSpPr>
        <p:spPr>
          <a:xfrm>
            <a:off x="4172191" y="4639910"/>
            <a:ext cx="120099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400" b="1">
                <a:latin typeface="Arial" panose="020B0604020202020204" pitchFamily="34" charset="0"/>
                <a:ea typeface="+mn-lt"/>
                <a:cs typeface="Arial" panose="020B0604020202020204" pitchFamily="34" charset="0"/>
              </a:rPr>
              <a:t>Application </a:t>
            </a:r>
          </a:p>
          <a:p>
            <a:pPr algn="ctr"/>
            <a:r>
              <a:rPr lang="zh-TW" altLang="en-US" sz="1400" b="1">
                <a:latin typeface="Arial" panose="020B0604020202020204" pitchFamily="34" charset="0"/>
                <a:ea typeface="+mn-lt"/>
                <a:cs typeface="Arial" panose="020B0604020202020204" pitchFamily="34" charset="0"/>
              </a:rPr>
              <a:t>Server</a:t>
            </a:r>
          </a:p>
        </p:txBody>
      </p:sp>
      <p:sp>
        <p:nvSpPr>
          <p:cNvPr id="153" name="文字方塊 152">
            <a:extLst>
              <a:ext uri="{FF2B5EF4-FFF2-40B4-BE49-F238E27FC236}">
                <a16:creationId xmlns:a16="http://schemas.microsoft.com/office/drawing/2014/main" id="{9D5B656E-EC11-455F-8733-343BC64F20D1}"/>
              </a:ext>
            </a:extLst>
          </p:cNvPr>
          <p:cNvSpPr txBox="1"/>
          <p:nvPr/>
        </p:nvSpPr>
        <p:spPr>
          <a:xfrm>
            <a:off x="5031541" y="3096894"/>
            <a:ext cx="78317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1400">
                <a:latin typeface="Arial" panose="020B0604020202020204" pitchFamily="34" charset="0"/>
                <a:ea typeface="新細明體"/>
                <a:cs typeface="Arial" panose="020B0604020202020204" pitchFamily="34" charset="0"/>
              </a:rPr>
              <a:t>initiator</a:t>
            </a:r>
          </a:p>
        </p:txBody>
      </p:sp>
      <p:sp>
        <p:nvSpPr>
          <p:cNvPr id="162" name="文字方塊 161">
            <a:extLst>
              <a:ext uri="{FF2B5EF4-FFF2-40B4-BE49-F238E27FC236}">
                <a16:creationId xmlns:a16="http://schemas.microsoft.com/office/drawing/2014/main" id="{EB82F34B-25ED-44E8-B79D-43A25A805A99}"/>
              </a:ext>
            </a:extLst>
          </p:cNvPr>
          <p:cNvSpPr txBox="1"/>
          <p:nvPr/>
        </p:nvSpPr>
        <p:spPr>
          <a:xfrm>
            <a:off x="5645633" y="2621961"/>
            <a:ext cx="7115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400">
                <a:solidFill>
                  <a:srgbClr val="37FFFF"/>
                </a:solidFill>
                <a:latin typeface="Arial" panose="020B0604020202020204" pitchFamily="34" charset="0"/>
                <a:ea typeface="新細明體"/>
                <a:cs typeface="Arial" panose="020B0604020202020204" pitchFamily="34" charset="0"/>
              </a:rPr>
              <a:t>iSCSI</a:t>
            </a:r>
          </a:p>
        </p:txBody>
      </p:sp>
      <p:sp>
        <p:nvSpPr>
          <p:cNvPr id="181" name="文字方塊 180">
            <a:extLst>
              <a:ext uri="{FF2B5EF4-FFF2-40B4-BE49-F238E27FC236}">
                <a16:creationId xmlns:a16="http://schemas.microsoft.com/office/drawing/2014/main" id="{8C17AB80-3AB7-4B5D-B57A-8407D7286637}"/>
              </a:ext>
            </a:extLst>
          </p:cNvPr>
          <p:cNvSpPr txBox="1"/>
          <p:nvPr/>
        </p:nvSpPr>
        <p:spPr>
          <a:xfrm>
            <a:off x="5198021" y="5497070"/>
            <a:ext cx="131476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400">
                <a:solidFill>
                  <a:srgbClr val="FF0099"/>
                </a:solidFill>
                <a:latin typeface="Arial" panose="020B0604020202020204" pitchFamily="34" charset="0"/>
                <a:ea typeface="新細明體"/>
                <a:cs typeface="Arial" panose="020B0604020202020204" pitchFamily="34" charset="0"/>
              </a:rPr>
              <a:t>Fibre Channel</a:t>
            </a:r>
            <a:endParaRPr lang="en-US" altLang="zh-TW" sz="1400">
              <a:solidFill>
                <a:srgbClr val="FF0099"/>
              </a:solidFill>
              <a:latin typeface="Arial" panose="020B0604020202020204" pitchFamily="34" charset="0"/>
              <a:ea typeface="新細明體"/>
              <a:cs typeface="Arial" panose="020B0604020202020204" pitchFamily="34" charset="0"/>
            </a:endParaRPr>
          </a:p>
          <a:p>
            <a:pPr algn="ctr"/>
            <a:r>
              <a:rPr lang="zh-TW" altLang="en-US" sz="1400">
                <a:solidFill>
                  <a:srgbClr val="FF0099"/>
                </a:solidFill>
                <a:latin typeface="Arial" panose="020B0604020202020204" pitchFamily="34" charset="0"/>
                <a:ea typeface="新細明體"/>
                <a:cs typeface="Arial" panose="020B0604020202020204" pitchFamily="34" charset="0"/>
              </a:rPr>
              <a:t>(coming soon)</a:t>
            </a:r>
          </a:p>
        </p:txBody>
      </p:sp>
      <p:sp>
        <p:nvSpPr>
          <p:cNvPr id="182" name="箭號: 左-右雙向 181">
            <a:extLst>
              <a:ext uri="{FF2B5EF4-FFF2-40B4-BE49-F238E27FC236}">
                <a16:creationId xmlns:a16="http://schemas.microsoft.com/office/drawing/2014/main" id="{C891328C-0517-42B9-9C3E-7C0BEF06B168}"/>
              </a:ext>
            </a:extLst>
          </p:cNvPr>
          <p:cNvSpPr/>
          <p:nvPr/>
        </p:nvSpPr>
        <p:spPr>
          <a:xfrm>
            <a:off x="5128117" y="5226532"/>
            <a:ext cx="1444631" cy="187584"/>
          </a:xfrm>
          <a:prstGeom prst="leftRightArrow">
            <a:avLst/>
          </a:prstGeom>
          <a:solidFill>
            <a:schemeClr val="tx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bg2">
                  <a:lumMod val="60000"/>
                  <a:lumOff val="40000"/>
                </a:schemeClr>
              </a:solidFill>
            </a:endParaRPr>
          </a:p>
        </p:txBody>
      </p:sp>
      <p:sp>
        <p:nvSpPr>
          <p:cNvPr id="183" name="箭號: 左-右雙向 182">
            <a:extLst>
              <a:ext uri="{FF2B5EF4-FFF2-40B4-BE49-F238E27FC236}">
                <a16:creationId xmlns:a16="http://schemas.microsoft.com/office/drawing/2014/main" id="{8A44B76A-CE79-47AB-A34B-F5EA03AD0BE6}"/>
              </a:ext>
            </a:extLst>
          </p:cNvPr>
          <p:cNvSpPr/>
          <p:nvPr/>
        </p:nvSpPr>
        <p:spPr>
          <a:xfrm>
            <a:off x="5235170" y="2837665"/>
            <a:ext cx="1444630" cy="245457"/>
          </a:xfrm>
          <a:prstGeom prst="leftRightArrow">
            <a:avLst/>
          </a:prstGeom>
          <a:solidFill>
            <a:srgbClr val="5B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文字方塊 183">
            <a:extLst>
              <a:ext uri="{FF2B5EF4-FFF2-40B4-BE49-F238E27FC236}">
                <a16:creationId xmlns:a16="http://schemas.microsoft.com/office/drawing/2014/main" id="{9AC4D883-A6EA-4827-B162-F9ABC2AE9C3E}"/>
              </a:ext>
            </a:extLst>
          </p:cNvPr>
          <p:cNvSpPr txBox="1"/>
          <p:nvPr/>
        </p:nvSpPr>
        <p:spPr>
          <a:xfrm>
            <a:off x="6256979" y="3095039"/>
            <a:ext cx="9268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400">
                <a:latin typeface="Arial" panose="020B0604020202020204" pitchFamily="34" charset="0"/>
                <a:ea typeface="新細明體"/>
                <a:cs typeface="Arial" panose="020B0604020202020204" pitchFamily="34" charset="0"/>
              </a:rPr>
              <a:t>Target</a:t>
            </a:r>
          </a:p>
        </p:txBody>
      </p:sp>
      <p:grpSp>
        <p:nvGrpSpPr>
          <p:cNvPr id="185" name="群組 184">
            <a:extLst>
              <a:ext uri="{FF2B5EF4-FFF2-40B4-BE49-F238E27FC236}">
                <a16:creationId xmlns:a16="http://schemas.microsoft.com/office/drawing/2014/main" id="{4C7A579E-EB6E-4744-A73D-DF2B45C7CE23}"/>
              </a:ext>
            </a:extLst>
          </p:cNvPr>
          <p:cNvGrpSpPr/>
          <p:nvPr/>
        </p:nvGrpSpPr>
        <p:grpSpPr>
          <a:xfrm>
            <a:off x="7665487" y="3645557"/>
            <a:ext cx="1901172" cy="1547570"/>
            <a:chOff x="7992803" y="2931208"/>
            <a:chExt cx="1621216" cy="1319683"/>
          </a:xfrm>
        </p:grpSpPr>
        <p:grpSp>
          <p:nvGrpSpPr>
            <p:cNvPr id="187" name="群組 186">
              <a:extLst>
                <a:ext uri="{FF2B5EF4-FFF2-40B4-BE49-F238E27FC236}">
                  <a16:creationId xmlns:a16="http://schemas.microsoft.com/office/drawing/2014/main" id="{8B5CC72D-6C32-462E-A74A-448F3AD05E7E}"/>
                </a:ext>
              </a:extLst>
            </p:cNvPr>
            <p:cNvGrpSpPr/>
            <p:nvPr/>
          </p:nvGrpSpPr>
          <p:grpSpPr>
            <a:xfrm>
              <a:off x="7992803" y="3094141"/>
              <a:ext cx="1618564" cy="1156750"/>
              <a:chOff x="7827549" y="-1156750"/>
              <a:chExt cx="1618564" cy="1156750"/>
            </a:xfrm>
          </p:grpSpPr>
          <p:sp>
            <p:nvSpPr>
              <p:cNvPr id="189" name="手繪多邊形: 圖案 188">
                <a:extLst>
                  <a:ext uri="{FF2B5EF4-FFF2-40B4-BE49-F238E27FC236}">
                    <a16:creationId xmlns:a16="http://schemas.microsoft.com/office/drawing/2014/main" id="{785EC48F-7099-436D-9FFF-51BD0D2A666D}"/>
                  </a:ext>
                </a:extLst>
              </p:cNvPr>
              <p:cNvSpPr/>
              <p:nvPr/>
            </p:nvSpPr>
            <p:spPr>
              <a:xfrm>
                <a:off x="7827549" y="-1156750"/>
                <a:ext cx="1618564" cy="1156750"/>
              </a:xfrm>
              <a:custGeom>
                <a:avLst/>
                <a:gdLst>
                  <a:gd name="connsiteX0" fmla="*/ 1218227 w 1250903"/>
                  <a:gd name="connsiteY0" fmla="*/ 1251797 h 1250903"/>
                  <a:gd name="connsiteX1" fmla="*/ 33570 w 1250903"/>
                  <a:gd name="connsiteY1" fmla="*/ 1251797 h 1250903"/>
                  <a:gd name="connsiteX2" fmla="*/ 0 w 1250903"/>
                  <a:gd name="connsiteY2" fmla="*/ 1218227 h 1250903"/>
                  <a:gd name="connsiteX3" fmla="*/ 0 w 1250903"/>
                  <a:gd name="connsiteY3" fmla="*/ 33570 h 1250903"/>
                  <a:gd name="connsiteX4" fmla="*/ 33570 w 1250903"/>
                  <a:gd name="connsiteY4" fmla="*/ 0 h 1250903"/>
                  <a:gd name="connsiteX5" fmla="*/ 1218227 w 1250903"/>
                  <a:gd name="connsiteY5" fmla="*/ 0 h 1250903"/>
                  <a:gd name="connsiteX6" fmla="*/ 1251797 w 1250903"/>
                  <a:gd name="connsiteY6" fmla="*/ 33570 h 1250903"/>
                  <a:gd name="connsiteX7" fmla="*/ 1251797 w 1250903"/>
                  <a:gd name="connsiteY7" fmla="*/ 1218227 h 1250903"/>
                  <a:gd name="connsiteX8" fmla="*/ 1218227 w 1250903"/>
                  <a:gd name="connsiteY8" fmla="*/ 1251797 h 1250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50903" h="1250903">
                    <a:moveTo>
                      <a:pt x="1218227" y="1251797"/>
                    </a:moveTo>
                    <a:lnTo>
                      <a:pt x="33570" y="1251797"/>
                    </a:lnTo>
                    <a:cubicBezTo>
                      <a:pt x="15062" y="1251797"/>
                      <a:pt x="0" y="1236735"/>
                      <a:pt x="0" y="1218227"/>
                    </a:cubicBezTo>
                    <a:lnTo>
                      <a:pt x="0" y="33570"/>
                    </a:lnTo>
                    <a:cubicBezTo>
                      <a:pt x="0" y="15062"/>
                      <a:pt x="15062" y="0"/>
                      <a:pt x="33570" y="0"/>
                    </a:cubicBezTo>
                    <a:lnTo>
                      <a:pt x="1218227" y="0"/>
                    </a:lnTo>
                    <a:cubicBezTo>
                      <a:pt x="1236735" y="0"/>
                      <a:pt x="1251797" y="15062"/>
                      <a:pt x="1251797" y="33570"/>
                    </a:cubicBezTo>
                    <a:lnTo>
                      <a:pt x="1251797" y="1218227"/>
                    </a:lnTo>
                    <a:cubicBezTo>
                      <a:pt x="1251670" y="1236863"/>
                      <a:pt x="1236735" y="1251797"/>
                      <a:pt x="1218227" y="1251797"/>
                    </a:cubicBezTo>
                    <a:close/>
                  </a:path>
                </a:pathLst>
              </a:custGeom>
              <a:noFill/>
              <a:ln w="38100" cap="flat">
                <a:solidFill>
                  <a:schemeClr val="tx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p>
            </p:txBody>
          </p:sp>
          <p:sp>
            <p:nvSpPr>
              <p:cNvPr id="190" name="手繪多邊形: 圖案 189">
                <a:extLst>
                  <a:ext uri="{FF2B5EF4-FFF2-40B4-BE49-F238E27FC236}">
                    <a16:creationId xmlns:a16="http://schemas.microsoft.com/office/drawing/2014/main" id="{3F555AB4-CB80-4862-9152-358C0A29FFD1}"/>
                  </a:ext>
                </a:extLst>
              </p:cNvPr>
              <p:cNvSpPr/>
              <p:nvPr/>
            </p:nvSpPr>
            <p:spPr>
              <a:xfrm>
                <a:off x="8708899" y="-1047229"/>
                <a:ext cx="341522" cy="99800"/>
              </a:xfrm>
              <a:custGeom>
                <a:avLst/>
                <a:gdLst>
                  <a:gd name="connsiteX0" fmla="*/ 0 w 191464"/>
                  <a:gd name="connsiteY0" fmla="*/ 0 h 689273"/>
                  <a:gd name="connsiteX1" fmla="*/ 192486 w 191464"/>
                  <a:gd name="connsiteY1" fmla="*/ 0 h 689273"/>
                  <a:gd name="connsiteX2" fmla="*/ 192486 w 191464"/>
                  <a:gd name="connsiteY2" fmla="*/ 689529 h 689273"/>
                  <a:gd name="connsiteX3" fmla="*/ 0 w 191464"/>
                  <a:gd name="connsiteY3" fmla="*/ 689529 h 689273"/>
                </a:gdLst>
                <a:ahLst/>
                <a:cxnLst>
                  <a:cxn ang="0">
                    <a:pos x="connsiteX0" y="connsiteY0"/>
                  </a:cxn>
                  <a:cxn ang="0">
                    <a:pos x="connsiteX1" y="connsiteY1"/>
                  </a:cxn>
                  <a:cxn ang="0">
                    <a:pos x="connsiteX2" y="connsiteY2"/>
                  </a:cxn>
                  <a:cxn ang="0">
                    <a:pos x="connsiteX3" y="connsiteY3"/>
                  </a:cxn>
                </a:cxnLst>
                <a:rect l="l" t="t" r="r" b="b"/>
                <a:pathLst>
                  <a:path w="191464" h="689273">
                    <a:moveTo>
                      <a:pt x="0" y="0"/>
                    </a:moveTo>
                    <a:lnTo>
                      <a:pt x="192486" y="0"/>
                    </a:lnTo>
                    <a:lnTo>
                      <a:pt x="192486" y="689529"/>
                    </a:lnTo>
                    <a:lnTo>
                      <a:pt x="0" y="689529"/>
                    </a:lnTo>
                    <a:close/>
                  </a:path>
                </a:pathLst>
              </a:custGeom>
              <a:noFill/>
              <a:ln w="19050" cap="rnd">
                <a:solidFill>
                  <a:schemeClr val="tx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p>
            </p:txBody>
          </p:sp>
          <p:sp>
            <p:nvSpPr>
              <p:cNvPr id="191" name="手繪多邊形: 圖案 190">
                <a:extLst>
                  <a:ext uri="{FF2B5EF4-FFF2-40B4-BE49-F238E27FC236}">
                    <a16:creationId xmlns:a16="http://schemas.microsoft.com/office/drawing/2014/main" id="{68D21380-80E5-4F82-A348-BF21427A2AC7}"/>
                  </a:ext>
                </a:extLst>
              </p:cNvPr>
              <p:cNvSpPr/>
              <p:nvPr/>
            </p:nvSpPr>
            <p:spPr>
              <a:xfrm rot="5400000">
                <a:off x="8571197" y="-597380"/>
                <a:ext cx="1127437" cy="31615"/>
              </a:xfrm>
              <a:custGeom>
                <a:avLst/>
                <a:gdLst>
                  <a:gd name="connsiteX0" fmla="*/ 0 w 995617"/>
                  <a:gd name="connsiteY0" fmla="*/ 0 h 0"/>
                  <a:gd name="connsiteX1" fmla="*/ 1001999 w 995617"/>
                  <a:gd name="connsiteY1" fmla="*/ 0 h 0"/>
                </a:gdLst>
                <a:ahLst/>
                <a:cxnLst>
                  <a:cxn ang="0">
                    <a:pos x="connsiteX0" y="connsiteY0"/>
                  </a:cxn>
                  <a:cxn ang="0">
                    <a:pos x="connsiteX1" y="connsiteY1"/>
                  </a:cxn>
                </a:cxnLst>
                <a:rect l="l" t="t" r="r" b="b"/>
                <a:pathLst>
                  <a:path w="995617">
                    <a:moveTo>
                      <a:pt x="0" y="0"/>
                    </a:moveTo>
                    <a:lnTo>
                      <a:pt x="1001999" y="0"/>
                    </a:lnTo>
                  </a:path>
                </a:pathLst>
              </a:custGeom>
              <a:noFill/>
              <a:ln w="38100" cap="rnd">
                <a:solidFill>
                  <a:schemeClr val="tx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p>
            </p:txBody>
          </p:sp>
          <p:sp>
            <p:nvSpPr>
              <p:cNvPr id="192" name="手繪多邊形: 圖案 191">
                <a:extLst>
                  <a:ext uri="{FF2B5EF4-FFF2-40B4-BE49-F238E27FC236}">
                    <a16:creationId xmlns:a16="http://schemas.microsoft.com/office/drawing/2014/main" id="{5B680247-8122-4818-A583-124413BB933E}"/>
                  </a:ext>
                </a:extLst>
              </p:cNvPr>
              <p:cNvSpPr/>
              <p:nvPr/>
            </p:nvSpPr>
            <p:spPr>
              <a:xfrm>
                <a:off x="7906505" y="-1067697"/>
                <a:ext cx="457241" cy="9906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3" name="手繪多邊形: 圖案 192">
                <a:extLst>
                  <a:ext uri="{FF2B5EF4-FFF2-40B4-BE49-F238E27FC236}">
                    <a16:creationId xmlns:a16="http://schemas.microsoft.com/office/drawing/2014/main" id="{10D229FB-C890-4D9E-85A4-5EDF191262DF}"/>
                  </a:ext>
                </a:extLst>
              </p:cNvPr>
              <p:cNvSpPr/>
              <p:nvPr/>
            </p:nvSpPr>
            <p:spPr>
              <a:xfrm>
                <a:off x="8265242" y="-1067692"/>
                <a:ext cx="9940" cy="9906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4" name="手繪多邊形: 圖案 193">
                <a:extLst>
                  <a:ext uri="{FF2B5EF4-FFF2-40B4-BE49-F238E27FC236}">
                    <a16:creationId xmlns:a16="http://schemas.microsoft.com/office/drawing/2014/main" id="{B9695F4F-574D-4230-A7AE-557DEA479033}"/>
                  </a:ext>
                </a:extLst>
              </p:cNvPr>
              <p:cNvSpPr/>
              <p:nvPr/>
            </p:nvSpPr>
            <p:spPr>
              <a:xfrm>
                <a:off x="7906502" y="-930791"/>
                <a:ext cx="457241" cy="9906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6" name="手繪多邊形: 圖案 195">
                <a:extLst>
                  <a:ext uri="{FF2B5EF4-FFF2-40B4-BE49-F238E27FC236}">
                    <a16:creationId xmlns:a16="http://schemas.microsoft.com/office/drawing/2014/main" id="{8505B54D-5284-4AE8-8F7E-83366ED5141E}"/>
                  </a:ext>
                </a:extLst>
              </p:cNvPr>
              <p:cNvSpPr/>
              <p:nvPr/>
            </p:nvSpPr>
            <p:spPr>
              <a:xfrm>
                <a:off x="8265026" y="-930791"/>
                <a:ext cx="9940" cy="9906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7" name="手繪多邊形: 圖案 196">
                <a:extLst>
                  <a:ext uri="{FF2B5EF4-FFF2-40B4-BE49-F238E27FC236}">
                    <a16:creationId xmlns:a16="http://schemas.microsoft.com/office/drawing/2014/main" id="{140B6B95-D68C-44F6-B91E-5D8528DDCCB2}"/>
                  </a:ext>
                </a:extLst>
              </p:cNvPr>
              <p:cNvSpPr/>
              <p:nvPr/>
            </p:nvSpPr>
            <p:spPr>
              <a:xfrm>
                <a:off x="8495312" y="-694042"/>
                <a:ext cx="159041" cy="606346"/>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8" name="手繪多邊形: 圖案 197">
                <a:extLst>
                  <a:ext uri="{FF2B5EF4-FFF2-40B4-BE49-F238E27FC236}">
                    <a16:creationId xmlns:a16="http://schemas.microsoft.com/office/drawing/2014/main" id="{4A28D34D-51DC-4D2C-BDDE-E6AFCE49E349}"/>
                  </a:ext>
                </a:extLst>
              </p:cNvPr>
              <p:cNvSpPr/>
              <p:nvPr/>
            </p:nvSpPr>
            <p:spPr>
              <a:xfrm>
                <a:off x="8495312" y="-211650"/>
                <a:ext cx="159041" cy="8662"/>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199" name="手繪多邊形: 圖案 198">
                <a:extLst>
                  <a:ext uri="{FF2B5EF4-FFF2-40B4-BE49-F238E27FC236}">
                    <a16:creationId xmlns:a16="http://schemas.microsoft.com/office/drawing/2014/main" id="{92235436-5CDD-4058-8D3E-9C84BBBD01B4}"/>
                  </a:ext>
                </a:extLst>
              </p:cNvPr>
              <p:cNvSpPr/>
              <p:nvPr/>
            </p:nvSpPr>
            <p:spPr>
              <a:xfrm>
                <a:off x="8299593" y="-694042"/>
                <a:ext cx="159041" cy="606346"/>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01" name="手繪多邊形: 圖案 200">
                <a:extLst>
                  <a:ext uri="{FF2B5EF4-FFF2-40B4-BE49-F238E27FC236}">
                    <a16:creationId xmlns:a16="http://schemas.microsoft.com/office/drawing/2014/main" id="{BA08AD3F-0CA6-42E4-BAB3-E1C5621C2A3D}"/>
                  </a:ext>
                </a:extLst>
              </p:cNvPr>
              <p:cNvSpPr/>
              <p:nvPr/>
            </p:nvSpPr>
            <p:spPr>
              <a:xfrm>
                <a:off x="8299593" y="-211650"/>
                <a:ext cx="159041" cy="8662"/>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grpSp>
            <p:nvGrpSpPr>
              <p:cNvPr id="202" name="群組 201">
                <a:extLst>
                  <a:ext uri="{FF2B5EF4-FFF2-40B4-BE49-F238E27FC236}">
                    <a16:creationId xmlns:a16="http://schemas.microsoft.com/office/drawing/2014/main" id="{E33C955F-1207-4D4D-B332-2991EAE1F558}"/>
                  </a:ext>
                </a:extLst>
              </p:cNvPr>
              <p:cNvGrpSpPr/>
              <p:nvPr/>
            </p:nvGrpSpPr>
            <p:grpSpPr>
              <a:xfrm>
                <a:off x="8103973" y="-694042"/>
                <a:ext cx="159041" cy="606346"/>
                <a:chOff x="5333166" y="-1618417"/>
                <a:chExt cx="159041" cy="693418"/>
              </a:xfrm>
            </p:grpSpPr>
            <p:sp>
              <p:nvSpPr>
                <p:cNvPr id="222" name="手繪多邊形: 圖案 221">
                  <a:extLst>
                    <a:ext uri="{FF2B5EF4-FFF2-40B4-BE49-F238E27FC236}">
                      <a16:creationId xmlns:a16="http://schemas.microsoft.com/office/drawing/2014/main" id="{C5DDACED-2F3C-4EC9-AD87-1275F992A55B}"/>
                    </a:ext>
                  </a:extLst>
                </p:cNvPr>
                <p:cNvSpPr/>
                <p:nvPr/>
              </p:nvSpPr>
              <p:spPr>
                <a:xfrm>
                  <a:off x="5333166" y="-1618417"/>
                  <a:ext cx="159041" cy="69341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23" name="手繪多邊形: 圖案 222">
                  <a:extLst>
                    <a:ext uri="{FF2B5EF4-FFF2-40B4-BE49-F238E27FC236}">
                      <a16:creationId xmlns:a16="http://schemas.microsoft.com/office/drawing/2014/main" id="{9B3C4D2C-ACED-49CB-A10E-A1964ECB5C25}"/>
                    </a:ext>
                  </a:extLst>
                </p:cNvPr>
                <p:cNvSpPr/>
                <p:nvPr/>
              </p:nvSpPr>
              <p:spPr>
                <a:xfrm>
                  <a:off x="5333166" y="-1066753"/>
                  <a:ext cx="159041" cy="9906"/>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grpSp>
          <p:sp>
            <p:nvSpPr>
              <p:cNvPr id="206" name="手繪多邊形: 圖案 205">
                <a:extLst>
                  <a:ext uri="{FF2B5EF4-FFF2-40B4-BE49-F238E27FC236}">
                    <a16:creationId xmlns:a16="http://schemas.microsoft.com/office/drawing/2014/main" id="{1A55118E-F0FB-4FC5-9330-34CC08183370}"/>
                  </a:ext>
                </a:extLst>
              </p:cNvPr>
              <p:cNvSpPr/>
              <p:nvPr/>
            </p:nvSpPr>
            <p:spPr>
              <a:xfrm>
                <a:off x="8691032" y="-694042"/>
                <a:ext cx="159041" cy="606346"/>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07" name="手繪多邊形: 圖案 206">
                <a:extLst>
                  <a:ext uri="{FF2B5EF4-FFF2-40B4-BE49-F238E27FC236}">
                    <a16:creationId xmlns:a16="http://schemas.microsoft.com/office/drawing/2014/main" id="{3F3AC261-8F43-43A4-B1F9-2FE221C25A15}"/>
                  </a:ext>
                </a:extLst>
              </p:cNvPr>
              <p:cNvSpPr/>
              <p:nvPr/>
            </p:nvSpPr>
            <p:spPr>
              <a:xfrm>
                <a:off x="8691032" y="-211650"/>
                <a:ext cx="159041" cy="8662"/>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08" name="手繪多邊形: 圖案 207">
                <a:extLst>
                  <a:ext uri="{FF2B5EF4-FFF2-40B4-BE49-F238E27FC236}">
                    <a16:creationId xmlns:a16="http://schemas.microsoft.com/office/drawing/2014/main" id="{1D390888-753F-4ED2-A010-7DD704FD8BE8}"/>
                  </a:ext>
                </a:extLst>
              </p:cNvPr>
              <p:cNvSpPr/>
              <p:nvPr/>
            </p:nvSpPr>
            <p:spPr>
              <a:xfrm>
                <a:off x="8886751" y="-694041"/>
                <a:ext cx="159041" cy="606346"/>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09" name="手繪多邊形: 圖案 208">
                <a:extLst>
                  <a:ext uri="{FF2B5EF4-FFF2-40B4-BE49-F238E27FC236}">
                    <a16:creationId xmlns:a16="http://schemas.microsoft.com/office/drawing/2014/main" id="{D1DF2C0E-7A2C-4FBC-AA61-6140D0F5D7CA}"/>
                  </a:ext>
                </a:extLst>
              </p:cNvPr>
              <p:cNvSpPr/>
              <p:nvPr/>
            </p:nvSpPr>
            <p:spPr>
              <a:xfrm>
                <a:off x="8886751" y="-211650"/>
                <a:ext cx="159041" cy="8662"/>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grpSp>
            <p:nvGrpSpPr>
              <p:cNvPr id="210" name="群組 209">
                <a:extLst>
                  <a:ext uri="{FF2B5EF4-FFF2-40B4-BE49-F238E27FC236}">
                    <a16:creationId xmlns:a16="http://schemas.microsoft.com/office/drawing/2014/main" id="{AB0CD002-5E44-4E41-8019-0DF5894CC92D}"/>
                  </a:ext>
                </a:extLst>
              </p:cNvPr>
              <p:cNvGrpSpPr/>
              <p:nvPr/>
            </p:nvGrpSpPr>
            <p:grpSpPr>
              <a:xfrm>
                <a:off x="7898241" y="-694042"/>
                <a:ext cx="159041" cy="606346"/>
                <a:chOff x="5333166" y="-1618417"/>
                <a:chExt cx="159041" cy="693418"/>
              </a:xfrm>
            </p:grpSpPr>
            <p:sp>
              <p:nvSpPr>
                <p:cNvPr id="220" name="手繪多邊形: 圖案 219">
                  <a:extLst>
                    <a:ext uri="{FF2B5EF4-FFF2-40B4-BE49-F238E27FC236}">
                      <a16:creationId xmlns:a16="http://schemas.microsoft.com/office/drawing/2014/main" id="{9B14F71B-A989-45AD-882A-728B1BBE2680}"/>
                    </a:ext>
                  </a:extLst>
                </p:cNvPr>
                <p:cNvSpPr/>
                <p:nvPr/>
              </p:nvSpPr>
              <p:spPr>
                <a:xfrm>
                  <a:off x="5333166" y="-1618417"/>
                  <a:ext cx="159041" cy="69341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rgbClr val="FFFFFF"/>
                </a:solidFill>
                <a:ln w="9525" cap="flat">
                  <a:solidFill>
                    <a:schemeClr val="tx1"/>
                  </a:solidFill>
                  <a:prstDash val="solid"/>
                  <a:miter/>
                </a:ln>
              </p:spPr>
              <p:txBody>
                <a:bodyPr rtlCol="0" anchor="ctr"/>
                <a:lstStyle/>
                <a:p>
                  <a:endParaRPr lang="zh-TW" altLang="en-US"/>
                </a:p>
              </p:txBody>
            </p:sp>
            <p:sp>
              <p:nvSpPr>
                <p:cNvPr id="221" name="手繪多邊形: 圖案 220">
                  <a:extLst>
                    <a:ext uri="{FF2B5EF4-FFF2-40B4-BE49-F238E27FC236}">
                      <a16:creationId xmlns:a16="http://schemas.microsoft.com/office/drawing/2014/main" id="{6F5DCB69-ACC4-460C-87D3-F417C742F0A8}"/>
                    </a:ext>
                  </a:extLst>
                </p:cNvPr>
                <p:cNvSpPr/>
                <p:nvPr/>
              </p:nvSpPr>
              <p:spPr>
                <a:xfrm>
                  <a:off x="5333166" y="-1066753"/>
                  <a:ext cx="159041" cy="9906"/>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9525" cap="flat">
                  <a:solidFill>
                    <a:schemeClr val="tx1"/>
                  </a:solidFill>
                  <a:prstDash val="solid"/>
                  <a:miter/>
                </a:ln>
              </p:spPr>
              <p:txBody>
                <a:bodyPr rtlCol="0" anchor="ctr"/>
                <a:lstStyle/>
                <a:p>
                  <a:endParaRPr lang="zh-TW" altLang="en-US"/>
                </a:p>
              </p:txBody>
            </p:sp>
          </p:grpSp>
          <p:sp>
            <p:nvSpPr>
              <p:cNvPr id="211" name="手繪多邊形: 圖案 210">
                <a:extLst>
                  <a:ext uri="{FF2B5EF4-FFF2-40B4-BE49-F238E27FC236}">
                    <a16:creationId xmlns:a16="http://schemas.microsoft.com/office/drawing/2014/main" id="{49D0C3EA-EF79-4A7C-856E-5E7899A9793A}"/>
                  </a:ext>
                </a:extLst>
              </p:cNvPr>
              <p:cNvSpPr/>
              <p:nvPr/>
            </p:nvSpPr>
            <p:spPr>
              <a:xfrm>
                <a:off x="9307627" y="-1044230"/>
                <a:ext cx="49700" cy="39624"/>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chemeClr val="tx1"/>
              </a:solidFill>
              <a:ln w="19050" cap="flat">
                <a:noFill/>
                <a:prstDash val="solid"/>
                <a:miter/>
              </a:ln>
            </p:spPr>
            <p:txBody>
              <a:bodyPr rtlCol="0" anchor="ctr"/>
              <a:lstStyle/>
              <a:p>
                <a:endParaRPr lang="zh-TW" altLang="en-US"/>
              </a:p>
            </p:txBody>
          </p:sp>
          <p:sp>
            <p:nvSpPr>
              <p:cNvPr id="212" name="手繪多邊形: 圖案 211">
                <a:extLst>
                  <a:ext uri="{FF2B5EF4-FFF2-40B4-BE49-F238E27FC236}">
                    <a16:creationId xmlns:a16="http://schemas.microsoft.com/office/drawing/2014/main" id="{C4F67526-7201-4683-8198-FD85A385E040}"/>
                  </a:ext>
                </a:extLst>
              </p:cNvPr>
              <p:cNvSpPr/>
              <p:nvPr/>
            </p:nvSpPr>
            <p:spPr>
              <a:xfrm>
                <a:off x="9367167" y="-1044230"/>
                <a:ext cx="49700" cy="39624"/>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chemeClr val="tx1"/>
              </a:solidFill>
              <a:ln w="19050" cap="flat">
                <a:noFill/>
                <a:prstDash val="solid"/>
                <a:miter/>
              </a:ln>
            </p:spPr>
            <p:txBody>
              <a:bodyPr rtlCol="0" anchor="ctr"/>
              <a:lstStyle/>
              <a:p>
                <a:endParaRPr lang="zh-TW" altLang="en-US"/>
              </a:p>
            </p:txBody>
          </p:sp>
          <p:sp>
            <p:nvSpPr>
              <p:cNvPr id="214" name="手繪多邊形: 圖案 213">
                <a:extLst>
                  <a:ext uri="{FF2B5EF4-FFF2-40B4-BE49-F238E27FC236}">
                    <a16:creationId xmlns:a16="http://schemas.microsoft.com/office/drawing/2014/main" id="{3DA93002-4409-4CF8-8FA3-0A96BC64A5A0}"/>
                  </a:ext>
                </a:extLst>
              </p:cNvPr>
              <p:cNvSpPr/>
              <p:nvPr/>
            </p:nvSpPr>
            <p:spPr>
              <a:xfrm>
                <a:off x="9247987" y="-1044230"/>
                <a:ext cx="49700" cy="39624"/>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chemeClr val="tx1"/>
              </a:solidFill>
              <a:ln w="19050" cap="flat">
                <a:noFill/>
                <a:prstDash val="solid"/>
                <a:miter/>
              </a:ln>
            </p:spPr>
            <p:txBody>
              <a:bodyPr rtlCol="0" anchor="ctr"/>
              <a:lstStyle/>
              <a:p>
                <a:endParaRPr lang="zh-TW" altLang="en-US"/>
              </a:p>
            </p:txBody>
          </p:sp>
          <p:sp>
            <p:nvSpPr>
              <p:cNvPr id="218" name="手繪多邊形: 圖案 217">
                <a:extLst>
                  <a:ext uri="{FF2B5EF4-FFF2-40B4-BE49-F238E27FC236}">
                    <a16:creationId xmlns:a16="http://schemas.microsoft.com/office/drawing/2014/main" id="{AD253FEC-3228-4BEE-8152-E33595264E5E}"/>
                  </a:ext>
                </a:extLst>
              </p:cNvPr>
              <p:cNvSpPr/>
              <p:nvPr/>
            </p:nvSpPr>
            <p:spPr>
              <a:xfrm>
                <a:off x="9189740" y="-1044723"/>
                <a:ext cx="49700" cy="39624"/>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chemeClr val="tx1"/>
              </a:solidFill>
              <a:ln w="19050" cap="flat">
                <a:noFill/>
                <a:prstDash val="solid"/>
                <a:miter/>
              </a:ln>
            </p:spPr>
            <p:txBody>
              <a:bodyPr rtlCol="0" anchor="ctr"/>
              <a:lstStyle/>
              <a:p>
                <a:endParaRPr lang="zh-TW" altLang="en-US"/>
              </a:p>
            </p:txBody>
          </p:sp>
          <p:sp>
            <p:nvSpPr>
              <p:cNvPr id="219" name="手繪多邊形: 圖案 218">
                <a:extLst>
                  <a:ext uri="{FF2B5EF4-FFF2-40B4-BE49-F238E27FC236}">
                    <a16:creationId xmlns:a16="http://schemas.microsoft.com/office/drawing/2014/main" id="{5FC29620-F032-4E32-AC35-B97B5069DAC3}"/>
                  </a:ext>
                </a:extLst>
              </p:cNvPr>
              <p:cNvSpPr/>
              <p:nvPr/>
            </p:nvSpPr>
            <p:spPr>
              <a:xfrm>
                <a:off x="9217671" y="-1018276"/>
                <a:ext cx="19880" cy="9906"/>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chemeClr val="tx1"/>
              </a:solidFill>
              <a:ln w="19050" cap="flat">
                <a:noFill/>
                <a:prstDash val="solid"/>
                <a:miter/>
              </a:ln>
            </p:spPr>
            <p:txBody>
              <a:bodyPr rtlCol="0" anchor="ctr"/>
              <a:lstStyle/>
              <a:p>
                <a:endParaRPr lang="zh-TW" altLang="en-US"/>
              </a:p>
            </p:txBody>
          </p:sp>
        </p:grpSp>
        <p:sp>
          <p:nvSpPr>
            <p:cNvPr id="188" name="矩形 12">
              <a:extLst>
                <a:ext uri="{FF2B5EF4-FFF2-40B4-BE49-F238E27FC236}">
                  <a16:creationId xmlns:a16="http://schemas.microsoft.com/office/drawing/2014/main" id="{FF8439D6-9DAE-4D09-AE4C-8E317170A958}"/>
                </a:ext>
              </a:extLst>
            </p:cNvPr>
            <p:cNvSpPr/>
            <p:nvPr/>
          </p:nvSpPr>
          <p:spPr>
            <a:xfrm>
              <a:off x="7998864" y="2931208"/>
              <a:ext cx="1615155" cy="170915"/>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24" name="等腰三角形 223">
            <a:extLst>
              <a:ext uri="{FF2B5EF4-FFF2-40B4-BE49-F238E27FC236}">
                <a16:creationId xmlns:a16="http://schemas.microsoft.com/office/drawing/2014/main" id="{386B3287-B174-43C6-A5AF-C36B037132AA}"/>
              </a:ext>
            </a:extLst>
          </p:cNvPr>
          <p:cNvSpPr/>
          <p:nvPr/>
        </p:nvSpPr>
        <p:spPr>
          <a:xfrm rot="10800000">
            <a:off x="7241163" y="2642757"/>
            <a:ext cx="2573593" cy="1150375"/>
          </a:xfrm>
          <a:prstGeom prst="triangle">
            <a:avLst>
              <a:gd name="adj" fmla="val 49066"/>
            </a:avLst>
          </a:prstGeom>
          <a:gradFill>
            <a:gsLst>
              <a:gs pos="0">
                <a:srgbClr val="37FFFF">
                  <a:alpha val="0"/>
                </a:srgbClr>
              </a:gs>
              <a:gs pos="100000">
                <a:srgbClr val="37FFFF">
                  <a:alpha val="77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mj-lt"/>
              <a:ea typeface="微軟正黑體" panose="020B0604030504040204" pitchFamily="34" charset="-120"/>
            </a:endParaRPr>
          </a:p>
        </p:txBody>
      </p:sp>
      <p:sp>
        <p:nvSpPr>
          <p:cNvPr id="225" name="矩形: 圓角 224">
            <a:extLst>
              <a:ext uri="{FF2B5EF4-FFF2-40B4-BE49-F238E27FC236}">
                <a16:creationId xmlns:a16="http://schemas.microsoft.com/office/drawing/2014/main" id="{AA747243-2A2D-452D-A7E3-AB0E394486A2}"/>
              </a:ext>
            </a:extLst>
          </p:cNvPr>
          <p:cNvSpPr/>
          <p:nvPr/>
        </p:nvSpPr>
        <p:spPr>
          <a:xfrm>
            <a:off x="7146528" y="2131734"/>
            <a:ext cx="2713646" cy="512747"/>
          </a:xfrm>
          <a:prstGeom prst="roundRect">
            <a:avLst>
              <a:gd name="adj" fmla="val 17924"/>
            </a:avLst>
          </a:prstGeom>
          <a:solidFill>
            <a:schemeClr val="tx1"/>
          </a:solidFill>
          <a:ln w="28575">
            <a:solidFill>
              <a:srgbClr val="5B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26" name="群組 225">
            <a:extLst>
              <a:ext uri="{FF2B5EF4-FFF2-40B4-BE49-F238E27FC236}">
                <a16:creationId xmlns:a16="http://schemas.microsoft.com/office/drawing/2014/main" id="{BEDF0A37-A9EC-4C56-B5FD-E61637915C0F}"/>
              </a:ext>
            </a:extLst>
          </p:cNvPr>
          <p:cNvGrpSpPr/>
          <p:nvPr/>
        </p:nvGrpSpPr>
        <p:grpSpPr>
          <a:xfrm>
            <a:off x="6818163" y="3848200"/>
            <a:ext cx="849928" cy="666133"/>
            <a:chOff x="6612338" y="3841845"/>
            <a:chExt cx="1023583" cy="696036"/>
          </a:xfrm>
        </p:grpSpPr>
        <p:sp>
          <p:nvSpPr>
            <p:cNvPr id="227" name="手繪多邊形: 圖案 226">
              <a:extLst>
                <a:ext uri="{FF2B5EF4-FFF2-40B4-BE49-F238E27FC236}">
                  <a16:creationId xmlns:a16="http://schemas.microsoft.com/office/drawing/2014/main" id="{8482378C-EDD3-4663-82FD-4B2573997EB1}"/>
                </a:ext>
              </a:extLst>
            </p:cNvPr>
            <p:cNvSpPr/>
            <p:nvPr/>
          </p:nvSpPr>
          <p:spPr>
            <a:xfrm>
              <a:off x="6730153" y="4185314"/>
              <a:ext cx="877057" cy="168376"/>
            </a:xfrm>
            <a:custGeom>
              <a:avLst/>
              <a:gdLst>
                <a:gd name="connsiteX0" fmla="*/ 0 w 877057"/>
                <a:gd name="connsiteY0" fmla="*/ 164925 h 162064"/>
                <a:gd name="connsiteX1" fmla="*/ 47666 w 877057"/>
                <a:gd name="connsiteY1" fmla="*/ 110585 h 162064"/>
                <a:gd name="connsiteX2" fmla="*/ 119165 w 877057"/>
                <a:gd name="connsiteY2" fmla="*/ 32413 h 162064"/>
                <a:gd name="connsiteX3" fmla="*/ 138232 w 877057"/>
                <a:gd name="connsiteY3" fmla="*/ 10487 h 162064"/>
                <a:gd name="connsiteX4" fmla="*/ 162065 w 877057"/>
                <a:gd name="connsiteY4" fmla="*/ 0 h 162064"/>
                <a:gd name="connsiteX5" fmla="*/ 720712 w 877057"/>
                <a:gd name="connsiteY5" fmla="*/ 0 h 162064"/>
                <a:gd name="connsiteX6" fmla="*/ 747405 w 877057"/>
                <a:gd name="connsiteY6" fmla="*/ 10487 h 162064"/>
                <a:gd name="connsiteX7" fmla="*/ 882777 w 877057"/>
                <a:gd name="connsiteY7" fmla="*/ 162065 h 162064"/>
                <a:gd name="connsiteX8" fmla="*/ 882777 w 877057"/>
                <a:gd name="connsiteY8" fmla="*/ 164925 h 162064"/>
                <a:gd name="connsiteX9" fmla="*/ 0 w 877057"/>
                <a:gd name="connsiteY9" fmla="*/ 164925 h 1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57" h="162064">
                  <a:moveTo>
                    <a:pt x="0" y="164925"/>
                  </a:moveTo>
                  <a:cubicBezTo>
                    <a:pt x="16206" y="145858"/>
                    <a:pt x="32413" y="128699"/>
                    <a:pt x="47666" y="110585"/>
                  </a:cubicBezTo>
                  <a:cubicBezTo>
                    <a:pt x="71499" y="83892"/>
                    <a:pt x="95332" y="58153"/>
                    <a:pt x="119165" y="32413"/>
                  </a:cubicBezTo>
                  <a:cubicBezTo>
                    <a:pt x="125839" y="25740"/>
                    <a:pt x="132512" y="18113"/>
                    <a:pt x="138232" y="10487"/>
                  </a:cubicBezTo>
                  <a:cubicBezTo>
                    <a:pt x="143952" y="2860"/>
                    <a:pt x="151578" y="0"/>
                    <a:pt x="162065" y="0"/>
                  </a:cubicBezTo>
                  <a:cubicBezTo>
                    <a:pt x="347963" y="0"/>
                    <a:pt x="534814" y="0"/>
                    <a:pt x="720712" y="0"/>
                  </a:cubicBezTo>
                  <a:cubicBezTo>
                    <a:pt x="731199" y="0"/>
                    <a:pt x="739779" y="1907"/>
                    <a:pt x="747405" y="10487"/>
                  </a:cubicBezTo>
                  <a:cubicBezTo>
                    <a:pt x="792211" y="61966"/>
                    <a:pt x="837971" y="111539"/>
                    <a:pt x="882777" y="162065"/>
                  </a:cubicBezTo>
                  <a:cubicBezTo>
                    <a:pt x="882777" y="162065"/>
                    <a:pt x="882777" y="163018"/>
                    <a:pt x="882777" y="164925"/>
                  </a:cubicBezTo>
                  <a:cubicBezTo>
                    <a:pt x="589154" y="164925"/>
                    <a:pt x="295530" y="164925"/>
                    <a:pt x="0" y="164925"/>
                  </a:cubicBezTo>
                  <a:close/>
                </a:path>
              </a:pathLst>
            </a:custGeom>
            <a:noFill/>
            <a:ln w="28575" cap="flat">
              <a:solidFill>
                <a:schemeClr val="tx1"/>
              </a:solidFill>
              <a:prstDash val="solid"/>
              <a:miter/>
            </a:ln>
          </p:spPr>
          <p:txBody>
            <a:bodyPr rtlCol="0" anchor="ctr"/>
            <a:lstStyle/>
            <a:p>
              <a:endParaRPr lang="zh-TW" altLang="en-US"/>
            </a:p>
          </p:txBody>
        </p:sp>
        <p:sp>
          <p:nvSpPr>
            <p:cNvPr id="228" name="手繪多邊形: 圖案 227">
              <a:extLst>
                <a:ext uri="{FF2B5EF4-FFF2-40B4-BE49-F238E27FC236}">
                  <a16:creationId xmlns:a16="http://schemas.microsoft.com/office/drawing/2014/main" id="{1EE94385-BD64-4342-9375-EAB6ED36F411}"/>
                </a:ext>
              </a:extLst>
            </p:cNvPr>
            <p:cNvSpPr/>
            <p:nvPr/>
          </p:nvSpPr>
          <p:spPr>
            <a:xfrm>
              <a:off x="6844837" y="4408227"/>
              <a:ext cx="75696" cy="75692"/>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28575" cap="flat">
              <a:solidFill>
                <a:schemeClr val="tx1"/>
              </a:solidFill>
              <a:prstDash val="solid"/>
              <a:miter/>
            </a:ln>
          </p:spPr>
          <p:txBody>
            <a:bodyPr rtlCol="0" anchor="ctr"/>
            <a:lstStyle/>
            <a:p>
              <a:endParaRPr lang="zh-TW" altLang="en-US"/>
            </a:p>
          </p:txBody>
        </p:sp>
        <p:sp>
          <p:nvSpPr>
            <p:cNvPr id="229" name="手繪多邊形: 圖案 228">
              <a:extLst>
                <a:ext uri="{FF2B5EF4-FFF2-40B4-BE49-F238E27FC236}">
                  <a16:creationId xmlns:a16="http://schemas.microsoft.com/office/drawing/2014/main" id="{FC6B4C16-EB5C-4DFD-906C-528BE1405360}"/>
                </a:ext>
              </a:extLst>
            </p:cNvPr>
            <p:cNvSpPr/>
            <p:nvPr/>
          </p:nvSpPr>
          <p:spPr>
            <a:xfrm flipH="1">
              <a:off x="6612338" y="3841845"/>
              <a:ext cx="754387" cy="409433"/>
            </a:xfrm>
            <a:custGeom>
              <a:avLst/>
              <a:gdLst>
                <a:gd name="connsiteX0" fmla="*/ 460275 w 841660"/>
                <a:gd name="connsiteY0" fmla="*/ 0 h 542595"/>
                <a:gd name="connsiteX1" fmla="*/ 683491 w 841660"/>
                <a:gd name="connsiteY1" fmla="*/ 207169 h 542595"/>
                <a:gd name="connsiteX2" fmla="*/ 841660 w 841660"/>
                <a:gd name="connsiteY2" fmla="*/ 374651 h 542595"/>
                <a:gd name="connsiteX3" fmla="*/ 670697 w 841660"/>
                <a:gd name="connsiteY3" fmla="*/ 542595 h 542595"/>
                <a:gd name="connsiteX4" fmla="*/ 596375 w 841660"/>
                <a:gd name="connsiteY4" fmla="*/ 542595 h 542595"/>
                <a:gd name="connsiteX5" fmla="*/ 596375 w 841660"/>
                <a:gd name="connsiteY5" fmla="*/ 516753 h 542595"/>
                <a:gd name="connsiteX6" fmla="*/ 670697 w 841660"/>
                <a:gd name="connsiteY6" fmla="*/ 516753 h 542595"/>
                <a:gd name="connsiteX7" fmla="*/ 815354 w 841660"/>
                <a:gd name="connsiteY7" fmla="*/ 374651 h 542595"/>
                <a:gd name="connsiteX8" fmla="*/ 670697 w 841660"/>
                <a:gd name="connsiteY8" fmla="*/ 232548 h 542595"/>
                <a:gd name="connsiteX9" fmla="*/ 657544 w 841660"/>
                <a:gd name="connsiteY9" fmla="*/ 232548 h 542595"/>
                <a:gd name="connsiteX10" fmla="*/ 657544 w 841660"/>
                <a:gd name="connsiteY10" fmla="*/ 219628 h 542595"/>
                <a:gd name="connsiteX11" fmla="*/ 460275 w 841660"/>
                <a:gd name="connsiteY11" fmla="*/ 25842 h 542595"/>
                <a:gd name="connsiteX12" fmla="*/ 287651 w 841660"/>
                <a:gd name="connsiteY12" fmla="*/ 122544 h 542595"/>
                <a:gd name="connsiteX13" fmla="*/ 283913 w 841660"/>
                <a:gd name="connsiteY13" fmla="*/ 129209 h 542595"/>
                <a:gd name="connsiteX14" fmla="*/ 263006 w 841660"/>
                <a:gd name="connsiteY14" fmla="*/ 129209 h 542595"/>
                <a:gd name="connsiteX15" fmla="*/ 157809 w 841660"/>
                <a:gd name="connsiteY15" fmla="*/ 232548 h 542595"/>
                <a:gd name="connsiteX16" fmla="*/ 157809 w 841660"/>
                <a:gd name="connsiteY16" fmla="*/ 245469 h 542595"/>
                <a:gd name="connsiteX17" fmla="*/ 144656 w 841660"/>
                <a:gd name="connsiteY17" fmla="*/ 245469 h 542595"/>
                <a:gd name="connsiteX18" fmla="*/ 26306 w 841660"/>
                <a:gd name="connsiteY18" fmla="*/ 374651 h 542595"/>
                <a:gd name="connsiteX19" fmla="*/ 36794 w 841660"/>
                <a:gd name="connsiteY19" fmla="*/ 425556 h 542595"/>
                <a:gd name="connsiteX20" fmla="*/ 10491 w 841660"/>
                <a:gd name="connsiteY20" fmla="*/ 425556 h 542595"/>
                <a:gd name="connsiteX21" fmla="*/ 0 w 841660"/>
                <a:gd name="connsiteY21" fmla="*/ 374651 h 542595"/>
                <a:gd name="connsiteX22" fmla="*/ 131946 w 841660"/>
                <a:gd name="connsiteY22" fmla="*/ 220144 h 542595"/>
                <a:gd name="connsiteX23" fmla="*/ 263006 w 841660"/>
                <a:gd name="connsiteY23" fmla="*/ 103340 h 542595"/>
                <a:gd name="connsiteX24" fmla="*/ 268572 w 841660"/>
                <a:gd name="connsiteY24" fmla="*/ 103340 h 542595"/>
                <a:gd name="connsiteX25" fmla="*/ 460275 w 841660"/>
                <a:gd name="connsiteY25" fmla="*/ 0 h 5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1660" h="542595">
                  <a:moveTo>
                    <a:pt x="460275" y="0"/>
                  </a:moveTo>
                  <a:cubicBezTo>
                    <a:pt x="579318" y="0"/>
                    <a:pt x="676900" y="91833"/>
                    <a:pt x="683491" y="207169"/>
                  </a:cubicBezTo>
                  <a:cubicBezTo>
                    <a:pt x="771796" y="213616"/>
                    <a:pt x="841660" y="286272"/>
                    <a:pt x="841660" y="374651"/>
                  </a:cubicBezTo>
                  <a:cubicBezTo>
                    <a:pt x="841660" y="467246"/>
                    <a:pt x="764985" y="542595"/>
                    <a:pt x="670697" y="542595"/>
                  </a:cubicBezTo>
                  <a:lnTo>
                    <a:pt x="596375" y="542595"/>
                  </a:lnTo>
                  <a:lnTo>
                    <a:pt x="596375" y="516753"/>
                  </a:lnTo>
                  <a:lnTo>
                    <a:pt x="670697" y="516753"/>
                  </a:lnTo>
                  <a:cubicBezTo>
                    <a:pt x="750447" y="516753"/>
                    <a:pt x="815354" y="452992"/>
                    <a:pt x="815354" y="374651"/>
                  </a:cubicBezTo>
                  <a:cubicBezTo>
                    <a:pt x="815354" y="296309"/>
                    <a:pt x="750475" y="232548"/>
                    <a:pt x="670697" y="232548"/>
                  </a:cubicBezTo>
                  <a:lnTo>
                    <a:pt x="657544" y="232548"/>
                  </a:lnTo>
                  <a:lnTo>
                    <a:pt x="657544" y="219628"/>
                  </a:lnTo>
                  <a:cubicBezTo>
                    <a:pt x="657544" y="112752"/>
                    <a:pt x="569045" y="25842"/>
                    <a:pt x="460275" y="25842"/>
                  </a:cubicBezTo>
                  <a:cubicBezTo>
                    <a:pt x="386341" y="25842"/>
                    <a:pt x="321822" y="61993"/>
                    <a:pt x="287651" y="122544"/>
                  </a:cubicBezTo>
                  <a:lnTo>
                    <a:pt x="283913" y="129209"/>
                  </a:lnTo>
                  <a:lnTo>
                    <a:pt x="263006" y="129209"/>
                  </a:lnTo>
                  <a:cubicBezTo>
                    <a:pt x="185444" y="129209"/>
                    <a:pt x="157809" y="182579"/>
                    <a:pt x="157809" y="232548"/>
                  </a:cubicBezTo>
                  <a:lnTo>
                    <a:pt x="157809" y="245469"/>
                  </a:lnTo>
                  <a:lnTo>
                    <a:pt x="144656" y="245469"/>
                  </a:lnTo>
                  <a:cubicBezTo>
                    <a:pt x="77201" y="245469"/>
                    <a:pt x="26306" y="300988"/>
                    <a:pt x="26306" y="374651"/>
                  </a:cubicBezTo>
                  <a:lnTo>
                    <a:pt x="36794" y="425556"/>
                  </a:lnTo>
                  <a:lnTo>
                    <a:pt x="10491" y="425556"/>
                  </a:lnTo>
                  <a:lnTo>
                    <a:pt x="0" y="374651"/>
                  </a:lnTo>
                  <a:cubicBezTo>
                    <a:pt x="0" y="290869"/>
                    <a:pt x="55880" y="226618"/>
                    <a:pt x="131946" y="220144"/>
                  </a:cubicBezTo>
                  <a:cubicBezTo>
                    <a:pt x="137124" y="148767"/>
                    <a:pt x="187411" y="103340"/>
                    <a:pt x="263006" y="103340"/>
                  </a:cubicBezTo>
                  <a:lnTo>
                    <a:pt x="268572" y="103340"/>
                  </a:lnTo>
                  <a:cubicBezTo>
                    <a:pt x="308281" y="38491"/>
                    <a:pt x="379363" y="0"/>
                    <a:pt x="460275" y="0"/>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矩形: 圓角化同側角落 231">
              <a:extLst>
                <a:ext uri="{FF2B5EF4-FFF2-40B4-BE49-F238E27FC236}">
                  <a16:creationId xmlns:a16="http://schemas.microsoft.com/office/drawing/2014/main" id="{7F5B0464-0C62-4C65-BE82-159C5963A74C}"/>
                </a:ext>
              </a:extLst>
            </p:cNvPr>
            <p:cNvSpPr/>
            <p:nvPr/>
          </p:nvSpPr>
          <p:spPr>
            <a:xfrm>
              <a:off x="6707874" y="4360460"/>
              <a:ext cx="928047" cy="177421"/>
            </a:xfrm>
            <a:prstGeom prst="round2Same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矩形: 圓角 232">
              <a:extLst>
                <a:ext uri="{FF2B5EF4-FFF2-40B4-BE49-F238E27FC236}">
                  <a16:creationId xmlns:a16="http://schemas.microsoft.com/office/drawing/2014/main" id="{01D9402D-82D1-45A2-91E5-66EB58B8ED7A}"/>
                </a:ext>
              </a:extLst>
            </p:cNvPr>
            <p:cNvSpPr/>
            <p:nvPr/>
          </p:nvSpPr>
          <p:spPr>
            <a:xfrm>
              <a:off x="7327167" y="4427815"/>
              <a:ext cx="211760" cy="530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35" name="圖形 211">
            <a:extLst>
              <a:ext uri="{FF2B5EF4-FFF2-40B4-BE49-F238E27FC236}">
                <a16:creationId xmlns:a16="http://schemas.microsoft.com/office/drawing/2014/main" id="{D2F348FC-0AAE-4E1B-9A0B-3EACC9570A56}"/>
              </a:ext>
            </a:extLst>
          </p:cNvPr>
          <p:cNvGrpSpPr/>
          <p:nvPr/>
        </p:nvGrpSpPr>
        <p:grpSpPr>
          <a:xfrm>
            <a:off x="6872596" y="3166278"/>
            <a:ext cx="551412" cy="630183"/>
            <a:chOff x="6880167" y="2925402"/>
            <a:chExt cx="551412" cy="630183"/>
          </a:xfrm>
        </p:grpSpPr>
        <p:sp>
          <p:nvSpPr>
            <p:cNvPr id="236" name="手繪多邊形: 圖案 235">
              <a:extLst>
                <a:ext uri="{FF2B5EF4-FFF2-40B4-BE49-F238E27FC236}">
                  <a16:creationId xmlns:a16="http://schemas.microsoft.com/office/drawing/2014/main" id="{71E1164A-FC32-4CCD-A0D8-823ECD715775}"/>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37" name="手繪多邊形: 圖案 236">
              <a:extLst>
                <a:ext uri="{FF2B5EF4-FFF2-40B4-BE49-F238E27FC236}">
                  <a16:creationId xmlns:a16="http://schemas.microsoft.com/office/drawing/2014/main" id="{131B258A-1FD2-4933-9611-B75D1F8C6BDB}"/>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solidFill>
              <a:srgbClr val="FFFFFF"/>
            </a:solidFill>
            <a:ln w="11080" cap="flat">
              <a:noFill/>
              <a:prstDash val="solid"/>
              <a:miter/>
            </a:ln>
          </p:spPr>
          <p:txBody>
            <a:bodyPr rtlCol="0" anchor="ctr"/>
            <a:lstStyle/>
            <a:p>
              <a:endParaRPr lang="zh-TW" altLang="en-US"/>
            </a:p>
          </p:txBody>
        </p:sp>
        <p:sp>
          <p:nvSpPr>
            <p:cNvPr id="238" name="手繪多邊形: 圖案 237">
              <a:extLst>
                <a:ext uri="{FF2B5EF4-FFF2-40B4-BE49-F238E27FC236}">
                  <a16:creationId xmlns:a16="http://schemas.microsoft.com/office/drawing/2014/main" id="{3473737E-C19C-4014-83F5-4D54E438A46E}"/>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solidFill>
              <a:srgbClr val="FFFFFF"/>
            </a:solidFill>
            <a:ln w="11080" cap="flat">
              <a:noFill/>
              <a:prstDash val="solid"/>
              <a:miter/>
            </a:ln>
          </p:spPr>
          <p:txBody>
            <a:bodyPr rtlCol="0" anchor="ctr"/>
            <a:lstStyle/>
            <a:p>
              <a:endParaRPr lang="zh-TW" altLang="en-US"/>
            </a:p>
          </p:txBody>
        </p:sp>
      </p:grpSp>
      <p:grpSp>
        <p:nvGrpSpPr>
          <p:cNvPr id="239" name="群組 238">
            <a:extLst>
              <a:ext uri="{FF2B5EF4-FFF2-40B4-BE49-F238E27FC236}">
                <a16:creationId xmlns:a16="http://schemas.microsoft.com/office/drawing/2014/main" id="{896217A6-743C-4ADD-9933-4AF6A7A83A6E}"/>
              </a:ext>
            </a:extLst>
          </p:cNvPr>
          <p:cNvGrpSpPr/>
          <p:nvPr/>
        </p:nvGrpSpPr>
        <p:grpSpPr>
          <a:xfrm>
            <a:off x="4316791" y="3287832"/>
            <a:ext cx="894824" cy="1225176"/>
            <a:chOff x="4912659" y="5498353"/>
            <a:chExt cx="894824" cy="1225176"/>
          </a:xfrm>
        </p:grpSpPr>
        <p:sp>
          <p:nvSpPr>
            <p:cNvPr id="240" name="手繪多邊形: 圖案 239">
              <a:extLst>
                <a:ext uri="{FF2B5EF4-FFF2-40B4-BE49-F238E27FC236}">
                  <a16:creationId xmlns:a16="http://schemas.microsoft.com/office/drawing/2014/main" id="{46605711-54B2-4F48-B25D-B5457C9177D4}"/>
                </a:ext>
              </a:extLst>
            </p:cNvPr>
            <p:cNvSpPr/>
            <p:nvPr/>
          </p:nvSpPr>
          <p:spPr>
            <a:xfrm>
              <a:off x="4937945" y="5498353"/>
              <a:ext cx="841976" cy="121336"/>
            </a:xfrm>
            <a:custGeom>
              <a:avLst/>
              <a:gdLst>
                <a:gd name="connsiteX0" fmla="*/ 0 w 877057"/>
                <a:gd name="connsiteY0" fmla="*/ 164925 h 162064"/>
                <a:gd name="connsiteX1" fmla="*/ 47666 w 877057"/>
                <a:gd name="connsiteY1" fmla="*/ 110585 h 162064"/>
                <a:gd name="connsiteX2" fmla="*/ 119165 w 877057"/>
                <a:gd name="connsiteY2" fmla="*/ 32413 h 162064"/>
                <a:gd name="connsiteX3" fmla="*/ 138232 w 877057"/>
                <a:gd name="connsiteY3" fmla="*/ 10487 h 162064"/>
                <a:gd name="connsiteX4" fmla="*/ 162065 w 877057"/>
                <a:gd name="connsiteY4" fmla="*/ 0 h 162064"/>
                <a:gd name="connsiteX5" fmla="*/ 720712 w 877057"/>
                <a:gd name="connsiteY5" fmla="*/ 0 h 162064"/>
                <a:gd name="connsiteX6" fmla="*/ 747405 w 877057"/>
                <a:gd name="connsiteY6" fmla="*/ 10487 h 162064"/>
                <a:gd name="connsiteX7" fmla="*/ 882777 w 877057"/>
                <a:gd name="connsiteY7" fmla="*/ 162065 h 162064"/>
                <a:gd name="connsiteX8" fmla="*/ 882777 w 877057"/>
                <a:gd name="connsiteY8" fmla="*/ 164925 h 162064"/>
                <a:gd name="connsiteX9" fmla="*/ 0 w 877057"/>
                <a:gd name="connsiteY9" fmla="*/ 164925 h 1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57" h="162064">
                  <a:moveTo>
                    <a:pt x="0" y="164925"/>
                  </a:moveTo>
                  <a:cubicBezTo>
                    <a:pt x="16206" y="145858"/>
                    <a:pt x="32413" y="128699"/>
                    <a:pt x="47666" y="110585"/>
                  </a:cubicBezTo>
                  <a:cubicBezTo>
                    <a:pt x="71499" y="83892"/>
                    <a:pt x="95332" y="58153"/>
                    <a:pt x="119165" y="32413"/>
                  </a:cubicBezTo>
                  <a:cubicBezTo>
                    <a:pt x="125839" y="25740"/>
                    <a:pt x="132512" y="18113"/>
                    <a:pt x="138232" y="10487"/>
                  </a:cubicBezTo>
                  <a:cubicBezTo>
                    <a:pt x="143952" y="2860"/>
                    <a:pt x="151578" y="0"/>
                    <a:pt x="162065" y="0"/>
                  </a:cubicBezTo>
                  <a:cubicBezTo>
                    <a:pt x="347963" y="0"/>
                    <a:pt x="534814" y="0"/>
                    <a:pt x="720712" y="0"/>
                  </a:cubicBezTo>
                  <a:cubicBezTo>
                    <a:pt x="731199" y="0"/>
                    <a:pt x="739779" y="1907"/>
                    <a:pt x="747405" y="10487"/>
                  </a:cubicBezTo>
                  <a:cubicBezTo>
                    <a:pt x="792211" y="61966"/>
                    <a:pt x="837971" y="111539"/>
                    <a:pt x="882777" y="162065"/>
                  </a:cubicBezTo>
                  <a:cubicBezTo>
                    <a:pt x="882777" y="162065"/>
                    <a:pt x="882777" y="163018"/>
                    <a:pt x="882777" y="164925"/>
                  </a:cubicBezTo>
                  <a:cubicBezTo>
                    <a:pt x="589154" y="164925"/>
                    <a:pt x="295530" y="164925"/>
                    <a:pt x="0" y="164925"/>
                  </a:cubicBezTo>
                  <a:close/>
                </a:path>
              </a:pathLst>
            </a:custGeom>
            <a:noFill/>
            <a:ln w="28575" cap="flat">
              <a:solidFill>
                <a:schemeClr val="tx1"/>
              </a:solidFill>
              <a:prstDash val="solid"/>
              <a:miter/>
            </a:ln>
          </p:spPr>
          <p:txBody>
            <a:bodyPr rtlCol="0" anchor="ctr"/>
            <a:lstStyle/>
            <a:p>
              <a:endParaRPr lang="zh-TW" altLang="en-US"/>
            </a:p>
          </p:txBody>
        </p:sp>
        <p:sp>
          <p:nvSpPr>
            <p:cNvPr id="244" name="手繪多邊形: 圖案 243">
              <a:extLst>
                <a:ext uri="{FF2B5EF4-FFF2-40B4-BE49-F238E27FC236}">
                  <a16:creationId xmlns:a16="http://schemas.microsoft.com/office/drawing/2014/main" id="{DE55E7B4-B0A3-48A8-8660-4EABBA8C8C7A}"/>
                </a:ext>
              </a:extLst>
            </p:cNvPr>
            <p:cNvSpPr/>
            <p:nvPr/>
          </p:nvSpPr>
          <p:spPr>
            <a:xfrm>
              <a:off x="5048040" y="5726315"/>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28575" cap="flat">
              <a:solidFill>
                <a:schemeClr val="tx1"/>
              </a:solidFill>
              <a:prstDash val="solid"/>
              <a:miter/>
            </a:ln>
          </p:spPr>
          <p:txBody>
            <a:bodyPr rtlCol="0" anchor="ctr"/>
            <a:lstStyle/>
            <a:p>
              <a:endParaRPr lang="zh-TW" altLang="en-US"/>
            </a:p>
          </p:txBody>
        </p:sp>
        <p:sp>
          <p:nvSpPr>
            <p:cNvPr id="245" name="矩形: 圓角 244">
              <a:extLst>
                <a:ext uri="{FF2B5EF4-FFF2-40B4-BE49-F238E27FC236}">
                  <a16:creationId xmlns:a16="http://schemas.microsoft.com/office/drawing/2014/main" id="{37547DF3-70CC-4076-9813-44575A135E30}"/>
                </a:ext>
              </a:extLst>
            </p:cNvPr>
            <p:cNvSpPr/>
            <p:nvPr/>
          </p:nvSpPr>
          <p:spPr>
            <a:xfrm>
              <a:off x="5511079" y="5715000"/>
              <a:ext cx="203290" cy="57222"/>
            </a:xfrm>
            <a:prstGeom prst="round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 name="手繪多邊形: 圖案 245">
              <a:extLst>
                <a:ext uri="{FF2B5EF4-FFF2-40B4-BE49-F238E27FC236}">
                  <a16:creationId xmlns:a16="http://schemas.microsoft.com/office/drawing/2014/main" id="{40464B17-031A-4D3D-8DF6-75FD67478D41}"/>
                </a:ext>
              </a:extLst>
            </p:cNvPr>
            <p:cNvSpPr/>
            <p:nvPr/>
          </p:nvSpPr>
          <p:spPr>
            <a:xfrm>
              <a:off x="5048040" y="5976528"/>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28575" cap="flat">
              <a:solidFill>
                <a:schemeClr val="tx1"/>
              </a:solidFill>
              <a:prstDash val="solid"/>
              <a:miter/>
            </a:ln>
          </p:spPr>
          <p:txBody>
            <a:bodyPr rtlCol="0" anchor="ctr"/>
            <a:lstStyle/>
            <a:p>
              <a:endParaRPr lang="zh-TW" altLang="en-US"/>
            </a:p>
          </p:txBody>
        </p:sp>
        <p:sp>
          <p:nvSpPr>
            <p:cNvPr id="247" name="矩形: 圓角化同側角落 246">
              <a:extLst>
                <a:ext uri="{FF2B5EF4-FFF2-40B4-BE49-F238E27FC236}">
                  <a16:creationId xmlns:a16="http://schemas.microsoft.com/office/drawing/2014/main" id="{652B901F-EF30-4570-BFCD-0A12B19662C4}"/>
                </a:ext>
              </a:extLst>
            </p:cNvPr>
            <p:cNvSpPr/>
            <p:nvPr/>
          </p:nvSpPr>
          <p:spPr>
            <a:xfrm flipV="1">
              <a:off x="4922535" y="5623859"/>
              <a:ext cx="868666" cy="1099670"/>
            </a:xfrm>
            <a:prstGeom prst="round2SameRect">
              <a:avLst>
                <a:gd name="adj1" fmla="val 8603"/>
                <a:gd name="adj2" fmla="val 0"/>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 name="矩形: 圓角 247">
              <a:extLst>
                <a:ext uri="{FF2B5EF4-FFF2-40B4-BE49-F238E27FC236}">
                  <a16:creationId xmlns:a16="http://schemas.microsoft.com/office/drawing/2014/main" id="{70E3C73C-ABB1-4602-A6C6-B1E6485526FA}"/>
                </a:ext>
              </a:extLst>
            </p:cNvPr>
            <p:cNvSpPr/>
            <p:nvPr/>
          </p:nvSpPr>
          <p:spPr>
            <a:xfrm>
              <a:off x="5511079" y="5997651"/>
              <a:ext cx="203290" cy="57222"/>
            </a:xfrm>
            <a:prstGeom prst="round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0" name="直線接點 249">
              <a:extLst>
                <a:ext uri="{FF2B5EF4-FFF2-40B4-BE49-F238E27FC236}">
                  <a16:creationId xmlns:a16="http://schemas.microsoft.com/office/drawing/2014/main" id="{ABEBC700-49C4-43D1-AB0A-4C20A2629E15}"/>
                </a:ext>
              </a:extLst>
            </p:cNvPr>
            <p:cNvCxnSpPr>
              <a:cxnSpLocks/>
            </p:cNvCxnSpPr>
            <p:nvPr/>
          </p:nvCxnSpPr>
          <p:spPr>
            <a:xfrm>
              <a:off x="4916557" y="6136906"/>
              <a:ext cx="890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 name="直線接點 250">
              <a:extLst>
                <a:ext uri="{FF2B5EF4-FFF2-40B4-BE49-F238E27FC236}">
                  <a16:creationId xmlns:a16="http://schemas.microsoft.com/office/drawing/2014/main" id="{37E347C9-557E-45DC-B81F-E607CEE4B2B3}"/>
                </a:ext>
              </a:extLst>
            </p:cNvPr>
            <p:cNvCxnSpPr>
              <a:cxnSpLocks/>
            </p:cNvCxnSpPr>
            <p:nvPr/>
          </p:nvCxnSpPr>
          <p:spPr>
            <a:xfrm>
              <a:off x="4912659" y="5886823"/>
              <a:ext cx="86061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52" name="手繪多邊形: 圖案 251">
              <a:extLst>
                <a:ext uri="{FF2B5EF4-FFF2-40B4-BE49-F238E27FC236}">
                  <a16:creationId xmlns:a16="http://schemas.microsoft.com/office/drawing/2014/main" id="{26C85F6B-8C97-482E-A834-06869D8A6CDF}"/>
                </a:ext>
              </a:extLst>
            </p:cNvPr>
            <p:cNvSpPr/>
            <p:nvPr/>
          </p:nvSpPr>
          <p:spPr>
            <a:xfrm>
              <a:off x="5048040" y="6233516"/>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28575" cap="flat">
              <a:solidFill>
                <a:schemeClr val="tx1"/>
              </a:solidFill>
              <a:prstDash val="solid"/>
              <a:miter/>
            </a:ln>
          </p:spPr>
          <p:txBody>
            <a:bodyPr rtlCol="0" anchor="ctr"/>
            <a:lstStyle/>
            <a:p>
              <a:endParaRPr lang="zh-TW" altLang="en-US"/>
            </a:p>
          </p:txBody>
        </p:sp>
        <p:sp>
          <p:nvSpPr>
            <p:cNvPr id="254" name="矩形: 圓角 253">
              <a:extLst>
                <a:ext uri="{FF2B5EF4-FFF2-40B4-BE49-F238E27FC236}">
                  <a16:creationId xmlns:a16="http://schemas.microsoft.com/office/drawing/2014/main" id="{83E1F203-1833-4FFF-AC69-579F5C9340CD}"/>
                </a:ext>
              </a:extLst>
            </p:cNvPr>
            <p:cNvSpPr/>
            <p:nvPr/>
          </p:nvSpPr>
          <p:spPr>
            <a:xfrm>
              <a:off x="5511079" y="6254639"/>
              <a:ext cx="203290" cy="57222"/>
            </a:xfrm>
            <a:prstGeom prst="roundRect">
              <a:avLst/>
            </a:prstGeom>
            <a:solidFill>
              <a:schemeClr val="tx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5" name="直線接點 254">
              <a:extLst>
                <a:ext uri="{FF2B5EF4-FFF2-40B4-BE49-F238E27FC236}">
                  <a16:creationId xmlns:a16="http://schemas.microsoft.com/office/drawing/2014/main" id="{0640DE98-A415-4C6F-8D03-15001D0B83A6}"/>
                </a:ext>
              </a:extLst>
            </p:cNvPr>
            <p:cNvCxnSpPr>
              <a:cxnSpLocks/>
            </p:cNvCxnSpPr>
            <p:nvPr/>
          </p:nvCxnSpPr>
          <p:spPr>
            <a:xfrm>
              <a:off x="4916557" y="6393894"/>
              <a:ext cx="89092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6" name="群組 255">
            <a:extLst>
              <a:ext uri="{FF2B5EF4-FFF2-40B4-BE49-F238E27FC236}">
                <a16:creationId xmlns:a16="http://schemas.microsoft.com/office/drawing/2014/main" id="{AFDB58F3-E8F5-4BF5-80FF-8F0FC8548577}"/>
              </a:ext>
            </a:extLst>
          </p:cNvPr>
          <p:cNvGrpSpPr/>
          <p:nvPr/>
        </p:nvGrpSpPr>
        <p:grpSpPr>
          <a:xfrm>
            <a:off x="8188901" y="2985385"/>
            <a:ext cx="931659" cy="592824"/>
            <a:chOff x="8648700" y="4436457"/>
            <a:chExt cx="931659" cy="592824"/>
          </a:xfrm>
        </p:grpSpPr>
        <p:grpSp>
          <p:nvGrpSpPr>
            <p:cNvPr id="258" name="圖形 152">
              <a:extLst>
                <a:ext uri="{FF2B5EF4-FFF2-40B4-BE49-F238E27FC236}">
                  <a16:creationId xmlns:a16="http://schemas.microsoft.com/office/drawing/2014/main" id="{90C36E94-5686-47EE-9D6C-37C27AB1ADA8}"/>
                </a:ext>
              </a:extLst>
            </p:cNvPr>
            <p:cNvGrpSpPr/>
            <p:nvPr/>
          </p:nvGrpSpPr>
          <p:grpSpPr>
            <a:xfrm flipH="1">
              <a:off x="8648700" y="4436457"/>
              <a:ext cx="458537" cy="590550"/>
              <a:chOff x="9272428" y="5069210"/>
              <a:chExt cx="458537" cy="590550"/>
            </a:xfrm>
          </p:grpSpPr>
          <p:sp>
            <p:nvSpPr>
              <p:cNvPr id="296" name="手繪多邊形: 圖案 295">
                <a:extLst>
                  <a:ext uri="{FF2B5EF4-FFF2-40B4-BE49-F238E27FC236}">
                    <a16:creationId xmlns:a16="http://schemas.microsoft.com/office/drawing/2014/main" id="{CEC96B06-D02F-43E9-A811-F765649AFCA5}"/>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297" name="手繪多邊形: 圖案 296">
                <a:extLst>
                  <a:ext uri="{FF2B5EF4-FFF2-40B4-BE49-F238E27FC236}">
                    <a16:creationId xmlns:a16="http://schemas.microsoft.com/office/drawing/2014/main" id="{4BABD1DE-655F-4F44-AC98-A9DEC28D122B}"/>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98" name="手繪多邊形: 圖案 297">
                <a:extLst>
                  <a:ext uri="{FF2B5EF4-FFF2-40B4-BE49-F238E27FC236}">
                    <a16:creationId xmlns:a16="http://schemas.microsoft.com/office/drawing/2014/main" id="{85B473BC-22C0-493C-8379-AC51DD420827}"/>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299" name="手繪多邊形: 圖案 298">
                <a:extLst>
                  <a:ext uri="{FF2B5EF4-FFF2-40B4-BE49-F238E27FC236}">
                    <a16:creationId xmlns:a16="http://schemas.microsoft.com/office/drawing/2014/main" id="{AF803B7D-B711-413E-AB62-6EF5B6031F79}"/>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300" name="手繪多邊形: 圖案 299">
                <a:extLst>
                  <a:ext uri="{FF2B5EF4-FFF2-40B4-BE49-F238E27FC236}">
                    <a16:creationId xmlns:a16="http://schemas.microsoft.com/office/drawing/2014/main" id="{FC8AA14A-C3DE-4E9D-ABEE-8CFE00A08BE1}"/>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301" name="手繪多邊形: 圖案 300">
                <a:extLst>
                  <a:ext uri="{FF2B5EF4-FFF2-40B4-BE49-F238E27FC236}">
                    <a16:creationId xmlns:a16="http://schemas.microsoft.com/office/drawing/2014/main" id="{06680C76-FD9B-476D-8475-7A8E0B5798F8}"/>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302" name="手繪多邊形: 圖案 301">
                <a:extLst>
                  <a:ext uri="{FF2B5EF4-FFF2-40B4-BE49-F238E27FC236}">
                    <a16:creationId xmlns:a16="http://schemas.microsoft.com/office/drawing/2014/main" id="{D34DFE48-EC2F-4E01-A054-54CE5E472241}"/>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303" name="手繪多邊形: 圖案 302">
                <a:extLst>
                  <a:ext uri="{FF2B5EF4-FFF2-40B4-BE49-F238E27FC236}">
                    <a16:creationId xmlns:a16="http://schemas.microsoft.com/office/drawing/2014/main" id="{47645C2E-0384-493F-A2A7-4B7A90430509}"/>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304" name="手繪多邊形: 圖案 303">
                <a:extLst>
                  <a:ext uri="{FF2B5EF4-FFF2-40B4-BE49-F238E27FC236}">
                    <a16:creationId xmlns:a16="http://schemas.microsoft.com/office/drawing/2014/main" id="{CF754632-616B-4BA2-BC3B-E7D5B41E795B}"/>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305" name="手繪多邊形: 圖案 304">
                <a:extLst>
                  <a:ext uri="{FF2B5EF4-FFF2-40B4-BE49-F238E27FC236}">
                    <a16:creationId xmlns:a16="http://schemas.microsoft.com/office/drawing/2014/main" id="{AA350DEC-581E-4FEB-8753-6B28018C6FB4}"/>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306" name="手繪多邊形: 圖案 305">
                <a:extLst>
                  <a:ext uri="{FF2B5EF4-FFF2-40B4-BE49-F238E27FC236}">
                    <a16:creationId xmlns:a16="http://schemas.microsoft.com/office/drawing/2014/main" id="{17A27CD3-9202-4CEF-9B9E-6538721E5960}"/>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307" name="手繪多邊形: 圖案 306">
                <a:extLst>
                  <a:ext uri="{FF2B5EF4-FFF2-40B4-BE49-F238E27FC236}">
                    <a16:creationId xmlns:a16="http://schemas.microsoft.com/office/drawing/2014/main" id="{21ABA28F-266C-4FC1-BD85-E363E3F33D01}"/>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308" name="手繪多邊形: 圖案 307">
                <a:extLst>
                  <a:ext uri="{FF2B5EF4-FFF2-40B4-BE49-F238E27FC236}">
                    <a16:creationId xmlns:a16="http://schemas.microsoft.com/office/drawing/2014/main" id="{C9F71EA7-73DD-44D4-8D56-42B1B5A1C6C8}"/>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nvGrpSpPr>
            <p:cNvPr id="259" name="圖形 152">
              <a:extLst>
                <a:ext uri="{FF2B5EF4-FFF2-40B4-BE49-F238E27FC236}">
                  <a16:creationId xmlns:a16="http://schemas.microsoft.com/office/drawing/2014/main" id="{C43F7CF6-435C-4F51-BA83-F032E95BF103}"/>
                </a:ext>
              </a:extLst>
            </p:cNvPr>
            <p:cNvGrpSpPr/>
            <p:nvPr/>
          </p:nvGrpSpPr>
          <p:grpSpPr>
            <a:xfrm flipH="1">
              <a:off x="9121822" y="4438731"/>
              <a:ext cx="458537" cy="590550"/>
              <a:chOff x="9272428" y="5069210"/>
              <a:chExt cx="458537" cy="590550"/>
            </a:xfrm>
          </p:grpSpPr>
          <p:sp>
            <p:nvSpPr>
              <p:cNvPr id="264" name="手繪多邊形: 圖案 263">
                <a:extLst>
                  <a:ext uri="{FF2B5EF4-FFF2-40B4-BE49-F238E27FC236}">
                    <a16:creationId xmlns:a16="http://schemas.microsoft.com/office/drawing/2014/main" id="{21F95156-914A-49C8-A126-FA6C25E38A36}"/>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265" name="手繪多邊形: 圖案 264">
                <a:extLst>
                  <a:ext uri="{FF2B5EF4-FFF2-40B4-BE49-F238E27FC236}">
                    <a16:creationId xmlns:a16="http://schemas.microsoft.com/office/drawing/2014/main" id="{8AD14B33-EE83-4FB9-9314-FCEBEA7EC212}"/>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67" name="手繪多邊形: 圖案 266">
                <a:extLst>
                  <a:ext uri="{FF2B5EF4-FFF2-40B4-BE49-F238E27FC236}">
                    <a16:creationId xmlns:a16="http://schemas.microsoft.com/office/drawing/2014/main" id="{63325F21-09C0-449A-8B05-5032A9BB6B9A}"/>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268" name="手繪多邊形: 圖案 267">
                <a:extLst>
                  <a:ext uri="{FF2B5EF4-FFF2-40B4-BE49-F238E27FC236}">
                    <a16:creationId xmlns:a16="http://schemas.microsoft.com/office/drawing/2014/main" id="{B33F68B6-A2CA-4DA6-A494-C2C370C13503}"/>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269" name="手繪多邊形: 圖案 268">
                <a:extLst>
                  <a:ext uri="{FF2B5EF4-FFF2-40B4-BE49-F238E27FC236}">
                    <a16:creationId xmlns:a16="http://schemas.microsoft.com/office/drawing/2014/main" id="{9436691C-908C-4A1B-9AD0-0338FF6B09C8}"/>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270" name="手繪多邊形: 圖案 269">
                <a:extLst>
                  <a:ext uri="{FF2B5EF4-FFF2-40B4-BE49-F238E27FC236}">
                    <a16:creationId xmlns:a16="http://schemas.microsoft.com/office/drawing/2014/main" id="{661F4400-7963-4227-A53B-89BD2DCB64B0}"/>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271" name="手繪多邊形: 圖案 270">
                <a:extLst>
                  <a:ext uri="{FF2B5EF4-FFF2-40B4-BE49-F238E27FC236}">
                    <a16:creationId xmlns:a16="http://schemas.microsoft.com/office/drawing/2014/main" id="{3D3054D9-FCD6-41CA-B8E5-BFFDCC670C2B}"/>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272" name="手繪多邊形: 圖案 271">
                <a:extLst>
                  <a:ext uri="{FF2B5EF4-FFF2-40B4-BE49-F238E27FC236}">
                    <a16:creationId xmlns:a16="http://schemas.microsoft.com/office/drawing/2014/main" id="{14932113-02D1-4622-A131-FF74A3C59E0E}"/>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273" name="手繪多邊形: 圖案 272">
                <a:extLst>
                  <a:ext uri="{FF2B5EF4-FFF2-40B4-BE49-F238E27FC236}">
                    <a16:creationId xmlns:a16="http://schemas.microsoft.com/office/drawing/2014/main" id="{8A25ECDE-897D-4C32-BA91-694B72EFE83D}"/>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274" name="手繪多邊形: 圖案 273">
                <a:extLst>
                  <a:ext uri="{FF2B5EF4-FFF2-40B4-BE49-F238E27FC236}">
                    <a16:creationId xmlns:a16="http://schemas.microsoft.com/office/drawing/2014/main" id="{37CA8991-7358-45C7-A6DB-750D0F68B46C}"/>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275" name="手繪多邊形: 圖案 274">
                <a:extLst>
                  <a:ext uri="{FF2B5EF4-FFF2-40B4-BE49-F238E27FC236}">
                    <a16:creationId xmlns:a16="http://schemas.microsoft.com/office/drawing/2014/main" id="{2AA476C5-198C-4015-9703-DDBAE6CC179C}"/>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276" name="手繪多邊形: 圖案 275">
                <a:extLst>
                  <a:ext uri="{FF2B5EF4-FFF2-40B4-BE49-F238E27FC236}">
                    <a16:creationId xmlns:a16="http://schemas.microsoft.com/office/drawing/2014/main" id="{9D6093D9-A3D6-4A52-B255-676797A93AE9}"/>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295" name="手繪多邊形: 圖案 294">
                <a:extLst>
                  <a:ext uri="{FF2B5EF4-FFF2-40B4-BE49-F238E27FC236}">
                    <a16:creationId xmlns:a16="http://schemas.microsoft.com/office/drawing/2014/main" id="{36BC5599-AD8F-4DDC-9A59-7DE24BFF2D34}"/>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pic>
        <p:nvPicPr>
          <p:cNvPr id="309" name="Picture 1">
            <a:extLst>
              <a:ext uri="{FF2B5EF4-FFF2-40B4-BE49-F238E27FC236}">
                <a16:creationId xmlns:a16="http://schemas.microsoft.com/office/drawing/2014/main" id="{E3BC55CA-A2A2-4821-BCC0-69432998245C}"/>
              </a:ext>
            </a:extLst>
          </p:cNvPr>
          <p:cNvPicPr>
            <a:picLocks noChangeAspect="1"/>
          </p:cNvPicPr>
          <p:nvPr/>
        </p:nvPicPr>
        <p:blipFill>
          <a:blip r:embed="rId5"/>
          <a:stretch>
            <a:fillRect/>
          </a:stretch>
        </p:blipFill>
        <p:spPr>
          <a:xfrm>
            <a:off x="7250535" y="2191330"/>
            <a:ext cx="366877" cy="391750"/>
          </a:xfrm>
          <a:prstGeom prst="rect">
            <a:avLst/>
          </a:prstGeom>
        </p:spPr>
      </p:pic>
      <p:sp>
        <p:nvSpPr>
          <p:cNvPr id="310" name="文字方塊 309">
            <a:extLst>
              <a:ext uri="{FF2B5EF4-FFF2-40B4-BE49-F238E27FC236}">
                <a16:creationId xmlns:a16="http://schemas.microsoft.com/office/drawing/2014/main" id="{028E15A3-8FB7-4C55-8876-B8CABF215181}"/>
              </a:ext>
            </a:extLst>
          </p:cNvPr>
          <p:cNvSpPr txBox="1"/>
          <p:nvPr/>
        </p:nvSpPr>
        <p:spPr>
          <a:xfrm>
            <a:off x="7638750" y="2190915"/>
            <a:ext cx="211216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2000" b="1">
                <a:solidFill>
                  <a:schemeClr val="bg1"/>
                </a:solidFill>
                <a:latin typeface="Arial" panose="020B0604020202020204" pitchFamily="34" charset="0"/>
                <a:ea typeface="Microsoft JhengHei"/>
                <a:cs typeface="Arial" panose="020B0604020202020204" pitchFamily="34" charset="0"/>
              </a:rPr>
              <a:t>VJBOD Cloud</a:t>
            </a:r>
          </a:p>
        </p:txBody>
      </p:sp>
      <p:sp>
        <p:nvSpPr>
          <p:cNvPr id="311" name="文字方塊 310">
            <a:extLst>
              <a:ext uri="{FF2B5EF4-FFF2-40B4-BE49-F238E27FC236}">
                <a16:creationId xmlns:a16="http://schemas.microsoft.com/office/drawing/2014/main" id="{F206A255-B26E-4C9E-B77F-2E9A9B1599B9}"/>
              </a:ext>
            </a:extLst>
          </p:cNvPr>
          <p:cNvSpPr txBox="1"/>
          <p:nvPr/>
        </p:nvSpPr>
        <p:spPr>
          <a:xfrm>
            <a:off x="4237145" y="2738132"/>
            <a:ext cx="9342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400" b="1">
                <a:latin typeface="Arial" panose="020B0604020202020204" pitchFamily="34" charset="0"/>
                <a:ea typeface="微軟正黑體"/>
                <a:cs typeface="Arial" panose="020B0604020202020204" pitchFamily="34" charset="0"/>
              </a:rPr>
              <a:t>Client</a:t>
            </a:r>
            <a:endParaRPr lang="zh-TW" altLang="en-US" sz="1400" b="1">
              <a:latin typeface="Arial" panose="020B0604020202020204" pitchFamily="34" charset="0"/>
              <a:ea typeface="微軟正黑體"/>
              <a:cs typeface="Arial" panose="020B0604020202020204" pitchFamily="34" charset="0"/>
            </a:endParaRPr>
          </a:p>
        </p:txBody>
      </p:sp>
      <p:grpSp>
        <p:nvGrpSpPr>
          <p:cNvPr id="312" name="群組 311">
            <a:extLst>
              <a:ext uri="{FF2B5EF4-FFF2-40B4-BE49-F238E27FC236}">
                <a16:creationId xmlns:a16="http://schemas.microsoft.com/office/drawing/2014/main" id="{6BDCEF9B-43A7-4B5F-9441-428A998C31AA}"/>
              </a:ext>
            </a:extLst>
          </p:cNvPr>
          <p:cNvGrpSpPr/>
          <p:nvPr/>
        </p:nvGrpSpPr>
        <p:grpSpPr>
          <a:xfrm>
            <a:off x="4147703" y="1857663"/>
            <a:ext cx="1131946" cy="847725"/>
            <a:chOff x="4330260" y="3532915"/>
            <a:chExt cx="1131946" cy="847725"/>
          </a:xfrm>
        </p:grpSpPr>
        <p:pic>
          <p:nvPicPr>
            <p:cNvPr id="313" name="圖形 312">
              <a:extLst>
                <a:ext uri="{FF2B5EF4-FFF2-40B4-BE49-F238E27FC236}">
                  <a16:creationId xmlns:a16="http://schemas.microsoft.com/office/drawing/2014/main" id="{0CEE578F-B01D-46CD-93A4-F907C991DD4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366831" y="3532915"/>
              <a:ext cx="1095375" cy="847725"/>
            </a:xfrm>
            <a:prstGeom prst="rect">
              <a:avLst/>
            </a:prstGeom>
          </p:spPr>
        </p:pic>
        <p:pic>
          <p:nvPicPr>
            <p:cNvPr id="314" name="圖形 313">
              <a:extLst>
                <a:ext uri="{FF2B5EF4-FFF2-40B4-BE49-F238E27FC236}">
                  <a16:creationId xmlns:a16="http://schemas.microsoft.com/office/drawing/2014/main" id="{CF36BD03-B33F-4607-B517-91A264EE279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330260" y="3963978"/>
              <a:ext cx="462454" cy="416206"/>
            </a:xfrm>
            <a:prstGeom prst="rect">
              <a:avLst/>
            </a:prstGeom>
          </p:spPr>
        </p:pic>
      </p:grpSp>
      <p:sp>
        <p:nvSpPr>
          <p:cNvPr id="315" name="文字方塊 314">
            <a:extLst>
              <a:ext uri="{FF2B5EF4-FFF2-40B4-BE49-F238E27FC236}">
                <a16:creationId xmlns:a16="http://schemas.microsoft.com/office/drawing/2014/main" id="{838BFA96-D23A-4C71-B231-E00FDDD2BF86}"/>
              </a:ext>
            </a:extLst>
          </p:cNvPr>
          <p:cNvSpPr txBox="1"/>
          <p:nvPr/>
        </p:nvSpPr>
        <p:spPr>
          <a:xfrm>
            <a:off x="5067260" y="1617972"/>
            <a:ext cx="78317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1400">
                <a:latin typeface="Arial" panose="020B0604020202020204" pitchFamily="34" charset="0"/>
                <a:ea typeface="新細明體"/>
                <a:cs typeface="Arial" panose="020B0604020202020204" pitchFamily="34" charset="0"/>
              </a:rPr>
              <a:t>initiator</a:t>
            </a:r>
          </a:p>
        </p:txBody>
      </p:sp>
      <p:sp>
        <p:nvSpPr>
          <p:cNvPr id="316" name="矩形: 圓角 315">
            <a:extLst>
              <a:ext uri="{FF2B5EF4-FFF2-40B4-BE49-F238E27FC236}">
                <a16:creationId xmlns:a16="http://schemas.microsoft.com/office/drawing/2014/main" id="{CADFE992-404A-41B0-8B03-3781357B5936}"/>
              </a:ext>
            </a:extLst>
          </p:cNvPr>
          <p:cNvSpPr/>
          <p:nvPr/>
        </p:nvSpPr>
        <p:spPr>
          <a:xfrm rot="16200000" flipH="1">
            <a:off x="8891190" y="2771839"/>
            <a:ext cx="4392126" cy="1904781"/>
          </a:xfrm>
          <a:prstGeom prst="roundRect">
            <a:avLst>
              <a:gd name="adj" fmla="val 15021"/>
            </a:avLst>
          </a:prstGeom>
          <a:solidFill>
            <a:srgbClr val="5BFFFF">
              <a:alpha val="50000"/>
            </a:srgb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D045F"/>
              </a:solidFill>
              <a:latin typeface="Arial" panose="020B0604020202020204" pitchFamily="34" charset="0"/>
              <a:cs typeface="Arial" panose="020B0604020202020204" pitchFamily="34" charset="0"/>
            </a:endParaRPr>
          </a:p>
        </p:txBody>
      </p:sp>
      <p:grpSp>
        <p:nvGrpSpPr>
          <p:cNvPr id="318" name="群組 317">
            <a:extLst>
              <a:ext uri="{FF2B5EF4-FFF2-40B4-BE49-F238E27FC236}">
                <a16:creationId xmlns:a16="http://schemas.microsoft.com/office/drawing/2014/main" id="{151BABF3-0427-410F-8C2A-B697B3CFDD5C}"/>
              </a:ext>
            </a:extLst>
          </p:cNvPr>
          <p:cNvGrpSpPr/>
          <p:nvPr/>
        </p:nvGrpSpPr>
        <p:grpSpPr>
          <a:xfrm>
            <a:off x="10223202" y="2594376"/>
            <a:ext cx="1733804" cy="2924070"/>
            <a:chOff x="9976361" y="2333107"/>
            <a:chExt cx="1733804" cy="2924070"/>
          </a:xfrm>
        </p:grpSpPr>
        <p:pic>
          <p:nvPicPr>
            <p:cNvPr id="319" name="圖片 318" descr="一張含有 食物, 畫畫 的圖片&#10;&#10;自動產生的描述">
              <a:extLst>
                <a:ext uri="{FF2B5EF4-FFF2-40B4-BE49-F238E27FC236}">
                  <a16:creationId xmlns:a16="http://schemas.microsoft.com/office/drawing/2014/main" id="{CCA82598-106F-402B-B35B-C89F56F79E01}"/>
                </a:ext>
              </a:extLst>
            </p:cNvPr>
            <p:cNvPicPr>
              <a:picLocks noChangeAspect="1"/>
            </p:cNvPicPr>
            <p:nvPr/>
          </p:nvPicPr>
          <p:blipFill>
            <a:blip r:embed="rId10"/>
            <a:stretch>
              <a:fillRect/>
            </a:stretch>
          </p:blipFill>
          <p:spPr>
            <a:xfrm>
              <a:off x="9976361" y="2929348"/>
              <a:ext cx="546696" cy="546696"/>
            </a:xfrm>
            <a:prstGeom prst="rect">
              <a:avLst/>
            </a:prstGeom>
          </p:spPr>
        </p:pic>
        <p:grpSp>
          <p:nvGrpSpPr>
            <p:cNvPr id="320" name="群組 319">
              <a:extLst>
                <a:ext uri="{FF2B5EF4-FFF2-40B4-BE49-F238E27FC236}">
                  <a16:creationId xmlns:a16="http://schemas.microsoft.com/office/drawing/2014/main" id="{7AAD425C-F0EE-4631-A66F-8D2632B45C9F}"/>
                </a:ext>
              </a:extLst>
            </p:cNvPr>
            <p:cNvGrpSpPr/>
            <p:nvPr/>
          </p:nvGrpSpPr>
          <p:grpSpPr>
            <a:xfrm>
              <a:off x="10598813" y="4738312"/>
              <a:ext cx="518865" cy="518865"/>
              <a:chOff x="10553969" y="4752817"/>
              <a:chExt cx="518865" cy="518865"/>
            </a:xfrm>
          </p:grpSpPr>
          <p:sp>
            <p:nvSpPr>
              <p:cNvPr id="334" name="矩形: 圓角 333">
                <a:extLst>
                  <a:ext uri="{FF2B5EF4-FFF2-40B4-BE49-F238E27FC236}">
                    <a16:creationId xmlns:a16="http://schemas.microsoft.com/office/drawing/2014/main" id="{C703B27A-4BE8-4AFF-8B99-C7AEB63EAAAD}"/>
                  </a:ext>
                </a:extLst>
              </p:cNvPr>
              <p:cNvSpPr/>
              <p:nvPr/>
            </p:nvSpPr>
            <p:spPr>
              <a:xfrm>
                <a:off x="10553969" y="4752817"/>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35" name="圖片 334">
                <a:extLst>
                  <a:ext uri="{FF2B5EF4-FFF2-40B4-BE49-F238E27FC236}">
                    <a16:creationId xmlns:a16="http://schemas.microsoft.com/office/drawing/2014/main" id="{AF08EF46-7596-4D5C-8C0D-E5860BF3070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602757" y="4806464"/>
                <a:ext cx="421288" cy="389591"/>
              </a:xfrm>
              <a:prstGeom prst="rect">
                <a:avLst/>
              </a:prstGeom>
            </p:spPr>
          </p:pic>
        </p:grpSp>
        <p:pic>
          <p:nvPicPr>
            <p:cNvPr id="321" name="圖片 15">
              <a:extLst>
                <a:ext uri="{FF2B5EF4-FFF2-40B4-BE49-F238E27FC236}">
                  <a16:creationId xmlns:a16="http://schemas.microsoft.com/office/drawing/2014/main" id="{38F4E869-207F-4686-B862-02C11FBFF5E7}"/>
                </a:ext>
              </a:extLst>
            </p:cNvPr>
            <p:cNvPicPr>
              <a:picLocks noChangeAspect="1"/>
            </p:cNvPicPr>
            <p:nvPr/>
          </p:nvPicPr>
          <p:blipFill>
            <a:blip r:embed="rId12"/>
            <a:stretch>
              <a:fillRect/>
            </a:stretch>
          </p:blipFill>
          <p:spPr>
            <a:xfrm>
              <a:off x="9996090" y="3547447"/>
              <a:ext cx="523556" cy="513677"/>
            </a:xfrm>
            <a:prstGeom prst="rect">
              <a:avLst/>
            </a:prstGeom>
          </p:spPr>
        </p:pic>
        <p:pic>
          <p:nvPicPr>
            <p:cNvPr id="322" name="圖片 29">
              <a:extLst>
                <a:ext uri="{FF2B5EF4-FFF2-40B4-BE49-F238E27FC236}">
                  <a16:creationId xmlns:a16="http://schemas.microsoft.com/office/drawing/2014/main" id="{F8FE348A-68F1-41A2-B1C4-687A8ABB7088}"/>
                </a:ext>
              </a:extLst>
            </p:cNvPr>
            <p:cNvPicPr>
              <a:picLocks noChangeAspect="1"/>
            </p:cNvPicPr>
            <p:nvPr/>
          </p:nvPicPr>
          <p:blipFill>
            <a:blip r:embed="rId13"/>
            <a:stretch>
              <a:fillRect/>
            </a:stretch>
          </p:blipFill>
          <p:spPr>
            <a:xfrm>
              <a:off x="9989529" y="4144772"/>
              <a:ext cx="519854" cy="519854"/>
            </a:xfrm>
            <a:prstGeom prst="rect">
              <a:avLst/>
            </a:prstGeom>
          </p:spPr>
        </p:pic>
        <p:pic>
          <p:nvPicPr>
            <p:cNvPr id="323" name="圖片 31">
              <a:extLst>
                <a:ext uri="{FF2B5EF4-FFF2-40B4-BE49-F238E27FC236}">
                  <a16:creationId xmlns:a16="http://schemas.microsoft.com/office/drawing/2014/main" id="{AD444021-B24F-459D-A968-BDC56E88BF54}"/>
                </a:ext>
              </a:extLst>
            </p:cNvPr>
            <p:cNvPicPr>
              <a:picLocks noChangeAspect="1"/>
            </p:cNvPicPr>
            <p:nvPr/>
          </p:nvPicPr>
          <p:blipFill>
            <a:blip r:embed="rId14"/>
            <a:stretch>
              <a:fillRect/>
            </a:stretch>
          </p:blipFill>
          <p:spPr>
            <a:xfrm>
              <a:off x="9977840" y="2337024"/>
              <a:ext cx="525865" cy="525865"/>
            </a:xfrm>
            <a:prstGeom prst="rect">
              <a:avLst/>
            </a:prstGeom>
          </p:spPr>
        </p:pic>
        <p:pic>
          <p:nvPicPr>
            <p:cNvPr id="324" name="圖片 33">
              <a:extLst>
                <a:ext uri="{FF2B5EF4-FFF2-40B4-BE49-F238E27FC236}">
                  <a16:creationId xmlns:a16="http://schemas.microsoft.com/office/drawing/2014/main" id="{289BEAED-A4EF-4DA7-9576-7BF9B6ED16D4}"/>
                </a:ext>
              </a:extLst>
            </p:cNvPr>
            <p:cNvPicPr>
              <a:picLocks noChangeAspect="1"/>
            </p:cNvPicPr>
            <p:nvPr/>
          </p:nvPicPr>
          <p:blipFill>
            <a:blip r:embed="rId15"/>
            <a:stretch>
              <a:fillRect/>
            </a:stretch>
          </p:blipFill>
          <p:spPr>
            <a:xfrm>
              <a:off x="10577153" y="2929348"/>
              <a:ext cx="546696" cy="546696"/>
            </a:xfrm>
            <a:prstGeom prst="rect">
              <a:avLst/>
            </a:prstGeom>
          </p:spPr>
        </p:pic>
        <p:pic>
          <p:nvPicPr>
            <p:cNvPr id="325" name="圖片 35">
              <a:extLst>
                <a:ext uri="{FF2B5EF4-FFF2-40B4-BE49-F238E27FC236}">
                  <a16:creationId xmlns:a16="http://schemas.microsoft.com/office/drawing/2014/main" id="{2EF34C6D-FD9B-4C9C-91C9-618C9D2BB3C8}"/>
                </a:ext>
              </a:extLst>
            </p:cNvPr>
            <p:cNvPicPr>
              <a:picLocks noChangeAspect="1"/>
            </p:cNvPicPr>
            <p:nvPr/>
          </p:nvPicPr>
          <p:blipFill>
            <a:blip r:embed="rId16"/>
            <a:stretch>
              <a:fillRect/>
            </a:stretch>
          </p:blipFill>
          <p:spPr>
            <a:xfrm>
              <a:off x="10577153" y="2337024"/>
              <a:ext cx="525865" cy="525865"/>
            </a:xfrm>
            <a:prstGeom prst="rect">
              <a:avLst/>
            </a:prstGeom>
          </p:spPr>
        </p:pic>
        <p:pic>
          <p:nvPicPr>
            <p:cNvPr id="326" name="圖片 37">
              <a:extLst>
                <a:ext uri="{FF2B5EF4-FFF2-40B4-BE49-F238E27FC236}">
                  <a16:creationId xmlns:a16="http://schemas.microsoft.com/office/drawing/2014/main" id="{364584DB-6856-4FD5-A029-1181F690BFAB}"/>
                </a:ext>
              </a:extLst>
            </p:cNvPr>
            <p:cNvPicPr>
              <a:picLocks noChangeAspect="1"/>
            </p:cNvPicPr>
            <p:nvPr/>
          </p:nvPicPr>
          <p:blipFill>
            <a:blip r:embed="rId17"/>
            <a:stretch>
              <a:fillRect/>
            </a:stretch>
          </p:blipFill>
          <p:spPr>
            <a:xfrm>
              <a:off x="10586705" y="4144772"/>
              <a:ext cx="519854" cy="519854"/>
            </a:xfrm>
            <a:prstGeom prst="rect">
              <a:avLst/>
            </a:prstGeom>
          </p:spPr>
        </p:pic>
        <p:pic>
          <p:nvPicPr>
            <p:cNvPr id="327" name="圖片 39">
              <a:extLst>
                <a:ext uri="{FF2B5EF4-FFF2-40B4-BE49-F238E27FC236}">
                  <a16:creationId xmlns:a16="http://schemas.microsoft.com/office/drawing/2014/main" id="{9EA99023-2FBC-4B8B-9CDA-5B145C54476C}"/>
                </a:ext>
              </a:extLst>
            </p:cNvPr>
            <p:cNvPicPr>
              <a:picLocks noChangeAspect="1"/>
            </p:cNvPicPr>
            <p:nvPr/>
          </p:nvPicPr>
          <p:blipFill>
            <a:blip r:embed="rId18"/>
            <a:stretch>
              <a:fillRect/>
            </a:stretch>
          </p:blipFill>
          <p:spPr>
            <a:xfrm>
              <a:off x="10565768" y="3530419"/>
              <a:ext cx="547733" cy="547733"/>
            </a:xfrm>
            <a:prstGeom prst="rect">
              <a:avLst/>
            </a:prstGeom>
          </p:spPr>
        </p:pic>
        <p:pic>
          <p:nvPicPr>
            <p:cNvPr id="328" name="圖片 41" descr="一張含有 美工圖案 的圖片&#10;&#10;描述是以非常高的可信度產生">
              <a:extLst>
                <a:ext uri="{FF2B5EF4-FFF2-40B4-BE49-F238E27FC236}">
                  <a16:creationId xmlns:a16="http://schemas.microsoft.com/office/drawing/2014/main" id="{B5B8C67D-266A-48A3-8B97-261D85935830}"/>
                </a:ext>
              </a:extLst>
            </p:cNvPr>
            <p:cNvPicPr>
              <a:picLocks noChangeAspect="1"/>
            </p:cNvPicPr>
            <p:nvPr/>
          </p:nvPicPr>
          <p:blipFill>
            <a:blip r:embed="rId19"/>
            <a:stretch>
              <a:fillRect/>
            </a:stretch>
          </p:blipFill>
          <p:spPr>
            <a:xfrm>
              <a:off x="11161761" y="2930887"/>
              <a:ext cx="543619" cy="543619"/>
            </a:xfrm>
            <a:prstGeom prst="rect">
              <a:avLst/>
            </a:prstGeom>
          </p:spPr>
        </p:pic>
        <p:pic>
          <p:nvPicPr>
            <p:cNvPr id="329" name="圖片 43">
              <a:extLst>
                <a:ext uri="{FF2B5EF4-FFF2-40B4-BE49-F238E27FC236}">
                  <a16:creationId xmlns:a16="http://schemas.microsoft.com/office/drawing/2014/main" id="{7DD7AD78-26A6-4C40-A88C-A85F4AE3E340}"/>
                </a:ext>
              </a:extLst>
            </p:cNvPr>
            <p:cNvPicPr>
              <a:picLocks noChangeAspect="1"/>
            </p:cNvPicPr>
            <p:nvPr/>
          </p:nvPicPr>
          <p:blipFill>
            <a:blip r:embed="rId20"/>
            <a:stretch>
              <a:fillRect/>
            </a:stretch>
          </p:blipFill>
          <p:spPr>
            <a:xfrm>
              <a:off x="11159623" y="3532476"/>
              <a:ext cx="543619" cy="543619"/>
            </a:xfrm>
            <a:prstGeom prst="rect">
              <a:avLst/>
            </a:prstGeom>
          </p:spPr>
        </p:pic>
        <p:pic>
          <p:nvPicPr>
            <p:cNvPr id="330" name="Picture 2">
              <a:extLst>
                <a:ext uri="{FF2B5EF4-FFF2-40B4-BE49-F238E27FC236}">
                  <a16:creationId xmlns:a16="http://schemas.microsoft.com/office/drawing/2014/main" id="{490968C9-2656-4D2D-AA5B-308311DDFD40}"/>
                </a:ext>
              </a:extLst>
            </p:cNvPr>
            <p:cNvPicPr>
              <a:picLocks noChangeAspect="1"/>
            </p:cNvPicPr>
            <p:nvPr/>
          </p:nvPicPr>
          <p:blipFill>
            <a:blip r:embed="rId21" cstate="screen">
              <a:extLst>
                <a:ext uri="{28A0092B-C50C-407E-A947-70E740481C1C}">
                  <a14:useLocalDpi xmlns:a14="http://schemas.microsoft.com/office/drawing/2010/main"/>
                </a:ext>
              </a:extLst>
            </a:blip>
            <a:srcRect/>
            <a:stretch/>
          </p:blipFill>
          <p:spPr>
            <a:xfrm>
              <a:off x="11176466" y="2333107"/>
              <a:ext cx="533699" cy="533699"/>
            </a:xfrm>
            <a:prstGeom prst="rect">
              <a:avLst/>
            </a:prstGeom>
          </p:spPr>
        </p:pic>
        <p:grpSp>
          <p:nvGrpSpPr>
            <p:cNvPr id="331" name="群組 330">
              <a:extLst>
                <a:ext uri="{FF2B5EF4-FFF2-40B4-BE49-F238E27FC236}">
                  <a16:creationId xmlns:a16="http://schemas.microsoft.com/office/drawing/2014/main" id="{DFE9D814-A8A3-4390-B0DE-641ADAC78192}"/>
                </a:ext>
              </a:extLst>
            </p:cNvPr>
            <p:cNvGrpSpPr/>
            <p:nvPr/>
          </p:nvGrpSpPr>
          <p:grpSpPr>
            <a:xfrm>
              <a:off x="11183882" y="4145267"/>
              <a:ext cx="518865" cy="518865"/>
              <a:chOff x="11131771" y="4155822"/>
              <a:chExt cx="518865" cy="518865"/>
            </a:xfrm>
          </p:grpSpPr>
          <p:sp>
            <p:nvSpPr>
              <p:cNvPr id="332" name="矩形: 圓角 331">
                <a:extLst>
                  <a:ext uri="{FF2B5EF4-FFF2-40B4-BE49-F238E27FC236}">
                    <a16:creationId xmlns:a16="http://schemas.microsoft.com/office/drawing/2014/main" id="{045A19A6-0584-4A21-BF7A-89364BA00003}"/>
                  </a:ext>
                </a:extLst>
              </p:cNvPr>
              <p:cNvSpPr/>
              <p:nvPr/>
            </p:nvSpPr>
            <p:spPr>
              <a:xfrm>
                <a:off x="11131771" y="4155822"/>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33" name="圖片 332" descr="一張含有 物件 的圖片&#10;&#10;描述是以高可信度產生">
                <a:extLst>
                  <a:ext uri="{FF2B5EF4-FFF2-40B4-BE49-F238E27FC236}">
                    <a16:creationId xmlns:a16="http://schemas.microsoft.com/office/drawing/2014/main" id="{057E893E-7FC0-4AEC-872F-24D13E1EA385}"/>
                  </a:ext>
                </a:extLst>
              </p:cNvPr>
              <p:cNvPicPr>
                <a:picLocks noChangeAspect="1"/>
              </p:cNvPicPr>
              <p:nvPr/>
            </p:nvPicPr>
            <p:blipFill>
              <a:blip r:embed="rId22" cstate="screen">
                <a:extLst>
                  <a:ext uri="{28A0092B-C50C-407E-A947-70E740481C1C}">
                    <a14:useLocalDpi xmlns:a14="http://schemas.microsoft.com/office/drawing/2010/main"/>
                  </a:ext>
                </a:extLst>
              </a:blip>
              <a:stretch>
                <a:fillRect/>
              </a:stretch>
            </p:blipFill>
            <p:spPr>
              <a:xfrm>
                <a:off x="11182745" y="4195412"/>
                <a:ext cx="425078" cy="439684"/>
              </a:xfrm>
              <a:prstGeom prst="rect">
                <a:avLst/>
              </a:prstGeom>
            </p:spPr>
          </p:pic>
        </p:grpSp>
      </p:grpSp>
      <p:sp>
        <p:nvSpPr>
          <p:cNvPr id="336" name="矩形 335">
            <a:extLst>
              <a:ext uri="{FF2B5EF4-FFF2-40B4-BE49-F238E27FC236}">
                <a16:creationId xmlns:a16="http://schemas.microsoft.com/office/drawing/2014/main" id="{7CDEEBD5-F57A-4281-BE7F-ECD5199448A9}"/>
              </a:ext>
            </a:extLst>
          </p:cNvPr>
          <p:cNvSpPr/>
          <p:nvPr/>
        </p:nvSpPr>
        <p:spPr>
          <a:xfrm>
            <a:off x="10221830" y="1759732"/>
            <a:ext cx="1672253" cy="646331"/>
          </a:xfrm>
          <a:prstGeom prst="rect">
            <a:avLst/>
          </a:prstGeom>
        </p:spPr>
        <p:txBody>
          <a:bodyPr wrap="none">
            <a:spAutoFit/>
          </a:bodyPr>
          <a:lstStyle/>
          <a:p>
            <a:pPr algn="ctr"/>
            <a:r>
              <a:rPr lang="zh-TW" altLang="zh-TW">
                <a:latin typeface="Arial" panose="020B0604020202020204" pitchFamily="34" charset="0"/>
                <a:ea typeface="微軟正黑體"/>
                <a:cs typeface="Arial" panose="020B0604020202020204" pitchFamily="34" charset="0"/>
              </a:rPr>
              <a:t>Cloud object</a:t>
            </a:r>
          </a:p>
          <a:p>
            <a:pPr algn="ctr"/>
            <a:r>
              <a:rPr lang="zh-TW" altLang="zh-TW">
                <a:latin typeface="Arial" panose="020B0604020202020204" pitchFamily="34" charset="0"/>
                <a:ea typeface="微軟正黑體"/>
                <a:cs typeface="Arial" panose="020B0604020202020204" pitchFamily="34" charset="0"/>
              </a:rPr>
              <a:t>Storage space</a:t>
            </a:r>
            <a:endParaRPr lang="en-US" altLang="zh-TW">
              <a:latin typeface="Arial" panose="020B0604020202020204" pitchFamily="34" charset="0"/>
              <a:ea typeface="微軟正黑體"/>
              <a:cs typeface="Arial" panose="020B0604020202020204" pitchFamily="34" charset="0"/>
            </a:endParaRPr>
          </a:p>
        </p:txBody>
      </p:sp>
    </p:spTree>
    <p:extLst>
      <p:ext uri="{BB962C8B-B14F-4D97-AF65-F5344CB8AC3E}">
        <p14:creationId xmlns:p14="http://schemas.microsoft.com/office/powerpoint/2010/main" val="759749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8394EC-5E82-4B2E-AA1D-352961706B1C}"/>
              </a:ext>
            </a:extLst>
          </p:cNvPr>
          <p:cNvSpPr>
            <a:spLocks noGrp="1"/>
          </p:cNvSpPr>
          <p:nvPr>
            <p:ph type="ctrTitle"/>
          </p:nvPr>
        </p:nvSpPr>
        <p:spPr>
          <a:xfrm>
            <a:off x="491003" y="2706026"/>
            <a:ext cx="7619651" cy="1445948"/>
          </a:xfrm>
        </p:spPr>
        <p:txBody>
          <a:bodyPr>
            <a:normAutofit/>
          </a:bodyPr>
          <a:lstStyle/>
          <a:p>
            <a:r>
              <a:rPr lang="en-US" altLang="zh-TW" sz="5400" b="1">
                <a:latin typeface="Arial"/>
                <a:ea typeface="微軟正黑體"/>
                <a:cs typeface="Arial"/>
              </a:rPr>
              <a:t>VJBOD</a:t>
            </a:r>
            <a:r>
              <a:rPr lang="zh-TW" sz="5400" b="1">
                <a:latin typeface="Arial"/>
                <a:ea typeface="微軟正黑體"/>
                <a:cs typeface="Arial"/>
              </a:rPr>
              <a:t> </a:t>
            </a:r>
            <a:r>
              <a:rPr lang="zh-TW" sz="5400" b="1" cap="none">
                <a:latin typeface="Arial"/>
                <a:ea typeface="微軟正黑體"/>
                <a:cs typeface="Arial"/>
              </a:rPr>
              <a:t>Cloud</a:t>
            </a:r>
            <a:br>
              <a:rPr lang="zh-TW" altLang="en-US" sz="4000" b="0" cap="none">
                <a:latin typeface="Arial"/>
                <a:ea typeface="微軟正黑體"/>
                <a:cs typeface="Arial"/>
              </a:rPr>
            </a:br>
            <a:r>
              <a:rPr lang="en-US" altLang="zh-TW" sz="4000" b="0" cap="none">
                <a:latin typeface="Arial"/>
                <a:ea typeface="微軟正黑體"/>
                <a:cs typeface="Arial"/>
              </a:rPr>
              <a:t>Function Introduction</a:t>
            </a:r>
            <a:endParaRPr lang="zh-TW" altLang="en-US" sz="4000" b="0" cap="none">
              <a:latin typeface="Arial"/>
              <a:ea typeface="微軟正黑體"/>
              <a:cs typeface="Arial"/>
            </a:endParaRPr>
          </a:p>
        </p:txBody>
      </p:sp>
    </p:spTree>
    <p:extLst>
      <p:ext uri="{BB962C8B-B14F-4D97-AF65-F5344CB8AC3E}">
        <p14:creationId xmlns:p14="http://schemas.microsoft.com/office/powerpoint/2010/main" val="5705218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488117" y="416266"/>
            <a:ext cx="11215766" cy="781212"/>
          </a:xfrm>
        </p:spPr>
        <p:txBody>
          <a:bodyPr>
            <a:normAutofit/>
          </a:bodyPr>
          <a:lstStyle/>
          <a:p>
            <a:r>
              <a:rPr lang="en-US" sz="4000" cap="none">
                <a:latin typeface="Arial"/>
                <a:ea typeface="微軟正黑體"/>
                <a:cs typeface="Arial"/>
              </a:rPr>
              <a:t>3 steps to create a Cloud Volume / LUN</a:t>
            </a:r>
            <a:endParaRPr lang="en-US" sz="4000"/>
          </a:p>
        </p:txBody>
      </p:sp>
      <p:sp>
        <p:nvSpPr>
          <p:cNvPr id="4" name="Rectangle 12">
            <a:extLst>
              <a:ext uri="{FF2B5EF4-FFF2-40B4-BE49-F238E27FC236}">
                <a16:creationId xmlns:a16="http://schemas.microsoft.com/office/drawing/2014/main" id="{DBED3B5A-D002-421B-8177-2CB0C2AF9A96}"/>
              </a:ext>
            </a:extLst>
          </p:cNvPr>
          <p:cNvSpPr/>
          <p:nvPr/>
        </p:nvSpPr>
        <p:spPr>
          <a:xfrm>
            <a:off x="523416" y="1216932"/>
            <a:ext cx="11180467" cy="1015663"/>
          </a:xfrm>
          <a:prstGeom prst="rect">
            <a:avLst/>
          </a:prstGeom>
        </p:spPr>
        <p:txBody>
          <a:bodyPr wrap="square" anchor="t">
            <a:spAutoFit/>
          </a:bodyPr>
          <a:lstStyle/>
          <a:p>
            <a:pPr marL="342900" indent="-342900">
              <a:buSzPct val="100000"/>
              <a:buFont typeface="Arial" panose="020B0604020202020204" pitchFamily="34" charset="0"/>
              <a:buChar char="•"/>
            </a:pPr>
            <a:r>
              <a:rPr lang="zh-TW" sz="2000">
                <a:latin typeface="Arial"/>
                <a:ea typeface="Microsoft JhengHei"/>
                <a:cs typeface="Arial"/>
              </a:rPr>
              <a:t>Download the </a:t>
            </a:r>
            <a:r>
              <a:rPr lang="en-US" altLang="zh-TW" sz="2000">
                <a:latin typeface="Arial"/>
                <a:ea typeface="Microsoft JhengHei"/>
                <a:cs typeface="Arial"/>
              </a:rPr>
              <a:t>VJBOD Cloud</a:t>
            </a:r>
            <a:r>
              <a:rPr lang="zh-TW" altLang="en-US" sz="2000">
                <a:latin typeface="Arial"/>
                <a:ea typeface="Microsoft JhengHei"/>
                <a:cs typeface="Arial"/>
              </a:rPr>
              <a:t> </a:t>
            </a:r>
            <a:r>
              <a:rPr lang="zh-TW" sz="2000">
                <a:latin typeface="Arial"/>
                <a:ea typeface="Microsoft JhengHei"/>
                <a:cs typeface="Arial"/>
              </a:rPr>
              <a:t>program from the App Center</a:t>
            </a:r>
            <a:r>
              <a:rPr lang="en-US" altLang="zh-TW" sz="2000">
                <a:latin typeface="Arial"/>
                <a:ea typeface="Microsoft JhengHei"/>
                <a:cs typeface="Arial"/>
              </a:rPr>
              <a:t>.</a:t>
            </a:r>
            <a:endParaRPr lang="en-US" sz="2000">
              <a:latin typeface="Arial"/>
              <a:ea typeface="Microsoft JhengHei"/>
              <a:cs typeface="Arial"/>
            </a:endParaRPr>
          </a:p>
          <a:p>
            <a:pPr marL="342900" indent="-342900">
              <a:buSzPct val="100000"/>
              <a:buFont typeface="Arial" panose="020B0604020202020204" pitchFamily="34" charset="0"/>
              <a:buChar char="•"/>
            </a:pPr>
            <a:r>
              <a:rPr lang="en-US" altLang="zh-TW" sz="2000">
                <a:latin typeface="Arial"/>
                <a:ea typeface="Microsoft JhengHei"/>
                <a:cs typeface="Arial"/>
              </a:rPr>
              <a:t>Follow </a:t>
            </a:r>
            <a:r>
              <a:rPr lang="zh-TW" sz="2000">
                <a:latin typeface="Arial"/>
                <a:ea typeface="Microsoft JhengHei"/>
                <a:cs typeface="Arial"/>
              </a:rPr>
              <a:t>VJBOD Cloud Wizard</a:t>
            </a:r>
            <a:r>
              <a:rPr lang="zh-TW" altLang="en-US" sz="2000">
                <a:latin typeface="Arial"/>
                <a:ea typeface="Microsoft JhengHei"/>
                <a:cs typeface="Arial"/>
              </a:rPr>
              <a:t> </a:t>
            </a:r>
            <a:r>
              <a:rPr lang="en-US" altLang="zh-TW" sz="2000">
                <a:latin typeface="Arial"/>
                <a:ea typeface="Microsoft JhengHei"/>
                <a:cs typeface="Arial"/>
              </a:rPr>
              <a:t>t</a:t>
            </a:r>
            <a:r>
              <a:rPr lang="zh-TW" altLang="en-US" sz="2000">
                <a:latin typeface="Arial"/>
                <a:ea typeface="Microsoft JhengHei"/>
                <a:cs typeface="Arial"/>
              </a:rPr>
              <a:t>o</a:t>
            </a:r>
            <a:r>
              <a:rPr lang="zh-TW" sz="2000">
                <a:latin typeface="Arial"/>
                <a:ea typeface="Microsoft JhengHei"/>
                <a:cs typeface="Arial"/>
              </a:rPr>
              <a:t> build a c</a:t>
            </a:r>
            <a:r>
              <a:rPr lang="en-US" altLang="zh-TW" sz="2000">
                <a:latin typeface="Arial"/>
                <a:ea typeface="+mn-lt"/>
                <a:cs typeface="Arial"/>
              </a:rPr>
              <a:t>loud</a:t>
            </a:r>
            <a:r>
              <a:rPr lang="zh-TW" altLang="en-US" sz="2000">
                <a:latin typeface="Arial"/>
                <a:ea typeface="Microsoft JhengHei"/>
                <a:cs typeface="Arial"/>
              </a:rPr>
              <a:t> </a:t>
            </a:r>
            <a:r>
              <a:rPr lang="en-US" altLang="zh-TW" sz="2000">
                <a:latin typeface="Arial"/>
                <a:ea typeface="+mn-lt"/>
                <a:cs typeface="Arial"/>
              </a:rPr>
              <a:t>volume/LUN</a:t>
            </a:r>
            <a:r>
              <a:rPr lang="zh-TW" sz="2000">
                <a:latin typeface="Arial"/>
                <a:ea typeface="Microsoft JhengHei"/>
                <a:cs typeface="Arial"/>
              </a:rPr>
              <a:t>.</a:t>
            </a:r>
            <a:endParaRPr lang="en-US" altLang="zh-TW" sz="2000">
              <a:latin typeface="Arial"/>
              <a:ea typeface="Microsoft JhengHei"/>
              <a:cs typeface="Arial"/>
            </a:endParaRPr>
          </a:p>
          <a:p>
            <a:pPr marL="342900" indent="-342900">
              <a:buSzPct val="100000"/>
              <a:buFont typeface="Arial" panose="020B0604020202020204" pitchFamily="34" charset="0"/>
              <a:buChar char="•"/>
            </a:pPr>
            <a:endParaRPr lang="en-US" altLang="zh-TW" sz="2000">
              <a:latin typeface="Arial" panose="020B0604020202020204" pitchFamily="34" charset="0"/>
              <a:ea typeface="微軟正黑體" panose="020B0604030504040204" pitchFamily="34" charset="-120"/>
              <a:cs typeface="Arial" panose="020B0604020202020204" pitchFamily="34" charset="0"/>
            </a:endParaRPr>
          </a:p>
        </p:txBody>
      </p:sp>
      <p:grpSp>
        <p:nvGrpSpPr>
          <p:cNvPr id="26" name="群組 25">
            <a:extLst>
              <a:ext uri="{FF2B5EF4-FFF2-40B4-BE49-F238E27FC236}">
                <a16:creationId xmlns:a16="http://schemas.microsoft.com/office/drawing/2014/main" id="{3E53FF66-9D21-44B7-8C47-7C1187407317}"/>
              </a:ext>
            </a:extLst>
          </p:cNvPr>
          <p:cNvGrpSpPr/>
          <p:nvPr/>
        </p:nvGrpSpPr>
        <p:grpSpPr>
          <a:xfrm>
            <a:off x="2341768" y="2278724"/>
            <a:ext cx="7362323" cy="1038320"/>
            <a:chOff x="2294143" y="2355747"/>
            <a:chExt cx="6759651" cy="1038320"/>
          </a:xfrm>
        </p:grpSpPr>
        <p:grpSp>
          <p:nvGrpSpPr>
            <p:cNvPr id="48" name="群組 47">
              <a:extLst>
                <a:ext uri="{FF2B5EF4-FFF2-40B4-BE49-F238E27FC236}">
                  <a16:creationId xmlns:a16="http://schemas.microsoft.com/office/drawing/2014/main" id="{8C239284-A497-4CAF-A508-8276B2540F83}"/>
                </a:ext>
              </a:extLst>
            </p:cNvPr>
            <p:cNvGrpSpPr/>
            <p:nvPr/>
          </p:nvGrpSpPr>
          <p:grpSpPr>
            <a:xfrm>
              <a:off x="2294143" y="2355747"/>
              <a:ext cx="6759651" cy="1038320"/>
              <a:chOff x="2294143" y="2355747"/>
              <a:chExt cx="6759651" cy="1038320"/>
            </a:xfrm>
          </p:grpSpPr>
          <p:sp>
            <p:nvSpPr>
              <p:cNvPr id="50" name="矩形: 圓角 49">
                <a:extLst>
                  <a:ext uri="{FF2B5EF4-FFF2-40B4-BE49-F238E27FC236}">
                    <a16:creationId xmlns:a16="http://schemas.microsoft.com/office/drawing/2014/main" id="{2A6BA33B-FC0C-4E70-9578-14477571DC85}"/>
                  </a:ext>
                </a:extLst>
              </p:cNvPr>
              <p:cNvSpPr/>
              <p:nvPr/>
            </p:nvSpPr>
            <p:spPr>
              <a:xfrm>
                <a:off x="2404389" y="2355747"/>
                <a:ext cx="6649405" cy="1038320"/>
              </a:xfrm>
              <a:prstGeom prst="roundRect">
                <a:avLst>
                  <a:gd name="adj" fmla="val 11183"/>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51" name="矩形 50">
                <a:extLst>
                  <a:ext uri="{FF2B5EF4-FFF2-40B4-BE49-F238E27FC236}">
                    <a16:creationId xmlns:a16="http://schemas.microsoft.com/office/drawing/2014/main" id="{920304CB-2444-46C9-9E8B-71385E6F59B6}"/>
                  </a:ext>
                </a:extLst>
              </p:cNvPr>
              <p:cNvSpPr/>
              <p:nvPr/>
            </p:nvSpPr>
            <p:spPr>
              <a:xfrm>
                <a:off x="2294143" y="2519129"/>
                <a:ext cx="542923" cy="707886"/>
              </a:xfrm>
              <a:prstGeom prst="rect">
                <a:avLst/>
              </a:prstGeom>
              <a:solidFill>
                <a:srgbClr val="002060"/>
              </a:solidFill>
              <a:ln w="28575">
                <a:solidFill>
                  <a:srgbClr val="37FFFF"/>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TW" altLang="en-US" sz="4000" b="1">
                    <a:latin typeface="Arial" panose="020B0604020202020204" pitchFamily="34" charset="0"/>
                    <a:ea typeface="微軟正黑體" panose="020B0604030504040204" pitchFamily="34" charset="-120"/>
                    <a:cs typeface="Arial" panose="020B0604020202020204" pitchFamily="34" charset="0"/>
                  </a:rPr>
                  <a:t>1</a:t>
                </a:r>
                <a:endParaRPr lang="zh-TW" altLang="en-US" sz="4000">
                  <a:latin typeface="Arial" panose="020B0604020202020204" pitchFamily="34" charset="0"/>
                  <a:cs typeface="Arial" panose="020B0604020202020204" pitchFamily="34" charset="0"/>
                </a:endParaRPr>
              </a:p>
            </p:txBody>
          </p:sp>
          <p:cxnSp>
            <p:nvCxnSpPr>
              <p:cNvPr id="52" name="直線接點 51">
                <a:extLst>
                  <a:ext uri="{FF2B5EF4-FFF2-40B4-BE49-F238E27FC236}">
                    <a16:creationId xmlns:a16="http://schemas.microsoft.com/office/drawing/2014/main" id="{1522CB7F-AA2D-466E-8E82-08DDCB342DD5}"/>
                  </a:ext>
                </a:extLst>
              </p:cNvPr>
              <p:cNvCxnSpPr>
                <a:cxnSpLocks/>
              </p:cNvCxnSpPr>
              <p:nvPr/>
            </p:nvCxnSpPr>
            <p:spPr>
              <a:xfrm>
                <a:off x="2827544" y="2421944"/>
                <a:ext cx="0" cy="9022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9" name="圖片 48">
              <a:extLst>
                <a:ext uri="{FF2B5EF4-FFF2-40B4-BE49-F238E27FC236}">
                  <a16:creationId xmlns:a16="http://schemas.microsoft.com/office/drawing/2014/main" id="{ED3C214C-DA19-4925-81B7-51F97BD80354}"/>
                </a:ext>
              </a:extLst>
            </p:cNvPr>
            <p:cNvPicPr>
              <a:picLocks/>
            </p:cNvPicPr>
            <p:nvPr/>
          </p:nvPicPr>
          <p:blipFill rotWithShape="1">
            <a:blip r:embed="rId2" cstate="screen">
              <a:extLst>
                <a:ext uri="{28A0092B-C50C-407E-A947-70E740481C1C}">
                  <a14:useLocalDpi xmlns:a14="http://schemas.microsoft.com/office/drawing/2010/main"/>
                </a:ext>
              </a:extLst>
            </a:blip>
            <a:srcRect/>
            <a:stretch/>
          </p:blipFill>
          <p:spPr>
            <a:xfrm rot="10800000">
              <a:off x="2571519" y="2355747"/>
              <a:ext cx="265550" cy="1038320"/>
            </a:xfrm>
            <a:prstGeom prst="rect">
              <a:avLst/>
            </a:prstGeom>
          </p:spPr>
        </p:pic>
      </p:grpSp>
      <p:sp>
        <p:nvSpPr>
          <p:cNvPr id="27" name="文字方塊 7">
            <a:extLst>
              <a:ext uri="{FF2B5EF4-FFF2-40B4-BE49-F238E27FC236}">
                <a16:creationId xmlns:a16="http://schemas.microsoft.com/office/drawing/2014/main" id="{E73E5533-AFC1-49EC-A03A-1CEE0DB172A4}"/>
              </a:ext>
            </a:extLst>
          </p:cNvPr>
          <p:cNvSpPr txBox="1"/>
          <p:nvPr/>
        </p:nvSpPr>
        <p:spPr>
          <a:xfrm>
            <a:off x="3186402" y="2375724"/>
            <a:ext cx="6630247" cy="83099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sz="2400">
                <a:solidFill>
                  <a:schemeClr val="bg1"/>
                </a:solidFill>
                <a:latin typeface="Arial"/>
                <a:ea typeface="微軟正黑體"/>
                <a:cs typeface="Arial"/>
              </a:rPr>
              <a:t>Choose the cloud service provider and cloud space bucket</a:t>
            </a:r>
            <a:r>
              <a:rPr lang="en-US" altLang="zh-TW" sz="2400">
                <a:solidFill>
                  <a:schemeClr val="bg1"/>
                </a:solidFill>
                <a:latin typeface="Arial"/>
                <a:ea typeface="微軟正黑體"/>
                <a:cs typeface="Arial"/>
              </a:rPr>
              <a:t>.</a:t>
            </a:r>
            <a:endParaRPr lang="zh-TW" sz="2400">
              <a:solidFill>
                <a:schemeClr val="bg1"/>
              </a:solidFill>
              <a:latin typeface="Arial"/>
              <a:ea typeface="+mn-lt"/>
              <a:cs typeface="Arial"/>
            </a:endParaRPr>
          </a:p>
        </p:txBody>
      </p:sp>
      <p:grpSp>
        <p:nvGrpSpPr>
          <p:cNvPr id="28" name="群組 27">
            <a:extLst>
              <a:ext uri="{FF2B5EF4-FFF2-40B4-BE49-F238E27FC236}">
                <a16:creationId xmlns:a16="http://schemas.microsoft.com/office/drawing/2014/main" id="{393A7EBE-5FA9-4EBA-9547-4D90F135A607}"/>
              </a:ext>
            </a:extLst>
          </p:cNvPr>
          <p:cNvGrpSpPr/>
          <p:nvPr/>
        </p:nvGrpSpPr>
        <p:grpSpPr>
          <a:xfrm>
            <a:off x="2341768" y="3540684"/>
            <a:ext cx="7382419" cy="1038320"/>
            <a:chOff x="2294143" y="3617707"/>
            <a:chExt cx="7382419" cy="1038320"/>
          </a:xfrm>
        </p:grpSpPr>
        <p:grpSp>
          <p:nvGrpSpPr>
            <p:cNvPr id="43" name="群組 42">
              <a:extLst>
                <a:ext uri="{FF2B5EF4-FFF2-40B4-BE49-F238E27FC236}">
                  <a16:creationId xmlns:a16="http://schemas.microsoft.com/office/drawing/2014/main" id="{F285D6F7-026B-4FF1-94EA-FAC99958CF51}"/>
                </a:ext>
              </a:extLst>
            </p:cNvPr>
            <p:cNvGrpSpPr/>
            <p:nvPr/>
          </p:nvGrpSpPr>
          <p:grpSpPr>
            <a:xfrm>
              <a:off x="2294143" y="3617707"/>
              <a:ext cx="7382419" cy="1038320"/>
              <a:chOff x="2294143" y="3617707"/>
              <a:chExt cx="7382419" cy="1038320"/>
            </a:xfrm>
          </p:grpSpPr>
          <p:sp>
            <p:nvSpPr>
              <p:cNvPr id="45" name="矩形: 圓角 44">
                <a:extLst>
                  <a:ext uri="{FF2B5EF4-FFF2-40B4-BE49-F238E27FC236}">
                    <a16:creationId xmlns:a16="http://schemas.microsoft.com/office/drawing/2014/main" id="{601497AF-7308-4613-897B-F661FF38BBE7}"/>
                  </a:ext>
                </a:extLst>
              </p:cNvPr>
              <p:cNvSpPr/>
              <p:nvPr/>
            </p:nvSpPr>
            <p:spPr>
              <a:xfrm>
                <a:off x="2404389" y="3617707"/>
                <a:ext cx="7272173" cy="1038320"/>
              </a:xfrm>
              <a:prstGeom prst="roundRect">
                <a:avLst>
                  <a:gd name="adj" fmla="val 11183"/>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46" name="矩形 45">
                <a:extLst>
                  <a:ext uri="{FF2B5EF4-FFF2-40B4-BE49-F238E27FC236}">
                    <a16:creationId xmlns:a16="http://schemas.microsoft.com/office/drawing/2014/main" id="{09ABE5FD-81A5-43A0-8D60-31922AF804FE}"/>
                  </a:ext>
                </a:extLst>
              </p:cNvPr>
              <p:cNvSpPr/>
              <p:nvPr/>
            </p:nvSpPr>
            <p:spPr>
              <a:xfrm>
                <a:off x="2294143" y="3781089"/>
                <a:ext cx="542923" cy="707886"/>
              </a:xfrm>
              <a:prstGeom prst="rect">
                <a:avLst/>
              </a:prstGeom>
              <a:solidFill>
                <a:srgbClr val="002060"/>
              </a:solidFill>
              <a:ln w="28575">
                <a:solidFill>
                  <a:srgbClr val="37FFFF"/>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TW" sz="4000" b="1">
                    <a:latin typeface="Arial" panose="020B0604020202020204" pitchFamily="34" charset="0"/>
                    <a:ea typeface="微軟正黑體" panose="020B0604030504040204" pitchFamily="34" charset="-120"/>
                    <a:cs typeface="Arial" panose="020B0604020202020204" pitchFamily="34" charset="0"/>
                  </a:rPr>
                  <a:t>2</a:t>
                </a:r>
                <a:endParaRPr lang="zh-TW" altLang="en-US" sz="4000">
                  <a:latin typeface="Arial" panose="020B0604020202020204" pitchFamily="34" charset="0"/>
                  <a:cs typeface="Arial" panose="020B0604020202020204" pitchFamily="34" charset="0"/>
                </a:endParaRPr>
              </a:p>
            </p:txBody>
          </p:sp>
          <p:cxnSp>
            <p:nvCxnSpPr>
              <p:cNvPr id="47" name="直線接點 46">
                <a:extLst>
                  <a:ext uri="{FF2B5EF4-FFF2-40B4-BE49-F238E27FC236}">
                    <a16:creationId xmlns:a16="http://schemas.microsoft.com/office/drawing/2014/main" id="{BCF187E6-4115-4E2D-8306-34A79D335710}"/>
                  </a:ext>
                </a:extLst>
              </p:cNvPr>
              <p:cNvCxnSpPr>
                <a:cxnSpLocks/>
              </p:cNvCxnSpPr>
              <p:nvPr/>
            </p:nvCxnSpPr>
            <p:spPr>
              <a:xfrm>
                <a:off x="2827544" y="3683904"/>
                <a:ext cx="0" cy="9022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44" name="圖片 43">
              <a:extLst>
                <a:ext uri="{FF2B5EF4-FFF2-40B4-BE49-F238E27FC236}">
                  <a16:creationId xmlns:a16="http://schemas.microsoft.com/office/drawing/2014/main" id="{2D030C6D-80D5-4928-98AD-5C847D746B89}"/>
                </a:ext>
              </a:extLst>
            </p:cNvPr>
            <p:cNvPicPr>
              <a:picLocks/>
            </p:cNvPicPr>
            <p:nvPr/>
          </p:nvPicPr>
          <p:blipFill rotWithShape="1">
            <a:blip r:embed="rId3" cstate="screen">
              <a:extLst>
                <a:ext uri="{28A0092B-C50C-407E-A947-70E740481C1C}">
                  <a14:useLocalDpi xmlns:a14="http://schemas.microsoft.com/office/drawing/2010/main"/>
                </a:ext>
              </a:extLst>
            </a:blip>
            <a:srcRect/>
            <a:stretch/>
          </p:blipFill>
          <p:spPr>
            <a:xfrm rot="10800000">
              <a:off x="2571519" y="3617707"/>
              <a:ext cx="265550" cy="1038320"/>
            </a:xfrm>
            <a:prstGeom prst="rect">
              <a:avLst/>
            </a:prstGeom>
          </p:spPr>
        </p:pic>
      </p:grpSp>
      <p:sp>
        <p:nvSpPr>
          <p:cNvPr id="29" name="文字方塊 14">
            <a:extLst>
              <a:ext uri="{FF2B5EF4-FFF2-40B4-BE49-F238E27FC236}">
                <a16:creationId xmlns:a16="http://schemas.microsoft.com/office/drawing/2014/main" id="{3789394D-CBD9-44E0-9733-B3996F208306}"/>
              </a:ext>
            </a:extLst>
          </p:cNvPr>
          <p:cNvSpPr txBox="1"/>
          <p:nvPr/>
        </p:nvSpPr>
        <p:spPr>
          <a:xfrm>
            <a:off x="3186402" y="3818363"/>
            <a:ext cx="6630247" cy="461665"/>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ltLang="zh-TW" sz="2400">
                <a:solidFill>
                  <a:schemeClr val="bg1"/>
                </a:solidFill>
                <a:latin typeface="Arial"/>
                <a:ea typeface="微軟正黑體"/>
                <a:cs typeface="Arial"/>
              </a:rPr>
              <a:t>Set cloud volume/LUN and storage space.</a:t>
            </a:r>
            <a:endParaRPr lang="zh-TW" altLang="en-US" sz="2400">
              <a:solidFill>
                <a:schemeClr val="bg1"/>
              </a:solidFill>
              <a:latin typeface="Arial"/>
              <a:ea typeface="微軟正黑體"/>
              <a:cs typeface="Arial"/>
            </a:endParaRPr>
          </a:p>
        </p:txBody>
      </p:sp>
      <p:grpSp>
        <p:nvGrpSpPr>
          <p:cNvPr id="30" name="群組 29">
            <a:extLst>
              <a:ext uri="{FF2B5EF4-FFF2-40B4-BE49-F238E27FC236}">
                <a16:creationId xmlns:a16="http://schemas.microsoft.com/office/drawing/2014/main" id="{29790FBA-943E-4B15-8948-A490C7908239}"/>
              </a:ext>
            </a:extLst>
          </p:cNvPr>
          <p:cNvGrpSpPr/>
          <p:nvPr/>
        </p:nvGrpSpPr>
        <p:grpSpPr>
          <a:xfrm>
            <a:off x="2341768" y="4799249"/>
            <a:ext cx="7392468" cy="1038320"/>
            <a:chOff x="2294143" y="4876272"/>
            <a:chExt cx="6759651" cy="1038320"/>
          </a:xfrm>
        </p:grpSpPr>
        <p:grpSp>
          <p:nvGrpSpPr>
            <p:cNvPr id="35" name="群組 34">
              <a:extLst>
                <a:ext uri="{FF2B5EF4-FFF2-40B4-BE49-F238E27FC236}">
                  <a16:creationId xmlns:a16="http://schemas.microsoft.com/office/drawing/2014/main" id="{906D2B34-2276-4D52-B3B7-D9B13FC9090A}"/>
                </a:ext>
              </a:extLst>
            </p:cNvPr>
            <p:cNvGrpSpPr/>
            <p:nvPr/>
          </p:nvGrpSpPr>
          <p:grpSpPr>
            <a:xfrm>
              <a:off x="2294143" y="4876272"/>
              <a:ext cx="6759651" cy="1038320"/>
              <a:chOff x="2294143" y="4876272"/>
              <a:chExt cx="6759651" cy="1038320"/>
            </a:xfrm>
          </p:grpSpPr>
          <p:sp>
            <p:nvSpPr>
              <p:cNvPr id="40" name="矩形: 圓角 39">
                <a:extLst>
                  <a:ext uri="{FF2B5EF4-FFF2-40B4-BE49-F238E27FC236}">
                    <a16:creationId xmlns:a16="http://schemas.microsoft.com/office/drawing/2014/main" id="{A7E4AE98-5118-44E2-8DF0-DE43BBB8FBBD}"/>
                  </a:ext>
                </a:extLst>
              </p:cNvPr>
              <p:cNvSpPr/>
              <p:nvPr/>
            </p:nvSpPr>
            <p:spPr>
              <a:xfrm>
                <a:off x="2404389" y="4876272"/>
                <a:ext cx="6649405" cy="1038320"/>
              </a:xfrm>
              <a:prstGeom prst="roundRect">
                <a:avLst>
                  <a:gd name="adj" fmla="val 11183"/>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41" name="矩形 40">
                <a:extLst>
                  <a:ext uri="{FF2B5EF4-FFF2-40B4-BE49-F238E27FC236}">
                    <a16:creationId xmlns:a16="http://schemas.microsoft.com/office/drawing/2014/main" id="{72E37FC1-5214-4B4E-9124-B621247FDF79}"/>
                  </a:ext>
                </a:extLst>
              </p:cNvPr>
              <p:cNvSpPr/>
              <p:nvPr/>
            </p:nvSpPr>
            <p:spPr>
              <a:xfrm>
                <a:off x="2294143" y="5039654"/>
                <a:ext cx="542923" cy="707886"/>
              </a:xfrm>
              <a:prstGeom prst="rect">
                <a:avLst/>
              </a:prstGeom>
              <a:solidFill>
                <a:srgbClr val="002060"/>
              </a:solidFill>
              <a:ln w="28575">
                <a:solidFill>
                  <a:srgbClr val="37FFFF"/>
                </a:solidFill>
              </a:ln>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altLang="zh-TW" sz="4000" b="1">
                    <a:latin typeface="Arial" panose="020B0604020202020204" pitchFamily="34" charset="0"/>
                    <a:ea typeface="微軟正黑體" panose="020B0604030504040204" pitchFamily="34" charset="-120"/>
                    <a:cs typeface="Arial" panose="020B0604020202020204" pitchFamily="34" charset="0"/>
                  </a:rPr>
                  <a:t>3</a:t>
                </a:r>
                <a:endParaRPr lang="zh-TW" altLang="en-US" sz="4000">
                  <a:latin typeface="Arial" panose="020B0604020202020204" pitchFamily="34" charset="0"/>
                  <a:cs typeface="Arial" panose="020B0604020202020204" pitchFamily="34" charset="0"/>
                </a:endParaRPr>
              </a:p>
            </p:txBody>
          </p:sp>
          <p:cxnSp>
            <p:nvCxnSpPr>
              <p:cNvPr id="42" name="直線接點 41">
                <a:extLst>
                  <a:ext uri="{FF2B5EF4-FFF2-40B4-BE49-F238E27FC236}">
                    <a16:creationId xmlns:a16="http://schemas.microsoft.com/office/drawing/2014/main" id="{30F2B532-9262-48E0-A88A-FC4335BCDE4A}"/>
                  </a:ext>
                </a:extLst>
              </p:cNvPr>
              <p:cNvCxnSpPr>
                <a:cxnSpLocks/>
              </p:cNvCxnSpPr>
              <p:nvPr/>
            </p:nvCxnSpPr>
            <p:spPr>
              <a:xfrm>
                <a:off x="2827544" y="4942469"/>
                <a:ext cx="0" cy="902256"/>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grpSp>
        <p:pic>
          <p:nvPicPr>
            <p:cNvPr id="37" name="圖片 36">
              <a:extLst>
                <a:ext uri="{FF2B5EF4-FFF2-40B4-BE49-F238E27FC236}">
                  <a16:creationId xmlns:a16="http://schemas.microsoft.com/office/drawing/2014/main" id="{FA007489-255D-42B2-9384-32F38004D585}"/>
                </a:ext>
              </a:extLst>
            </p:cNvPr>
            <p:cNvPicPr>
              <a:picLocks/>
            </p:cNvPicPr>
            <p:nvPr/>
          </p:nvPicPr>
          <p:blipFill rotWithShape="1">
            <a:blip r:embed="rId4" cstate="screen">
              <a:extLst>
                <a:ext uri="{28A0092B-C50C-407E-A947-70E740481C1C}">
                  <a14:useLocalDpi xmlns:a14="http://schemas.microsoft.com/office/drawing/2010/main"/>
                </a:ext>
              </a:extLst>
            </a:blip>
            <a:srcRect/>
            <a:stretch/>
          </p:blipFill>
          <p:spPr>
            <a:xfrm rot="10800000">
              <a:off x="2571519" y="4876272"/>
              <a:ext cx="265550" cy="1038320"/>
            </a:xfrm>
            <a:prstGeom prst="rect">
              <a:avLst/>
            </a:prstGeom>
          </p:spPr>
        </p:pic>
      </p:grpSp>
      <p:sp>
        <p:nvSpPr>
          <p:cNvPr id="31" name="文字方塊 21">
            <a:extLst>
              <a:ext uri="{FF2B5EF4-FFF2-40B4-BE49-F238E27FC236}">
                <a16:creationId xmlns:a16="http://schemas.microsoft.com/office/drawing/2014/main" id="{67488799-4982-44A8-A683-3AEE0FDBA87B}"/>
              </a:ext>
            </a:extLst>
          </p:cNvPr>
          <p:cNvSpPr txBox="1"/>
          <p:nvPr/>
        </p:nvSpPr>
        <p:spPr>
          <a:xfrm>
            <a:off x="3186402" y="4895056"/>
            <a:ext cx="6618341" cy="830997"/>
          </a:xfrm>
          <a:prstGeom prst="rect">
            <a:avLst/>
          </a:prstGeom>
          <a:noFill/>
          <a:ln>
            <a:noFill/>
          </a:ln>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2400">
                <a:solidFill>
                  <a:schemeClr val="bg1"/>
                </a:solidFill>
                <a:latin typeface="Arial"/>
                <a:ea typeface="微軟正黑體"/>
                <a:cs typeface="Arial"/>
              </a:rPr>
              <a:t>Create the shared folder for Cloud volume or map the LUN to iSCSI target</a:t>
            </a:r>
            <a:r>
              <a:rPr lang="en-US" altLang="zh-TW" sz="2400">
                <a:solidFill>
                  <a:schemeClr val="bg1"/>
                </a:solidFill>
                <a:latin typeface="Arial"/>
                <a:ea typeface="微軟正黑體"/>
                <a:cs typeface="Arial"/>
              </a:rPr>
              <a:t>.</a:t>
            </a:r>
            <a:endParaRPr lang="zh-TW" altLang="en-US" sz="2400">
              <a:solidFill>
                <a:schemeClr val="bg1"/>
              </a:solidFill>
              <a:latin typeface="Arial"/>
              <a:ea typeface="微軟正黑體"/>
              <a:cs typeface="Arial"/>
            </a:endParaRPr>
          </a:p>
        </p:txBody>
      </p:sp>
    </p:spTree>
    <p:extLst>
      <p:ext uri="{BB962C8B-B14F-4D97-AF65-F5344CB8AC3E}">
        <p14:creationId xmlns:p14="http://schemas.microsoft.com/office/powerpoint/2010/main" val="16536622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560963" y="409535"/>
            <a:ext cx="10887363" cy="749637"/>
          </a:xfrm>
        </p:spPr>
        <p:txBody>
          <a:bodyPr>
            <a:normAutofit/>
          </a:bodyPr>
          <a:lstStyle/>
          <a:p>
            <a:r>
              <a:rPr lang="en-US" altLang="zh-TW" sz="4000" cap="none">
                <a:latin typeface="Arial"/>
                <a:ea typeface="微軟正黑體"/>
                <a:cs typeface="Arial"/>
              </a:rPr>
              <a:t>Overview &amp; storage list</a:t>
            </a:r>
            <a:endParaRPr lang="en-US" altLang="zh-TW" sz="4000" b="0" cap="none">
              <a:latin typeface="Arial"/>
              <a:ea typeface="微軟正黑體"/>
              <a:cs typeface="Arial"/>
            </a:endParaRPr>
          </a:p>
        </p:txBody>
      </p:sp>
      <p:sp>
        <p:nvSpPr>
          <p:cNvPr id="4" name="Rectangle 12">
            <a:extLst>
              <a:ext uri="{FF2B5EF4-FFF2-40B4-BE49-F238E27FC236}">
                <a16:creationId xmlns:a16="http://schemas.microsoft.com/office/drawing/2014/main" id="{DBED3B5A-D002-421B-8177-2CB0C2AF9A96}"/>
              </a:ext>
            </a:extLst>
          </p:cNvPr>
          <p:cNvSpPr/>
          <p:nvPr/>
        </p:nvSpPr>
        <p:spPr>
          <a:xfrm>
            <a:off x="634337" y="1160000"/>
            <a:ext cx="11010263" cy="646331"/>
          </a:xfrm>
          <a:prstGeom prst="rect">
            <a:avLst/>
          </a:prstGeom>
        </p:spPr>
        <p:txBody>
          <a:bodyPr wrap="square" anchor="t">
            <a:spAutoFit/>
          </a:bodyPr>
          <a:lstStyle/>
          <a:p>
            <a:pPr defTabSz="914400">
              <a:lnSpc>
                <a:spcPct val="90000"/>
              </a:lnSpc>
              <a:spcBef>
                <a:spcPts val="1000"/>
              </a:spcBef>
              <a:buSzPct val="100000"/>
            </a:pPr>
            <a:r>
              <a:rPr lang="en-US" altLang="zh-TW" sz="2000">
                <a:latin typeface="Arial"/>
                <a:ea typeface="Microsoft JhengHei"/>
                <a:cs typeface="Arial"/>
              </a:rPr>
              <a:t>U</a:t>
            </a:r>
            <a:r>
              <a:rPr lang="zh-TW" sz="2000">
                <a:latin typeface="Arial"/>
                <a:ea typeface="Microsoft JhengHei"/>
                <a:cs typeface="Arial"/>
              </a:rPr>
              <a:t>ser will be able to view the cloud</a:t>
            </a:r>
            <a:r>
              <a:rPr lang="en-US" altLang="zh-TW" sz="2000">
                <a:latin typeface="Arial"/>
                <a:ea typeface="Microsoft JhengHei"/>
                <a:cs typeface="Arial"/>
              </a:rPr>
              <a:t>-</a:t>
            </a:r>
            <a:r>
              <a:rPr lang="zh-TW" sz="2000">
                <a:latin typeface="Arial"/>
                <a:ea typeface="Microsoft JhengHei"/>
                <a:cs typeface="Arial"/>
              </a:rPr>
              <a:t>volume</a:t>
            </a:r>
            <a:r>
              <a:rPr lang="zh-TW" altLang="en-US" sz="2000">
                <a:latin typeface="Arial"/>
                <a:ea typeface="Microsoft JhengHei"/>
                <a:cs typeface="Arial"/>
              </a:rPr>
              <a:t> </a:t>
            </a:r>
            <a:r>
              <a:rPr lang="en-US" altLang="zh-TW" sz="2000">
                <a:latin typeface="Arial"/>
                <a:ea typeface="+mn-lt"/>
                <a:cs typeface="Arial"/>
              </a:rPr>
              <a:t>/ LUN</a:t>
            </a:r>
            <a:r>
              <a:rPr lang="zh-TW" altLang="en-US" sz="2000">
                <a:latin typeface="Arial"/>
                <a:ea typeface="Microsoft JhengHei"/>
                <a:cs typeface="Arial"/>
              </a:rPr>
              <a:t> </a:t>
            </a:r>
            <a:r>
              <a:rPr lang="en-US" altLang="zh-TW" sz="2000">
                <a:latin typeface="Arial"/>
                <a:ea typeface="+mn-lt"/>
                <a:cs typeface="Arial"/>
              </a:rPr>
              <a:t>created</a:t>
            </a:r>
            <a:r>
              <a:rPr lang="zh-TW" altLang="en-US" sz="2000">
                <a:latin typeface="Arial"/>
                <a:ea typeface="Microsoft JhengHei"/>
                <a:cs typeface="Arial"/>
              </a:rPr>
              <a:t> </a:t>
            </a:r>
            <a:r>
              <a:rPr lang="en-US" altLang="zh-TW" sz="2000">
                <a:latin typeface="Arial"/>
                <a:ea typeface="+mn-lt"/>
                <a:cs typeface="Arial"/>
              </a:rPr>
              <a:t>by</a:t>
            </a:r>
            <a:r>
              <a:rPr lang="zh-TW" altLang="en-US" sz="2000">
                <a:latin typeface="Arial"/>
                <a:ea typeface="Microsoft JhengHei"/>
                <a:cs typeface="Arial"/>
              </a:rPr>
              <a:t> </a:t>
            </a:r>
            <a:r>
              <a:rPr lang="zh-TW" sz="2000">
                <a:latin typeface="Arial"/>
                <a:ea typeface="Microsoft JhengHei"/>
                <a:cs typeface="Arial"/>
              </a:rPr>
              <a:t>VJBOD Cloud</a:t>
            </a:r>
            <a:r>
              <a:rPr lang="en-US" altLang="zh-TW" sz="2000">
                <a:latin typeface="Arial"/>
                <a:ea typeface="Microsoft JhengHei"/>
                <a:cs typeface="Arial"/>
              </a:rPr>
              <a:t>,</a:t>
            </a:r>
            <a:r>
              <a:rPr lang="zh-TW" sz="2000">
                <a:latin typeface="Arial"/>
                <a:ea typeface="Microsoft JhengHei"/>
                <a:cs typeface="Arial"/>
              </a:rPr>
              <a:t> </a:t>
            </a:r>
            <a:r>
              <a:rPr lang="en-US" altLang="zh-TW" sz="2000">
                <a:latin typeface="Arial"/>
                <a:ea typeface="Microsoft JhengHei"/>
                <a:cs typeface="Arial"/>
              </a:rPr>
              <a:t>and m</a:t>
            </a:r>
            <a:r>
              <a:rPr lang="zh-TW" sz="2000">
                <a:latin typeface="Arial"/>
                <a:ea typeface="Microsoft JhengHei"/>
                <a:cs typeface="Arial"/>
              </a:rPr>
              <a:t>anage </a:t>
            </a:r>
            <a:r>
              <a:rPr lang="en-US" altLang="zh-TW" sz="2000">
                <a:latin typeface="Arial"/>
                <a:ea typeface="Microsoft JhengHei"/>
                <a:cs typeface="Arial"/>
              </a:rPr>
              <a:t>storage</a:t>
            </a:r>
            <a:r>
              <a:rPr lang="zh-TW" sz="2000">
                <a:latin typeface="Arial"/>
                <a:ea typeface="Microsoft JhengHei"/>
                <a:cs typeface="Arial"/>
              </a:rPr>
              <a:t> </a:t>
            </a:r>
            <a:r>
              <a:rPr lang="en-US" altLang="zh-TW" sz="2000" err="1">
                <a:latin typeface="Arial"/>
                <a:ea typeface="+mn-lt"/>
                <a:cs typeface="Arial"/>
              </a:rPr>
              <a:t>spac</a:t>
            </a:r>
            <a:r>
              <a:rPr lang="zh-TW" sz="2000">
                <a:latin typeface="Arial"/>
                <a:ea typeface="Microsoft JhengHei"/>
                <a:cs typeface="Arial"/>
              </a:rPr>
              <a:t>e</a:t>
            </a:r>
            <a:r>
              <a:rPr lang="en-US" altLang="zh-TW" sz="2000">
                <a:latin typeface="Arial"/>
                <a:ea typeface="Microsoft JhengHei"/>
                <a:cs typeface="Arial"/>
              </a:rPr>
              <a:t>s</a:t>
            </a:r>
            <a:r>
              <a:rPr lang="zh-TW" sz="2000">
                <a:latin typeface="Arial"/>
                <a:ea typeface="Microsoft JhengHei"/>
                <a:cs typeface="Arial"/>
              </a:rPr>
              <a:t> at once.</a:t>
            </a:r>
            <a:endParaRPr lang="zh-TW" altLang="en-US" sz="1600">
              <a:latin typeface="Arial"/>
              <a:ea typeface="Microsoft JhengHei"/>
              <a:cs typeface="Arial"/>
            </a:endParaRPr>
          </a:p>
        </p:txBody>
      </p:sp>
      <p:pic>
        <p:nvPicPr>
          <p:cNvPr id="3" name="Picture 5" descr="A screenshot of a cell phone&#10;&#10;Description generated with very high confidence">
            <a:extLst>
              <a:ext uri="{FF2B5EF4-FFF2-40B4-BE49-F238E27FC236}">
                <a16:creationId xmlns:a16="http://schemas.microsoft.com/office/drawing/2014/main" id="{947BC182-8033-4B21-9C42-D8D8B1B753C7}"/>
              </a:ext>
            </a:extLst>
          </p:cNvPr>
          <p:cNvPicPr>
            <a:picLocks noChangeAspect="1"/>
          </p:cNvPicPr>
          <p:nvPr/>
        </p:nvPicPr>
        <p:blipFill>
          <a:blip r:embed="rId2"/>
          <a:stretch>
            <a:fillRect/>
          </a:stretch>
        </p:blipFill>
        <p:spPr>
          <a:xfrm>
            <a:off x="1775544" y="1920442"/>
            <a:ext cx="8458199" cy="4307251"/>
          </a:xfrm>
          <a:prstGeom prst="rect">
            <a:avLst/>
          </a:prstGeom>
        </p:spPr>
      </p:pic>
    </p:spTree>
    <p:extLst>
      <p:ext uri="{BB962C8B-B14F-4D97-AF65-F5344CB8AC3E}">
        <p14:creationId xmlns:p14="http://schemas.microsoft.com/office/powerpoint/2010/main" val="39492900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8607ED-C210-4BAC-80C3-4089E3EEC726}"/>
              </a:ext>
            </a:extLst>
          </p:cNvPr>
          <p:cNvSpPr>
            <a:spLocks noGrp="1"/>
          </p:cNvSpPr>
          <p:nvPr>
            <p:ph type="title"/>
          </p:nvPr>
        </p:nvSpPr>
        <p:spPr>
          <a:xfrm>
            <a:off x="492824" y="233916"/>
            <a:ext cx="10818445" cy="1410400"/>
          </a:xfrm>
          <a:ln w="38100">
            <a:noFill/>
          </a:ln>
          <a:effectLst>
            <a:reflection blurRad="6350" stA="23000" endPos="11000" dir="5400000" sy="-100000" algn="bl" rotWithShape="0"/>
          </a:effectLst>
        </p:spPr>
        <p:txBody>
          <a:bodyPr>
            <a:normAutofit/>
          </a:bodyPr>
          <a:lstStyle/>
          <a:p>
            <a:r>
              <a:rPr lang="zh-TW" sz="3600" cap="none">
                <a:latin typeface="Arial"/>
                <a:ea typeface="微軟正黑體"/>
                <a:cs typeface="Arial"/>
              </a:rPr>
              <a:t>Cloud </a:t>
            </a:r>
            <a:r>
              <a:rPr lang="en-US" altLang="zh-TW" sz="3600" cap="none">
                <a:latin typeface="Arial"/>
                <a:ea typeface="微軟正黑體"/>
                <a:cs typeface="Arial"/>
              </a:rPr>
              <a:t>c</a:t>
            </a:r>
            <a:r>
              <a:rPr lang="zh-TW" sz="3600" cap="none">
                <a:latin typeface="Arial"/>
                <a:ea typeface="微軟正黑體"/>
                <a:cs typeface="Arial"/>
              </a:rPr>
              <a:t>onnection </a:t>
            </a:r>
            <a:r>
              <a:rPr lang="en-US" altLang="zh-TW" sz="3600" cap="none">
                <a:latin typeface="Arial"/>
                <a:ea typeface="微軟正黑體"/>
                <a:cs typeface="Arial"/>
              </a:rPr>
              <a:t>s</a:t>
            </a:r>
            <a:r>
              <a:rPr lang="zh-TW" sz="3600" cap="none">
                <a:latin typeface="Arial"/>
                <a:ea typeface="微軟正黑體"/>
                <a:cs typeface="Arial"/>
              </a:rPr>
              <a:t>peed </a:t>
            </a:r>
            <a:r>
              <a:rPr lang="en-US" altLang="zh-TW" sz="3600" cap="none">
                <a:latin typeface="Arial"/>
                <a:ea typeface="微軟正黑體"/>
                <a:cs typeface="Arial"/>
              </a:rPr>
              <a:t>m</a:t>
            </a:r>
            <a:r>
              <a:rPr lang="zh-TW" sz="3600" cap="none">
                <a:latin typeface="Arial"/>
                <a:ea typeface="微軟正黑體"/>
                <a:cs typeface="Arial"/>
              </a:rPr>
              <a:t>easurement</a:t>
            </a:r>
            <a:br>
              <a:rPr lang="zh-TW" altLang="en-US" sz="3600" cap="none">
                <a:latin typeface="Arial"/>
                <a:ea typeface="微軟正黑體"/>
                <a:cs typeface="Arial"/>
              </a:rPr>
            </a:br>
            <a:r>
              <a:rPr lang="en-US" altLang="zh-TW" sz="3600" cap="none">
                <a:latin typeface="Arial"/>
                <a:ea typeface="微軟正黑體"/>
                <a:cs typeface="Arial"/>
              </a:rPr>
              <a:t>and</a:t>
            </a:r>
            <a:r>
              <a:rPr lang="zh-TW" altLang="en-US" sz="3600" cap="none">
                <a:latin typeface="Arial"/>
                <a:ea typeface="微軟正黑體"/>
                <a:cs typeface="Arial"/>
              </a:rPr>
              <a:t> CSP </a:t>
            </a:r>
            <a:r>
              <a:rPr lang="en-US" altLang="zh-TW" sz="3600" cap="none">
                <a:latin typeface="Arial"/>
                <a:ea typeface="微軟正黑體"/>
                <a:cs typeface="Arial"/>
              </a:rPr>
              <a:t>transfer acceleration support</a:t>
            </a:r>
            <a:endParaRPr lang="zh-TW" sz="3600" cap="none">
              <a:latin typeface="Arial"/>
            </a:endParaRPr>
          </a:p>
        </p:txBody>
      </p:sp>
      <p:sp>
        <p:nvSpPr>
          <p:cNvPr id="6" name="內容版面配置區 2">
            <a:extLst>
              <a:ext uri="{FF2B5EF4-FFF2-40B4-BE49-F238E27FC236}">
                <a16:creationId xmlns:a16="http://schemas.microsoft.com/office/drawing/2014/main" id="{C3ECE073-C43D-434F-B69F-E5AB857F5978}"/>
              </a:ext>
            </a:extLst>
          </p:cNvPr>
          <p:cNvSpPr txBox="1">
            <a:spLocks/>
          </p:cNvSpPr>
          <p:nvPr/>
        </p:nvSpPr>
        <p:spPr>
          <a:xfrm>
            <a:off x="493450" y="2139824"/>
            <a:ext cx="5057118" cy="304177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Aft>
                <a:spcPts val="600"/>
              </a:spcAft>
              <a:buSzPct val="100000"/>
            </a:pPr>
            <a:r>
              <a:rPr lang="zh-TW" sz="2000">
                <a:latin typeface="Arial" panose="020B0604020202020204" pitchFamily="34" charset="0"/>
                <a:ea typeface="Microsoft JhengHei"/>
                <a:cs typeface="Arial" panose="020B0604020202020204" pitchFamily="34" charset="0"/>
              </a:rPr>
              <a:t>VJBOD Cloud supports cloud connection speed measurement.</a:t>
            </a:r>
            <a:endParaRPr lang="en-US" altLang="zh-TW" sz="2000">
              <a:latin typeface="Arial" panose="020B0604020202020204" pitchFamily="34" charset="0"/>
              <a:cs typeface="Arial" panose="020B0604020202020204" pitchFamily="34" charset="0"/>
            </a:endParaRPr>
          </a:p>
          <a:p>
            <a:pPr>
              <a:lnSpc>
                <a:spcPct val="100000"/>
              </a:lnSpc>
              <a:spcAft>
                <a:spcPts val="600"/>
              </a:spcAft>
              <a:buSzPct val="100000"/>
            </a:pPr>
            <a:r>
              <a:rPr lang="zh-TW" sz="2000">
                <a:latin typeface="Arial" panose="020B0604020202020204" pitchFamily="34" charset="0"/>
                <a:ea typeface="Microsoft JhengHei"/>
                <a:cs typeface="Arial" panose="020B0604020202020204" pitchFamily="34" charset="0"/>
              </a:rPr>
              <a:t>IT staff c</a:t>
            </a:r>
            <a:r>
              <a:rPr lang="en-US" altLang="zh-TW" sz="2000">
                <a:latin typeface="Arial" panose="020B0604020202020204" pitchFamily="34" charset="0"/>
                <a:ea typeface="Microsoft JhengHei"/>
                <a:cs typeface="Arial" panose="020B0604020202020204" pitchFamily="34" charset="0"/>
              </a:rPr>
              <a:t>an</a:t>
            </a:r>
            <a:r>
              <a:rPr lang="zh-TW" sz="2000">
                <a:latin typeface="Arial" panose="020B0604020202020204" pitchFamily="34" charset="0"/>
                <a:ea typeface="Microsoft JhengHei"/>
                <a:cs typeface="Arial" panose="020B0604020202020204" pitchFamily="34" charset="0"/>
              </a:rPr>
              <a:t> confirm the transmission speed of the cloud connection to </a:t>
            </a:r>
            <a:r>
              <a:rPr lang="en-US" altLang="zh-TW" sz="2000">
                <a:latin typeface="Arial" panose="020B0604020202020204" pitchFamily="34" charset="0"/>
                <a:ea typeface="Microsoft JhengHei"/>
                <a:cs typeface="Arial" panose="020B0604020202020204" pitchFamily="34" charset="0"/>
              </a:rPr>
              <a:t>k</a:t>
            </a:r>
            <a:r>
              <a:rPr lang="zh-TW" sz="2000">
                <a:latin typeface="Arial" panose="020B0604020202020204" pitchFamily="34" charset="0"/>
                <a:ea typeface="Microsoft JhengHei"/>
                <a:cs typeface="Arial" panose="020B0604020202020204" pitchFamily="34" charset="0"/>
              </a:rPr>
              <a:t>no</a:t>
            </a:r>
            <a:r>
              <a:rPr lang="en-US" altLang="zh-TW" sz="2000">
                <a:latin typeface="Arial" panose="020B0604020202020204" pitchFamily="34" charset="0"/>
                <a:ea typeface="Microsoft JhengHei"/>
                <a:cs typeface="Arial" panose="020B0604020202020204" pitchFamily="34" charset="0"/>
              </a:rPr>
              <a:t>w</a:t>
            </a:r>
            <a:r>
              <a:rPr lang="zh-TW" sz="2000">
                <a:latin typeface="Arial" panose="020B0604020202020204" pitchFamily="34" charset="0"/>
                <a:ea typeface="Microsoft JhengHei"/>
                <a:cs typeface="Arial" panose="020B0604020202020204" pitchFamily="34" charset="0"/>
              </a:rPr>
              <a:t> whether t</a:t>
            </a:r>
            <a:r>
              <a:rPr lang="en-US" altLang="zh-TW" sz="2000">
                <a:latin typeface="Arial" panose="020B0604020202020204" pitchFamily="34" charset="0"/>
                <a:ea typeface="Microsoft JhengHei"/>
                <a:cs typeface="Arial" panose="020B0604020202020204" pitchFamily="34" charset="0"/>
              </a:rPr>
              <a:t>here</a:t>
            </a:r>
            <a:r>
              <a:rPr lang="zh-TW" sz="2000">
                <a:latin typeface="Arial" panose="020B0604020202020204" pitchFamily="34" charset="0"/>
                <a:ea typeface="Microsoft JhengHei"/>
                <a:cs typeface="Arial" panose="020B0604020202020204" pitchFamily="34" charset="0"/>
              </a:rPr>
              <a:t> is enough to cope</a:t>
            </a:r>
            <a:r>
              <a:rPr lang="zh-TW" altLang="en-US" sz="2000">
                <a:latin typeface="Arial" panose="020B0604020202020204" pitchFamily="34" charset="0"/>
                <a:ea typeface="Microsoft JhengHei"/>
                <a:cs typeface="Arial" panose="020B0604020202020204" pitchFamily="34" charset="0"/>
              </a:rPr>
              <a:t> </a:t>
            </a:r>
            <a:r>
              <a:rPr lang="en-US" altLang="zh-TW" sz="2000">
                <a:latin typeface="Arial" panose="020B0604020202020204" pitchFamily="34" charset="0"/>
                <a:ea typeface="Microsoft JhengHei"/>
                <a:cs typeface="Arial" panose="020B0604020202020204" pitchFamily="34" charset="0"/>
              </a:rPr>
              <a:t>to </a:t>
            </a:r>
            <a:r>
              <a:rPr lang="zh-TW" sz="2000">
                <a:latin typeface="Arial" panose="020B0604020202020204" pitchFamily="34" charset="0"/>
                <a:ea typeface="Microsoft JhengHei"/>
                <a:cs typeface="Arial" panose="020B0604020202020204" pitchFamily="34" charset="0"/>
              </a:rPr>
              <a:t>adjust the network disk ar</a:t>
            </a:r>
            <a:r>
              <a:rPr lang="en-US" altLang="zh-TW" sz="2000" err="1">
                <a:latin typeface="Arial" panose="020B0604020202020204" pitchFamily="34" charset="0"/>
                <a:ea typeface="微軟正黑體"/>
                <a:cs typeface="Arial" panose="020B0604020202020204" pitchFamily="34" charset="0"/>
              </a:rPr>
              <a:t>ea</a:t>
            </a:r>
            <a:r>
              <a:rPr lang="zh-TW" altLang="en-US" sz="2000">
                <a:latin typeface="Arial" panose="020B0604020202020204" pitchFamily="34" charset="0"/>
                <a:ea typeface="Microsoft JhengHei"/>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or</a:t>
            </a:r>
            <a:r>
              <a:rPr lang="zh-TW" altLang="en-US" sz="2000">
                <a:latin typeface="Arial" panose="020B0604020202020204" pitchFamily="34" charset="0"/>
                <a:ea typeface="Microsoft JhengHei"/>
                <a:cs typeface="Arial" panose="020B0604020202020204" pitchFamily="34" charset="0"/>
              </a:rPr>
              <a:t> </a:t>
            </a:r>
            <a:r>
              <a:rPr lang="en-US" altLang="zh-TW" sz="2000">
                <a:latin typeface="Arial" panose="020B0604020202020204" pitchFamily="34" charset="0"/>
                <a:ea typeface="微軟正黑體"/>
                <a:cs typeface="Arial" panose="020B0604020202020204" pitchFamily="34" charset="0"/>
              </a:rPr>
              <a:t>the</a:t>
            </a:r>
            <a:r>
              <a:rPr lang="zh-TW" altLang="en-US" sz="2000">
                <a:latin typeface="Arial" panose="020B0604020202020204" pitchFamily="34" charset="0"/>
                <a:ea typeface="Microsoft JhengHei"/>
                <a:cs typeface="Arial" panose="020B0604020202020204" pitchFamily="34" charset="0"/>
              </a:rPr>
              <a:t> </a:t>
            </a:r>
            <a:r>
              <a:rPr lang="zh-TW" sz="2000">
                <a:latin typeface="Arial" panose="020B0604020202020204" pitchFamily="34" charset="0"/>
                <a:ea typeface="Microsoft JhengHei"/>
                <a:cs typeface="Arial" panose="020B0604020202020204" pitchFamily="34" charset="0"/>
              </a:rPr>
              <a:t>c</a:t>
            </a:r>
            <a:r>
              <a:rPr lang="en-US" altLang="zh-TW" sz="2000" err="1">
                <a:latin typeface="Arial" panose="020B0604020202020204" pitchFamily="34" charset="0"/>
                <a:ea typeface="微軟正黑體"/>
                <a:cs typeface="Arial" panose="020B0604020202020204" pitchFamily="34" charset="0"/>
              </a:rPr>
              <a:t>onnection</a:t>
            </a:r>
            <a:r>
              <a:rPr lang="zh-TW" sz="2000">
                <a:latin typeface="Arial" panose="020B0604020202020204" pitchFamily="34" charset="0"/>
                <a:ea typeface="Microsoft JhengHei"/>
                <a:cs typeface="Arial" panose="020B0604020202020204" pitchFamily="34" charset="0"/>
              </a:rPr>
              <a:t> resources of the LUN.</a:t>
            </a:r>
          </a:p>
          <a:p>
            <a:pPr>
              <a:lnSpc>
                <a:spcPct val="100000"/>
              </a:lnSpc>
              <a:spcAft>
                <a:spcPts val="600"/>
              </a:spcAft>
              <a:buSzPct val="100000"/>
            </a:pPr>
            <a:r>
              <a:rPr lang="zh-TW" altLang="en-US" sz="2000">
                <a:latin typeface="Arial" panose="020B0604020202020204" pitchFamily="34" charset="0"/>
                <a:ea typeface="Microsoft JhengHei"/>
                <a:cs typeface="Arial" panose="020B0604020202020204" pitchFamily="34" charset="0"/>
              </a:rPr>
              <a:t>Support </a:t>
            </a:r>
            <a:r>
              <a:rPr lang="en-US" altLang="zh-TW" sz="2000">
                <a:latin typeface="Arial" panose="020B0604020202020204" pitchFamily="34" charset="0"/>
                <a:ea typeface="微軟正黑體"/>
                <a:cs typeface="Arial" panose="020B0604020202020204" pitchFamily="34" charset="0"/>
              </a:rPr>
              <a:t>AWS transfer acceleration.</a:t>
            </a:r>
            <a:endParaRPr lang="zh-TW" altLang="en-US" sz="2000">
              <a:latin typeface="Arial" panose="020B0604020202020204" pitchFamily="34" charset="0"/>
              <a:ea typeface="Microsoft JhengHei"/>
              <a:cs typeface="Arial" panose="020B0604020202020204" pitchFamily="34" charset="0"/>
            </a:endParaRPr>
          </a:p>
        </p:txBody>
      </p:sp>
      <p:grpSp>
        <p:nvGrpSpPr>
          <p:cNvPr id="8" name="群組 7">
            <a:extLst>
              <a:ext uri="{FF2B5EF4-FFF2-40B4-BE49-F238E27FC236}">
                <a16:creationId xmlns:a16="http://schemas.microsoft.com/office/drawing/2014/main" id="{C0E543CD-6046-4A9A-8824-45AC3A04C808}"/>
              </a:ext>
            </a:extLst>
          </p:cNvPr>
          <p:cNvGrpSpPr/>
          <p:nvPr/>
        </p:nvGrpSpPr>
        <p:grpSpPr>
          <a:xfrm>
            <a:off x="5654841" y="1455794"/>
            <a:ext cx="6045056" cy="4636564"/>
            <a:chOff x="5473290" y="1317370"/>
            <a:chExt cx="6225530" cy="4774988"/>
          </a:xfrm>
        </p:grpSpPr>
        <p:pic>
          <p:nvPicPr>
            <p:cNvPr id="13" name="Picture 4">
              <a:extLst>
                <a:ext uri="{FF2B5EF4-FFF2-40B4-BE49-F238E27FC236}">
                  <a16:creationId xmlns:a16="http://schemas.microsoft.com/office/drawing/2014/main" id="{4781C03F-982B-4AD5-BE1C-C777F15C3F58}"/>
                </a:ext>
              </a:extLst>
            </p:cNvPr>
            <p:cNvPicPr>
              <a:picLocks noChangeAspect="1"/>
            </p:cNvPicPr>
            <p:nvPr/>
          </p:nvPicPr>
          <p:blipFill>
            <a:blip r:embed="rId3"/>
            <a:stretch>
              <a:fillRect/>
            </a:stretch>
          </p:blipFill>
          <p:spPr>
            <a:xfrm>
              <a:off x="5473290" y="1317370"/>
              <a:ext cx="6225530" cy="4774988"/>
            </a:xfrm>
            <a:prstGeom prst="roundRect">
              <a:avLst>
                <a:gd name="adj" fmla="val 1848"/>
              </a:avLst>
            </a:prstGeom>
            <a:solidFill>
              <a:srgbClr val="FFFFFF">
                <a:shade val="85000"/>
              </a:srgbClr>
            </a:solidFill>
            <a:ln>
              <a:noFill/>
            </a:ln>
            <a:effectLst/>
          </p:spPr>
        </p:pic>
        <p:sp>
          <p:nvSpPr>
            <p:cNvPr id="14" name="Minus Sign 2">
              <a:extLst>
                <a:ext uri="{FF2B5EF4-FFF2-40B4-BE49-F238E27FC236}">
                  <a16:creationId xmlns:a16="http://schemas.microsoft.com/office/drawing/2014/main" id="{CAB5118E-7917-4E24-BAB8-C9F40787D4F0}"/>
                </a:ext>
              </a:extLst>
            </p:cNvPr>
            <p:cNvSpPr/>
            <p:nvPr/>
          </p:nvSpPr>
          <p:spPr>
            <a:xfrm>
              <a:off x="7405666" y="3153136"/>
              <a:ext cx="1712088" cy="52086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Sign 6">
              <a:extLst>
                <a:ext uri="{FF2B5EF4-FFF2-40B4-BE49-F238E27FC236}">
                  <a16:creationId xmlns:a16="http://schemas.microsoft.com/office/drawing/2014/main" id="{2CE76D42-5DC8-4A11-9C0D-1E00CBD1380B}"/>
                </a:ext>
              </a:extLst>
            </p:cNvPr>
            <p:cNvSpPr/>
            <p:nvPr/>
          </p:nvSpPr>
          <p:spPr>
            <a:xfrm>
              <a:off x="7405666" y="3444433"/>
              <a:ext cx="1697619" cy="52086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2699274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498467" y="304379"/>
            <a:ext cx="8730593" cy="1471773"/>
          </a:xfrm>
        </p:spPr>
        <p:txBody>
          <a:bodyPr vert="horz" lIns="91440" tIns="45720" rIns="91440" bIns="45720" rtlCol="0" anchor="t">
            <a:noAutofit/>
          </a:bodyPr>
          <a:lstStyle/>
          <a:p>
            <a:r>
              <a:rPr lang="en-US" sz="3600">
                <a:latin typeface="Arial"/>
                <a:ea typeface="微軟正黑體"/>
                <a:cs typeface="Arial"/>
              </a:rPr>
              <a:t>VJBOD</a:t>
            </a:r>
            <a:r>
              <a:rPr lang="en-US" altLang="zh-TW" sz="3600">
                <a:latin typeface="Arial"/>
                <a:ea typeface="微軟正黑體"/>
                <a:cs typeface="Arial"/>
              </a:rPr>
              <a:t> </a:t>
            </a:r>
            <a:r>
              <a:rPr lang="en-US" sz="3600" cap="none">
                <a:latin typeface="Arial"/>
                <a:ea typeface="微軟正黑體"/>
                <a:cs typeface="Arial"/>
              </a:rPr>
              <a:t>Cloud Local Storage Mode for continuous data access </a:t>
            </a:r>
            <a:endParaRPr lang="en-US" sz="3600">
              <a:latin typeface="Arial"/>
              <a:cs typeface="Arial"/>
            </a:endParaRPr>
          </a:p>
        </p:txBody>
      </p:sp>
      <p:sp>
        <p:nvSpPr>
          <p:cNvPr id="3" name="內容版面配置區 2">
            <a:extLst>
              <a:ext uri="{FF2B5EF4-FFF2-40B4-BE49-F238E27FC236}">
                <a16:creationId xmlns:a16="http://schemas.microsoft.com/office/drawing/2014/main" id="{2BAE491A-2140-44B1-B5EF-AD75A4B4E030}"/>
              </a:ext>
            </a:extLst>
          </p:cNvPr>
          <p:cNvSpPr>
            <a:spLocks noGrp="1"/>
          </p:cNvSpPr>
          <p:nvPr>
            <p:ph sz="half" idx="1"/>
          </p:nvPr>
        </p:nvSpPr>
        <p:spPr>
          <a:xfrm>
            <a:off x="498467" y="1776152"/>
            <a:ext cx="4436395" cy="4024125"/>
          </a:xfrm>
        </p:spPr>
        <p:txBody>
          <a:bodyPr vert="horz" lIns="91440" tIns="45720" rIns="91440" bIns="45720" rtlCol="0" anchor="t">
            <a:normAutofit/>
          </a:bodyPr>
          <a:lstStyle/>
          <a:p>
            <a:pPr>
              <a:spcAft>
                <a:spcPts val="600"/>
              </a:spcAft>
              <a:buSzPct val="100000"/>
            </a:pPr>
            <a:r>
              <a:rPr lang="zh-TW" sz="1800">
                <a:ea typeface="Microsoft JhengHei"/>
              </a:rPr>
              <a:t>VJBOD Cloud</a:t>
            </a:r>
            <a:r>
              <a:rPr lang="zh-TW" altLang="en-US" sz="1800">
                <a:ea typeface="Microsoft JhengHei"/>
              </a:rPr>
              <a:t> </a:t>
            </a:r>
            <a:r>
              <a:rPr lang="zh-TW" sz="1800">
                <a:ea typeface="Microsoft JhengHei"/>
              </a:rPr>
              <a:t> </a:t>
            </a:r>
            <a:r>
              <a:rPr lang="en-US" altLang="zh-TW" sz="1800">
                <a:ea typeface="Microsoft JhengHei"/>
              </a:rPr>
              <a:t>L</a:t>
            </a:r>
            <a:r>
              <a:rPr lang="zh-TW" sz="1800">
                <a:ea typeface="Microsoft JhengHei"/>
              </a:rPr>
              <a:t>ocal </a:t>
            </a:r>
            <a:r>
              <a:rPr lang="en-US" altLang="zh-TW" sz="1800">
                <a:ea typeface="Microsoft JhengHei"/>
              </a:rPr>
              <a:t>S</a:t>
            </a:r>
            <a:r>
              <a:rPr lang="zh-TW" sz="1800">
                <a:ea typeface="Microsoft JhengHei"/>
              </a:rPr>
              <a:t>torage </a:t>
            </a:r>
            <a:r>
              <a:rPr lang="en-US" altLang="zh-TW" sz="1800">
                <a:ea typeface="Microsoft JhengHei"/>
              </a:rPr>
              <a:t>M</a:t>
            </a:r>
            <a:r>
              <a:rPr lang="zh-TW" sz="1800">
                <a:ea typeface="Microsoft JhengHei"/>
              </a:rPr>
              <a:t>ode</a:t>
            </a:r>
            <a:r>
              <a:rPr lang="zh-TW" altLang="en-US" sz="1800">
                <a:ea typeface="Microsoft JhengHei"/>
              </a:rPr>
              <a:t> </a:t>
            </a:r>
            <a:r>
              <a:rPr lang="en-US" altLang="en-US" sz="1800">
                <a:ea typeface="Microsoft JhengHei"/>
              </a:rPr>
              <a:t>allows users to</a:t>
            </a:r>
            <a:r>
              <a:rPr lang="zh-TW" sz="1800">
                <a:ea typeface="Microsoft JhengHei"/>
              </a:rPr>
              <a:t> store main data on the NAS and back</a:t>
            </a:r>
            <a:r>
              <a:rPr lang="zh-TW" altLang="en-US" sz="1800">
                <a:ea typeface="Microsoft JhengHei"/>
              </a:rPr>
              <a:t> </a:t>
            </a:r>
            <a:r>
              <a:rPr lang="zh-TW" sz="1800">
                <a:ea typeface="Microsoft JhengHei"/>
              </a:rPr>
              <a:t>up to the cloud. </a:t>
            </a:r>
            <a:r>
              <a:rPr lang="en-US" altLang="zh-TW" sz="1800">
                <a:ea typeface="Microsoft JhengHei"/>
              </a:rPr>
              <a:t>A</a:t>
            </a:r>
            <a:r>
              <a:rPr lang="zh-TW" sz="1800">
                <a:ea typeface="Microsoft JhengHei"/>
              </a:rPr>
              <a:t> </a:t>
            </a:r>
            <a:r>
              <a:rPr lang="en-US" altLang="zh-TW" sz="1800">
                <a:ea typeface="Microsoft JhengHei"/>
              </a:rPr>
              <a:t>Cloud</a:t>
            </a:r>
            <a:r>
              <a:rPr lang="zh-TW" altLang="en-US" sz="1800">
                <a:ea typeface="Microsoft JhengHei"/>
              </a:rPr>
              <a:t> V</a:t>
            </a:r>
            <a:r>
              <a:rPr lang="zh-TW" sz="1800">
                <a:ea typeface="Microsoft JhengHei"/>
              </a:rPr>
              <a:t>olume allows on-premise applica</a:t>
            </a:r>
            <a:r>
              <a:rPr lang="en-US" altLang="zh-TW" sz="1800" err="1">
                <a:ea typeface="微軟正黑體"/>
              </a:rPr>
              <a:t>tions</a:t>
            </a:r>
            <a:r>
              <a:rPr lang="zh-TW" altLang="en-US" sz="1800">
                <a:ea typeface="Microsoft JhengHei"/>
              </a:rPr>
              <a:t> </a:t>
            </a:r>
            <a:r>
              <a:rPr lang="en-US" altLang="zh-TW" sz="1800">
                <a:ea typeface="微軟正黑體"/>
              </a:rPr>
              <a:t>to</a:t>
            </a:r>
            <a:r>
              <a:rPr lang="zh-TW" altLang="en-US" sz="1800">
                <a:ea typeface="Microsoft JhengHei"/>
              </a:rPr>
              <a:t> </a:t>
            </a:r>
            <a:r>
              <a:rPr lang="en-US" altLang="zh-TW" sz="1800">
                <a:ea typeface="微軟正黑體"/>
              </a:rPr>
              <a:t>access</a:t>
            </a:r>
            <a:r>
              <a:rPr lang="zh-TW" altLang="en-US" sz="1800">
                <a:ea typeface="Microsoft JhengHei"/>
              </a:rPr>
              <a:t> </a:t>
            </a:r>
            <a:r>
              <a:rPr lang="en-US" altLang="zh-TW" sz="1800">
                <a:ea typeface="微軟正黑體"/>
              </a:rPr>
              <a:t>data</a:t>
            </a:r>
            <a:r>
              <a:rPr lang="zh-TW" sz="1800">
                <a:ea typeface="Microsoft JhengHei"/>
              </a:rPr>
              <a:t> wit</a:t>
            </a:r>
            <a:r>
              <a:rPr lang="en-US" altLang="zh-TW" sz="1800">
                <a:ea typeface="微軟正黑體"/>
              </a:rPr>
              <a:t>h</a:t>
            </a:r>
            <a:r>
              <a:rPr lang="zh-TW" altLang="en-US" sz="1800">
                <a:ea typeface="Microsoft JhengHei"/>
              </a:rPr>
              <a:t> </a:t>
            </a:r>
            <a:r>
              <a:rPr lang="en-US" altLang="zh-TW" sz="1800">
                <a:ea typeface="微軟正黑體"/>
              </a:rPr>
              <a:t>low</a:t>
            </a:r>
            <a:r>
              <a:rPr lang="zh-TW" altLang="en-US" sz="1800">
                <a:ea typeface="Microsoft JhengHei"/>
              </a:rPr>
              <a:t> </a:t>
            </a:r>
            <a:r>
              <a:rPr lang="en-US" altLang="zh-TW" sz="1800" err="1">
                <a:ea typeface="微軟正黑體"/>
              </a:rPr>
              <a:t>latenc</a:t>
            </a:r>
            <a:r>
              <a:rPr lang="zh-TW" sz="1800">
                <a:ea typeface="Microsoft JhengHei"/>
              </a:rPr>
              <a:t>y.</a:t>
            </a:r>
          </a:p>
          <a:p>
            <a:pPr>
              <a:spcAft>
                <a:spcPts val="600"/>
              </a:spcAft>
              <a:buSzPct val="100000"/>
            </a:pPr>
            <a:r>
              <a:rPr lang="zh-TW" sz="1800">
                <a:ea typeface="Microsoft JhengHei"/>
              </a:rPr>
              <a:t>The local storage space will be preset to be larger than the VJBOD Cloud Volume space, and the extra space will store a snapshot of the automatic snapsho</a:t>
            </a:r>
            <a:r>
              <a:rPr lang="en-US" altLang="zh-TW" sz="1800">
                <a:ea typeface="微軟正黑體"/>
              </a:rPr>
              <a:t>t</a:t>
            </a:r>
            <a:r>
              <a:rPr lang="zh-TW" altLang="en-US" sz="1800">
                <a:ea typeface="Microsoft JhengHei"/>
              </a:rPr>
              <a:t> </a:t>
            </a:r>
            <a:r>
              <a:rPr lang="en-US" altLang="zh-TW" sz="1800">
                <a:ea typeface="微軟正黑體"/>
              </a:rPr>
              <a:t>rest</a:t>
            </a:r>
            <a:r>
              <a:rPr lang="zh-TW" sz="1800">
                <a:ea typeface="Microsoft JhengHei"/>
              </a:rPr>
              <a:t>o</a:t>
            </a:r>
            <a:r>
              <a:rPr lang="en-US" altLang="zh-TW" sz="1800">
                <a:ea typeface="微軟正黑體"/>
              </a:rPr>
              <a:t>rat</a:t>
            </a:r>
            <a:r>
              <a:rPr lang="zh-TW" sz="1800">
                <a:ea typeface="Microsoft JhengHei"/>
              </a:rPr>
              <a:t>io</a:t>
            </a:r>
            <a:r>
              <a:rPr lang="en-US" altLang="zh-TW" sz="1800">
                <a:ea typeface="微軟正黑體"/>
              </a:rPr>
              <a:t>n</a:t>
            </a:r>
            <a:r>
              <a:rPr lang="zh-TW" sz="1800">
                <a:ea typeface="Microsoft JhengHei"/>
              </a:rPr>
              <a:t> mechanism.</a:t>
            </a:r>
          </a:p>
        </p:txBody>
      </p:sp>
      <p:pic>
        <p:nvPicPr>
          <p:cNvPr id="5" name="圖片 5" descr="一張含有 螢幕擷取畫面 的圖片&#10;&#10;描述是以非常高的可信度產生">
            <a:extLst>
              <a:ext uri="{FF2B5EF4-FFF2-40B4-BE49-F238E27FC236}">
                <a16:creationId xmlns:a16="http://schemas.microsoft.com/office/drawing/2014/main" id="{B0BD65EF-827E-45CA-B4EC-1373D0FCA253}"/>
              </a:ext>
            </a:extLst>
          </p:cNvPr>
          <p:cNvPicPr>
            <a:picLocks noChangeAspect="1"/>
          </p:cNvPicPr>
          <p:nvPr/>
        </p:nvPicPr>
        <p:blipFill>
          <a:blip r:embed="rId3"/>
          <a:stretch>
            <a:fillRect/>
          </a:stretch>
        </p:blipFill>
        <p:spPr>
          <a:xfrm>
            <a:off x="5107332" y="1776152"/>
            <a:ext cx="6541293" cy="4155103"/>
          </a:xfrm>
          <a:prstGeom prst="rect">
            <a:avLst/>
          </a:prstGeom>
        </p:spPr>
      </p:pic>
    </p:spTree>
    <p:extLst>
      <p:ext uri="{BB962C8B-B14F-4D97-AF65-F5344CB8AC3E}">
        <p14:creationId xmlns:p14="http://schemas.microsoft.com/office/powerpoint/2010/main" val="3390695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C3E8919-492C-495B-A5F7-78ED9F90FB78}"/>
              </a:ext>
            </a:extLst>
          </p:cNvPr>
          <p:cNvSpPr>
            <a:spLocks noGrp="1"/>
          </p:cNvSpPr>
          <p:nvPr>
            <p:ph type="title"/>
          </p:nvPr>
        </p:nvSpPr>
        <p:spPr>
          <a:xfrm>
            <a:off x="408336" y="300588"/>
            <a:ext cx="10968425" cy="1496238"/>
          </a:xfrm>
          <a:effectLst>
            <a:reflection blurRad="6350" stA="23000" endPos="11000" dir="5400000" sy="-100000" algn="bl" rotWithShape="0"/>
          </a:effectLst>
        </p:spPr>
        <p:txBody>
          <a:bodyPr>
            <a:normAutofit/>
          </a:bodyPr>
          <a:lstStyle/>
          <a:p>
            <a:r>
              <a:rPr lang="zh-TW" sz="3600" cap="none">
                <a:latin typeface="Arial"/>
                <a:ea typeface="微軟正黑體"/>
                <a:cs typeface="Arial"/>
              </a:rPr>
              <a:t>Snapshot </a:t>
            </a:r>
            <a:r>
              <a:rPr lang="en-US" altLang="zh-TW" sz="3600" cap="none">
                <a:latin typeface="Arial"/>
                <a:ea typeface="微軟正黑體"/>
                <a:cs typeface="Arial"/>
              </a:rPr>
              <a:t>R</a:t>
            </a:r>
            <a:r>
              <a:rPr lang="zh-TW" sz="3600" cap="none">
                <a:latin typeface="Arial"/>
                <a:ea typeface="微軟正黑體"/>
                <a:cs typeface="Arial"/>
              </a:rPr>
              <a:t>estore </a:t>
            </a:r>
            <a:r>
              <a:rPr lang="en-US" altLang="zh-TW" sz="3600" cap="none">
                <a:latin typeface="Arial"/>
                <a:ea typeface="微軟正黑體"/>
                <a:cs typeface="Arial"/>
              </a:rPr>
              <a:t>M</a:t>
            </a:r>
            <a:r>
              <a:rPr lang="zh-TW" sz="3600" cap="none">
                <a:latin typeface="Arial"/>
                <a:ea typeface="微軟正黑體"/>
                <a:cs typeface="Arial"/>
              </a:rPr>
              <a:t>echanism </a:t>
            </a:r>
            <a:r>
              <a:rPr lang="en-US" altLang="zh-TW" sz="3600" cap="none">
                <a:latin typeface="Arial"/>
                <a:ea typeface="微軟正黑體"/>
                <a:cs typeface="Arial"/>
              </a:rPr>
              <a:t>p</a:t>
            </a:r>
            <a:r>
              <a:rPr lang="zh-TW" sz="3600" cap="none">
                <a:latin typeface="Arial"/>
                <a:ea typeface="微軟正黑體"/>
                <a:cs typeface="Arial"/>
              </a:rPr>
              <a:t>rotect</a:t>
            </a:r>
            <a:r>
              <a:rPr lang="en-US" altLang="zh-TW" sz="3600" cap="none">
                <a:latin typeface="Arial"/>
                <a:ea typeface="微軟正黑體"/>
                <a:cs typeface="Arial"/>
              </a:rPr>
              <a:t>s</a:t>
            </a:r>
            <a:r>
              <a:rPr lang="zh-TW" altLang="en-US" sz="3600" cap="none">
                <a:latin typeface="Arial"/>
                <a:ea typeface="微軟正黑體"/>
                <a:cs typeface="Arial"/>
              </a:rPr>
              <a:t> users' </a:t>
            </a:r>
            <a:r>
              <a:rPr lang="en-US" altLang="zh-TW" sz="3600" cap="none">
                <a:latin typeface="Arial"/>
                <a:ea typeface="微軟正黑體"/>
                <a:cs typeface="Arial"/>
              </a:rPr>
              <a:t>d</a:t>
            </a:r>
            <a:r>
              <a:rPr lang="zh-TW" sz="3600" cap="none">
                <a:latin typeface="Arial"/>
                <a:ea typeface="微軟正黑體"/>
                <a:cs typeface="Arial"/>
              </a:rPr>
              <a:t>ata</a:t>
            </a:r>
            <a:endParaRPr lang="zh-TW" sz="3600" cap="none">
              <a:latin typeface="Arial"/>
              <a:cs typeface="Arial"/>
            </a:endParaRPr>
          </a:p>
        </p:txBody>
      </p:sp>
      <p:sp>
        <p:nvSpPr>
          <p:cNvPr id="10" name="文字方塊 9">
            <a:extLst>
              <a:ext uri="{FF2B5EF4-FFF2-40B4-BE49-F238E27FC236}">
                <a16:creationId xmlns:a16="http://schemas.microsoft.com/office/drawing/2014/main" id="{0AB5ACEA-795D-4DC0-83DE-2611292DD3F1}"/>
              </a:ext>
            </a:extLst>
          </p:cNvPr>
          <p:cNvSpPr txBox="1"/>
          <p:nvPr/>
        </p:nvSpPr>
        <p:spPr>
          <a:xfrm>
            <a:off x="408336" y="1419791"/>
            <a:ext cx="6601201" cy="12772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defTabSz="914400">
              <a:lnSpc>
                <a:spcPct val="90000"/>
              </a:lnSpc>
              <a:spcAft>
                <a:spcPts val="600"/>
              </a:spcAft>
              <a:buFont typeface="Arial" panose="020B0604020202020204" pitchFamily="34" charset="0"/>
              <a:buChar char="•"/>
            </a:pPr>
            <a:r>
              <a:rPr lang="zh-TW" sz="2000">
                <a:latin typeface="Arial"/>
                <a:ea typeface="+mn-lt"/>
                <a:cs typeface="Arial"/>
              </a:rPr>
              <a:t>Snapshots w</a:t>
            </a:r>
            <a:r>
              <a:rPr lang="en-US" altLang="zh-TW" sz="2000">
                <a:latin typeface="Arial"/>
                <a:ea typeface="+mn-lt"/>
                <a:cs typeface="Arial"/>
              </a:rPr>
              <a:t>ill</a:t>
            </a:r>
            <a:r>
              <a:rPr lang="zh-TW" sz="2000">
                <a:latin typeface="Arial"/>
                <a:ea typeface="+mn-lt"/>
                <a:cs typeface="Arial"/>
              </a:rPr>
              <a:t> </a:t>
            </a:r>
            <a:r>
              <a:rPr lang="en-US" altLang="zh-TW" sz="2000">
                <a:latin typeface="Arial"/>
                <a:ea typeface="+mn-lt"/>
                <a:cs typeface="Arial"/>
              </a:rPr>
              <a:t>b</a:t>
            </a:r>
            <a:r>
              <a:rPr lang="zh-TW" sz="2000">
                <a:latin typeface="Arial"/>
                <a:ea typeface="+mn-lt"/>
                <a:cs typeface="Arial"/>
              </a:rPr>
              <a:t>e automatically enabled when the block change is greater than 10%.</a:t>
            </a:r>
            <a:endParaRPr lang="zh-TW" altLang="en-US" sz="2000">
              <a:latin typeface="Arial"/>
              <a:ea typeface="微軟正黑體"/>
              <a:cs typeface="Arial"/>
            </a:endParaRPr>
          </a:p>
          <a:p>
            <a:pPr marL="228600" indent="-228600" defTabSz="914400">
              <a:lnSpc>
                <a:spcPct val="90000"/>
              </a:lnSpc>
              <a:spcAft>
                <a:spcPts val="600"/>
              </a:spcAft>
              <a:buFont typeface="Arial" panose="020B0604020202020204" pitchFamily="34" charset="0"/>
              <a:buChar char="•"/>
            </a:pPr>
            <a:r>
              <a:rPr lang="zh-TW" sz="2000">
                <a:latin typeface="Arial"/>
                <a:ea typeface="+mn-lt"/>
                <a:cs typeface="Arial"/>
              </a:rPr>
              <a:t>Snapshots </a:t>
            </a:r>
            <a:r>
              <a:rPr lang="en-US" altLang="zh-TW" sz="2000">
                <a:latin typeface="Arial"/>
                <a:ea typeface="+mn-lt"/>
                <a:cs typeface="Arial"/>
              </a:rPr>
              <a:t>will</a:t>
            </a:r>
            <a:r>
              <a:rPr lang="zh-TW" altLang="en-US" sz="2000">
                <a:latin typeface="Arial"/>
                <a:ea typeface="+mn-lt"/>
                <a:cs typeface="Arial"/>
              </a:rPr>
              <a:t> </a:t>
            </a:r>
            <a:r>
              <a:rPr lang="en-US" altLang="zh-TW" sz="2000">
                <a:latin typeface="Arial"/>
                <a:ea typeface="+mn-lt"/>
                <a:cs typeface="Arial"/>
              </a:rPr>
              <a:t>b</a:t>
            </a:r>
            <a:r>
              <a:rPr lang="zh-TW" sz="2000">
                <a:latin typeface="Arial"/>
                <a:ea typeface="+mn-lt"/>
                <a:cs typeface="Arial"/>
              </a:rPr>
              <a:t>e</a:t>
            </a:r>
            <a:r>
              <a:rPr lang="zh-TW" altLang="en-US" sz="2000">
                <a:latin typeface="Arial"/>
                <a:ea typeface="+mn-lt"/>
                <a:cs typeface="Arial"/>
              </a:rPr>
              <a:t> </a:t>
            </a:r>
            <a:r>
              <a:rPr lang="zh-TW" sz="2000">
                <a:latin typeface="Arial"/>
                <a:ea typeface="+mn-lt"/>
                <a:cs typeface="Arial"/>
              </a:rPr>
              <a:t>automatically enabled every 30 minutes</a:t>
            </a:r>
            <a:r>
              <a:rPr lang="zh-TW" altLang="en-US" sz="2000">
                <a:latin typeface="Arial"/>
                <a:ea typeface="+mn-lt"/>
                <a:cs typeface="Arial"/>
              </a:rPr>
              <a:t> when </a:t>
            </a:r>
            <a:r>
              <a:rPr lang="en-US" altLang="en-US" sz="2000">
                <a:latin typeface="Arial"/>
                <a:ea typeface="+mn-lt"/>
                <a:cs typeface="Arial"/>
              </a:rPr>
              <a:t>any block changed</a:t>
            </a:r>
            <a:r>
              <a:rPr lang="zh-TW" sz="2000">
                <a:latin typeface="Arial"/>
                <a:ea typeface="+mn-lt"/>
                <a:cs typeface="Arial"/>
              </a:rPr>
              <a:t>.</a:t>
            </a:r>
            <a:endParaRPr lang="zh-TW" sz="2000">
              <a:latin typeface="Arial"/>
              <a:ea typeface="新細明體"/>
              <a:cs typeface="Arial"/>
            </a:endParaRPr>
          </a:p>
        </p:txBody>
      </p:sp>
      <p:pic>
        <p:nvPicPr>
          <p:cNvPr id="7" name="Picture 8">
            <a:extLst>
              <a:ext uri="{FF2B5EF4-FFF2-40B4-BE49-F238E27FC236}">
                <a16:creationId xmlns:a16="http://schemas.microsoft.com/office/drawing/2014/main" id="{AFA992F8-5953-47AC-8C87-6041D701258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08336" y="2822513"/>
            <a:ext cx="6896508" cy="3511460"/>
          </a:xfrm>
          <a:prstGeom prst="roundRect">
            <a:avLst>
              <a:gd name="adj" fmla="val 1848"/>
            </a:avLst>
          </a:prstGeom>
          <a:solidFill>
            <a:srgbClr val="FFFFFF">
              <a:shade val="85000"/>
            </a:srgbClr>
          </a:solidFill>
          <a:ln>
            <a:noFill/>
          </a:ln>
          <a:effectLst/>
        </p:spPr>
      </p:pic>
      <p:sp>
        <p:nvSpPr>
          <p:cNvPr id="8" name="矩形 2">
            <a:extLst>
              <a:ext uri="{FF2B5EF4-FFF2-40B4-BE49-F238E27FC236}">
                <a16:creationId xmlns:a16="http://schemas.microsoft.com/office/drawing/2014/main" id="{03BB1F92-9D9A-4CFE-AE77-66F083626ED4}"/>
              </a:ext>
            </a:extLst>
          </p:cNvPr>
          <p:cNvSpPr/>
          <p:nvPr/>
        </p:nvSpPr>
        <p:spPr>
          <a:xfrm>
            <a:off x="5093565" y="4037721"/>
            <a:ext cx="753093" cy="397783"/>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Picture 3" descr="A screenshot of a cell phone&#10;&#10;Description generated with very high confidence">
            <a:extLst>
              <a:ext uri="{FF2B5EF4-FFF2-40B4-BE49-F238E27FC236}">
                <a16:creationId xmlns:a16="http://schemas.microsoft.com/office/drawing/2014/main" id="{7D43A877-B6B6-4EC6-ACDB-0D5681494A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6716" y="1637341"/>
            <a:ext cx="5007158" cy="3752807"/>
          </a:xfrm>
          <a:prstGeom prst="roundRect">
            <a:avLst>
              <a:gd name="adj" fmla="val 1848"/>
            </a:avLst>
          </a:prstGeom>
          <a:solidFill>
            <a:srgbClr val="FFFFFF">
              <a:shade val="85000"/>
            </a:srgbClr>
          </a:solidFill>
          <a:ln>
            <a:noFill/>
          </a:ln>
          <a:effectLst/>
        </p:spPr>
      </p:pic>
      <p:sp>
        <p:nvSpPr>
          <p:cNvPr id="12" name="箭號: 向右 11">
            <a:extLst>
              <a:ext uri="{FF2B5EF4-FFF2-40B4-BE49-F238E27FC236}">
                <a16:creationId xmlns:a16="http://schemas.microsoft.com/office/drawing/2014/main" id="{93BFCD91-52A3-49C4-8FD5-A19B4FCD29BD}"/>
              </a:ext>
            </a:extLst>
          </p:cNvPr>
          <p:cNvSpPr/>
          <p:nvPr/>
        </p:nvSpPr>
        <p:spPr>
          <a:xfrm>
            <a:off x="5641796" y="3870153"/>
            <a:ext cx="1439860" cy="732917"/>
          </a:xfrm>
          <a:prstGeom prst="rightArrow">
            <a:avLst/>
          </a:prstGeom>
          <a:gradFill>
            <a:gsLst>
              <a:gs pos="0">
                <a:srgbClr val="5BFFFF">
                  <a:alpha val="0"/>
                </a:srgbClr>
              </a:gs>
              <a:gs pos="53000">
                <a:srgbClr val="5BFFFF"/>
              </a:gs>
              <a:gs pos="100000">
                <a:srgbClr val="5B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621916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群組 27">
            <a:extLst>
              <a:ext uri="{FF2B5EF4-FFF2-40B4-BE49-F238E27FC236}">
                <a16:creationId xmlns:a16="http://schemas.microsoft.com/office/drawing/2014/main" id="{141BE3BA-AD42-4AE4-B7B5-258BEF4EBA9B}"/>
              </a:ext>
            </a:extLst>
          </p:cNvPr>
          <p:cNvGrpSpPr/>
          <p:nvPr/>
        </p:nvGrpSpPr>
        <p:grpSpPr>
          <a:xfrm flipH="1">
            <a:off x="6438573" y="3690519"/>
            <a:ext cx="2498277" cy="2413889"/>
            <a:chOff x="6874792" y="2873220"/>
            <a:chExt cx="2891784" cy="2650384"/>
          </a:xfrm>
        </p:grpSpPr>
        <p:sp>
          <p:nvSpPr>
            <p:cNvPr id="29" name="手繪多邊形: 圖案 28">
              <a:extLst>
                <a:ext uri="{FF2B5EF4-FFF2-40B4-BE49-F238E27FC236}">
                  <a16:creationId xmlns:a16="http://schemas.microsoft.com/office/drawing/2014/main" id="{4A01E9FB-E0EA-4B10-88AB-F77F69ACE2C3}"/>
                </a:ext>
              </a:extLst>
            </p:cNvPr>
            <p:cNvSpPr/>
            <p:nvPr/>
          </p:nvSpPr>
          <p:spPr>
            <a:xfrm>
              <a:off x="7965812" y="2873220"/>
              <a:ext cx="1430846" cy="875656"/>
            </a:xfrm>
            <a:custGeom>
              <a:avLst/>
              <a:gdLst>
                <a:gd name="connsiteX0" fmla="*/ 2307050 w 2886075"/>
                <a:gd name="connsiteY0" fmla="*/ 1899952 h 1895475"/>
                <a:gd name="connsiteX1" fmla="*/ 2068544 w 2886075"/>
                <a:gd name="connsiteY1" fmla="*/ 1899952 h 1895475"/>
                <a:gd name="connsiteX2" fmla="*/ 2068544 w 2886075"/>
                <a:gd name="connsiteY2" fmla="*/ 1809464 h 1895475"/>
                <a:gd name="connsiteX3" fmla="*/ 2307050 w 2886075"/>
                <a:gd name="connsiteY3" fmla="*/ 1809464 h 1895475"/>
                <a:gd name="connsiteX4" fmla="*/ 2804636 w 2886075"/>
                <a:gd name="connsiteY4" fmla="*/ 1311878 h 1895475"/>
                <a:gd name="connsiteX5" fmla="*/ 2397538 w 2886075"/>
                <a:gd name="connsiteY5" fmla="*/ 859536 h 1895475"/>
                <a:gd name="connsiteX6" fmla="*/ 2352294 w 2886075"/>
                <a:gd name="connsiteY6" fmla="*/ 859536 h 1895475"/>
                <a:gd name="connsiteX7" fmla="*/ 2352294 w 2886075"/>
                <a:gd name="connsiteY7" fmla="*/ 814292 h 1895475"/>
                <a:gd name="connsiteX8" fmla="*/ 1990439 w 2886075"/>
                <a:gd name="connsiteY8" fmla="*/ 452438 h 1895475"/>
                <a:gd name="connsiteX9" fmla="*/ 1918526 w 2886075"/>
                <a:gd name="connsiteY9" fmla="*/ 452438 h 1895475"/>
                <a:gd name="connsiteX10" fmla="*/ 1905667 w 2886075"/>
                <a:gd name="connsiteY10" fmla="*/ 429101 h 1895475"/>
                <a:gd name="connsiteX11" fmla="*/ 1311878 w 2886075"/>
                <a:gd name="connsiteY11" fmla="*/ 90488 h 1895475"/>
                <a:gd name="connsiteX12" fmla="*/ 633317 w 2886075"/>
                <a:gd name="connsiteY12" fmla="*/ 769049 h 1895475"/>
                <a:gd name="connsiteX13" fmla="*/ 633317 w 2886075"/>
                <a:gd name="connsiteY13" fmla="*/ 814292 h 1895475"/>
                <a:gd name="connsiteX14" fmla="*/ 588074 w 2886075"/>
                <a:gd name="connsiteY14" fmla="*/ 814292 h 1895475"/>
                <a:gd name="connsiteX15" fmla="*/ 90488 w 2886075"/>
                <a:gd name="connsiteY15" fmla="*/ 1311878 h 1895475"/>
                <a:gd name="connsiteX16" fmla="*/ 588074 w 2886075"/>
                <a:gd name="connsiteY16" fmla="*/ 1809464 h 1895475"/>
                <a:gd name="connsiteX17" fmla="*/ 843725 w 2886075"/>
                <a:gd name="connsiteY17" fmla="*/ 1809464 h 1895475"/>
                <a:gd name="connsiteX18" fmla="*/ 843725 w 2886075"/>
                <a:gd name="connsiteY18" fmla="*/ 1899952 h 1895475"/>
                <a:gd name="connsiteX19" fmla="*/ 588074 w 2886075"/>
                <a:gd name="connsiteY19" fmla="*/ 1899952 h 1895475"/>
                <a:gd name="connsiteX20" fmla="*/ 0 w 2886075"/>
                <a:gd name="connsiteY20" fmla="*/ 1311878 h 1895475"/>
                <a:gd name="connsiteX21" fmla="*/ 544068 w 2886075"/>
                <a:gd name="connsiteY21" fmla="*/ 725424 h 1895475"/>
                <a:gd name="connsiteX22" fmla="*/ 1311878 w 2886075"/>
                <a:gd name="connsiteY22" fmla="*/ 0 h 1895475"/>
                <a:gd name="connsiteX23" fmla="*/ 1971294 w 2886075"/>
                <a:gd name="connsiteY23" fmla="*/ 361855 h 1895475"/>
                <a:gd name="connsiteX24" fmla="*/ 1990439 w 2886075"/>
                <a:gd name="connsiteY24" fmla="*/ 361855 h 1895475"/>
                <a:gd name="connsiteX25" fmla="*/ 2441258 w 2886075"/>
                <a:gd name="connsiteY25" fmla="*/ 770858 h 1895475"/>
                <a:gd name="connsiteX26" fmla="*/ 2895124 w 2886075"/>
                <a:gd name="connsiteY26" fmla="*/ 1311878 h 1895475"/>
                <a:gd name="connsiteX27" fmla="*/ 2307050 w 2886075"/>
                <a:gd name="connsiteY27" fmla="*/ 1899952 h 1895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886075" h="1895475">
                  <a:moveTo>
                    <a:pt x="2307050" y="1899952"/>
                  </a:moveTo>
                  <a:lnTo>
                    <a:pt x="2068544" y="1899952"/>
                  </a:lnTo>
                  <a:lnTo>
                    <a:pt x="2068544" y="1809464"/>
                  </a:lnTo>
                  <a:lnTo>
                    <a:pt x="2307050" y="1809464"/>
                  </a:lnTo>
                  <a:cubicBezTo>
                    <a:pt x="2581466" y="1809464"/>
                    <a:pt x="2804636" y="1586198"/>
                    <a:pt x="2804636" y="1311878"/>
                  </a:cubicBezTo>
                  <a:cubicBezTo>
                    <a:pt x="2804636" y="1053941"/>
                    <a:pt x="2629567" y="859536"/>
                    <a:pt x="2397538" y="859536"/>
                  </a:cubicBezTo>
                  <a:lnTo>
                    <a:pt x="2352294" y="859536"/>
                  </a:lnTo>
                  <a:lnTo>
                    <a:pt x="2352294" y="814292"/>
                  </a:lnTo>
                  <a:cubicBezTo>
                    <a:pt x="2352294" y="639318"/>
                    <a:pt x="2257235" y="452438"/>
                    <a:pt x="1990439" y="452438"/>
                  </a:cubicBezTo>
                  <a:lnTo>
                    <a:pt x="1918526" y="452438"/>
                  </a:lnTo>
                  <a:lnTo>
                    <a:pt x="1905667" y="429101"/>
                  </a:lnTo>
                  <a:cubicBezTo>
                    <a:pt x="1788128" y="217075"/>
                    <a:pt x="1566196" y="90488"/>
                    <a:pt x="1311878" y="90488"/>
                  </a:cubicBezTo>
                  <a:cubicBezTo>
                    <a:pt x="937736" y="90488"/>
                    <a:pt x="633317" y="394811"/>
                    <a:pt x="633317" y="769049"/>
                  </a:cubicBezTo>
                  <a:lnTo>
                    <a:pt x="633317" y="814292"/>
                  </a:lnTo>
                  <a:lnTo>
                    <a:pt x="588074" y="814292"/>
                  </a:lnTo>
                  <a:cubicBezTo>
                    <a:pt x="313658" y="814292"/>
                    <a:pt x="90488" y="1037558"/>
                    <a:pt x="90488" y="1311878"/>
                  </a:cubicBezTo>
                  <a:cubicBezTo>
                    <a:pt x="90488" y="1586198"/>
                    <a:pt x="313754" y="1809464"/>
                    <a:pt x="588074" y="1809464"/>
                  </a:cubicBezTo>
                  <a:lnTo>
                    <a:pt x="843725" y="1809464"/>
                  </a:lnTo>
                  <a:lnTo>
                    <a:pt x="843725" y="1899952"/>
                  </a:lnTo>
                  <a:lnTo>
                    <a:pt x="588074" y="1899952"/>
                  </a:lnTo>
                  <a:cubicBezTo>
                    <a:pt x="263747" y="1899952"/>
                    <a:pt x="0" y="1636109"/>
                    <a:pt x="0" y="1311878"/>
                  </a:cubicBezTo>
                  <a:cubicBezTo>
                    <a:pt x="0" y="1002411"/>
                    <a:pt x="240316" y="747998"/>
                    <a:pt x="544068" y="725424"/>
                  </a:cubicBezTo>
                  <a:cubicBezTo>
                    <a:pt x="566738" y="321564"/>
                    <a:pt x="902399" y="0"/>
                    <a:pt x="1311878" y="0"/>
                  </a:cubicBezTo>
                  <a:cubicBezTo>
                    <a:pt x="1590199" y="0"/>
                    <a:pt x="1834706" y="134779"/>
                    <a:pt x="1971294" y="361855"/>
                  </a:cubicBezTo>
                  <a:lnTo>
                    <a:pt x="1990439" y="361855"/>
                  </a:lnTo>
                  <a:cubicBezTo>
                    <a:pt x="2250472" y="361855"/>
                    <a:pt x="2423446" y="520922"/>
                    <a:pt x="2441258" y="770858"/>
                  </a:cubicBezTo>
                  <a:cubicBezTo>
                    <a:pt x="2702909" y="793528"/>
                    <a:pt x="2895124" y="1018508"/>
                    <a:pt x="2895124" y="1311878"/>
                  </a:cubicBezTo>
                  <a:cubicBezTo>
                    <a:pt x="2895124" y="1636109"/>
                    <a:pt x="2631281" y="1899952"/>
                    <a:pt x="2307050" y="1899952"/>
                  </a:cubicBezTo>
                  <a:close/>
                </a:path>
              </a:pathLst>
            </a:custGeom>
            <a:solidFill>
              <a:srgbClr val="FFFFFF"/>
            </a:solidFill>
            <a:ln w="1270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nvGrpSpPr>
            <p:cNvPr id="30" name="群組 29">
              <a:extLst>
                <a:ext uri="{FF2B5EF4-FFF2-40B4-BE49-F238E27FC236}">
                  <a16:creationId xmlns:a16="http://schemas.microsoft.com/office/drawing/2014/main" id="{4B034CE6-D3CE-4CCD-A12B-94B8268394F9}"/>
                </a:ext>
              </a:extLst>
            </p:cNvPr>
            <p:cNvGrpSpPr/>
            <p:nvPr/>
          </p:nvGrpSpPr>
          <p:grpSpPr>
            <a:xfrm>
              <a:off x="8827540" y="3752133"/>
              <a:ext cx="939036" cy="1708930"/>
              <a:chOff x="8392044" y="3088954"/>
              <a:chExt cx="375025" cy="757190"/>
            </a:xfrm>
          </p:grpSpPr>
          <p:sp>
            <p:nvSpPr>
              <p:cNvPr id="206" name="手繪多邊形: 圖案 205">
                <a:extLst>
                  <a:ext uri="{FF2B5EF4-FFF2-40B4-BE49-F238E27FC236}">
                    <a16:creationId xmlns:a16="http://schemas.microsoft.com/office/drawing/2014/main" id="{7C7F0136-A5A3-425D-B3FB-2D11B6C660D7}"/>
                  </a:ext>
                </a:extLst>
              </p:cNvPr>
              <p:cNvSpPr/>
              <p:nvPr/>
            </p:nvSpPr>
            <p:spPr>
              <a:xfrm>
                <a:off x="8435279" y="3817192"/>
                <a:ext cx="28952" cy="28952"/>
              </a:xfrm>
              <a:custGeom>
                <a:avLst/>
                <a:gdLst>
                  <a:gd name="connsiteX0" fmla="*/ 3619 w 28951"/>
                  <a:gd name="connsiteY0" fmla="*/ 3619 h 28951"/>
                  <a:gd name="connsiteX1" fmla="*/ 29579 w 28951"/>
                  <a:gd name="connsiteY1" fmla="*/ 3619 h 28951"/>
                  <a:gd name="connsiteX2" fmla="*/ 29579 w 28951"/>
                  <a:gd name="connsiteY2" fmla="*/ 28132 h 28951"/>
                  <a:gd name="connsiteX3" fmla="*/ 3619 w 28951"/>
                  <a:gd name="connsiteY3" fmla="*/ 28132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579" y="3619"/>
                    </a:lnTo>
                    <a:lnTo>
                      <a:pt x="29579" y="28132"/>
                    </a:lnTo>
                    <a:lnTo>
                      <a:pt x="3619" y="2813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7" name="手繪多邊形: 圖案 206">
                <a:extLst>
                  <a:ext uri="{FF2B5EF4-FFF2-40B4-BE49-F238E27FC236}">
                    <a16:creationId xmlns:a16="http://schemas.microsoft.com/office/drawing/2014/main" id="{947A9ED7-FAFF-4F33-8749-FE19D6555AE1}"/>
                  </a:ext>
                </a:extLst>
              </p:cNvPr>
              <p:cNvSpPr/>
              <p:nvPr/>
            </p:nvSpPr>
            <p:spPr>
              <a:xfrm>
                <a:off x="8435279" y="3778879"/>
                <a:ext cx="28952" cy="28952"/>
              </a:xfrm>
              <a:custGeom>
                <a:avLst/>
                <a:gdLst>
                  <a:gd name="connsiteX0" fmla="*/ 3619 w 28951"/>
                  <a:gd name="connsiteY0" fmla="*/ 3619 h 28951"/>
                  <a:gd name="connsiteX1" fmla="*/ 29579 w 28951"/>
                  <a:gd name="connsiteY1" fmla="*/ 3619 h 28951"/>
                  <a:gd name="connsiteX2" fmla="*/ 29579 w 28951"/>
                  <a:gd name="connsiteY2" fmla="*/ 27890 h 28951"/>
                  <a:gd name="connsiteX3" fmla="*/ 3619 w 28951"/>
                  <a:gd name="connsiteY3" fmla="*/ 27890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579" y="3619"/>
                    </a:lnTo>
                    <a:lnTo>
                      <a:pt x="29579" y="27890"/>
                    </a:lnTo>
                    <a:lnTo>
                      <a:pt x="3619" y="2789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8" name="手繪多邊形: 圖案 207">
                <a:extLst>
                  <a:ext uri="{FF2B5EF4-FFF2-40B4-BE49-F238E27FC236}">
                    <a16:creationId xmlns:a16="http://schemas.microsoft.com/office/drawing/2014/main" id="{5537502E-975E-417B-A357-C1C9F2450542}"/>
                  </a:ext>
                </a:extLst>
              </p:cNvPr>
              <p:cNvSpPr/>
              <p:nvPr/>
            </p:nvSpPr>
            <p:spPr>
              <a:xfrm>
                <a:off x="8435279" y="3740566"/>
                <a:ext cx="28952" cy="28952"/>
              </a:xfrm>
              <a:custGeom>
                <a:avLst/>
                <a:gdLst>
                  <a:gd name="connsiteX0" fmla="*/ 3619 w 28951"/>
                  <a:gd name="connsiteY0" fmla="*/ 3619 h 28951"/>
                  <a:gd name="connsiteX1" fmla="*/ 29965 w 28951"/>
                  <a:gd name="connsiteY1" fmla="*/ 3619 h 28951"/>
                  <a:gd name="connsiteX2" fmla="*/ 29965 w 28951"/>
                  <a:gd name="connsiteY2" fmla="*/ 28325 h 28951"/>
                  <a:gd name="connsiteX3" fmla="*/ 3619 w 28951"/>
                  <a:gd name="connsiteY3" fmla="*/ 2832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965" y="3619"/>
                    </a:lnTo>
                    <a:lnTo>
                      <a:pt x="29965" y="28325"/>
                    </a:lnTo>
                    <a:lnTo>
                      <a:pt x="3619" y="2832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9" name="手繪多邊形: 圖案 208">
                <a:extLst>
                  <a:ext uri="{FF2B5EF4-FFF2-40B4-BE49-F238E27FC236}">
                    <a16:creationId xmlns:a16="http://schemas.microsoft.com/office/drawing/2014/main" id="{EA8F7926-9811-43BB-8DE6-69D684746163}"/>
                  </a:ext>
                </a:extLst>
              </p:cNvPr>
              <p:cNvSpPr/>
              <p:nvPr/>
            </p:nvSpPr>
            <p:spPr>
              <a:xfrm>
                <a:off x="8434459" y="3702301"/>
                <a:ext cx="33777" cy="28952"/>
              </a:xfrm>
              <a:custGeom>
                <a:avLst/>
                <a:gdLst>
                  <a:gd name="connsiteX0" fmla="*/ 3619 w 33777"/>
                  <a:gd name="connsiteY0" fmla="*/ 3619 h 28951"/>
                  <a:gd name="connsiteX1" fmla="*/ 30834 w 33777"/>
                  <a:gd name="connsiteY1" fmla="*/ 3619 h 28951"/>
                  <a:gd name="connsiteX2" fmla="*/ 30834 w 33777"/>
                  <a:gd name="connsiteY2" fmla="*/ 28566 h 28951"/>
                  <a:gd name="connsiteX3" fmla="*/ 3619 w 33777"/>
                  <a:gd name="connsiteY3" fmla="*/ 28566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834" y="3619"/>
                    </a:lnTo>
                    <a:lnTo>
                      <a:pt x="30834" y="28566"/>
                    </a:lnTo>
                    <a:lnTo>
                      <a:pt x="3619" y="285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0" name="手繪多邊形: 圖案 209">
                <a:extLst>
                  <a:ext uri="{FF2B5EF4-FFF2-40B4-BE49-F238E27FC236}">
                    <a16:creationId xmlns:a16="http://schemas.microsoft.com/office/drawing/2014/main" id="{921E4A66-D652-46E5-AE04-39FFBE2C035B}"/>
                  </a:ext>
                </a:extLst>
              </p:cNvPr>
              <p:cNvSpPr/>
              <p:nvPr/>
            </p:nvSpPr>
            <p:spPr>
              <a:xfrm>
                <a:off x="8579026" y="3746936"/>
                <a:ext cx="33777" cy="28952"/>
              </a:xfrm>
              <a:custGeom>
                <a:avLst/>
                <a:gdLst>
                  <a:gd name="connsiteX0" fmla="*/ 3619 w 33777"/>
                  <a:gd name="connsiteY0" fmla="*/ 3619 h 28951"/>
                  <a:gd name="connsiteX1" fmla="*/ 30834 w 33777"/>
                  <a:gd name="connsiteY1" fmla="*/ 3619 h 28951"/>
                  <a:gd name="connsiteX2" fmla="*/ 30834 w 33777"/>
                  <a:gd name="connsiteY2" fmla="*/ 29193 h 28951"/>
                  <a:gd name="connsiteX3" fmla="*/ 3619 w 33777"/>
                  <a:gd name="connsiteY3" fmla="*/ 29193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834" y="3619"/>
                    </a:lnTo>
                    <a:lnTo>
                      <a:pt x="30834" y="29193"/>
                    </a:lnTo>
                    <a:lnTo>
                      <a:pt x="3619" y="2919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1" name="手繪多邊形: 圖案 210">
                <a:extLst>
                  <a:ext uri="{FF2B5EF4-FFF2-40B4-BE49-F238E27FC236}">
                    <a16:creationId xmlns:a16="http://schemas.microsoft.com/office/drawing/2014/main" id="{E02BA827-92FE-40F1-A43D-1BEAC4E3150F}"/>
                  </a:ext>
                </a:extLst>
              </p:cNvPr>
              <p:cNvSpPr/>
              <p:nvPr/>
            </p:nvSpPr>
            <p:spPr>
              <a:xfrm>
                <a:off x="8434459" y="3625482"/>
                <a:ext cx="33777" cy="28952"/>
              </a:xfrm>
              <a:custGeom>
                <a:avLst/>
                <a:gdLst>
                  <a:gd name="connsiteX0" fmla="*/ 3619 w 33777"/>
                  <a:gd name="connsiteY0" fmla="*/ 3619 h 28951"/>
                  <a:gd name="connsiteX1" fmla="*/ 30834 w 33777"/>
                  <a:gd name="connsiteY1" fmla="*/ 3619 h 28951"/>
                  <a:gd name="connsiteX2" fmla="*/ 30834 w 33777"/>
                  <a:gd name="connsiteY2" fmla="*/ 29579 h 28951"/>
                  <a:gd name="connsiteX3" fmla="*/ 3619 w 33777"/>
                  <a:gd name="connsiteY3" fmla="*/ 29579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834" y="3619"/>
                    </a:lnTo>
                    <a:lnTo>
                      <a:pt x="30834" y="29579"/>
                    </a:lnTo>
                    <a:lnTo>
                      <a:pt x="3619" y="2957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2" name="手繪多邊形: 圖案 211">
                <a:extLst>
                  <a:ext uri="{FF2B5EF4-FFF2-40B4-BE49-F238E27FC236}">
                    <a16:creationId xmlns:a16="http://schemas.microsoft.com/office/drawing/2014/main" id="{A2E03FC9-4162-468E-BA5D-8BF18C99941C}"/>
                  </a:ext>
                </a:extLst>
              </p:cNvPr>
              <p:cNvSpPr/>
              <p:nvPr/>
            </p:nvSpPr>
            <p:spPr>
              <a:xfrm>
                <a:off x="8434459" y="3587121"/>
                <a:ext cx="33777" cy="28952"/>
              </a:xfrm>
              <a:custGeom>
                <a:avLst/>
                <a:gdLst>
                  <a:gd name="connsiteX0" fmla="*/ 3619 w 33777"/>
                  <a:gd name="connsiteY0" fmla="*/ 3619 h 28951"/>
                  <a:gd name="connsiteX1" fmla="*/ 30834 w 33777"/>
                  <a:gd name="connsiteY1" fmla="*/ 3619 h 28951"/>
                  <a:gd name="connsiteX2" fmla="*/ 30834 w 33777"/>
                  <a:gd name="connsiteY2" fmla="*/ 29772 h 28951"/>
                  <a:gd name="connsiteX3" fmla="*/ 3619 w 33777"/>
                  <a:gd name="connsiteY3" fmla="*/ 29772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834" y="3619"/>
                    </a:lnTo>
                    <a:lnTo>
                      <a:pt x="30834" y="29772"/>
                    </a:lnTo>
                    <a:lnTo>
                      <a:pt x="3619" y="2977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AB9D850A-6B1A-4FBC-9250-30E14D9DE406}"/>
                  </a:ext>
                </a:extLst>
              </p:cNvPr>
              <p:cNvSpPr/>
              <p:nvPr/>
            </p:nvSpPr>
            <p:spPr>
              <a:xfrm>
                <a:off x="8625204" y="3459250"/>
                <a:ext cx="33777" cy="33777"/>
              </a:xfrm>
              <a:custGeom>
                <a:avLst/>
                <a:gdLst>
                  <a:gd name="connsiteX0" fmla="*/ 3619 w 33777"/>
                  <a:gd name="connsiteY0" fmla="*/ 3619 h 33777"/>
                  <a:gd name="connsiteX1" fmla="*/ 31606 w 33777"/>
                  <a:gd name="connsiteY1" fmla="*/ 3619 h 33777"/>
                  <a:gd name="connsiteX2" fmla="*/ 31606 w 33777"/>
                  <a:gd name="connsiteY2" fmla="*/ 30400 h 33777"/>
                  <a:gd name="connsiteX3" fmla="*/ 3619 w 33777"/>
                  <a:gd name="connsiteY3" fmla="*/ 30400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1606" y="3619"/>
                    </a:lnTo>
                    <a:lnTo>
                      <a:pt x="31606" y="30400"/>
                    </a:lnTo>
                    <a:lnTo>
                      <a:pt x="3619" y="3040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4" name="手繪多邊形: 圖案 213">
                <a:extLst>
                  <a:ext uri="{FF2B5EF4-FFF2-40B4-BE49-F238E27FC236}">
                    <a16:creationId xmlns:a16="http://schemas.microsoft.com/office/drawing/2014/main" id="{AB3D418F-61A0-4335-A53A-359C29A3CD04}"/>
                  </a:ext>
                </a:extLst>
              </p:cNvPr>
              <p:cNvSpPr/>
              <p:nvPr/>
            </p:nvSpPr>
            <p:spPr>
              <a:xfrm>
                <a:off x="8434073" y="3510543"/>
                <a:ext cx="33777" cy="33777"/>
              </a:xfrm>
              <a:custGeom>
                <a:avLst/>
                <a:gdLst>
                  <a:gd name="connsiteX0" fmla="*/ 3619 w 33777"/>
                  <a:gd name="connsiteY0" fmla="*/ 3619 h 33777"/>
                  <a:gd name="connsiteX1" fmla="*/ 31992 w 33777"/>
                  <a:gd name="connsiteY1" fmla="*/ 3619 h 33777"/>
                  <a:gd name="connsiteX2" fmla="*/ 31992 w 33777"/>
                  <a:gd name="connsiteY2" fmla="*/ 30399 h 33777"/>
                  <a:gd name="connsiteX3" fmla="*/ 3619 w 33777"/>
                  <a:gd name="connsiteY3" fmla="*/ 30399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1992" y="3619"/>
                    </a:lnTo>
                    <a:lnTo>
                      <a:pt x="31992" y="30399"/>
                    </a:lnTo>
                    <a:lnTo>
                      <a:pt x="3619" y="3039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5" name="手繪多邊形: 圖案 214">
                <a:extLst>
                  <a:ext uri="{FF2B5EF4-FFF2-40B4-BE49-F238E27FC236}">
                    <a16:creationId xmlns:a16="http://schemas.microsoft.com/office/drawing/2014/main" id="{3843DACB-B5F8-4806-BC6D-DA6E8E7A53E0}"/>
                  </a:ext>
                </a:extLst>
              </p:cNvPr>
              <p:cNvSpPr/>
              <p:nvPr/>
            </p:nvSpPr>
            <p:spPr>
              <a:xfrm>
                <a:off x="8434073" y="3472230"/>
                <a:ext cx="33777" cy="33777"/>
              </a:xfrm>
              <a:custGeom>
                <a:avLst/>
                <a:gdLst>
                  <a:gd name="connsiteX0" fmla="*/ 3619 w 33777"/>
                  <a:gd name="connsiteY0" fmla="*/ 3619 h 33777"/>
                  <a:gd name="connsiteX1" fmla="*/ 31992 w 33777"/>
                  <a:gd name="connsiteY1" fmla="*/ 3619 h 33777"/>
                  <a:gd name="connsiteX2" fmla="*/ 31992 w 33777"/>
                  <a:gd name="connsiteY2" fmla="*/ 30786 h 33777"/>
                  <a:gd name="connsiteX3" fmla="*/ 3619 w 33777"/>
                  <a:gd name="connsiteY3" fmla="*/ 30786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1992" y="3619"/>
                    </a:lnTo>
                    <a:lnTo>
                      <a:pt x="31992" y="30786"/>
                    </a:lnTo>
                    <a:lnTo>
                      <a:pt x="3619" y="3078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6" name="手繪多邊形: 圖案 215">
                <a:extLst>
                  <a:ext uri="{FF2B5EF4-FFF2-40B4-BE49-F238E27FC236}">
                    <a16:creationId xmlns:a16="http://schemas.microsoft.com/office/drawing/2014/main" id="{2A4DF81B-F893-4E26-A702-3ED207BB3445}"/>
                  </a:ext>
                </a:extLst>
              </p:cNvPr>
              <p:cNvSpPr/>
              <p:nvPr/>
            </p:nvSpPr>
            <p:spPr>
              <a:xfrm>
                <a:off x="8434073" y="3433917"/>
                <a:ext cx="33777" cy="33777"/>
              </a:xfrm>
              <a:custGeom>
                <a:avLst/>
                <a:gdLst>
                  <a:gd name="connsiteX0" fmla="*/ 3619 w 33777"/>
                  <a:gd name="connsiteY0" fmla="*/ 3619 h 33777"/>
                  <a:gd name="connsiteX1" fmla="*/ 32861 w 33777"/>
                  <a:gd name="connsiteY1" fmla="*/ 3619 h 33777"/>
                  <a:gd name="connsiteX2" fmla="*/ 32861 w 33777"/>
                  <a:gd name="connsiteY2" fmla="*/ 31027 h 33777"/>
                  <a:gd name="connsiteX3" fmla="*/ 3619 w 33777"/>
                  <a:gd name="connsiteY3" fmla="*/ 31027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2861" y="3619"/>
                    </a:lnTo>
                    <a:lnTo>
                      <a:pt x="32861" y="31027"/>
                    </a:lnTo>
                    <a:lnTo>
                      <a:pt x="3619" y="3102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7" name="手繪多邊形: 圖案 216">
                <a:extLst>
                  <a:ext uri="{FF2B5EF4-FFF2-40B4-BE49-F238E27FC236}">
                    <a16:creationId xmlns:a16="http://schemas.microsoft.com/office/drawing/2014/main" id="{CAD255C0-38D0-4468-87DB-63EB5F6BF9C1}"/>
                  </a:ext>
                </a:extLst>
              </p:cNvPr>
              <p:cNvSpPr/>
              <p:nvPr/>
            </p:nvSpPr>
            <p:spPr>
              <a:xfrm>
                <a:off x="8433253" y="3395603"/>
                <a:ext cx="33777" cy="33777"/>
              </a:xfrm>
              <a:custGeom>
                <a:avLst/>
                <a:gdLst>
                  <a:gd name="connsiteX0" fmla="*/ 3619 w 33777"/>
                  <a:gd name="connsiteY0" fmla="*/ 3619 h 33777"/>
                  <a:gd name="connsiteX1" fmla="*/ 33681 w 33777"/>
                  <a:gd name="connsiteY1" fmla="*/ 3619 h 33777"/>
                  <a:gd name="connsiteX2" fmla="*/ 33681 w 33777"/>
                  <a:gd name="connsiteY2" fmla="*/ 31413 h 33777"/>
                  <a:gd name="connsiteX3" fmla="*/ 3619 w 33777"/>
                  <a:gd name="connsiteY3" fmla="*/ 31413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3681" y="3619"/>
                    </a:lnTo>
                    <a:lnTo>
                      <a:pt x="33681" y="31413"/>
                    </a:lnTo>
                    <a:lnTo>
                      <a:pt x="3619" y="3141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8" name="手繪多邊形: 圖案 217">
                <a:extLst>
                  <a:ext uri="{FF2B5EF4-FFF2-40B4-BE49-F238E27FC236}">
                    <a16:creationId xmlns:a16="http://schemas.microsoft.com/office/drawing/2014/main" id="{977730D2-EC38-4FC8-B505-68E872BF9B2B}"/>
                  </a:ext>
                </a:extLst>
              </p:cNvPr>
              <p:cNvSpPr/>
              <p:nvPr/>
            </p:nvSpPr>
            <p:spPr>
              <a:xfrm>
                <a:off x="8433253" y="3357290"/>
                <a:ext cx="33777" cy="33777"/>
              </a:xfrm>
              <a:custGeom>
                <a:avLst/>
                <a:gdLst>
                  <a:gd name="connsiteX0" fmla="*/ 3619 w 33777"/>
                  <a:gd name="connsiteY0" fmla="*/ 3619 h 33777"/>
                  <a:gd name="connsiteX1" fmla="*/ 33681 w 33777"/>
                  <a:gd name="connsiteY1" fmla="*/ 3619 h 33777"/>
                  <a:gd name="connsiteX2" fmla="*/ 33681 w 33777"/>
                  <a:gd name="connsiteY2" fmla="*/ 31654 h 33777"/>
                  <a:gd name="connsiteX3" fmla="*/ 3619 w 33777"/>
                  <a:gd name="connsiteY3" fmla="*/ 31654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3681" y="3619"/>
                    </a:lnTo>
                    <a:lnTo>
                      <a:pt x="33681" y="31654"/>
                    </a:lnTo>
                    <a:lnTo>
                      <a:pt x="3619" y="3165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19" name="手繪多邊形: 圖案 218">
                <a:extLst>
                  <a:ext uri="{FF2B5EF4-FFF2-40B4-BE49-F238E27FC236}">
                    <a16:creationId xmlns:a16="http://schemas.microsoft.com/office/drawing/2014/main" id="{6871AA6E-F3B6-403C-89E9-5A282ECBD7A4}"/>
                  </a:ext>
                </a:extLst>
              </p:cNvPr>
              <p:cNvSpPr/>
              <p:nvPr/>
            </p:nvSpPr>
            <p:spPr>
              <a:xfrm>
                <a:off x="8433253" y="3301509"/>
                <a:ext cx="33777" cy="33777"/>
              </a:xfrm>
              <a:custGeom>
                <a:avLst/>
                <a:gdLst>
                  <a:gd name="connsiteX0" fmla="*/ 3619 w 33777"/>
                  <a:gd name="connsiteY0" fmla="*/ 3619 h 33777"/>
                  <a:gd name="connsiteX1" fmla="*/ 33681 w 33777"/>
                  <a:gd name="connsiteY1" fmla="*/ 3619 h 33777"/>
                  <a:gd name="connsiteX2" fmla="*/ 33681 w 33777"/>
                  <a:gd name="connsiteY2" fmla="*/ 32233 h 33777"/>
                  <a:gd name="connsiteX3" fmla="*/ 3619 w 33777"/>
                  <a:gd name="connsiteY3" fmla="*/ 32233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3681" y="3619"/>
                    </a:lnTo>
                    <a:lnTo>
                      <a:pt x="33681" y="32233"/>
                    </a:lnTo>
                    <a:lnTo>
                      <a:pt x="3619" y="3223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0" name="手繪多邊形: 圖案 219">
                <a:extLst>
                  <a:ext uri="{FF2B5EF4-FFF2-40B4-BE49-F238E27FC236}">
                    <a16:creationId xmlns:a16="http://schemas.microsoft.com/office/drawing/2014/main" id="{421AEF23-1C54-44FE-9FF8-099E95E23AF1}"/>
                  </a:ext>
                </a:extLst>
              </p:cNvPr>
              <p:cNvSpPr/>
              <p:nvPr/>
            </p:nvSpPr>
            <p:spPr>
              <a:xfrm>
                <a:off x="8432384" y="3242158"/>
                <a:ext cx="33777" cy="33777"/>
              </a:xfrm>
              <a:custGeom>
                <a:avLst/>
                <a:gdLst>
                  <a:gd name="connsiteX0" fmla="*/ 3619 w 33777"/>
                  <a:gd name="connsiteY0" fmla="*/ 3619 h 33777"/>
                  <a:gd name="connsiteX1" fmla="*/ 34935 w 33777"/>
                  <a:gd name="connsiteY1" fmla="*/ 3619 h 33777"/>
                  <a:gd name="connsiteX2" fmla="*/ 34935 w 33777"/>
                  <a:gd name="connsiteY2" fmla="*/ 32860 h 33777"/>
                  <a:gd name="connsiteX3" fmla="*/ 3619 w 33777"/>
                  <a:gd name="connsiteY3" fmla="*/ 32860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4935" y="3619"/>
                    </a:lnTo>
                    <a:lnTo>
                      <a:pt x="34935" y="32860"/>
                    </a:lnTo>
                    <a:lnTo>
                      <a:pt x="3619" y="3286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1" name="手繪多邊形: 圖案 220">
                <a:extLst>
                  <a:ext uri="{FF2B5EF4-FFF2-40B4-BE49-F238E27FC236}">
                    <a16:creationId xmlns:a16="http://schemas.microsoft.com/office/drawing/2014/main" id="{8CFFEC9D-DE24-486E-9923-E4E5A032F8BB}"/>
                  </a:ext>
                </a:extLst>
              </p:cNvPr>
              <p:cNvSpPr/>
              <p:nvPr/>
            </p:nvSpPr>
            <p:spPr>
              <a:xfrm>
                <a:off x="8432384" y="3203893"/>
                <a:ext cx="33777" cy="33777"/>
              </a:xfrm>
              <a:custGeom>
                <a:avLst/>
                <a:gdLst>
                  <a:gd name="connsiteX0" fmla="*/ 3619 w 33777"/>
                  <a:gd name="connsiteY0" fmla="*/ 3619 h 33777"/>
                  <a:gd name="connsiteX1" fmla="*/ 34935 w 33777"/>
                  <a:gd name="connsiteY1" fmla="*/ 3619 h 33777"/>
                  <a:gd name="connsiteX2" fmla="*/ 34935 w 33777"/>
                  <a:gd name="connsiteY2" fmla="*/ 33054 h 33777"/>
                  <a:gd name="connsiteX3" fmla="*/ 3619 w 33777"/>
                  <a:gd name="connsiteY3" fmla="*/ 33054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4935" y="3619"/>
                    </a:lnTo>
                    <a:lnTo>
                      <a:pt x="34935" y="33054"/>
                    </a:lnTo>
                    <a:lnTo>
                      <a:pt x="3619" y="3305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2" name="手繪多邊形: 圖案 221">
                <a:extLst>
                  <a:ext uri="{FF2B5EF4-FFF2-40B4-BE49-F238E27FC236}">
                    <a16:creationId xmlns:a16="http://schemas.microsoft.com/office/drawing/2014/main" id="{E59286B1-DAD2-4F92-AF42-754EEF97E5B0}"/>
                  </a:ext>
                </a:extLst>
              </p:cNvPr>
              <p:cNvSpPr/>
              <p:nvPr/>
            </p:nvSpPr>
            <p:spPr>
              <a:xfrm>
                <a:off x="8432384" y="3165580"/>
                <a:ext cx="33777" cy="33777"/>
              </a:xfrm>
              <a:custGeom>
                <a:avLst/>
                <a:gdLst>
                  <a:gd name="connsiteX0" fmla="*/ 3619 w 33777"/>
                  <a:gd name="connsiteY0" fmla="*/ 3619 h 33777"/>
                  <a:gd name="connsiteX1" fmla="*/ 34935 w 33777"/>
                  <a:gd name="connsiteY1" fmla="*/ 3619 h 33777"/>
                  <a:gd name="connsiteX2" fmla="*/ 34935 w 33777"/>
                  <a:gd name="connsiteY2" fmla="*/ 33488 h 33777"/>
                  <a:gd name="connsiteX3" fmla="*/ 3619 w 33777"/>
                  <a:gd name="connsiteY3" fmla="*/ 33488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4935" y="3619"/>
                    </a:lnTo>
                    <a:lnTo>
                      <a:pt x="34935" y="33488"/>
                    </a:lnTo>
                    <a:lnTo>
                      <a:pt x="3619" y="3348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3" name="手繪多邊形: 圖案 222">
                <a:extLst>
                  <a:ext uri="{FF2B5EF4-FFF2-40B4-BE49-F238E27FC236}">
                    <a16:creationId xmlns:a16="http://schemas.microsoft.com/office/drawing/2014/main" id="{140DDD59-D1C8-449F-89E4-A49ABAA3BEB3}"/>
                  </a:ext>
                </a:extLst>
              </p:cNvPr>
              <p:cNvSpPr/>
              <p:nvPr/>
            </p:nvSpPr>
            <p:spPr>
              <a:xfrm>
                <a:off x="8432384" y="3127267"/>
                <a:ext cx="38603" cy="33777"/>
              </a:xfrm>
              <a:custGeom>
                <a:avLst/>
                <a:gdLst>
                  <a:gd name="connsiteX0" fmla="*/ 3619 w 38602"/>
                  <a:gd name="connsiteY0" fmla="*/ 3619 h 33777"/>
                  <a:gd name="connsiteX1" fmla="*/ 35756 w 38602"/>
                  <a:gd name="connsiteY1" fmla="*/ 3619 h 33777"/>
                  <a:gd name="connsiteX2" fmla="*/ 35756 w 38602"/>
                  <a:gd name="connsiteY2" fmla="*/ 33681 h 33777"/>
                  <a:gd name="connsiteX3" fmla="*/ 3619 w 38602"/>
                  <a:gd name="connsiteY3" fmla="*/ 33681 h 33777"/>
                </a:gdLst>
                <a:ahLst/>
                <a:cxnLst>
                  <a:cxn ang="0">
                    <a:pos x="connsiteX0" y="connsiteY0"/>
                  </a:cxn>
                  <a:cxn ang="0">
                    <a:pos x="connsiteX1" y="connsiteY1"/>
                  </a:cxn>
                  <a:cxn ang="0">
                    <a:pos x="connsiteX2" y="connsiteY2"/>
                  </a:cxn>
                  <a:cxn ang="0">
                    <a:pos x="connsiteX3" y="connsiteY3"/>
                  </a:cxn>
                </a:cxnLst>
                <a:rect l="l" t="t" r="r" b="b"/>
                <a:pathLst>
                  <a:path w="38602" h="33777">
                    <a:moveTo>
                      <a:pt x="3619" y="3619"/>
                    </a:moveTo>
                    <a:lnTo>
                      <a:pt x="35756" y="3619"/>
                    </a:lnTo>
                    <a:lnTo>
                      <a:pt x="35756" y="33681"/>
                    </a:lnTo>
                    <a:lnTo>
                      <a:pt x="3619" y="3368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4" name="手繪多邊形: 圖案 223">
                <a:extLst>
                  <a:ext uri="{FF2B5EF4-FFF2-40B4-BE49-F238E27FC236}">
                    <a16:creationId xmlns:a16="http://schemas.microsoft.com/office/drawing/2014/main" id="{35E77659-EC68-4CCD-8ED5-504FB64515FE}"/>
                  </a:ext>
                </a:extLst>
              </p:cNvPr>
              <p:cNvSpPr/>
              <p:nvPr/>
            </p:nvSpPr>
            <p:spPr>
              <a:xfrm>
                <a:off x="8395374" y="3817192"/>
                <a:ext cx="28952" cy="28952"/>
              </a:xfrm>
              <a:custGeom>
                <a:avLst/>
                <a:gdLst>
                  <a:gd name="connsiteX0" fmla="*/ 3619 w 28951"/>
                  <a:gd name="connsiteY0" fmla="*/ 3619 h 28951"/>
                  <a:gd name="connsiteX1" fmla="*/ 28711 w 28951"/>
                  <a:gd name="connsiteY1" fmla="*/ 3619 h 28951"/>
                  <a:gd name="connsiteX2" fmla="*/ 28711 w 28951"/>
                  <a:gd name="connsiteY2" fmla="*/ 28132 h 28951"/>
                  <a:gd name="connsiteX3" fmla="*/ 3619 w 28951"/>
                  <a:gd name="connsiteY3" fmla="*/ 28132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8711" y="3619"/>
                    </a:lnTo>
                    <a:lnTo>
                      <a:pt x="28711" y="28132"/>
                    </a:lnTo>
                    <a:lnTo>
                      <a:pt x="3619" y="2813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5" name="手繪多邊形: 圖案 224">
                <a:extLst>
                  <a:ext uri="{FF2B5EF4-FFF2-40B4-BE49-F238E27FC236}">
                    <a16:creationId xmlns:a16="http://schemas.microsoft.com/office/drawing/2014/main" id="{E37833DB-F28E-4486-B870-2B3E685C30FA}"/>
                  </a:ext>
                </a:extLst>
              </p:cNvPr>
              <p:cNvSpPr/>
              <p:nvPr/>
            </p:nvSpPr>
            <p:spPr>
              <a:xfrm>
                <a:off x="8394505" y="3740566"/>
                <a:ext cx="28952" cy="28952"/>
              </a:xfrm>
              <a:custGeom>
                <a:avLst/>
                <a:gdLst>
                  <a:gd name="connsiteX0" fmla="*/ 3619 w 28951"/>
                  <a:gd name="connsiteY0" fmla="*/ 3619 h 28951"/>
                  <a:gd name="connsiteX1" fmla="*/ 29965 w 28951"/>
                  <a:gd name="connsiteY1" fmla="*/ 3619 h 28951"/>
                  <a:gd name="connsiteX2" fmla="*/ 29965 w 28951"/>
                  <a:gd name="connsiteY2" fmla="*/ 28325 h 28951"/>
                  <a:gd name="connsiteX3" fmla="*/ 3619 w 28951"/>
                  <a:gd name="connsiteY3" fmla="*/ 2832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965" y="3619"/>
                    </a:lnTo>
                    <a:lnTo>
                      <a:pt x="29965" y="28325"/>
                    </a:lnTo>
                    <a:lnTo>
                      <a:pt x="3619" y="2832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6" name="手繪多邊形: 圖案 225">
                <a:extLst>
                  <a:ext uri="{FF2B5EF4-FFF2-40B4-BE49-F238E27FC236}">
                    <a16:creationId xmlns:a16="http://schemas.microsoft.com/office/drawing/2014/main" id="{ABF3B7D0-7129-4D3D-A497-94DACD3C612C}"/>
                  </a:ext>
                </a:extLst>
              </p:cNvPr>
              <p:cNvSpPr/>
              <p:nvPr/>
            </p:nvSpPr>
            <p:spPr>
              <a:xfrm>
                <a:off x="8394505" y="3663795"/>
                <a:ext cx="28952" cy="28952"/>
              </a:xfrm>
              <a:custGeom>
                <a:avLst/>
                <a:gdLst>
                  <a:gd name="connsiteX0" fmla="*/ 3619 w 28951"/>
                  <a:gd name="connsiteY0" fmla="*/ 3619 h 28951"/>
                  <a:gd name="connsiteX1" fmla="*/ 29965 w 28951"/>
                  <a:gd name="connsiteY1" fmla="*/ 3619 h 28951"/>
                  <a:gd name="connsiteX2" fmla="*/ 29965 w 28951"/>
                  <a:gd name="connsiteY2" fmla="*/ 29145 h 28951"/>
                  <a:gd name="connsiteX3" fmla="*/ 3619 w 28951"/>
                  <a:gd name="connsiteY3" fmla="*/ 2914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965" y="3619"/>
                    </a:lnTo>
                    <a:lnTo>
                      <a:pt x="29965" y="29145"/>
                    </a:lnTo>
                    <a:lnTo>
                      <a:pt x="3619" y="2914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7" name="手繪多邊形: 圖案 226">
                <a:extLst>
                  <a:ext uri="{FF2B5EF4-FFF2-40B4-BE49-F238E27FC236}">
                    <a16:creationId xmlns:a16="http://schemas.microsoft.com/office/drawing/2014/main" id="{7D3FA2C1-C519-42EC-AFDB-19CC7C42654A}"/>
                  </a:ext>
                </a:extLst>
              </p:cNvPr>
              <p:cNvSpPr/>
              <p:nvPr/>
            </p:nvSpPr>
            <p:spPr>
              <a:xfrm>
                <a:off x="8394071" y="3548856"/>
                <a:ext cx="33777" cy="33777"/>
              </a:xfrm>
              <a:custGeom>
                <a:avLst/>
                <a:gdLst>
                  <a:gd name="connsiteX0" fmla="*/ 3619 w 33777"/>
                  <a:gd name="connsiteY0" fmla="*/ 3619 h 33777"/>
                  <a:gd name="connsiteX1" fmla="*/ 31268 w 33777"/>
                  <a:gd name="connsiteY1" fmla="*/ 3619 h 33777"/>
                  <a:gd name="connsiteX2" fmla="*/ 31268 w 33777"/>
                  <a:gd name="connsiteY2" fmla="*/ 30207 h 33777"/>
                  <a:gd name="connsiteX3" fmla="*/ 3619 w 33777"/>
                  <a:gd name="connsiteY3" fmla="*/ 30207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1268" y="3619"/>
                    </a:lnTo>
                    <a:lnTo>
                      <a:pt x="31268" y="30207"/>
                    </a:lnTo>
                    <a:lnTo>
                      <a:pt x="3619" y="3020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8" name="手繪多邊形: 圖案 227">
                <a:extLst>
                  <a:ext uri="{FF2B5EF4-FFF2-40B4-BE49-F238E27FC236}">
                    <a16:creationId xmlns:a16="http://schemas.microsoft.com/office/drawing/2014/main" id="{EA448767-8B1C-4A07-9504-09E9EDD2149E}"/>
                  </a:ext>
                </a:extLst>
              </p:cNvPr>
              <p:cNvSpPr/>
              <p:nvPr/>
            </p:nvSpPr>
            <p:spPr>
              <a:xfrm>
                <a:off x="8394071" y="3510543"/>
                <a:ext cx="33777" cy="33777"/>
              </a:xfrm>
              <a:custGeom>
                <a:avLst/>
                <a:gdLst>
                  <a:gd name="connsiteX0" fmla="*/ 3619 w 33777"/>
                  <a:gd name="connsiteY0" fmla="*/ 3619 h 33777"/>
                  <a:gd name="connsiteX1" fmla="*/ 32040 w 33777"/>
                  <a:gd name="connsiteY1" fmla="*/ 3619 h 33777"/>
                  <a:gd name="connsiteX2" fmla="*/ 32040 w 33777"/>
                  <a:gd name="connsiteY2" fmla="*/ 30399 h 33777"/>
                  <a:gd name="connsiteX3" fmla="*/ 3619 w 33777"/>
                  <a:gd name="connsiteY3" fmla="*/ 30399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2040" y="3619"/>
                    </a:lnTo>
                    <a:lnTo>
                      <a:pt x="32040" y="30399"/>
                    </a:lnTo>
                    <a:lnTo>
                      <a:pt x="3619" y="3039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29" name="手繪多邊形: 圖案 228">
                <a:extLst>
                  <a:ext uri="{FF2B5EF4-FFF2-40B4-BE49-F238E27FC236}">
                    <a16:creationId xmlns:a16="http://schemas.microsoft.com/office/drawing/2014/main" id="{510C6F25-ADB0-4CF6-88C4-52CE51A3C5FF}"/>
                  </a:ext>
                </a:extLst>
              </p:cNvPr>
              <p:cNvSpPr/>
              <p:nvPr/>
            </p:nvSpPr>
            <p:spPr>
              <a:xfrm>
                <a:off x="8393299" y="3433917"/>
                <a:ext cx="33777" cy="33777"/>
              </a:xfrm>
              <a:custGeom>
                <a:avLst/>
                <a:gdLst>
                  <a:gd name="connsiteX0" fmla="*/ 3619 w 33777"/>
                  <a:gd name="connsiteY0" fmla="*/ 3619 h 33777"/>
                  <a:gd name="connsiteX1" fmla="*/ 32861 w 33777"/>
                  <a:gd name="connsiteY1" fmla="*/ 3619 h 33777"/>
                  <a:gd name="connsiteX2" fmla="*/ 32861 w 33777"/>
                  <a:gd name="connsiteY2" fmla="*/ 31027 h 33777"/>
                  <a:gd name="connsiteX3" fmla="*/ 3619 w 33777"/>
                  <a:gd name="connsiteY3" fmla="*/ 31027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2861" y="3619"/>
                    </a:lnTo>
                    <a:lnTo>
                      <a:pt x="32861" y="31027"/>
                    </a:lnTo>
                    <a:lnTo>
                      <a:pt x="3619" y="3102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0" name="手繪多邊形: 圖案 229">
                <a:extLst>
                  <a:ext uri="{FF2B5EF4-FFF2-40B4-BE49-F238E27FC236}">
                    <a16:creationId xmlns:a16="http://schemas.microsoft.com/office/drawing/2014/main" id="{5CA93DBC-A28D-4C87-8BE6-E781E5F03B2A}"/>
                  </a:ext>
                </a:extLst>
              </p:cNvPr>
              <p:cNvSpPr/>
              <p:nvPr/>
            </p:nvSpPr>
            <p:spPr>
              <a:xfrm>
                <a:off x="8393299" y="3357290"/>
                <a:ext cx="33777" cy="33777"/>
              </a:xfrm>
              <a:custGeom>
                <a:avLst/>
                <a:gdLst>
                  <a:gd name="connsiteX0" fmla="*/ 3619 w 33777"/>
                  <a:gd name="connsiteY0" fmla="*/ 3619 h 33777"/>
                  <a:gd name="connsiteX1" fmla="*/ 32861 w 33777"/>
                  <a:gd name="connsiteY1" fmla="*/ 3619 h 33777"/>
                  <a:gd name="connsiteX2" fmla="*/ 32861 w 33777"/>
                  <a:gd name="connsiteY2" fmla="*/ 31654 h 33777"/>
                  <a:gd name="connsiteX3" fmla="*/ 3619 w 33777"/>
                  <a:gd name="connsiteY3" fmla="*/ 31654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2861" y="3619"/>
                    </a:lnTo>
                    <a:lnTo>
                      <a:pt x="32861" y="31654"/>
                    </a:lnTo>
                    <a:lnTo>
                      <a:pt x="3619" y="3165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1" name="手繪多邊形: 圖案 230">
                <a:extLst>
                  <a:ext uri="{FF2B5EF4-FFF2-40B4-BE49-F238E27FC236}">
                    <a16:creationId xmlns:a16="http://schemas.microsoft.com/office/drawing/2014/main" id="{8CEEB219-DD2F-4D88-9C25-306BB1C04122}"/>
                  </a:ext>
                </a:extLst>
              </p:cNvPr>
              <p:cNvSpPr/>
              <p:nvPr/>
            </p:nvSpPr>
            <p:spPr>
              <a:xfrm>
                <a:off x="8392430" y="3280471"/>
                <a:ext cx="33777" cy="33777"/>
              </a:xfrm>
              <a:custGeom>
                <a:avLst/>
                <a:gdLst>
                  <a:gd name="connsiteX0" fmla="*/ 3619 w 33777"/>
                  <a:gd name="connsiteY0" fmla="*/ 3619 h 33777"/>
                  <a:gd name="connsiteX1" fmla="*/ 34115 w 33777"/>
                  <a:gd name="connsiteY1" fmla="*/ 3619 h 33777"/>
                  <a:gd name="connsiteX2" fmla="*/ 34115 w 33777"/>
                  <a:gd name="connsiteY2" fmla="*/ 32474 h 33777"/>
                  <a:gd name="connsiteX3" fmla="*/ 3619 w 33777"/>
                  <a:gd name="connsiteY3" fmla="*/ 32474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4115" y="3619"/>
                    </a:lnTo>
                    <a:lnTo>
                      <a:pt x="34115" y="32474"/>
                    </a:lnTo>
                    <a:lnTo>
                      <a:pt x="3619" y="3247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2" name="手繪多邊形: 圖案 231">
                <a:extLst>
                  <a:ext uri="{FF2B5EF4-FFF2-40B4-BE49-F238E27FC236}">
                    <a16:creationId xmlns:a16="http://schemas.microsoft.com/office/drawing/2014/main" id="{B248192E-676D-4067-9529-AB9FBBA56BD0}"/>
                  </a:ext>
                </a:extLst>
              </p:cNvPr>
              <p:cNvSpPr/>
              <p:nvPr/>
            </p:nvSpPr>
            <p:spPr>
              <a:xfrm>
                <a:off x="8392044" y="3165580"/>
                <a:ext cx="38603" cy="33777"/>
              </a:xfrm>
              <a:custGeom>
                <a:avLst/>
                <a:gdLst>
                  <a:gd name="connsiteX0" fmla="*/ 3619 w 38602"/>
                  <a:gd name="connsiteY0" fmla="*/ 3619 h 33777"/>
                  <a:gd name="connsiteX1" fmla="*/ 35321 w 38602"/>
                  <a:gd name="connsiteY1" fmla="*/ 3619 h 33777"/>
                  <a:gd name="connsiteX2" fmla="*/ 35321 w 38602"/>
                  <a:gd name="connsiteY2" fmla="*/ 33488 h 33777"/>
                  <a:gd name="connsiteX3" fmla="*/ 3619 w 38602"/>
                  <a:gd name="connsiteY3" fmla="*/ 33488 h 33777"/>
                </a:gdLst>
                <a:ahLst/>
                <a:cxnLst>
                  <a:cxn ang="0">
                    <a:pos x="connsiteX0" y="connsiteY0"/>
                  </a:cxn>
                  <a:cxn ang="0">
                    <a:pos x="connsiteX1" y="connsiteY1"/>
                  </a:cxn>
                  <a:cxn ang="0">
                    <a:pos x="connsiteX2" y="connsiteY2"/>
                  </a:cxn>
                  <a:cxn ang="0">
                    <a:pos x="connsiteX3" y="connsiteY3"/>
                  </a:cxn>
                </a:cxnLst>
                <a:rect l="l" t="t" r="r" b="b"/>
                <a:pathLst>
                  <a:path w="38602" h="33777">
                    <a:moveTo>
                      <a:pt x="3619" y="3619"/>
                    </a:moveTo>
                    <a:lnTo>
                      <a:pt x="35321" y="3619"/>
                    </a:lnTo>
                    <a:lnTo>
                      <a:pt x="35321" y="33488"/>
                    </a:lnTo>
                    <a:lnTo>
                      <a:pt x="3619" y="3348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3" name="手繪多邊形: 圖案 232">
                <a:extLst>
                  <a:ext uri="{FF2B5EF4-FFF2-40B4-BE49-F238E27FC236}">
                    <a16:creationId xmlns:a16="http://schemas.microsoft.com/office/drawing/2014/main" id="{B9BF08C2-4936-446A-A6DB-9F73F0D67514}"/>
                  </a:ext>
                </a:extLst>
              </p:cNvPr>
              <p:cNvSpPr/>
              <p:nvPr/>
            </p:nvSpPr>
            <p:spPr>
              <a:xfrm>
                <a:off x="8481458" y="3817192"/>
                <a:ext cx="24127" cy="28952"/>
              </a:xfrm>
              <a:custGeom>
                <a:avLst/>
                <a:gdLst>
                  <a:gd name="connsiteX0" fmla="*/ 3619 w 24126"/>
                  <a:gd name="connsiteY0" fmla="*/ 3619 h 28951"/>
                  <a:gd name="connsiteX1" fmla="*/ 23789 w 24126"/>
                  <a:gd name="connsiteY1" fmla="*/ 3619 h 28951"/>
                  <a:gd name="connsiteX2" fmla="*/ 23789 w 24126"/>
                  <a:gd name="connsiteY2" fmla="*/ 28132 h 28951"/>
                  <a:gd name="connsiteX3" fmla="*/ 3619 w 24126"/>
                  <a:gd name="connsiteY3" fmla="*/ 28132 h 28951"/>
                </a:gdLst>
                <a:ahLst/>
                <a:cxnLst>
                  <a:cxn ang="0">
                    <a:pos x="connsiteX0" y="connsiteY0"/>
                  </a:cxn>
                  <a:cxn ang="0">
                    <a:pos x="connsiteX1" y="connsiteY1"/>
                  </a:cxn>
                  <a:cxn ang="0">
                    <a:pos x="connsiteX2" y="connsiteY2"/>
                  </a:cxn>
                  <a:cxn ang="0">
                    <a:pos x="connsiteX3" y="connsiteY3"/>
                  </a:cxn>
                </a:cxnLst>
                <a:rect l="l" t="t" r="r" b="b"/>
                <a:pathLst>
                  <a:path w="24126" h="28951">
                    <a:moveTo>
                      <a:pt x="3619" y="3619"/>
                    </a:moveTo>
                    <a:lnTo>
                      <a:pt x="23789" y="3619"/>
                    </a:lnTo>
                    <a:lnTo>
                      <a:pt x="23789" y="28132"/>
                    </a:lnTo>
                    <a:lnTo>
                      <a:pt x="3619" y="2813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4" name="手繪多邊形: 圖案 233">
                <a:extLst>
                  <a:ext uri="{FF2B5EF4-FFF2-40B4-BE49-F238E27FC236}">
                    <a16:creationId xmlns:a16="http://schemas.microsoft.com/office/drawing/2014/main" id="{C591035F-2F9D-499F-85F4-AC27202486A1}"/>
                  </a:ext>
                </a:extLst>
              </p:cNvPr>
              <p:cNvSpPr/>
              <p:nvPr/>
            </p:nvSpPr>
            <p:spPr>
              <a:xfrm>
                <a:off x="8480589" y="3740566"/>
                <a:ext cx="28952" cy="28952"/>
              </a:xfrm>
              <a:custGeom>
                <a:avLst/>
                <a:gdLst>
                  <a:gd name="connsiteX0" fmla="*/ 3619 w 28951"/>
                  <a:gd name="connsiteY0" fmla="*/ 3619 h 28951"/>
                  <a:gd name="connsiteX1" fmla="*/ 25478 w 28951"/>
                  <a:gd name="connsiteY1" fmla="*/ 3619 h 28951"/>
                  <a:gd name="connsiteX2" fmla="*/ 25478 w 28951"/>
                  <a:gd name="connsiteY2" fmla="*/ 28325 h 28951"/>
                  <a:gd name="connsiteX3" fmla="*/ 3619 w 28951"/>
                  <a:gd name="connsiteY3" fmla="*/ 2832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5478" y="3619"/>
                    </a:lnTo>
                    <a:lnTo>
                      <a:pt x="25478" y="28325"/>
                    </a:lnTo>
                    <a:lnTo>
                      <a:pt x="3619" y="2832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5" name="手繪多邊形: 圖案 234">
                <a:extLst>
                  <a:ext uri="{FF2B5EF4-FFF2-40B4-BE49-F238E27FC236}">
                    <a16:creationId xmlns:a16="http://schemas.microsoft.com/office/drawing/2014/main" id="{A37B8696-00BC-4EE3-A94E-E7C5FE4E91C3}"/>
                  </a:ext>
                </a:extLst>
              </p:cNvPr>
              <p:cNvSpPr/>
              <p:nvPr/>
            </p:nvSpPr>
            <p:spPr>
              <a:xfrm>
                <a:off x="8480589" y="3663795"/>
                <a:ext cx="28952" cy="28952"/>
              </a:xfrm>
              <a:custGeom>
                <a:avLst/>
                <a:gdLst>
                  <a:gd name="connsiteX0" fmla="*/ 3619 w 28951"/>
                  <a:gd name="connsiteY0" fmla="*/ 3619 h 28951"/>
                  <a:gd name="connsiteX1" fmla="*/ 25478 w 28951"/>
                  <a:gd name="connsiteY1" fmla="*/ 3619 h 28951"/>
                  <a:gd name="connsiteX2" fmla="*/ 25478 w 28951"/>
                  <a:gd name="connsiteY2" fmla="*/ 29145 h 28951"/>
                  <a:gd name="connsiteX3" fmla="*/ 3619 w 28951"/>
                  <a:gd name="connsiteY3" fmla="*/ 2914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5478" y="3619"/>
                    </a:lnTo>
                    <a:lnTo>
                      <a:pt x="25478" y="29145"/>
                    </a:lnTo>
                    <a:lnTo>
                      <a:pt x="3619" y="2914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6" name="手繪多邊形: 圖案 235">
                <a:extLst>
                  <a:ext uri="{FF2B5EF4-FFF2-40B4-BE49-F238E27FC236}">
                    <a16:creationId xmlns:a16="http://schemas.microsoft.com/office/drawing/2014/main" id="{648FF0E3-6C66-4B3E-802B-84C498D9D299}"/>
                  </a:ext>
                </a:extLst>
              </p:cNvPr>
              <p:cNvSpPr/>
              <p:nvPr/>
            </p:nvSpPr>
            <p:spPr>
              <a:xfrm>
                <a:off x="8480155" y="3587121"/>
                <a:ext cx="28952" cy="28952"/>
              </a:xfrm>
              <a:custGeom>
                <a:avLst/>
                <a:gdLst>
                  <a:gd name="connsiteX0" fmla="*/ 3619 w 28951"/>
                  <a:gd name="connsiteY0" fmla="*/ 3619 h 28951"/>
                  <a:gd name="connsiteX1" fmla="*/ 26684 w 28951"/>
                  <a:gd name="connsiteY1" fmla="*/ 3619 h 28951"/>
                  <a:gd name="connsiteX2" fmla="*/ 26684 w 28951"/>
                  <a:gd name="connsiteY2" fmla="*/ 29772 h 28951"/>
                  <a:gd name="connsiteX3" fmla="*/ 3619 w 28951"/>
                  <a:gd name="connsiteY3" fmla="*/ 29772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6684" y="3619"/>
                    </a:lnTo>
                    <a:lnTo>
                      <a:pt x="26684" y="29772"/>
                    </a:lnTo>
                    <a:lnTo>
                      <a:pt x="3619" y="2977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7" name="手繪多邊形: 圖案 236">
                <a:extLst>
                  <a:ext uri="{FF2B5EF4-FFF2-40B4-BE49-F238E27FC236}">
                    <a16:creationId xmlns:a16="http://schemas.microsoft.com/office/drawing/2014/main" id="{D116FA4A-8F16-4B47-BF04-71631F2717E6}"/>
                  </a:ext>
                </a:extLst>
              </p:cNvPr>
              <p:cNvSpPr/>
              <p:nvPr/>
            </p:nvSpPr>
            <p:spPr>
              <a:xfrm>
                <a:off x="8480155" y="3510543"/>
                <a:ext cx="28952" cy="33777"/>
              </a:xfrm>
              <a:custGeom>
                <a:avLst/>
                <a:gdLst>
                  <a:gd name="connsiteX0" fmla="*/ 3619 w 28951"/>
                  <a:gd name="connsiteY0" fmla="*/ 3619 h 33777"/>
                  <a:gd name="connsiteX1" fmla="*/ 27118 w 28951"/>
                  <a:gd name="connsiteY1" fmla="*/ 3619 h 33777"/>
                  <a:gd name="connsiteX2" fmla="*/ 27118 w 28951"/>
                  <a:gd name="connsiteY2" fmla="*/ 30399 h 33777"/>
                  <a:gd name="connsiteX3" fmla="*/ 3619 w 28951"/>
                  <a:gd name="connsiteY3" fmla="*/ 30399 h 33777"/>
                </a:gdLst>
                <a:ahLst/>
                <a:cxnLst>
                  <a:cxn ang="0">
                    <a:pos x="connsiteX0" y="connsiteY0"/>
                  </a:cxn>
                  <a:cxn ang="0">
                    <a:pos x="connsiteX1" y="connsiteY1"/>
                  </a:cxn>
                  <a:cxn ang="0">
                    <a:pos x="connsiteX2" y="connsiteY2"/>
                  </a:cxn>
                  <a:cxn ang="0">
                    <a:pos x="connsiteX3" y="connsiteY3"/>
                  </a:cxn>
                </a:cxnLst>
                <a:rect l="l" t="t" r="r" b="b"/>
                <a:pathLst>
                  <a:path w="28951" h="33777">
                    <a:moveTo>
                      <a:pt x="3619" y="3619"/>
                    </a:moveTo>
                    <a:lnTo>
                      <a:pt x="27118" y="3619"/>
                    </a:lnTo>
                    <a:lnTo>
                      <a:pt x="27118" y="30399"/>
                    </a:lnTo>
                    <a:lnTo>
                      <a:pt x="3619" y="3039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8" name="手繪多邊形: 圖案 237">
                <a:extLst>
                  <a:ext uri="{FF2B5EF4-FFF2-40B4-BE49-F238E27FC236}">
                    <a16:creationId xmlns:a16="http://schemas.microsoft.com/office/drawing/2014/main" id="{A81D7535-3B15-494B-B3C0-DEFC5D076D7D}"/>
                  </a:ext>
                </a:extLst>
              </p:cNvPr>
              <p:cNvSpPr/>
              <p:nvPr/>
            </p:nvSpPr>
            <p:spPr>
              <a:xfrm>
                <a:off x="8479383" y="3433917"/>
                <a:ext cx="28952" cy="33777"/>
              </a:xfrm>
              <a:custGeom>
                <a:avLst/>
                <a:gdLst>
                  <a:gd name="connsiteX0" fmla="*/ 3619 w 28951"/>
                  <a:gd name="connsiteY0" fmla="*/ 3619 h 33777"/>
                  <a:gd name="connsiteX1" fmla="*/ 27890 w 28951"/>
                  <a:gd name="connsiteY1" fmla="*/ 3619 h 33777"/>
                  <a:gd name="connsiteX2" fmla="*/ 27890 w 28951"/>
                  <a:gd name="connsiteY2" fmla="*/ 31027 h 33777"/>
                  <a:gd name="connsiteX3" fmla="*/ 3619 w 28951"/>
                  <a:gd name="connsiteY3" fmla="*/ 31027 h 33777"/>
                </a:gdLst>
                <a:ahLst/>
                <a:cxnLst>
                  <a:cxn ang="0">
                    <a:pos x="connsiteX0" y="connsiteY0"/>
                  </a:cxn>
                  <a:cxn ang="0">
                    <a:pos x="connsiteX1" y="connsiteY1"/>
                  </a:cxn>
                  <a:cxn ang="0">
                    <a:pos x="connsiteX2" y="connsiteY2"/>
                  </a:cxn>
                  <a:cxn ang="0">
                    <a:pos x="connsiteX3" y="connsiteY3"/>
                  </a:cxn>
                </a:cxnLst>
                <a:rect l="l" t="t" r="r" b="b"/>
                <a:pathLst>
                  <a:path w="28951" h="33777">
                    <a:moveTo>
                      <a:pt x="3619" y="3619"/>
                    </a:moveTo>
                    <a:lnTo>
                      <a:pt x="27890" y="3619"/>
                    </a:lnTo>
                    <a:lnTo>
                      <a:pt x="27890" y="31027"/>
                    </a:lnTo>
                    <a:lnTo>
                      <a:pt x="3619" y="3102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39" name="手繪多邊形: 圖案 238">
                <a:extLst>
                  <a:ext uri="{FF2B5EF4-FFF2-40B4-BE49-F238E27FC236}">
                    <a16:creationId xmlns:a16="http://schemas.microsoft.com/office/drawing/2014/main" id="{F87FED3C-31B7-440D-A9AC-3B33F24D8643}"/>
                  </a:ext>
                </a:extLst>
              </p:cNvPr>
              <p:cNvSpPr/>
              <p:nvPr/>
            </p:nvSpPr>
            <p:spPr>
              <a:xfrm>
                <a:off x="8479383" y="3357290"/>
                <a:ext cx="28952" cy="33777"/>
              </a:xfrm>
              <a:custGeom>
                <a:avLst/>
                <a:gdLst>
                  <a:gd name="connsiteX0" fmla="*/ 3619 w 28951"/>
                  <a:gd name="connsiteY0" fmla="*/ 3619 h 33777"/>
                  <a:gd name="connsiteX1" fmla="*/ 28710 w 28951"/>
                  <a:gd name="connsiteY1" fmla="*/ 3619 h 33777"/>
                  <a:gd name="connsiteX2" fmla="*/ 28710 w 28951"/>
                  <a:gd name="connsiteY2" fmla="*/ 31654 h 33777"/>
                  <a:gd name="connsiteX3" fmla="*/ 3619 w 28951"/>
                  <a:gd name="connsiteY3" fmla="*/ 31654 h 33777"/>
                </a:gdLst>
                <a:ahLst/>
                <a:cxnLst>
                  <a:cxn ang="0">
                    <a:pos x="connsiteX0" y="connsiteY0"/>
                  </a:cxn>
                  <a:cxn ang="0">
                    <a:pos x="connsiteX1" y="connsiteY1"/>
                  </a:cxn>
                  <a:cxn ang="0">
                    <a:pos x="connsiteX2" y="connsiteY2"/>
                  </a:cxn>
                  <a:cxn ang="0">
                    <a:pos x="connsiteX3" y="connsiteY3"/>
                  </a:cxn>
                </a:cxnLst>
                <a:rect l="l" t="t" r="r" b="b"/>
                <a:pathLst>
                  <a:path w="28951" h="33777">
                    <a:moveTo>
                      <a:pt x="3619" y="3619"/>
                    </a:moveTo>
                    <a:lnTo>
                      <a:pt x="28710" y="3619"/>
                    </a:lnTo>
                    <a:lnTo>
                      <a:pt x="28710" y="31654"/>
                    </a:lnTo>
                    <a:lnTo>
                      <a:pt x="3619" y="3165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0" name="手繪多邊形: 圖案 239">
                <a:extLst>
                  <a:ext uri="{FF2B5EF4-FFF2-40B4-BE49-F238E27FC236}">
                    <a16:creationId xmlns:a16="http://schemas.microsoft.com/office/drawing/2014/main" id="{68DE057E-85BC-421A-8169-25899FCA47BC}"/>
                  </a:ext>
                </a:extLst>
              </p:cNvPr>
              <p:cNvSpPr/>
              <p:nvPr/>
            </p:nvSpPr>
            <p:spPr>
              <a:xfrm>
                <a:off x="8478514" y="3280471"/>
                <a:ext cx="28952" cy="33777"/>
              </a:xfrm>
              <a:custGeom>
                <a:avLst/>
                <a:gdLst>
                  <a:gd name="connsiteX0" fmla="*/ 3619 w 28951"/>
                  <a:gd name="connsiteY0" fmla="*/ 3619 h 33777"/>
                  <a:gd name="connsiteX1" fmla="*/ 29579 w 28951"/>
                  <a:gd name="connsiteY1" fmla="*/ 3619 h 33777"/>
                  <a:gd name="connsiteX2" fmla="*/ 29579 w 28951"/>
                  <a:gd name="connsiteY2" fmla="*/ 32474 h 33777"/>
                  <a:gd name="connsiteX3" fmla="*/ 3619 w 28951"/>
                  <a:gd name="connsiteY3" fmla="*/ 32474 h 33777"/>
                </a:gdLst>
                <a:ahLst/>
                <a:cxnLst>
                  <a:cxn ang="0">
                    <a:pos x="connsiteX0" y="connsiteY0"/>
                  </a:cxn>
                  <a:cxn ang="0">
                    <a:pos x="connsiteX1" y="connsiteY1"/>
                  </a:cxn>
                  <a:cxn ang="0">
                    <a:pos x="connsiteX2" y="connsiteY2"/>
                  </a:cxn>
                  <a:cxn ang="0">
                    <a:pos x="connsiteX3" y="connsiteY3"/>
                  </a:cxn>
                </a:cxnLst>
                <a:rect l="l" t="t" r="r" b="b"/>
                <a:pathLst>
                  <a:path w="28951" h="33777">
                    <a:moveTo>
                      <a:pt x="3619" y="3619"/>
                    </a:moveTo>
                    <a:lnTo>
                      <a:pt x="29579" y="3619"/>
                    </a:lnTo>
                    <a:lnTo>
                      <a:pt x="29579" y="32474"/>
                    </a:lnTo>
                    <a:lnTo>
                      <a:pt x="3619" y="3247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1" name="手繪多邊形: 圖案 240">
                <a:extLst>
                  <a:ext uri="{FF2B5EF4-FFF2-40B4-BE49-F238E27FC236}">
                    <a16:creationId xmlns:a16="http://schemas.microsoft.com/office/drawing/2014/main" id="{34D3D9B2-59A9-43F0-93F9-A1832937DC78}"/>
                  </a:ext>
                </a:extLst>
              </p:cNvPr>
              <p:cNvSpPr/>
              <p:nvPr/>
            </p:nvSpPr>
            <p:spPr>
              <a:xfrm>
                <a:off x="8478514" y="3242158"/>
                <a:ext cx="28952" cy="33777"/>
              </a:xfrm>
              <a:custGeom>
                <a:avLst/>
                <a:gdLst>
                  <a:gd name="connsiteX0" fmla="*/ 3619 w 28951"/>
                  <a:gd name="connsiteY0" fmla="*/ 3619 h 33777"/>
                  <a:gd name="connsiteX1" fmla="*/ 29579 w 28951"/>
                  <a:gd name="connsiteY1" fmla="*/ 3619 h 33777"/>
                  <a:gd name="connsiteX2" fmla="*/ 29579 w 28951"/>
                  <a:gd name="connsiteY2" fmla="*/ 32860 h 33777"/>
                  <a:gd name="connsiteX3" fmla="*/ 3619 w 28951"/>
                  <a:gd name="connsiteY3" fmla="*/ 32860 h 33777"/>
                </a:gdLst>
                <a:ahLst/>
                <a:cxnLst>
                  <a:cxn ang="0">
                    <a:pos x="connsiteX0" y="connsiteY0"/>
                  </a:cxn>
                  <a:cxn ang="0">
                    <a:pos x="connsiteX1" y="connsiteY1"/>
                  </a:cxn>
                  <a:cxn ang="0">
                    <a:pos x="connsiteX2" y="connsiteY2"/>
                  </a:cxn>
                  <a:cxn ang="0">
                    <a:pos x="connsiteX3" y="connsiteY3"/>
                  </a:cxn>
                </a:cxnLst>
                <a:rect l="l" t="t" r="r" b="b"/>
                <a:pathLst>
                  <a:path w="28951" h="33777">
                    <a:moveTo>
                      <a:pt x="3619" y="3619"/>
                    </a:moveTo>
                    <a:lnTo>
                      <a:pt x="29579" y="3619"/>
                    </a:lnTo>
                    <a:lnTo>
                      <a:pt x="29579" y="32860"/>
                    </a:lnTo>
                    <a:lnTo>
                      <a:pt x="3619" y="3286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2" name="手繪多邊形: 圖案 241">
                <a:extLst>
                  <a:ext uri="{FF2B5EF4-FFF2-40B4-BE49-F238E27FC236}">
                    <a16:creationId xmlns:a16="http://schemas.microsoft.com/office/drawing/2014/main" id="{96B86784-5526-4CA8-A364-98D9EDA5C4F0}"/>
                  </a:ext>
                </a:extLst>
              </p:cNvPr>
              <p:cNvSpPr/>
              <p:nvPr/>
            </p:nvSpPr>
            <p:spPr>
              <a:xfrm>
                <a:off x="8478128" y="3165580"/>
                <a:ext cx="33777" cy="33777"/>
              </a:xfrm>
              <a:custGeom>
                <a:avLst/>
                <a:gdLst>
                  <a:gd name="connsiteX0" fmla="*/ 3619 w 33777"/>
                  <a:gd name="connsiteY0" fmla="*/ 3619 h 33777"/>
                  <a:gd name="connsiteX1" fmla="*/ 30834 w 33777"/>
                  <a:gd name="connsiteY1" fmla="*/ 3619 h 33777"/>
                  <a:gd name="connsiteX2" fmla="*/ 30834 w 33777"/>
                  <a:gd name="connsiteY2" fmla="*/ 33488 h 33777"/>
                  <a:gd name="connsiteX3" fmla="*/ 3619 w 33777"/>
                  <a:gd name="connsiteY3" fmla="*/ 33488 h 33777"/>
                </a:gdLst>
                <a:ahLst/>
                <a:cxnLst>
                  <a:cxn ang="0">
                    <a:pos x="connsiteX0" y="connsiteY0"/>
                  </a:cxn>
                  <a:cxn ang="0">
                    <a:pos x="connsiteX1" y="connsiteY1"/>
                  </a:cxn>
                  <a:cxn ang="0">
                    <a:pos x="connsiteX2" y="connsiteY2"/>
                  </a:cxn>
                  <a:cxn ang="0">
                    <a:pos x="connsiteX3" y="connsiteY3"/>
                  </a:cxn>
                </a:cxnLst>
                <a:rect l="l" t="t" r="r" b="b"/>
                <a:pathLst>
                  <a:path w="33777" h="33777">
                    <a:moveTo>
                      <a:pt x="3619" y="3619"/>
                    </a:moveTo>
                    <a:lnTo>
                      <a:pt x="30834" y="3619"/>
                    </a:lnTo>
                    <a:lnTo>
                      <a:pt x="30834" y="33488"/>
                    </a:lnTo>
                    <a:lnTo>
                      <a:pt x="3619" y="3348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3" name="手繪多邊形: 圖案 242">
                <a:extLst>
                  <a:ext uri="{FF2B5EF4-FFF2-40B4-BE49-F238E27FC236}">
                    <a16:creationId xmlns:a16="http://schemas.microsoft.com/office/drawing/2014/main" id="{02184CD7-B3D4-4F2D-9DEB-D2F7D7A65B26}"/>
                  </a:ext>
                </a:extLst>
              </p:cNvPr>
              <p:cNvSpPr/>
              <p:nvPr/>
            </p:nvSpPr>
            <p:spPr>
              <a:xfrm>
                <a:off x="8509831" y="3817820"/>
                <a:ext cx="28952" cy="24127"/>
              </a:xfrm>
              <a:custGeom>
                <a:avLst/>
                <a:gdLst>
                  <a:gd name="connsiteX0" fmla="*/ 3619 w 28951"/>
                  <a:gd name="connsiteY0" fmla="*/ 3619 h 24126"/>
                  <a:gd name="connsiteX1" fmla="*/ 26250 w 28951"/>
                  <a:gd name="connsiteY1" fmla="*/ 3619 h 24126"/>
                  <a:gd name="connsiteX2" fmla="*/ 26250 w 28951"/>
                  <a:gd name="connsiteY2" fmla="*/ 24609 h 24126"/>
                  <a:gd name="connsiteX3" fmla="*/ 3619 w 28951"/>
                  <a:gd name="connsiteY3" fmla="*/ 24609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6250" y="3619"/>
                    </a:lnTo>
                    <a:lnTo>
                      <a:pt x="26250" y="24609"/>
                    </a:lnTo>
                    <a:lnTo>
                      <a:pt x="3619" y="2460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4" name="手繪多邊形: 圖案 243">
                <a:extLst>
                  <a:ext uri="{FF2B5EF4-FFF2-40B4-BE49-F238E27FC236}">
                    <a16:creationId xmlns:a16="http://schemas.microsoft.com/office/drawing/2014/main" id="{6D98672C-42F4-4DDB-8286-CAAB1B6C4DF9}"/>
                  </a:ext>
                </a:extLst>
              </p:cNvPr>
              <p:cNvSpPr/>
              <p:nvPr/>
            </p:nvSpPr>
            <p:spPr>
              <a:xfrm>
                <a:off x="8509831" y="3779507"/>
                <a:ext cx="28952" cy="24127"/>
              </a:xfrm>
              <a:custGeom>
                <a:avLst/>
                <a:gdLst>
                  <a:gd name="connsiteX0" fmla="*/ 3619 w 28951"/>
                  <a:gd name="connsiteY0" fmla="*/ 3619 h 24126"/>
                  <a:gd name="connsiteX1" fmla="*/ 26250 w 28951"/>
                  <a:gd name="connsiteY1" fmla="*/ 3619 h 24126"/>
                  <a:gd name="connsiteX2" fmla="*/ 26250 w 28951"/>
                  <a:gd name="connsiteY2" fmla="*/ 24609 h 24126"/>
                  <a:gd name="connsiteX3" fmla="*/ 3619 w 28951"/>
                  <a:gd name="connsiteY3" fmla="*/ 24609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6250" y="3619"/>
                    </a:lnTo>
                    <a:lnTo>
                      <a:pt x="26250" y="24609"/>
                    </a:lnTo>
                    <a:lnTo>
                      <a:pt x="3619" y="2460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5" name="手繪多邊形: 圖案 244">
                <a:extLst>
                  <a:ext uri="{FF2B5EF4-FFF2-40B4-BE49-F238E27FC236}">
                    <a16:creationId xmlns:a16="http://schemas.microsoft.com/office/drawing/2014/main" id="{6EF15E46-FF1C-478C-8C6C-D731EB032534}"/>
                  </a:ext>
                </a:extLst>
              </p:cNvPr>
              <p:cNvSpPr/>
              <p:nvPr/>
            </p:nvSpPr>
            <p:spPr>
              <a:xfrm>
                <a:off x="8509445" y="3702880"/>
                <a:ext cx="28952" cy="24127"/>
              </a:xfrm>
              <a:custGeom>
                <a:avLst/>
                <a:gdLst>
                  <a:gd name="connsiteX0" fmla="*/ 3619 w 28951"/>
                  <a:gd name="connsiteY0" fmla="*/ 3619 h 24126"/>
                  <a:gd name="connsiteX1" fmla="*/ 26636 w 28951"/>
                  <a:gd name="connsiteY1" fmla="*/ 3619 h 24126"/>
                  <a:gd name="connsiteX2" fmla="*/ 26636 w 28951"/>
                  <a:gd name="connsiteY2" fmla="*/ 25237 h 24126"/>
                  <a:gd name="connsiteX3" fmla="*/ 3619 w 28951"/>
                  <a:gd name="connsiteY3" fmla="*/ 25237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6636" y="3619"/>
                    </a:lnTo>
                    <a:lnTo>
                      <a:pt x="26636" y="25237"/>
                    </a:lnTo>
                    <a:lnTo>
                      <a:pt x="3619" y="2523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6" name="手繪多邊形: 圖案 245">
                <a:extLst>
                  <a:ext uri="{FF2B5EF4-FFF2-40B4-BE49-F238E27FC236}">
                    <a16:creationId xmlns:a16="http://schemas.microsoft.com/office/drawing/2014/main" id="{6335A5ED-6766-4DB1-B7B8-C13B92A31150}"/>
                  </a:ext>
                </a:extLst>
              </p:cNvPr>
              <p:cNvSpPr/>
              <p:nvPr/>
            </p:nvSpPr>
            <p:spPr>
              <a:xfrm>
                <a:off x="8509445" y="3625868"/>
                <a:ext cx="28952" cy="28952"/>
              </a:xfrm>
              <a:custGeom>
                <a:avLst/>
                <a:gdLst>
                  <a:gd name="connsiteX0" fmla="*/ 3619 w 28951"/>
                  <a:gd name="connsiteY0" fmla="*/ 3619 h 28951"/>
                  <a:gd name="connsiteX1" fmla="*/ 27070 w 28951"/>
                  <a:gd name="connsiteY1" fmla="*/ 3619 h 28951"/>
                  <a:gd name="connsiteX2" fmla="*/ 27070 w 28951"/>
                  <a:gd name="connsiteY2" fmla="*/ 26105 h 28951"/>
                  <a:gd name="connsiteX3" fmla="*/ 3619 w 28951"/>
                  <a:gd name="connsiteY3" fmla="*/ 26105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7070" y="3619"/>
                    </a:lnTo>
                    <a:lnTo>
                      <a:pt x="27070" y="26105"/>
                    </a:lnTo>
                    <a:lnTo>
                      <a:pt x="3619" y="2610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7" name="手繪多邊形: 圖案 246">
                <a:extLst>
                  <a:ext uri="{FF2B5EF4-FFF2-40B4-BE49-F238E27FC236}">
                    <a16:creationId xmlns:a16="http://schemas.microsoft.com/office/drawing/2014/main" id="{CACE1F3F-CCB6-4C01-8768-9AF64063D545}"/>
                  </a:ext>
                </a:extLst>
              </p:cNvPr>
              <p:cNvSpPr/>
              <p:nvPr/>
            </p:nvSpPr>
            <p:spPr>
              <a:xfrm>
                <a:off x="8509445" y="3587555"/>
                <a:ext cx="28952" cy="28952"/>
              </a:xfrm>
              <a:custGeom>
                <a:avLst/>
                <a:gdLst>
                  <a:gd name="connsiteX0" fmla="*/ 3619 w 28951"/>
                  <a:gd name="connsiteY0" fmla="*/ 3619 h 28951"/>
                  <a:gd name="connsiteX1" fmla="*/ 27070 w 28951"/>
                  <a:gd name="connsiteY1" fmla="*/ 3619 h 28951"/>
                  <a:gd name="connsiteX2" fmla="*/ 27070 w 28951"/>
                  <a:gd name="connsiteY2" fmla="*/ 26250 h 28951"/>
                  <a:gd name="connsiteX3" fmla="*/ 3619 w 28951"/>
                  <a:gd name="connsiteY3" fmla="*/ 26250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7070" y="3619"/>
                    </a:lnTo>
                    <a:lnTo>
                      <a:pt x="27070" y="26250"/>
                    </a:lnTo>
                    <a:lnTo>
                      <a:pt x="3619" y="2625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8" name="手繪多邊形: 圖案 247">
                <a:extLst>
                  <a:ext uri="{FF2B5EF4-FFF2-40B4-BE49-F238E27FC236}">
                    <a16:creationId xmlns:a16="http://schemas.microsoft.com/office/drawing/2014/main" id="{697AF840-B18C-48BF-9BDD-48410CEA6484}"/>
                  </a:ext>
                </a:extLst>
              </p:cNvPr>
              <p:cNvSpPr/>
              <p:nvPr/>
            </p:nvSpPr>
            <p:spPr>
              <a:xfrm>
                <a:off x="8508624" y="3466439"/>
                <a:ext cx="28952" cy="28952"/>
              </a:xfrm>
              <a:custGeom>
                <a:avLst/>
                <a:gdLst>
                  <a:gd name="connsiteX0" fmla="*/ 3619 w 28951"/>
                  <a:gd name="connsiteY0" fmla="*/ 3619 h 28951"/>
                  <a:gd name="connsiteX1" fmla="*/ 28759 w 28951"/>
                  <a:gd name="connsiteY1" fmla="*/ 3619 h 28951"/>
                  <a:gd name="connsiteX2" fmla="*/ 28759 w 28951"/>
                  <a:gd name="connsiteY2" fmla="*/ 27118 h 28951"/>
                  <a:gd name="connsiteX3" fmla="*/ 3619 w 28951"/>
                  <a:gd name="connsiteY3" fmla="*/ 27118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8759" y="3619"/>
                    </a:lnTo>
                    <a:lnTo>
                      <a:pt x="28759" y="27118"/>
                    </a:lnTo>
                    <a:lnTo>
                      <a:pt x="3619" y="2711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49" name="手繪多邊形: 圖案 248">
                <a:extLst>
                  <a:ext uri="{FF2B5EF4-FFF2-40B4-BE49-F238E27FC236}">
                    <a16:creationId xmlns:a16="http://schemas.microsoft.com/office/drawing/2014/main" id="{32E3E4AC-2E58-4F5C-927E-E8242A4C7F1E}"/>
                  </a:ext>
                </a:extLst>
              </p:cNvPr>
              <p:cNvSpPr/>
              <p:nvPr/>
            </p:nvSpPr>
            <p:spPr>
              <a:xfrm>
                <a:off x="8507804" y="3325395"/>
                <a:ext cx="28952" cy="28952"/>
              </a:xfrm>
              <a:custGeom>
                <a:avLst/>
                <a:gdLst>
                  <a:gd name="connsiteX0" fmla="*/ 3619 w 28951"/>
                  <a:gd name="connsiteY0" fmla="*/ 3619 h 28951"/>
                  <a:gd name="connsiteX1" fmla="*/ 29579 w 28951"/>
                  <a:gd name="connsiteY1" fmla="*/ 3619 h 28951"/>
                  <a:gd name="connsiteX2" fmla="*/ 29579 w 28951"/>
                  <a:gd name="connsiteY2" fmla="*/ 27939 h 28951"/>
                  <a:gd name="connsiteX3" fmla="*/ 3619 w 28951"/>
                  <a:gd name="connsiteY3" fmla="*/ 27939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9579" y="3619"/>
                    </a:lnTo>
                    <a:lnTo>
                      <a:pt x="29579" y="27939"/>
                    </a:lnTo>
                    <a:lnTo>
                      <a:pt x="3619" y="2793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0" name="手繪多邊形: 圖案 249">
                <a:extLst>
                  <a:ext uri="{FF2B5EF4-FFF2-40B4-BE49-F238E27FC236}">
                    <a16:creationId xmlns:a16="http://schemas.microsoft.com/office/drawing/2014/main" id="{3CA199AA-9839-4226-B1AD-57C5628FD06C}"/>
                  </a:ext>
                </a:extLst>
              </p:cNvPr>
              <p:cNvSpPr/>
              <p:nvPr/>
            </p:nvSpPr>
            <p:spPr>
              <a:xfrm>
                <a:off x="8507804" y="3242158"/>
                <a:ext cx="33777" cy="28952"/>
              </a:xfrm>
              <a:custGeom>
                <a:avLst/>
                <a:gdLst>
                  <a:gd name="connsiteX0" fmla="*/ 3619 w 33777"/>
                  <a:gd name="connsiteY0" fmla="*/ 3619 h 28951"/>
                  <a:gd name="connsiteX1" fmla="*/ 30351 w 33777"/>
                  <a:gd name="connsiteY1" fmla="*/ 3619 h 28951"/>
                  <a:gd name="connsiteX2" fmla="*/ 30351 w 33777"/>
                  <a:gd name="connsiteY2" fmla="*/ 28759 h 28951"/>
                  <a:gd name="connsiteX3" fmla="*/ 3619 w 33777"/>
                  <a:gd name="connsiteY3" fmla="*/ 28759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351" y="3619"/>
                    </a:lnTo>
                    <a:lnTo>
                      <a:pt x="30351" y="28759"/>
                    </a:lnTo>
                    <a:lnTo>
                      <a:pt x="3619" y="2875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1" name="手繪多邊形: 圖案 250">
                <a:extLst>
                  <a:ext uri="{FF2B5EF4-FFF2-40B4-BE49-F238E27FC236}">
                    <a16:creationId xmlns:a16="http://schemas.microsoft.com/office/drawing/2014/main" id="{AC1C5DFD-60C4-43F4-A2A4-67108D83D972}"/>
                  </a:ext>
                </a:extLst>
              </p:cNvPr>
              <p:cNvSpPr/>
              <p:nvPr/>
            </p:nvSpPr>
            <p:spPr>
              <a:xfrm>
                <a:off x="8507370" y="3165580"/>
                <a:ext cx="33777" cy="28952"/>
              </a:xfrm>
              <a:custGeom>
                <a:avLst/>
                <a:gdLst>
                  <a:gd name="connsiteX0" fmla="*/ 3619 w 33777"/>
                  <a:gd name="connsiteY0" fmla="*/ 3619 h 28951"/>
                  <a:gd name="connsiteX1" fmla="*/ 30786 w 33777"/>
                  <a:gd name="connsiteY1" fmla="*/ 3619 h 28951"/>
                  <a:gd name="connsiteX2" fmla="*/ 30786 w 33777"/>
                  <a:gd name="connsiteY2" fmla="*/ 29386 h 28951"/>
                  <a:gd name="connsiteX3" fmla="*/ 3619 w 33777"/>
                  <a:gd name="connsiteY3" fmla="*/ 29386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786" y="3619"/>
                    </a:lnTo>
                    <a:lnTo>
                      <a:pt x="30786" y="29386"/>
                    </a:lnTo>
                    <a:lnTo>
                      <a:pt x="3619" y="2938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2" name="手繪多邊形: 圖案 251">
                <a:extLst>
                  <a:ext uri="{FF2B5EF4-FFF2-40B4-BE49-F238E27FC236}">
                    <a16:creationId xmlns:a16="http://schemas.microsoft.com/office/drawing/2014/main" id="{250ECBAD-5513-4466-8FFA-72E855952FD2}"/>
                  </a:ext>
                </a:extLst>
              </p:cNvPr>
              <p:cNvSpPr/>
              <p:nvPr/>
            </p:nvSpPr>
            <p:spPr>
              <a:xfrm>
                <a:off x="8507370" y="3127267"/>
                <a:ext cx="33777" cy="28952"/>
              </a:xfrm>
              <a:custGeom>
                <a:avLst/>
                <a:gdLst>
                  <a:gd name="connsiteX0" fmla="*/ 3619 w 33777"/>
                  <a:gd name="connsiteY0" fmla="*/ 3619 h 28951"/>
                  <a:gd name="connsiteX1" fmla="*/ 31220 w 33777"/>
                  <a:gd name="connsiteY1" fmla="*/ 3619 h 28951"/>
                  <a:gd name="connsiteX2" fmla="*/ 31220 w 33777"/>
                  <a:gd name="connsiteY2" fmla="*/ 29386 h 28951"/>
                  <a:gd name="connsiteX3" fmla="*/ 3619 w 33777"/>
                  <a:gd name="connsiteY3" fmla="*/ 29386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1220" y="3619"/>
                    </a:lnTo>
                    <a:lnTo>
                      <a:pt x="31220" y="29386"/>
                    </a:lnTo>
                    <a:lnTo>
                      <a:pt x="3619" y="2938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3" name="手繪多邊形: 圖案 252">
                <a:extLst>
                  <a:ext uri="{FF2B5EF4-FFF2-40B4-BE49-F238E27FC236}">
                    <a16:creationId xmlns:a16="http://schemas.microsoft.com/office/drawing/2014/main" id="{43CF4C41-0D30-405E-80C9-0BF121539FF1}"/>
                  </a:ext>
                </a:extLst>
              </p:cNvPr>
              <p:cNvSpPr/>
              <p:nvPr/>
            </p:nvSpPr>
            <p:spPr>
              <a:xfrm>
                <a:off x="8547758" y="3812464"/>
                <a:ext cx="24127" cy="24127"/>
              </a:xfrm>
              <a:custGeom>
                <a:avLst/>
                <a:gdLst>
                  <a:gd name="connsiteX0" fmla="*/ 3619 w 24126"/>
                  <a:gd name="connsiteY0" fmla="*/ 3619 h 24126"/>
                  <a:gd name="connsiteX1" fmla="*/ 22969 w 24126"/>
                  <a:gd name="connsiteY1" fmla="*/ 3619 h 24126"/>
                  <a:gd name="connsiteX2" fmla="*/ 22969 w 24126"/>
                  <a:gd name="connsiteY2" fmla="*/ 21955 h 24126"/>
                  <a:gd name="connsiteX3" fmla="*/ 3619 w 24126"/>
                  <a:gd name="connsiteY3" fmla="*/ 21955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2969" y="3619"/>
                    </a:lnTo>
                    <a:lnTo>
                      <a:pt x="22969" y="21955"/>
                    </a:lnTo>
                    <a:lnTo>
                      <a:pt x="3619" y="2195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4" name="手繪多邊形: 圖案 253">
                <a:extLst>
                  <a:ext uri="{FF2B5EF4-FFF2-40B4-BE49-F238E27FC236}">
                    <a16:creationId xmlns:a16="http://schemas.microsoft.com/office/drawing/2014/main" id="{3E8D6BC9-D2ED-4937-A923-35C6996F1AA5}"/>
                  </a:ext>
                </a:extLst>
              </p:cNvPr>
              <p:cNvSpPr/>
              <p:nvPr/>
            </p:nvSpPr>
            <p:spPr>
              <a:xfrm>
                <a:off x="8547323" y="3736465"/>
                <a:ext cx="24127" cy="24127"/>
              </a:xfrm>
              <a:custGeom>
                <a:avLst/>
                <a:gdLst>
                  <a:gd name="connsiteX0" fmla="*/ 3619 w 24126"/>
                  <a:gd name="connsiteY0" fmla="*/ 3619 h 24126"/>
                  <a:gd name="connsiteX1" fmla="*/ 23837 w 24126"/>
                  <a:gd name="connsiteY1" fmla="*/ 3619 h 24126"/>
                  <a:gd name="connsiteX2" fmla="*/ 23837 w 24126"/>
                  <a:gd name="connsiteY2" fmla="*/ 22390 h 24126"/>
                  <a:gd name="connsiteX3" fmla="*/ 3619 w 24126"/>
                  <a:gd name="connsiteY3" fmla="*/ 22390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3837" y="3619"/>
                    </a:lnTo>
                    <a:lnTo>
                      <a:pt x="23837" y="22390"/>
                    </a:lnTo>
                    <a:lnTo>
                      <a:pt x="3619" y="2239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5" name="手繪多邊形: 圖案 254">
                <a:extLst>
                  <a:ext uri="{FF2B5EF4-FFF2-40B4-BE49-F238E27FC236}">
                    <a16:creationId xmlns:a16="http://schemas.microsoft.com/office/drawing/2014/main" id="{B77EA300-B2BB-48CE-9A03-3534B837B272}"/>
                  </a:ext>
                </a:extLst>
              </p:cNvPr>
              <p:cNvSpPr/>
              <p:nvPr/>
            </p:nvSpPr>
            <p:spPr>
              <a:xfrm>
                <a:off x="8547323" y="3660080"/>
                <a:ext cx="24127" cy="24127"/>
              </a:xfrm>
              <a:custGeom>
                <a:avLst/>
                <a:gdLst>
                  <a:gd name="connsiteX0" fmla="*/ 3619 w 24126"/>
                  <a:gd name="connsiteY0" fmla="*/ 3619 h 24126"/>
                  <a:gd name="connsiteX1" fmla="*/ 23837 w 24126"/>
                  <a:gd name="connsiteY1" fmla="*/ 3619 h 24126"/>
                  <a:gd name="connsiteX2" fmla="*/ 23837 w 24126"/>
                  <a:gd name="connsiteY2" fmla="*/ 22969 h 24126"/>
                  <a:gd name="connsiteX3" fmla="*/ 3619 w 24126"/>
                  <a:gd name="connsiteY3" fmla="*/ 22969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3837" y="3619"/>
                    </a:lnTo>
                    <a:lnTo>
                      <a:pt x="23837" y="22969"/>
                    </a:lnTo>
                    <a:lnTo>
                      <a:pt x="3619" y="2296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6" name="手繪多邊形: 圖案 255">
                <a:extLst>
                  <a:ext uri="{FF2B5EF4-FFF2-40B4-BE49-F238E27FC236}">
                    <a16:creationId xmlns:a16="http://schemas.microsoft.com/office/drawing/2014/main" id="{184721B6-F198-42B7-BDA9-13C4B5FDA826}"/>
                  </a:ext>
                </a:extLst>
              </p:cNvPr>
              <p:cNvSpPr/>
              <p:nvPr/>
            </p:nvSpPr>
            <p:spPr>
              <a:xfrm>
                <a:off x="8547323" y="3583840"/>
                <a:ext cx="24127" cy="24127"/>
              </a:xfrm>
              <a:custGeom>
                <a:avLst/>
                <a:gdLst>
                  <a:gd name="connsiteX0" fmla="*/ 3619 w 24126"/>
                  <a:gd name="connsiteY0" fmla="*/ 3619 h 24126"/>
                  <a:gd name="connsiteX1" fmla="*/ 23837 w 24126"/>
                  <a:gd name="connsiteY1" fmla="*/ 3619 h 24126"/>
                  <a:gd name="connsiteX2" fmla="*/ 23837 w 24126"/>
                  <a:gd name="connsiteY2" fmla="*/ 23596 h 24126"/>
                  <a:gd name="connsiteX3" fmla="*/ 3619 w 24126"/>
                  <a:gd name="connsiteY3" fmla="*/ 23596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3837" y="3619"/>
                    </a:lnTo>
                    <a:lnTo>
                      <a:pt x="23837" y="23596"/>
                    </a:lnTo>
                    <a:lnTo>
                      <a:pt x="3619" y="2359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7" name="手繪多邊形: 圖案 256">
                <a:extLst>
                  <a:ext uri="{FF2B5EF4-FFF2-40B4-BE49-F238E27FC236}">
                    <a16:creationId xmlns:a16="http://schemas.microsoft.com/office/drawing/2014/main" id="{28F13C0C-5313-4DCF-92A4-4ED08E7F9EC1}"/>
                  </a:ext>
                </a:extLst>
              </p:cNvPr>
              <p:cNvSpPr/>
              <p:nvPr/>
            </p:nvSpPr>
            <p:spPr>
              <a:xfrm>
                <a:off x="8546503" y="3545768"/>
                <a:ext cx="28952" cy="24127"/>
              </a:xfrm>
              <a:custGeom>
                <a:avLst/>
                <a:gdLst>
                  <a:gd name="connsiteX0" fmla="*/ 3619 w 28951"/>
                  <a:gd name="connsiteY0" fmla="*/ 3619 h 24126"/>
                  <a:gd name="connsiteX1" fmla="*/ 25430 w 28951"/>
                  <a:gd name="connsiteY1" fmla="*/ 3619 h 24126"/>
                  <a:gd name="connsiteX2" fmla="*/ 25430 w 28951"/>
                  <a:gd name="connsiteY2" fmla="*/ 23982 h 24126"/>
                  <a:gd name="connsiteX3" fmla="*/ 3619 w 28951"/>
                  <a:gd name="connsiteY3" fmla="*/ 23982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5430" y="3619"/>
                    </a:lnTo>
                    <a:lnTo>
                      <a:pt x="25430" y="23982"/>
                    </a:lnTo>
                    <a:lnTo>
                      <a:pt x="3619" y="2398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8" name="手繪多邊形: 圖案 257">
                <a:extLst>
                  <a:ext uri="{FF2B5EF4-FFF2-40B4-BE49-F238E27FC236}">
                    <a16:creationId xmlns:a16="http://schemas.microsoft.com/office/drawing/2014/main" id="{1C5766FD-AE05-42F5-B7A5-CF11BC94D57E}"/>
                  </a:ext>
                </a:extLst>
              </p:cNvPr>
              <p:cNvSpPr/>
              <p:nvPr/>
            </p:nvSpPr>
            <p:spPr>
              <a:xfrm>
                <a:off x="8546503" y="3507841"/>
                <a:ext cx="28952" cy="24127"/>
              </a:xfrm>
              <a:custGeom>
                <a:avLst/>
                <a:gdLst>
                  <a:gd name="connsiteX0" fmla="*/ 3619 w 28951"/>
                  <a:gd name="connsiteY0" fmla="*/ 3619 h 24126"/>
                  <a:gd name="connsiteX1" fmla="*/ 25430 w 28951"/>
                  <a:gd name="connsiteY1" fmla="*/ 3619 h 24126"/>
                  <a:gd name="connsiteX2" fmla="*/ 25430 w 28951"/>
                  <a:gd name="connsiteY2" fmla="*/ 24030 h 24126"/>
                  <a:gd name="connsiteX3" fmla="*/ 3619 w 28951"/>
                  <a:gd name="connsiteY3" fmla="*/ 24030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5430" y="3619"/>
                    </a:lnTo>
                    <a:lnTo>
                      <a:pt x="25430" y="24030"/>
                    </a:lnTo>
                    <a:lnTo>
                      <a:pt x="3619" y="2403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59" name="手繪多邊形: 圖案 258">
                <a:extLst>
                  <a:ext uri="{FF2B5EF4-FFF2-40B4-BE49-F238E27FC236}">
                    <a16:creationId xmlns:a16="http://schemas.microsoft.com/office/drawing/2014/main" id="{4911E37C-79A6-49C5-B853-0AD471676ECB}"/>
                  </a:ext>
                </a:extLst>
              </p:cNvPr>
              <p:cNvSpPr/>
              <p:nvPr/>
            </p:nvSpPr>
            <p:spPr>
              <a:xfrm>
                <a:off x="8546503" y="3469527"/>
                <a:ext cx="28952" cy="24127"/>
              </a:xfrm>
              <a:custGeom>
                <a:avLst/>
                <a:gdLst>
                  <a:gd name="connsiteX0" fmla="*/ 3619 w 28951"/>
                  <a:gd name="connsiteY0" fmla="*/ 3619 h 24126"/>
                  <a:gd name="connsiteX1" fmla="*/ 25430 w 28951"/>
                  <a:gd name="connsiteY1" fmla="*/ 3619 h 24126"/>
                  <a:gd name="connsiteX2" fmla="*/ 25430 w 28951"/>
                  <a:gd name="connsiteY2" fmla="*/ 24223 h 24126"/>
                  <a:gd name="connsiteX3" fmla="*/ 3619 w 28951"/>
                  <a:gd name="connsiteY3" fmla="*/ 24223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5430" y="3619"/>
                    </a:lnTo>
                    <a:lnTo>
                      <a:pt x="25430" y="24223"/>
                    </a:lnTo>
                    <a:lnTo>
                      <a:pt x="3619" y="2422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0" name="手繪多邊形: 圖案 259">
                <a:extLst>
                  <a:ext uri="{FF2B5EF4-FFF2-40B4-BE49-F238E27FC236}">
                    <a16:creationId xmlns:a16="http://schemas.microsoft.com/office/drawing/2014/main" id="{8C23F439-6071-4E2E-9A33-4DF29DBBA7C3}"/>
                  </a:ext>
                </a:extLst>
              </p:cNvPr>
              <p:cNvSpPr/>
              <p:nvPr/>
            </p:nvSpPr>
            <p:spPr>
              <a:xfrm>
                <a:off x="8546117" y="3393577"/>
                <a:ext cx="28952" cy="24127"/>
              </a:xfrm>
              <a:custGeom>
                <a:avLst/>
                <a:gdLst>
                  <a:gd name="connsiteX0" fmla="*/ 3619 w 28951"/>
                  <a:gd name="connsiteY0" fmla="*/ 3619 h 24126"/>
                  <a:gd name="connsiteX1" fmla="*/ 26684 w 28951"/>
                  <a:gd name="connsiteY1" fmla="*/ 3619 h 24126"/>
                  <a:gd name="connsiteX2" fmla="*/ 26684 w 28951"/>
                  <a:gd name="connsiteY2" fmla="*/ 24609 h 24126"/>
                  <a:gd name="connsiteX3" fmla="*/ 3619 w 28951"/>
                  <a:gd name="connsiteY3" fmla="*/ 24609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6684" y="3619"/>
                    </a:lnTo>
                    <a:lnTo>
                      <a:pt x="26684" y="24609"/>
                    </a:lnTo>
                    <a:lnTo>
                      <a:pt x="3619" y="2460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1" name="手繪多邊形: 圖案 260">
                <a:extLst>
                  <a:ext uri="{FF2B5EF4-FFF2-40B4-BE49-F238E27FC236}">
                    <a16:creationId xmlns:a16="http://schemas.microsoft.com/office/drawing/2014/main" id="{658AD62C-2348-4E3C-B18A-F0E996BC848D}"/>
                  </a:ext>
                </a:extLst>
              </p:cNvPr>
              <p:cNvSpPr/>
              <p:nvPr/>
            </p:nvSpPr>
            <p:spPr>
              <a:xfrm>
                <a:off x="8546117" y="3355457"/>
                <a:ext cx="28952" cy="24127"/>
              </a:xfrm>
              <a:custGeom>
                <a:avLst/>
                <a:gdLst>
                  <a:gd name="connsiteX0" fmla="*/ 3619 w 28951"/>
                  <a:gd name="connsiteY0" fmla="*/ 3619 h 24126"/>
                  <a:gd name="connsiteX1" fmla="*/ 26684 w 28951"/>
                  <a:gd name="connsiteY1" fmla="*/ 3619 h 24126"/>
                  <a:gd name="connsiteX2" fmla="*/ 26684 w 28951"/>
                  <a:gd name="connsiteY2" fmla="*/ 25043 h 24126"/>
                  <a:gd name="connsiteX3" fmla="*/ 3619 w 28951"/>
                  <a:gd name="connsiteY3" fmla="*/ 25043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6684" y="3619"/>
                    </a:lnTo>
                    <a:lnTo>
                      <a:pt x="26684" y="25043"/>
                    </a:lnTo>
                    <a:lnTo>
                      <a:pt x="3619" y="2504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2" name="手繪多邊形: 圖案 261">
                <a:extLst>
                  <a:ext uri="{FF2B5EF4-FFF2-40B4-BE49-F238E27FC236}">
                    <a16:creationId xmlns:a16="http://schemas.microsoft.com/office/drawing/2014/main" id="{8C984A2A-AE5C-4285-97EB-81100451F49A}"/>
                  </a:ext>
                </a:extLst>
              </p:cNvPr>
              <p:cNvSpPr/>
              <p:nvPr/>
            </p:nvSpPr>
            <p:spPr>
              <a:xfrm>
                <a:off x="8546117" y="3279265"/>
                <a:ext cx="28952" cy="28952"/>
              </a:xfrm>
              <a:custGeom>
                <a:avLst/>
                <a:gdLst>
                  <a:gd name="connsiteX0" fmla="*/ 3619 w 28951"/>
                  <a:gd name="connsiteY0" fmla="*/ 3619 h 28951"/>
                  <a:gd name="connsiteX1" fmla="*/ 26684 w 28951"/>
                  <a:gd name="connsiteY1" fmla="*/ 3619 h 28951"/>
                  <a:gd name="connsiteX2" fmla="*/ 26684 w 28951"/>
                  <a:gd name="connsiteY2" fmla="*/ 25671 h 28951"/>
                  <a:gd name="connsiteX3" fmla="*/ 3619 w 28951"/>
                  <a:gd name="connsiteY3" fmla="*/ 25671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6684" y="3619"/>
                    </a:lnTo>
                    <a:lnTo>
                      <a:pt x="26684" y="25671"/>
                    </a:lnTo>
                    <a:lnTo>
                      <a:pt x="3619" y="2567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3" name="手繪多邊形: 圖案 262">
                <a:extLst>
                  <a:ext uri="{FF2B5EF4-FFF2-40B4-BE49-F238E27FC236}">
                    <a16:creationId xmlns:a16="http://schemas.microsoft.com/office/drawing/2014/main" id="{DE3B4D69-2BE2-4777-8589-05EB412174E7}"/>
                  </a:ext>
                </a:extLst>
              </p:cNvPr>
              <p:cNvSpPr/>
              <p:nvPr/>
            </p:nvSpPr>
            <p:spPr>
              <a:xfrm>
                <a:off x="8546117" y="3241145"/>
                <a:ext cx="28952" cy="28952"/>
              </a:xfrm>
              <a:custGeom>
                <a:avLst/>
                <a:gdLst>
                  <a:gd name="connsiteX0" fmla="*/ 3619 w 28951"/>
                  <a:gd name="connsiteY0" fmla="*/ 3619 h 28951"/>
                  <a:gd name="connsiteX1" fmla="*/ 26684 w 28951"/>
                  <a:gd name="connsiteY1" fmla="*/ 3619 h 28951"/>
                  <a:gd name="connsiteX2" fmla="*/ 26684 w 28951"/>
                  <a:gd name="connsiteY2" fmla="*/ 25671 h 28951"/>
                  <a:gd name="connsiteX3" fmla="*/ 3619 w 28951"/>
                  <a:gd name="connsiteY3" fmla="*/ 25671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6684" y="3619"/>
                    </a:lnTo>
                    <a:lnTo>
                      <a:pt x="26684" y="25671"/>
                    </a:lnTo>
                    <a:lnTo>
                      <a:pt x="3619" y="2567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4" name="手繪多邊形: 圖案 263">
                <a:extLst>
                  <a:ext uri="{FF2B5EF4-FFF2-40B4-BE49-F238E27FC236}">
                    <a16:creationId xmlns:a16="http://schemas.microsoft.com/office/drawing/2014/main" id="{10D1504E-00D5-42AA-8AC7-E65CB65E4BF8}"/>
                  </a:ext>
                </a:extLst>
              </p:cNvPr>
              <p:cNvSpPr/>
              <p:nvPr/>
            </p:nvSpPr>
            <p:spPr>
              <a:xfrm>
                <a:off x="8546117" y="3203266"/>
                <a:ext cx="28952" cy="28952"/>
              </a:xfrm>
              <a:custGeom>
                <a:avLst/>
                <a:gdLst>
                  <a:gd name="connsiteX0" fmla="*/ 3619 w 28951"/>
                  <a:gd name="connsiteY0" fmla="*/ 3619 h 28951"/>
                  <a:gd name="connsiteX1" fmla="*/ 26684 w 28951"/>
                  <a:gd name="connsiteY1" fmla="*/ 3619 h 28951"/>
                  <a:gd name="connsiteX2" fmla="*/ 26684 w 28951"/>
                  <a:gd name="connsiteY2" fmla="*/ 25864 h 28951"/>
                  <a:gd name="connsiteX3" fmla="*/ 3619 w 28951"/>
                  <a:gd name="connsiteY3" fmla="*/ 25864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6684" y="3619"/>
                    </a:lnTo>
                    <a:lnTo>
                      <a:pt x="26684" y="25864"/>
                    </a:lnTo>
                    <a:lnTo>
                      <a:pt x="3619" y="2586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5" name="手繪多邊形: 圖案 264">
                <a:extLst>
                  <a:ext uri="{FF2B5EF4-FFF2-40B4-BE49-F238E27FC236}">
                    <a16:creationId xmlns:a16="http://schemas.microsoft.com/office/drawing/2014/main" id="{58852F0D-2649-4B72-BFDD-AE917BCEA4EC}"/>
                  </a:ext>
                </a:extLst>
              </p:cNvPr>
              <p:cNvSpPr/>
              <p:nvPr/>
            </p:nvSpPr>
            <p:spPr>
              <a:xfrm>
                <a:off x="8546117" y="3164953"/>
                <a:ext cx="28952" cy="28952"/>
              </a:xfrm>
              <a:custGeom>
                <a:avLst/>
                <a:gdLst>
                  <a:gd name="connsiteX0" fmla="*/ 3619 w 28951"/>
                  <a:gd name="connsiteY0" fmla="*/ 3619 h 28951"/>
                  <a:gd name="connsiteX1" fmla="*/ 27070 w 28951"/>
                  <a:gd name="connsiteY1" fmla="*/ 3619 h 28951"/>
                  <a:gd name="connsiteX2" fmla="*/ 27070 w 28951"/>
                  <a:gd name="connsiteY2" fmla="*/ 26250 h 28951"/>
                  <a:gd name="connsiteX3" fmla="*/ 3619 w 28951"/>
                  <a:gd name="connsiteY3" fmla="*/ 26250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7070" y="3619"/>
                    </a:lnTo>
                    <a:lnTo>
                      <a:pt x="27070" y="26250"/>
                    </a:lnTo>
                    <a:lnTo>
                      <a:pt x="3619" y="2625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6" name="手繪多邊形: 圖案 265">
                <a:extLst>
                  <a:ext uri="{FF2B5EF4-FFF2-40B4-BE49-F238E27FC236}">
                    <a16:creationId xmlns:a16="http://schemas.microsoft.com/office/drawing/2014/main" id="{C042BD23-72F7-4CB0-A0AF-137A77174937}"/>
                  </a:ext>
                </a:extLst>
              </p:cNvPr>
              <p:cNvSpPr/>
              <p:nvPr/>
            </p:nvSpPr>
            <p:spPr>
              <a:xfrm>
                <a:off x="8545249" y="3088954"/>
                <a:ext cx="28952" cy="28952"/>
              </a:xfrm>
              <a:custGeom>
                <a:avLst/>
                <a:gdLst>
                  <a:gd name="connsiteX0" fmla="*/ 3619 w 28951"/>
                  <a:gd name="connsiteY0" fmla="*/ 3619 h 28951"/>
                  <a:gd name="connsiteX1" fmla="*/ 27890 w 28951"/>
                  <a:gd name="connsiteY1" fmla="*/ 3619 h 28951"/>
                  <a:gd name="connsiteX2" fmla="*/ 27890 w 28951"/>
                  <a:gd name="connsiteY2" fmla="*/ 26684 h 28951"/>
                  <a:gd name="connsiteX3" fmla="*/ 3619 w 28951"/>
                  <a:gd name="connsiteY3" fmla="*/ 26684 h 28951"/>
                </a:gdLst>
                <a:ahLst/>
                <a:cxnLst>
                  <a:cxn ang="0">
                    <a:pos x="connsiteX0" y="connsiteY0"/>
                  </a:cxn>
                  <a:cxn ang="0">
                    <a:pos x="connsiteX1" y="connsiteY1"/>
                  </a:cxn>
                  <a:cxn ang="0">
                    <a:pos x="connsiteX2" y="connsiteY2"/>
                  </a:cxn>
                  <a:cxn ang="0">
                    <a:pos x="connsiteX3" y="connsiteY3"/>
                  </a:cxn>
                </a:cxnLst>
                <a:rect l="l" t="t" r="r" b="b"/>
                <a:pathLst>
                  <a:path w="28951" h="28951">
                    <a:moveTo>
                      <a:pt x="3619" y="3619"/>
                    </a:moveTo>
                    <a:lnTo>
                      <a:pt x="27890" y="3619"/>
                    </a:lnTo>
                    <a:lnTo>
                      <a:pt x="27890" y="26684"/>
                    </a:lnTo>
                    <a:lnTo>
                      <a:pt x="3619" y="2668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7" name="手繪多邊形: 圖案 266">
                <a:extLst>
                  <a:ext uri="{FF2B5EF4-FFF2-40B4-BE49-F238E27FC236}">
                    <a16:creationId xmlns:a16="http://schemas.microsoft.com/office/drawing/2014/main" id="{B485CE4D-2979-4AE9-9649-E1FE26500E57}"/>
                  </a:ext>
                </a:extLst>
              </p:cNvPr>
              <p:cNvSpPr/>
              <p:nvPr/>
            </p:nvSpPr>
            <p:spPr>
              <a:xfrm>
                <a:off x="8584382" y="3815552"/>
                <a:ext cx="24127" cy="19301"/>
              </a:xfrm>
              <a:custGeom>
                <a:avLst/>
                <a:gdLst>
                  <a:gd name="connsiteX0" fmla="*/ 3619 w 24126"/>
                  <a:gd name="connsiteY0" fmla="*/ 3619 h 19301"/>
                  <a:gd name="connsiteX1" fmla="*/ 21328 w 24126"/>
                  <a:gd name="connsiteY1" fmla="*/ 3619 h 19301"/>
                  <a:gd name="connsiteX2" fmla="*/ 21328 w 24126"/>
                  <a:gd name="connsiteY2" fmla="*/ 19880 h 19301"/>
                  <a:gd name="connsiteX3" fmla="*/ 3619 w 24126"/>
                  <a:gd name="connsiteY3" fmla="*/ 19880 h 19301"/>
                </a:gdLst>
                <a:ahLst/>
                <a:cxnLst>
                  <a:cxn ang="0">
                    <a:pos x="connsiteX0" y="connsiteY0"/>
                  </a:cxn>
                  <a:cxn ang="0">
                    <a:pos x="connsiteX1" y="connsiteY1"/>
                  </a:cxn>
                  <a:cxn ang="0">
                    <a:pos x="connsiteX2" y="connsiteY2"/>
                  </a:cxn>
                  <a:cxn ang="0">
                    <a:pos x="connsiteX3" y="connsiteY3"/>
                  </a:cxn>
                </a:cxnLst>
                <a:rect l="l" t="t" r="r" b="b"/>
                <a:pathLst>
                  <a:path w="24126" h="19301">
                    <a:moveTo>
                      <a:pt x="3619" y="3619"/>
                    </a:moveTo>
                    <a:lnTo>
                      <a:pt x="21328" y="3619"/>
                    </a:lnTo>
                    <a:lnTo>
                      <a:pt x="21328" y="19880"/>
                    </a:lnTo>
                    <a:lnTo>
                      <a:pt x="3619" y="1988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8" name="手繪多邊形: 圖案 267">
                <a:extLst>
                  <a:ext uri="{FF2B5EF4-FFF2-40B4-BE49-F238E27FC236}">
                    <a16:creationId xmlns:a16="http://schemas.microsoft.com/office/drawing/2014/main" id="{D2802445-41F8-4B6D-AD80-882CFD8BD39F}"/>
                  </a:ext>
                </a:extLst>
              </p:cNvPr>
              <p:cNvSpPr/>
              <p:nvPr/>
            </p:nvSpPr>
            <p:spPr>
              <a:xfrm>
                <a:off x="8583996" y="3662492"/>
                <a:ext cx="24127" cy="24127"/>
              </a:xfrm>
              <a:custGeom>
                <a:avLst/>
                <a:gdLst>
                  <a:gd name="connsiteX0" fmla="*/ 3619 w 24126"/>
                  <a:gd name="connsiteY0" fmla="*/ 3619 h 24126"/>
                  <a:gd name="connsiteX1" fmla="*/ 21762 w 24126"/>
                  <a:gd name="connsiteY1" fmla="*/ 3619 h 24126"/>
                  <a:gd name="connsiteX2" fmla="*/ 21762 w 24126"/>
                  <a:gd name="connsiteY2" fmla="*/ 20942 h 24126"/>
                  <a:gd name="connsiteX3" fmla="*/ 3619 w 24126"/>
                  <a:gd name="connsiteY3" fmla="*/ 20942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1762" y="3619"/>
                    </a:lnTo>
                    <a:lnTo>
                      <a:pt x="21762" y="20942"/>
                    </a:lnTo>
                    <a:lnTo>
                      <a:pt x="3619" y="2094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69" name="手繪多邊形: 圖案 268">
                <a:extLst>
                  <a:ext uri="{FF2B5EF4-FFF2-40B4-BE49-F238E27FC236}">
                    <a16:creationId xmlns:a16="http://schemas.microsoft.com/office/drawing/2014/main" id="{343DE86F-3CB2-4D67-9255-973CAD550819}"/>
                  </a:ext>
                </a:extLst>
              </p:cNvPr>
              <p:cNvSpPr/>
              <p:nvPr/>
            </p:nvSpPr>
            <p:spPr>
              <a:xfrm>
                <a:off x="8583996" y="3547843"/>
                <a:ext cx="24127" cy="24127"/>
              </a:xfrm>
              <a:custGeom>
                <a:avLst/>
                <a:gdLst>
                  <a:gd name="connsiteX0" fmla="*/ 3619 w 24126"/>
                  <a:gd name="connsiteY0" fmla="*/ 3619 h 24126"/>
                  <a:gd name="connsiteX1" fmla="*/ 22535 w 24126"/>
                  <a:gd name="connsiteY1" fmla="*/ 3619 h 24126"/>
                  <a:gd name="connsiteX2" fmla="*/ 22535 w 24126"/>
                  <a:gd name="connsiteY2" fmla="*/ 21569 h 24126"/>
                  <a:gd name="connsiteX3" fmla="*/ 3619 w 24126"/>
                  <a:gd name="connsiteY3" fmla="*/ 21569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2535" y="3619"/>
                    </a:lnTo>
                    <a:lnTo>
                      <a:pt x="22535" y="21569"/>
                    </a:lnTo>
                    <a:lnTo>
                      <a:pt x="3619" y="2156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0" name="手繪多邊形: 圖案 269">
                <a:extLst>
                  <a:ext uri="{FF2B5EF4-FFF2-40B4-BE49-F238E27FC236}">
                    <a16:creationId xmlns:a16="http://schemas.microsoft.com/office/drawing/2014/main" id="{EC431F0C-7A9E-478A-A54D-198A10C24A3E}"/>
                  </a:ext>
                </a:extLst>
              </p:cNvPr>
              <p:cNvSpPr/>
              <p:nvPr/>
            </p:nvSpPr>
            <p:spPr>
              <a:xfrm>
                <a:off x="8583996" y="3509529"/>
                <a:ext cx="24127" cy="24127"/>
              </a:xfrm>
              <a:custGeom>
                <a:avLst/>
                <a:gdLst>
                  <a:gd name="connsiteX0" fmla="*/ 3619 w 24126"/>
                  <a:gd name="connsiteY0" fmla="*/ 3619 h 24126"/>
                  <a:gd name="connsiteX1" fmla="*/ 22535 w 24126"/>
                  <a:gd name="connsiteY1" fmla="*/ 3619 h 24126"/>
                  <a:gd name="connsiteX2" fmla="*/ 22535 w 24126"/>
                  <a:gd name="connsiteY2" fmla="*/ 21907 h 24126"/>
                  <a:gd name="connsiteX3" fmla="*/ 3619 w 24126"/>
                  <a:gd name="connsiteY3" fmla="*/ 21907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2535" y="3619"/>
                    </a:lnTo>
                    <a:lnTo>
                      <a:pt x="22535" y="21907"/>
                    </a:lnTo>
                    <a:lnTo>
                      <a:pt x="3619" y="2190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1" name="手繪多邊形: 圖案 270">
                <a:extLst>
                  <a:ext uri="{FF2B5EF4-FFF2-40B4-BE49-F238E27FC236}">
                    <a16:creationId xmlns:a16="http://schemas.microsoft.com/office/drawing/2014/main" id="{545438E8-E42F-4D29-A223-0E99FCCF6CE6}"/>
                  </a:ext>
                </a:extLst>
              </p:cNvPr>
              <p:cNvSpPr/>
              <p:nvPr/>
            </p:nvSpPr>
            <p:spPr>
              <a:xfrm>
                <a:off x="8583176" y="3394783"/>
                <a:ext cx="24127" cy="24127"/>
              </a:xfrm>
              <a:custGeom>
                <a:avLst/>
                <a:gdLst>
                  <a:gd name="connsiteX0" fmla="*/ 3619 w 24126"/>
                  <a:gd name="connsiteY0" fmla="*/ 3619 h 24126"/>
                  <a:gd name="connsiteX1" fmla="*/ 24223 w 24126"/>
                  <a:gd name="connsiteY1" fmla="*/ 3619 h 24126"/>
                  <a:gd name="connsiteX2" fmla="*/ 24223 w 24126"/>
                  <a:gd name="connsiteY2" fmla="*/ 22341 h 24126"/>
                  <a:gd name="connsiteX3" fmla="*/ 3619 w 24126"/>
                  <a:gd name="connsiteY3" fmla="*/ 22341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4223" y="3619"/>
                    </a:lnTo>
                    <a:lnTo>
                      <a:pt x="24223" y="22341"/>
                    </a:lnTo>
                    <a:lnTo>
                      <a:pt x="3619" y="2234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2" name="手繪多邊形: 圖案 271">
                <a:extLst>
                  <a:ext uri="{FF2B5EF4-FFF2-40B4-BE49-F238E27FC236}">
                    <a16:creationId xmlns:a16="http://schemas.microsoft.com/office/drawing/2014/main" id="{A8422EB2-3450-4FD0-9100-90BC6781BF1F}"/>
                  </a:ext>
                </a:extLst>
              </p:cNvPr>
              <p:cNvSpPr/>
              <p:nvPr/>
            </p:nvSpPr>
            <p:spPr>
              <a:xfrm>
                <a:off x="8583176" y="3318157"/>
                <a:ext cx="24127" cy="24127"/>
              </a:xfrm>
              <a:custGeom>
                <a:avLst/>
                <a:gdLst>
                  <a:gd name="connsiteX0" fmla="*/ 3619 w 24126"/>
                  <a:gd name="connsiteY0" fmla="*/ 3619 h 24126"/>
                  <a:gd name="connsiteX1" fmla="*/ 24223 w 24126"/>
                  <a:gd name="connsiteY1" fmla="*/ 3619 h 24126"/>
                  <a:gd name="connsiteX2" fmla="*/ 24223 w 24126"/>
                  <a:gd name="connsiteY2" fmla="*/ 22969 h 24126"/>
                  <a:gd name="connsiteX3" fmla="*/ 3619 w 24126"/>
                  <a:gd name="connsiteY3" fmla="*/ 22969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4223" y="3619"/>
                    </a:lnTo>
                    <a:lnTo>
                      <a:pt x="24223" y="22969"/>
                    </a:lnTo>
                    <a:lnTo>
                      <a:pt x="3619" y="2296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3" name="手繪多邊形: 圖案 272">
                <a:extLst>
                  <a:ext uri="{FF2B5EF4-FFF2-40B4-BE49-F238E27FC236}">
                    <a16:creationId xmlns:a16="http://schemas.microsoft.com/office/drawing/2014/main" id="{7B8F81AA-081C-476D-B7FC-C9196EAD5902}"/>
                  </a:ext>
                </a:extLst>
              </p:cNvPr>
              <p:cNvSpPr/>
              <p:nvPr/>
            </p:nvSpPr>
            <p:spPr>
              <a:xfrm>
                <a:off x="8583176" y="3279892"/>
                <a:ext cx="24127" cy="24127"/>
              </a:xfrm>
              <a:custGeom>
                <a:avLst/>
                <a:gdLst>
                  <a:gd name="connsiteX0" fmla="*/ 3619 w 24126"/>
                  <a:gd name="connsiteY0" fmla="*/ 3619 h 24126"/>
                  <a:gd name="connsiteX1" fmla="*/ 24223 w 24126"/>
                  <a:gd name="connsiteY1" fmla="*/ 3619 h 24126"/>
                  <a:gd name="connsiteX2" fmla="*/ 24223 w 24126"/>
                  <a:gd name="connsiteY2" fmla="*/ 23403 h 24126"/>
                  <a:gd name="connsiteX3" fmla="*/ 3619 w 24126"/>
                  <a:gd name="connsiteY3" fmla="*/ 23403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4223" y="3619"/>
                    </a:lnTo>
                    <a:lnTo>
                      <a:pt x="24223" y="23403"/>
                    </a:lnTo>
                    <a:lnTo>
                      <a:pt x="3619" y="2340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4" name="手繪多邊形: 圖案 273">
                <a:extLst>
                  <a:ext uri="{FF2B5EF4-FFF2-40B4-BE49-F238E27FC236}">
                    <a16:creationId xmlns:a16="http://schemas.microsoft.com/office/drawing/2014/main" id="{44DE64F8-F81A-40B9-B16F-9E08880CD36A}"/>
                  </a:ext>
                </a:extLst>
              </p:cNvPr>
              <p:cNvSpPr/>
              <p:nvPr/>
            </p:nvSpPr>
            <p:spPr>
              <a:xfrm>
                <a:off x="8582355" y="3203459"/>
                <a:ext cx="24127" cy="24127"/>
              </a:xfrm>
              <a:custGeom>
                <a:avLst/>
                <a:gdLst>
                  <a:gd name="connsiteX0" fmla="*/ 3619 w 24126"/>
                  <a:gd name="connsiteY0" fmla="*/ 3619 h 24126"/>
                  <a:gd name="connsiteX1" fmla="*/ 25043 w 24126"/>
                  <a:gd name="connsiteY1" fmla="*/ 3619 h 24126"/>
                  <a:gd name="connsiteX2" fmla="*/ 25043 w 24126"/>
                  <a:gd name="connsiteY2" fmla="*/ 23789 h 24126"/>
                  <a:gd name="connsiteX3" fmla="*/ 3619 w 24126"/>
                  <a:gd name="connsiteY3" fmla="*/ 23789 h 24126"/>
                </a:gdLst>
                <a:ahLst/>
                <a:cxnLst>
                  <a:cxn ang="0">
                    <a:pos x="connsiteX0" y="connsiteY0"/>
                  </a:cxn>
                  <a:cxn ang="0">
                    <a:pos x="connsiteX1" y="connsiteY1"/>
                  </a:cxn>
                  <a:cxn ang="0">
                    <a:pos x="connsiteX2" y="connsiteY2"/>
                  </a:cxn>
                  <a:cxn ang="0">
                    <a:pos x="connsiteX3" y="connsiteY3"/>
                  </a:cxn>
                </a:cxnLst>
                <a:rect l="l" t="t" r="r" b="b"/>
                <a:pathLst>
                  <a:path w="24126" h="24126">
                    <a:moveTo>
                      <a:pt x="3619" y="3619"/>
                    </a:moveTo>
                    <a:lnTo>
                      <a:pt x="25043" y="3619"/>
                    </a:lnTo>
                    <a:lnTo>
                      <a:pt x="25043" y="23789"/>
                    </a:lnTo>
                    <a:lnTo>
                      <a:pt x="3619" y="2378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5" name="手繪多邊形: 圖案 274">
                <a:extLst>
                  <a:ext uri="{FF2B5EF4-FFF2-40B4-BE49-F238E27FC236}">
                    <a16:creationId xmlns:a16="http://schemas.microsoft.com/office/drawing/2014/main" id="{DB567F56-D544-49FE-8258-FC4A0EFBEB72}"/>
                  </a:ext>
                </a:extLst>
              </p:cNvPr>
              <p:cNvSpPr/>
              <p:nvPr/>
            </p:nvSpPr>
            <p:spPr>
              <a:xfrm>
                <a:off x="8582355" y="3165146"/>
                <a:ext cx="28952" cy="24127"/>
              </a:xfrm>
              <a:custGeom>
                <a:avLst/>
                <a:gdLst>
                  <a:gd name="connsiteX0" fmla="*/ 3619 w 28951"/>
                  <a:gd name="connsiteY0" fmla="*/ 3619 h 24126"/>
                  <a:gd name="connsiteX1" fmla="*/ 25478 w 28951"/>
                  <a:gd name="connsiteY1" fmla="*/ 3619 h 24126"/>
                  <a:gd name="connsiteX2" fmla="*/ 25478 w 28951"/>
                  <a:gd name="connsiteY2" fmla="*/ 24030 h 24126"/>
                  <a:gd name="connsiteX3" fmla="*/ 3619 w 28951"/>
                  <a:gd name="connsiteY3" fmla="*/ 24030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5478" y="3619"/>
                    </a:lnTo>
                    <a:lnTo>
                      <a:pt x="25478" y="24030"/>
                    </a:lnTo>
                    <a:lnTo>
                      <a:pt x="3619" y="2403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6" name="手繪多邊形: 圖案 275">
                <a:extLst>
                  <a:ext uri="{FF2B5EF4-FFF2-40B4-BE49-F238E27FC236}">
                    <a16:creationId xmlns:a16="http://schemas.microsoft.com/office/drawing/2014/main" id="{4B05F259-4848-405E-BC74-1D454A38E4C3}"/>
                  </a:ext>
                </a:extLst>
              </p:cNvPr>
              <p:cNvSpPr/>
              <p:nvPr/>
            </p:nvSpPr>
            <p:spPr>
              <a:xfrm>
                <a:off x="8582355" y="3126833"/>
                <a:ext cx="28952" cy="24127"/>
              </a:xfrm>
              <a:custGeom>
                <a:avLst/>
                <a:gdLst>
                  <a:gd name="connsiteX0" fmla="*/ 3619 w 28951"/>
                  <a:gd name="connsiteY0" fmla="*/ 3619 h 24126"/>
                  <a:gd name="connsiteX1" fmla="*/ 25478 w 28951"/>
                  <a:gd name="connsiteY1" fmla="*/ 3619 h 24126"/>
                  <a:gd name="connsiteX2" fmla="*/ 25478 w 28951"/>
                  <a:gd name="connsiteY2" fmla="*/ 24416 h 24126"/>
                  <a:gd name="connsiteX3" fmla="*/ 3619 w 28951"/>
                  <a:gd name="connsiteY3" fmla="*/ 24416 h 24126"/>
                </a:gdLst>
                <a:ahLst/>
                <a:cxnLst>
                  <a:cxn ang="0">
                    <a:pos x="connsiteX0" y="connsiteY0"/>
                  </a:cxn>
                  <a:cxn ang="0">
                    <a:pos x="connsiteX1" y="connsiteY1"/>
                  </a:cxn>
                  <a:cxn ang="0">
                    <a:pos x="connsiteX2" y="connsiteY2"/>
                  </a:cxn>
                  <a:cxn ang="0">
                    <a:pos x="connsiteX3" y="connsiteY3"/>
                  </a:cxn>
                </a:cxnLst>
                <a:rect l="l" t="t" r="r" b="b"/>
                <a:pathLst>
                  <a:path w="28951" h="24126">
                    <a:moveTo>
                      <a:pt x="3619" y="3619"/>
                    </a:moveTo>
                    <a:lnTo>
                      <a:pt x="25478" y="3619"/>
                    </a:lnTo>
                    <a:lnTo>
                      <a:pt x="25478" y="24416"/>
                    </a:lnTo>
                    <a:lnTo>
                      <a:pt x="3619" y="2441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7" name="手繪多邊形: 圖案 276">
                <a:extLst>
                  <a:ext uri="{FF2B5EF4-FFF2-40B4-BE49-F238E27FC236}">
                    <a16:creationId xmlns:a16="http://schemas.microsoft.com/office/drawing/2014/main" id="{75D7F91F-37FA-4770-B00D-A13A72D59EB2}"/>
                  </a:ext>
                </a:extLst>
              </p:cNvPr>
              <p:cNvSpPr/>
              <p:nvPr/>
            </p:nvSpPr>
            <p:spPr>
              <a:xfrm>
                <a:off x="8617773" y="3818833"/>
                <a:ext cx="19301" cy="19301"/>
              </a:xfrm>
              <a:custGeom>
                <a:avLst/>
                <a:gdLst>
                  <a:gd name="connsiteX0" fmla="*/ 3619 w 19301"/>
                  <a:gd name="connsiteY0" fmla="*/ 3619 h 19301"/>
                  <a:gd name="connsiteX1" fmla="*/ 17179 w 19301"/>
                  <a:gd name="connsiteY1" fmla="*/ 3619 h 19301"/>
                  <a:gd name="connsiteX2" fmla="*/ 17179 w 19301"/>
                  <a:gd name="connsiteY2" fmla="*/ 16840 h 19301"/>
                  <a:gd name="connsiteX3" fmla="*/ 3619 w 19301"/>
                  <a:gd name="connsiteY3" fmla="*/ 16840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7179" y="3619"/>
                    </a:lnTo>
                    <a:lnTo>
                      <a:pt x="17179" y="16840"/>
                    </a:lnTo>
                    <a:lnTo>
                      <a:pt x="3619" y="1684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8" name="手繪多邊形: 圖案 277">
                <a:extLst>
                  <a:ext uri="{FF2B5EF4-FFF2-40B4-BE49-F238E27FC236}">
                    <a16:creationId xmlns:a16="http://schemas.microsoft.com/office/drawing/2014/main" id="{3A931DB3-76AC-4B48-A6B9-9A322F081211}"/>
                  </a:ext>
                </a:extLst>
              </p:cNvPr>
              <p:cNvSpPr/>
              <p:nvPr/>
            </p:nvSpPr>
            <p:spPr>
              <a:xfrm>
                <a:off x="8617773" y="3703942"/>
                <a:ext cx="19301" cy="19301"/>
              </a:xfrm>
              <a:custGeom>
                <a:avLst/>
                <a:gdLst>
                  <a:gd name="connsiteX0" fmla="*/ 3619 w 19301"/>
                  <a:gd name="connsiteY0" fmla="*/ 3619 h 19301"/>
                  <a:gd name="connsiteX1" fmla="*/ 18047 w 19301"/>
                  <a:gd name="connsiteY1" fmla="*/ 3619 h 19301"/>
                  <a:gd name="connsiteX2" fmla="*/ 18047 w 19301"/>
                  <a:gd name="connsiteY2" fmla="*/ 17178 h 19301"/>
                  <a:gd name="connsiteX3" fmla="*/ 3619 w 19301"/>
                  <a:gd name="connsiteY3" fmla="*/ 17178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047" y="3619"/>
                    </a:lnTo>
                    <a:lnTo>
                      <a:pt x="18047" y="17178"/>
                    </a:lnTo>
                    <a:lnTo>
                      <a:pt x="3619" y="1717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79" name="手繪多邊形: 圖案 278">
                <a:extLst>
                  <a:ext uri="{FF2B5EF4-FFF2-40B4-BE49-F238E27FC236}">
                    <a16:creationId xmlns:a16="http://schemas.microsoft.com/office/drawing/2014/main" id="{11380D7D-1696-4224-99B8-9D9FCF572940}"/>
                  </a:ext>
                </a:extLst>
              </p:cNvPr>
              <p:cNvSpPr/>
              <p:nvPr/>
            </p:nvSpPr>
            <p:spPr>
              <a:xfrm>
                <a:off x="8616905" y="3549869"/>
                <a:ext cx="19301" cy="19301"/>
              </a:xfrm>
              <a:custGeom>
                <a:avLst/>
                <a:gdLst>
                  <a:gd name="connsiteX0" fmla="*/ 3619 w 19301"/>
                  <a:gd name="connsiteY0" fmla="*/ 3619 h 19301"/>
                  <a:gd name="connsiteX1" fmla="*/ 18867 w 19301"/>
                  <a:gd name="connsiteY1" fmla="*/ 3619 h 19301"/>
                  <a:gd name="connsiteX2" fmla="*/ 18867 w 19301"/>
                  <a:gd name="connsiteY2" fmla="*/ 18191 h 19301"/>
                  <a:gd name="connsiteX3" fmla="*/ 3619 w 19301"/>
                  <a:gd name="connsiteY3" fmla="*/ 18191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867" y="3619"/>
                    </a:lnTo>
                    <a:lnTo>
                      <a:pt x="18867" y="18191"/>
                    </a:lnTo>
                    <a:lnTo>
                      <a:pt x="3619" y="1819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0" name="手繪多邊形: 圖案 279">
                <a:extLst>
                  <a:ext uri="{FF2B5EF4-FFF2-40B4-BE49-F238E27FC236}">
                    <a16:creationId xmlns:a16="http://schemas.microsoft.com/office/drawing/2014/main" id="{4D5B51B3-74E2-4A37-BA61-103DA2EF1239}"/>
                  </a:ext>
                </a:extLst>
              </p:cNvPr>
              <p:cNvSpPr/>
              <p:nvPr/>
            </p:nvSpPr>
            <p:spPr>
              <a:xfrm>
                <a:off x="8616905" y="3511556"/>
                <a:ext cx="19301" cy="19301"/>
              </a:xfrm>
              <a:custGeom>
                <a:avLst/>
                <a:gdLst>
                  <a:gd name="connsiteX0" fmla="*/ 3619 w 19301"/>
                  <a:gd name="connsiteY0" fmla="*/ 3619 h 19301"/>
                  <a:gd name="connsiteX1" fmla="*/ 18867 w 19301"/>
                  <a:gd name="connsiteY1" fmla="*/ 3619 h 19301"/>
                  <a:gd name="connsiteX2" fmla="*/ 18867 w 19301"/>
                  <a:gd name="connsiteY2" fmla="*/ 18240 h 19301"/>
                  <a:gd name="connsiteX3" fmla="*/ 3619 w 19301"/>
                  <a:gd name="connsiteY3" fmla="*/ 18240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867" y="3619"/>
                    </a:lnTo>
                    <a:lnTo>
                      <a:pt x="18867" y="18240"/>
                    </a:lnTo>
                    <a:lnTo>
                      <a:pt x="3619" y="1824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1" name="手繪多邊形: 圖案 280">
                <a:extLst>
                  <a:ext uri="{FF2B5EF4-FFF2-40B4-BE49-F238E27FC236}">
                    <a16:creationId xmlns:a16="http://schemas.microsoft.com/office/drawing/2014/main" id="{B7A84601-6610-4D29-8DA9-E4C0455524B9}"/>
                  </a:ext>
                </a:extLst>
              </p:cNvPr>
              <p:cNvSpPr/>
              <p:nvPr/>
            </p:nvSpPr>
            <p:spPr>
              <a:xfrm>
                <a:off x="8616519" y="3434930"/>
                <a:ext cx="19301" cy="19301"/>
              </a:xfrm>
              <a:custGeom>
                <a:avLst/>
                <a:gdLst>
                  <a:gd name="connsiteX0" fmla="*/ 3619 w 19301"/>
                  <a:gd name="connsiteY0" fmla="*/ 3619 h 19301"/>
                  <a:gd name="connsiteX1" fmla="*/ 19687 w 19301"/>
                  <a:gd name="connsiteY1" fmla="*/ 3619 h 19301"/>
                  <a:gd name="connsiteX2" fmla="*/ 19687 w 19301"/>
                  <a:gd name="connsiteY2" fmla="*/ 18240 h 19301"/>
                  <a:gd name="connsiteX3" fmla="*/ 3619 w 19301"/>
                  <a:gd name="connsiteY3" fmla="*/ 18240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9687" y="3619"/>
                    </a:lnTo>
                    <a:lnTo>
                      <a:pt x="19687" y="18240"/>
                    </a:lnTo>
                    <a:lnTo>
                      <a:pt x="3619" y="1824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2" name="手繪多邊形: 圖案 281">
                <a:extLst>
                  <a:ext uri="{FF2B5EF4-FFF2-40B4-BE49-F238E27FC236}">
                    <a16:creationId xmlns:a16="http://schemas.microsoft.com/office/drawing/2014/main" id="{F5046605-FABA-4215-80BF-0961E8AE5FA9}"/>
                  </a:ext>
                </a:extLst>
              </p:cNvPr>
              <p:cNvSpPr/>
              <p:nvPr/>
            </p:nvSpPr>
            <p:spPr>
              <a:xfrm>
                <a:off x="8616519" y="3357918"/>
                <a:ext cx="19301" cy="19301"/>
              </a:xfrm>
              <a:custGeom>
                <a:avLst/>
                <a:gdLst>
                  <a:gd name="connsiteX0" fmla="*/ 3619 w 19301"/>
                  <a:gd name="connsiteY0" fmla="*/ 3619 h 19301"/>
                  <a:gd name="connsiteX1" fmla="*/ 19687 w 19301"/>
                  <a:gd name="connsiteY1" fmla="*/ 3619 h 19301"/>
                  <a:gd name="connsiteX2" fmla="*/ 19687 w 19301"/>
                  <a:gd name="connsiteY2" fmla="*/ 18867 h 19301"/>
                  <a:gd name="connsiteX3" fmla="*/ 3619 w 19301"/>
                  <a:gd name="connsiteY3" fmla="*/ 18867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9687" y="3619"/>
                    </a:lnTo>
                    <a:lnTo>
                      <a:pt x="19687" y="18867"/>
                    </a:lnTo>
                    <a:lnTo>
                      <a:pt x="3619" y="1886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3" name="手繪多邊形: 圖案 282">
                <a:extLst>
                  <a:ext uri="{FF2B5EF4-FFF2-40B4-BE49-F238E27FC236}">
                    <a16:creationId xmlns:a16="http://schemas.microsoft.com/office/drawing/2014/main" id="{919A3FE2-A401-44B0-B74E-83E0A50AB1B4}"/>
                  </a:ext>
                </a:extLst>
              </p:cNvPr>
              <p:cNvSpPr/>
              <p:nvPr/>
            </p:nvSpPr>
            <p:spPr>
              <a:xfrm>
                <a:off x="8616519" y="3319604"/>
                <a:ext cx="19301" cy="19301"/>
              </a:xfrm>
              <a:custGeom>
                <a:avLst/>
                <a:gdLst>
                  <a:gd name="connsiteX0" fmla="*/ 3619 w 19301"/>
                  <a:gd name="connsiteY0" fmla="*/ 3619 h 19301"/>
                  <a:gd name="connsiteX1" fmla="*/ 19687 w 19301"/>
                  <a:gd name="connsiteY1" fmla="*/ 3619 h 19301"/>
                  <a:gd name="connsiteX2" fmla="*/ 19687 w 19301"/>
                  <a:gd name="connsiteY2" fmla="*/ 18867 h 19301"/>
                  <a:gd name="connsiteX3" fmla="*/ 3619 w 19301"/>
                  <a:gd name="connsiteY3" fmla="*/ 18867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9687" y="3619"/>
                    </a:lnTo>
                    <a:lnTo>
                      <a:pt x="19687" y="18867"/>
                    </a:lnTo>
                    <a:lnTo>
                      <a:pt x="3619" y="1886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4" name="手繪多邊形: 圖案 283">
                <a:extLst>
                  <a:ext uri="{FF2B5EF4-FFF2-40B4-BE49-F238E27FC236}">
                    <a16:creationId xmlns:a16="http://schemas.microsoft.com/office/drawing/2014/main" id="{46B6C702-3C47-4A34-A338-19CB2DCEA8E9}"/>
                  </a:ext>
                </a:extLst>
              </p:cNvPr>
              <p:cNvSpPr/>
              <p:nvPr/>
            </p:nvSpPr>
            <p:spPr>
              <a:xfrm>
                <a:off x="8616519" y="3242592"/>
                <a:ext cx="19301" cy="19301"/>
              </a:xfrm>
              <a:custGeom>
                <a:avLst/>
                <a:gdLst>
                  <a:gd name="connsiteX0" fmla="*/ 3619 w 19301"/>
                  <a:gd name="connsiteY0" fmla="*/ 3619 h 19301"/>
                  <a:gd name="connsiteX1" fmla="*/ 19687 w 19301"/>
                  <a:gd name="connsiteY1" fmla="*/ 3619 h 19301"/>
                  <a:gd name="connsiteX2" fmla="*/ 19687 w 19301"/>
                  <a:gd name="connsiteY2" fmla="*/ 19494 h 19301"/>
                  <a:gd name="connsiteX3" fmla="*/ 3619 w 19301"/>
                  <a:gd name="connsiteY3" fmla="*/ 19494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9687" y="3619"/>
                    </a:lnTo>
                    <a:lnTo>
                      <a:pt x="19687" y="19494"/>
                    </a:lnTo>
                    <a:lnTo>
                      <a:pt x="3619" y="1949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5" name="手繪多邊形: 圖案 284">
                <a:extLst>
                  <a:ext uri="{FF2B5EF4-FFF2-40B4-BE49-F238E27FC236}">
                    <a16:creationId xmlns:a16="http://schemas.microsoft.com/office/drawing/2014/main" id="{2A10E01A-634B-4B06-8B05-4F0B34FDEB2B}"/>
                  </a:ext>
                </a:extLst>
              </p:cNvPr>
              <p:cNvSpPr/>
              <p:nvPr/>
            </p:nvSpPr>
            <p:spPr>
              <a:xfrm>
                <a:off x="8616519" y="3165580"/>
                <a:ext cx="24127" cy="19301"/>
              </a:xfrm>
              <a:custGeom>
                <a:avLst/>
                <a:gdLst>
                  <a:gd name="connsiteX0" fmla="*/ 3619 w 24126"/>
                  <a:gd name="connsiteY0" fmla="*/ 3619 h 19301"/>
                  <a:gd name="connsiteX1" fmla="*/ 20508 w 24126"/>
                  <a:gd name="connsiteY1" fmla="*/ 3619 h 19301"/>
                  <a:gd name="connsiteX2" fmla="*/ 20508 w 24126"/>
                  <a:gd name="connsiteY2" fmla="*/ 19880 h 19301"/>
                  <a:gd name="connsiteX3" fmla="*/ 3619 w 24126"/>
                  <a:gd name="connsiteY3" fmla="*/ 19880 h 19301"/>
                </a:gdLst>
                <a:ahLst/>
                <a:cxnLst>
                  <a:cxn ang="0">
                    <a:pos x="connsiteX0" y="connsiteY0"/>
                  </a:cxn>
                  <a:cxn ang="0">
                    <a:pos x="connsiteX1" y="connsiteY1"/>
                  </a:cxn>
                  <a:cxn ang="0">
                    <a:pos x="connsiteX2" y="connsiteY2"/>
                  </a:cxn>
                  <a:cxn ang="0">
                    <a:pos x="connsiteX3" y="connsiteY3"/>
                  </a:cxn>
                </a:cxnLst>
                <a:rect l="l" t="t" r="r" b="b"/>
                <a:pathLst>
                  <a:path w="24126" h="19301">
                    <a:moveTo>
                      <a:pt x="3619" y="3619"/>
                    </a:moveTo>
                    <a:lnTo>
                      <a:pt x="20508" y="3619"/>
                    </a:lnTo>
                    <a:lnTo>
                      <a:pt x="20508" y="19880"/>
                    </a:lnTo>
                    <a:lnTo>
                      <a:pt x="3619" y="1988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6" name="手繪多邊形: 圖案 285">
                <a:extLst>
                  <a:ext uri="{FF2B5EF4-FFF2-40B4-BE49-F238E27FC236}">
                    <a16:creationId xmlns:a16="http://schemas.microsoft.com/office/drawing/2014/main" id="{D9BCDBDB-CA51-429F-A3A0-1FB1D3C3175B}"/>
                  </a:ext>
                </a:extLst>
              </p:cNvPr>
              <p:cNvSpPr/>
              <p:nvPr/>
            </p:nvSpPr>
            <p:spPr>
              <a:xfrm>
                <a:off x="8615698" y="3088954"/>
                <a:ext cx="24127" cy="19301"/>
              </a:xfrm>
              <a:custGeom>
                <a:avLst/>
                <a:gdLst>
                  <a:gd name="connsiteX0" fmla="*/ 3619 w 24126"/>
                  <a:gd name="connsiteY0" fmla="*/ 3619 h 19301"/>
                  <a:gd name="connsiteX1" fmla="*/ 21328 w 24126"/>
                  <a:gd name="connsiteY1" fmla="*/ 3619 h 19301"/>
                  <a:gd name="connsiteX2" fmla="*/ 21328 w 24126"/>
                  <a:gd name="connsiteY2" fmla="*/ 19880 h 19301"/>
                  <a:gd name="connsiteX3" fmla="*/ 3619 w 24126"/>
                  <a:gd name="connsiteY3" fmla="*/ 19880 h 19301"/>
                </a:gdLst>
                <a:ahLst/>
                <a:cxnLst>
                  <a:cxn ang="0">
                    <a:pos x="connsiteX0" y="connsiteY0"/>
                  </a:cxn>
                  <a:cxn ang="0">
                    <a:pos x="connsiteX1" y="connsiteY1"/>
                  </a:cxn>
                  <a:cxn ang="0">
                    <a:pos x="connsiteX2" y="connsiteY2"/>
                  </a:cxn>
                  <a:cxn ang="0">
                    <a:pos x="connsiteX3" y="connsiteY3"/>
                  </a:cxn>
                </a:cxnLst>
                <a:rect l="l" t="t" r="r" b="b"/>
                <a:pathLst>
                  <a:path w="24126" h="19301">
                    <a:moveTo>
                      <a:pt x="3619" y="3619"/>
                    </a:moveTo>
                    <a:lnTo>
                      <a:pt x="21328" y="3619"/>
                    </a:lnTo>
                    <a:lnTo>
                      <a:pt x="21328" y="19880"/>
                    </a:lnTo>
                    <a:lnTo>
                      <a:pt x="3619" y="1988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7" name="手繪多邊形: 圖案 286">
                <a:extLst>
                  <a:ext uri="{FF2B5EF4-FFF2-40B4-BE49-F238E27FC236}">
                    <a16:creationId xmlns:a16="http://schemas.microsoft.com/office/drawing/2014/main" id="{D91CE1D8-AF12-49E0-B68E-99412AC15B75}"/>
                  </a:ext>
                </a:extLst>
              </p:cNvPr>
              <p:cNvSpPr/>
              <p:nvPr/>
            </p:nvSpPr>
            <p:spPr>
              <a:xfrm>
                <a:off x="8651116" y="3818833"/>
                <a:ext cx="19301" cy="19301"/>
              </a:xfrm>
              <a:custGeom>
                <a:avLst/>
                <a:gdLst>
                  <a:gd name="connsiteX0" fmla="*/ 3619 w 19301"/>
                  <a:gd name="connsiteY0" fmla="*/ 3619 h 19301"/>
                  <a:gd name="connsiteX1" fmla="*/ 17179 w 19301"/>
                  <a:gd name="connsiteY1" fmla="*/ 3619 h 19301"/>
                  <a:gd name="connsiteX2" fmla="*/ 17179 w 19301"/>
                  <a:gd name="connsiteY2" fmla="*/ 16840 h 19301"/>
                  <a:gd name="connsiteX3" fmla="*/ 3619 w 19301"/>
                  <a:gd name="connsiteY3" fmla="*/ 16840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7179" y="3619"/>
                    </a:lnTo>
                    <a:lnTo>
                      <a:pt x="17179" y="16840"/>
                    </a:lnTo>
                    <a:lnTo>
                      <a:pt x="3619" y="1684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8" name="手繪多邊形: 圖案 287">
                <a:extLst>
                  <a:ext uri="{FF2B5EF4-FFF2-40B4-BE49-F238E27FC236}">
                    <a16:creationId xmlns:a16="http://schemas.microsoft.com/office/drawing/2014/main" id="{1C3C4F7C-3AD2-4849-9AD6-33377678EC92}"/>
                  </a:ext>
                </a:extLst>
              </p:cNvPr>
              <p:cNvSpPr/>
              <p:nvPr/>
            </p:nvSpPr>
            <p:spPr>
              <a:xfrm>
                <a:off x="8651116" y="3780520"/>
                <a:ext cx="19301" cy="19301"/>
              </a:xfrm>
              <a:custGeom>
                <a:avLst/>
                <a:gdLst>
                  <a:gd name="connsiteX0" fmla="*/ 3619 w 19301"/>
                  <a:gd name="connsiteY0" fmla="*/ 3619 h 19301"/>
                  <a:gd name="connsiteX1" fmla="*/ 17179 w 19301"/>
                  <a:gd name="connsiteY1" fmla="*/ 3619 h 19301"/>
                  <a:gd name="connsiteX2" fmla="*/ 17179 w 19301"/>
                  <a:gd name="connsiteY2" fmla="*/ 16840 h 19301"/>
                  <a:gd name="connsiteX3" fmla="*/ 3619 w 19301"/>
                  <a:gd name="connsiteY3" fmla="*/ 16840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7179" y="3619"/>
                    </a:lnTo>
                    <a:lnTo>
                      <a:pt x="17179" y="16840"/>
                    </a:lnTo>
                    <a:lnTo>
                      <a:pt x="3619" y="1684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89" name="手繪多邊形: 圖案 288">
                <a:extLst>
                  <a:ext uri="{FF2B5EF4-FFF2-40B4-BE49-F238E27FC236}">
                    <a16:creationId xmlns:a16="http://schemas.microsoft.com/office/drawing/2014/main" id="{579A69FE-4B73-4FC6-8FC4-A68D401A2F6F}"/>
                  </a:ext>
                </a:extLst>
              </p:cNvPr>
              <p:cNvSpPr/>
              <p:nvPr/>
            </p:nvSpPr>
            <p:spPr>
              <a:xfrm>
                <a:off x="8650296" y="3665195"/>
                <a:ext cx="19301" cy="19301"/>
              </a:xfrm>
              <a:custGeom>
                <a:avLst/>
                <a:gdLst>
                  <a:gd name="connsiteX0" fmla="*/ 3619 w 19301"/>
                  <a:gd name="connsiteY0" fmla="*/ 3619 h 19301"/>
                  <a:gd name="connsiteX1" fmla="*/ 18481 w 19301"/>
                  <a:gd name="connsiteY1" fmla="*/ 3619 h 19301"/>
                  <a:gd name="connsiteX2" fmla="*/ 18481 w 19301"/>
                  <a:gd name="connsiteY2" fmla="*/ 17612 h 19301"/>
                  <a:gd name="connsiteX3" fmla="*/ 3619 w 19301"/>
                  <a:gd name="connsiteY3" fmla="*/ 17612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481" y="3619"/>
                    </a:lnTo>
                    <a:lnTo>
                      <a:pt x="18481" y="17612"/>
                    </a:lnTo>
                    <a:lnTo>
                      <a:pt x="3619" y="1761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0" name="手繪多邊形: 圖案 289">
                <a:extLst>
                  <a:ext uri="{FF2B5EF4-FFF2-40B4-BE49-F238E27FC236}">
                    <a16:creationId xmlns:a16="http://schemas.microsoft.com/office/drawing/2014/main" id="{DFE3B4E6-9E59-4036-8F01-4F0AB164CED6}"/>
                  </a:ext>
                </a:extLst>
              </p:cNvPr>
              <p:cNvSpPr/>
              <p:nvPr/>
            </p:nvSpPr>
            <p:spPr>
              <a:xfrm>
                <a:off x="8650296" y="3588617"/>
                <a:ext cx="19301" cy="19301"/>
              </a:xfrm>
              <a:custGeom>
                <a:avLst/>
                <a:gdLst>
                  <a:gd name="connsiteX0" fmla="*/ 3619 w 19301"/>
                  <a:gd name="connsiteY0" fmla="*/ 3619 h 19301"/>
                  <a:gd name="connsiteX1" fmla="*/ 18481 w 19301"/>
                  <a:gd name="connsiteY1" fmla="*/ 3619 h 19301"/>
                  <a:gd name="connsiteX2" fmla="*/ 18481 w 19301"/>
                  <a:gd name="connsiteY2" fmla="*/ 17419 h 19301"/>
                  <a:gd name="connsiteX3" fmla="*/ 3619 w 19301"/>
                  <a:gd name="connsiteY3" fmla="*/ 17419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481" y="3619"/>
                    </a:lnTo>
                    <a:lnTo>
                      <a:pt x="18481" y="17419"/>
                    </a:lnTo>
                    <a:lnTo>
                      <a:pt x="3619" y="1741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1" name="手繪多邊形: 圖案 290">
                <a:extLst>
                  <a:ext uri="{FF2B5EF4-FFF2-40B4-BE49-F238E27FC236}">
                    <a16:creationId xmlns:a16="http://schemas.microsoft.com/office/drawing/2014/main" id="{74051F47-D298-4D37-9D4F-621F90A54980}"/>
                  </a:ext>
                </a:extLst>
              </p:cNvPr>
              <p:cNvSpPr/>
              <p:nvPr/>
            </p:nvSpPr>
            <p:spPr>
              <a:xfrm>
                <a:off x="8650296" y="3549869"/>
                <a:ext cx="19301" cy="19301"/>
              </a:xfrm>
              <a:custGeom>
                <a:avLst/>
                <a:gdLst>
                  <a:gd name="connsiteX0" fmla="*/ 3619 w 19301"/>
                  <a:gd name="connsiteY0" fmla="*/ 3619 h 19301"/>
                  <a:gd name="connsiteX1" fmla="*/ 18481 w 19301"/>
                  <a:gd name="connsiteY1" fmla="*/ 3619 h 19301"/>
                  <a:gd name="connsiteX2" fmla="*/ 18481 w 19301"/>
                  <a:gd name="connsiteY2" fmla="*/ 18191 h 19301"/>
                  <a:gd name="connsiteX3" fmla="*/ 3619 w 19301"/>
                  <a:gd name="connsiteY3" fmla="*/ 18191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8481" y="3619"/>
                    </a:lnTo>
                    <a:lnTo>
                      <a:pt x="18481" y="18191"/>
                    </a:lnTo>
                    <a:lnTo>
                      <a:pt x="3619" y="1819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2" name="手繪多邊形: 圖案 291">
                <a:extLst>
                  <a:ext uri="{FF2B5EF4-FFF2-40B4-BE49-F238E27FC236}">
                    <a16:creationId xmlns:a16="http://schemas.microsoft.com/office/drawing/2014/main" id="{48CE2568-44AA-4000-8338-7D962B587961}"/>
                  </a:ext>
                </a:extLst>
              </p:cNvPr>
              <p:cNvSpPr/>
              <p:nvPr/>
            </p:nvSpPr>
            <p:spPr>
              <a:xfrm>
                <a:off x="8649910" y="3204279"/>
                <a:ext cx="19301" cy="19301"/>
              </a:xfrm>
              <a:custGeom>
                <a:avLst/>
                <a:gdLst>
                  <a:gd name="connsiteX0" fmla="*/ 3619 w 19301"/>
                  <a:gd name="connsiteY0" fmla="*/ 3619 h 19301"/>
                  <a:gd name="connsiteX1" fmla="*/ 19687 w 19301"/>
                  <a:gd name="connsiteY1" fmla="*/ 3619 h 19301"/>
                  <a:gd name="connsiteX2" fmla="*/ 19687 w 19301"/>
                  <a:gd name="connsiteY2" fmla="*/ 19494 h 19301"/>
                  <a:gd name="connsiteX3" fmla="*/ 3619 w 19301"/>
                  <a:gd name="connsiteY3" fmla="*/ 19494 h 19301"/>
                </a:gdLst>
                <a:ahLst/>
                <a:cxnLst>
                  <a:cxn ang="0">
                    <a:pos x="connsiteX0" y="connsiteY0"/>
                  </a:cxn>
                  <a:cxn ang="0">
                    <a:pos x="connsiteX1" y="connsiteY1"/>
                  </a:cxn>
                  <a:cxn ang="0">
                    <a:pos x="connsiteX2" y="connsiteY2"/>
                  </a:cxn>
                  <a:cxn ang="0">
                    <a:pos x="connsiteX3" y="connsiteY3"/>
                  </a:cxn>
                </a:cxnLst>
                <a:rect l="l" t="t" r="r" b="b"/>
                <a:pathLst>
                  <a:path w="19301" h="19301">
                    <a:moveTo>
                      <a:pt x="3619" y="3619"/>
                    </a:moveTo>
                    <a:lnTo>
                      <a:pt x="19687" y="3619"/>
                    </a:lnTo>
                    <a:lnTo>
                      <a:pt x="19687" y="19494"/>
                    </a:lnTo>
                    <a:lnTo>
                      <a:pt x="3619" y="1949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3" name="手繪多邊形: 圖案 292">
                <a:extLst>
                  <a:ext uri="{FF2B5EF4-FFF2-40B4-BE49-F238E27FC236}">
                    <a16:creationId xmlns:a16="http://schemas.microsoft.com/office/drawing/2014/main" id="{C23D1004-15F8-4B75-A4E4-C4380CB7B508}"/>
                  </a:ext>
                </a:extLst>
              </p:cNvPr>
              <p:cNvSpPr/>
              <p:nvPr/>
            </p:nvSpPr>
            <p:spPr>
              <a:xfrm>
                <a:off x="8649041" y="3127267"/>
                <a:ext cx="24127" cy="19301"/>
              </a:xfrm>
              <a:custGeom>
                <a:avLst/>
                <a:gdLst>
                  <a:gd name="connsiteX0" fmla="*/ 3619 w 24126"/>
                  <a:gd name="connsiteY0" fmla="*/ 3619 h 19301"/>
                  <a:gd name="connsiteX1" fmla="*/ 21328 w 24126"/>
                  <a:gd name="connsiteY1" fmla="*/ 3619 h 19301"/>
                  <a:gd name="connsiteX2" fmla="*/ 21328 w 24126"/>
                  <a:gd name="connsiteY2" fmla="*/ 19880 h 19301"/>
                  <a:gd name="connsiteX3" fmla="*/ 3619 w 24126"/>
                  <a:gd name="connsiteY3" fmla="*/ 19880 h 19301"/>
                </a:gdLst>
                <a:ahLst/>
                <a:cxnLst>
                  <a:cxn ang="0">
                    <a:pos x="connsiteX0" y="connsiteY0"/>
                  </a:cxn>
                  <a:cxn ang="0">
                    <a:pos x="connsiteX1" y="connsiteY1"/>
                  </a:cxn>
                  <a:cxn ang="0">
                    <a:pos x="connsiteX2" y="connsiteY2"/>
                  </a:cxn>
                  <a:cxn ang="0">
                    <a:pos x="connsiteX3" y="connsiteY3"/>
                  </a:cxn>
                </a:cxnLst>
                <a:rect l="l" t="t" r="r" b="b"/>
                <a:pathLst>
                  <a:path w="24126" h="19301">
                    <a:moveTo>
                      <a:pt x="3619" y="3619"/>
                    </a:moveTo>
                    <a:lnTo>
                      <a:pt x="21328" y="3619"/>
                    </a:lnTo>
                    <a:lnTo>
                      <a:pt x="21328" y="19880"/>
                    </a:lnTo>
                    <a:lnTo>
                      <a:pt x="3619" y="1988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4" name="手繪多邊形: 圖案 293">
                <a:extLst>
                  <a:ext uri="{FF2B5EF4-FFF2-40B4-BE49-F238E27FC236}">
                    <a16:creationId xmlns:a16="http://schemas.microsoft.com/office/drawing/2014/main" id="{B8779134-B10F-4FEC-B93C-C4645E8999A2}"/>
                  </a:ext>
                </a:extLst>
              </p:cNvPr>
              <p:cNvSpPr/>
              <p:nvPr/>
            </p:nvSpPr>
            <p:spPr>
              <a:xfrm>
                <a:off x="8687789" y="3822983"/>
                <a:ext cx="14476" cy="9651"/>
              </a:xfrm>
              <a:custGeom>
                <a:avLst/>
                <a:gdLst>
                  <a:gd name="connsiteX0" fmla="*/ 3619 w 14475"/>
                  <a:gd name="connsiteY0" fmla="*/ 3619 h 9650"/>
                  <a:gd name="connsiteX1" fmla="*/ 11050 w 14475"/>
                  <a:gd name="connsiteY1" fmla="*/ 3619 h 9650"/>
                  <a:gd name="connsiteX2" fmla="*/ 11050 w 14475"/>
                  <a:gd name="connsiteY2" fmla="*/ 10809 h 9650"/>
                  <a:gd name="connsiteX3" fmla="*/ 3619 w 14475"/>
                  <a:gd name="connsiteY3" fmla="*/ 10809 h 9650"/>
                </a:gdLst>
                <a:ahLst/>
                <a:cxnLst>
                  <a:cxn ang="0">
                    <a:pos x="connsiteX0" y="connsiteY0"/>
                  </a:cxn>
                  <a:cxn ang="0">
                    <a:pos x="connsiteX1" y="connsiteY1"/>
                  </a:cxn>
                  <a:cxn ang="0">
                    <a:pos x="connsiteX2" y="connsiteY2"/>
                  </a:cxn>
                  <a:cxn ang="0">
                    <a:pos x="connsiteX3" y="connsiteY3"/>
                  </a:cxn>
                </a:cxnLst>
                <a:rect l="l" t="t" r="r" b="b"/>
                <a:pathLst>
                  <a:path w="14475" h="9650">
                    <a:moveTo>
                      <a:pt x="3619" y="3619"/>
                    </a:moveTo>
                    <a:lnTo>
                      <a:pt x="11050" y="3619"/>
                    </a:lnTo>
                    <a:lnTo>
                      <a:pt x="11050" y="10809"/>
                    </a:lnTo>
                    <a:lnTo>
                      <a:pt x="3619" y="1080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5" name="手繪多邊形: 圖案 294">
                <a:extLst>
                  <a:ext uri="{FF2B5EF4-FFF2-40B4-BE49-F238E27FC236}">
                    <a16:creationId xmlns:a16="http://schemas.microsoft.com/office/drawing/2014/main" id="{9953D478-071C-4D45-AA88-2317B3E19E3F}"/>
                  </a:ext>
                </a:extLst>
              </p:cNvPr>
              <p:cNvSpPr/>
              <p:nvPr/>
            </p:nvSpPr>
            <p:spPr>
              <a:xfrm>
                <a:off x="8687789" y="3784235"/>
                <a:ext cx="14476" cy="9651"/>
              </a:xfrm>
              <a:custGeom>
                <a:avLst/>
                <a:gdLst>
                  <a:gd name="connsiteX0" fmla="*/ 3619 w 14475"/>
                  <a:gd name="connsiteY0" fmla="*/ 3619 h 9650"/>
                  <a:gd name="connsiteX1" fmla="*/ 11050 w 14475"/>
                  <a:gd name="connsiteY1" fmla="*/ 3619 h 9650"/>
                  <a:gd name="connsiteX2" fmla="*/ 11050 w 14475"/>
                  <a:gd name="connsiteY2" fmla="*/ 10809 h 9650"/>
                  <a:gd name="connsiteX3" fmla="*/ 3619 w 14475"/>
                  <a:gd name="connsiteY3" fmla="*/ 10809 h 9650"/>
                </a:gdLst>
                <a:ahLst/>
                <a:cxnLst>
                  <a:cxn ang="0">
                    <a:pos x="connsiteX0" y="connsiteY0"/>
                  </a:cxn>
                  <a:cxn ang="0">
                    <a:pos x="connsiteX1" y="connsiteY1"/>
                  </a:cxn>
                  <a:cxn ang="0">
                    <a:pos x="connsiteX2" y="connsiteY2"/>
                  </a:cxn>
                  <a:cxn ang="0">
                    <a:pos x="connsiteX3" y="connsiteY3"/>
                  </a:cxn>
                </a:cxnLst>
                <a:rect l="l" t="t" r="r" b="b"/>
                <a:pathLst>
                  <a:path w="14475" h="9650">
                    <a:moveTo>
                      <a:pt x="3619" y="3619"/>
                    </a:moveTo>
                    <a:lnTo>
                      <a:pt x="11050" y="3619"/>
                    </a:lnTo>
                    <a:lnTo>
                      <a:pt x="11050" y="10809"/>
                    </a:lnTo>
                    <a:lnTo>
                      <a:pt x="3619" y="1080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6" name="手繪多邊形: 圖案 295">
                <a:extLst>
                  <a:ext uri="{FF2B5EF4-FFF2-40B4-BE49-F238E27FC236}">
                    <a16:creationId xmlns:a16="http://schemas.microsoft.com/office/drawing/2014/main" id="{211AB25A-2004-487D-8DB0-09241A6254AB}"/>
                  </a:ext>
                </a:extLst>
              </p:cNvPr>
              <p:cNvSpPr/>
              <p:nvPr/>
            </p:nvSpPr>
            <p:spPr>
              <a:xfrm>
                <a:off x="8687789" y="3668283"/>
                <a:ext cx="14476" cy="14476"/>
              </a:xfrm>
              <a:custGeom>
                <a:avLst/>
                <a:gdLst>
                  <a:gd name="connsiteX0" fmla="*/ 3619 w 14475"/>
                  <a:gd name="connsiteY0" fmla="*/ 3619 h 14475"/>
                  <a:gd name="connsiteX1" fmla="*/ 11050 w 14475"/>
                  <a:gd name="connsiteY1" fmla="*/ 3619 h 14475"/>
                  <a:gd name="connsiteX2" fmla="*/ 11050 w 14475"/>
                  <a:gd name="connsiteY2" fmla="*/ 11050 h 14475"/>
                  <a:gd name="connsiteX3" fmla="*/ 3619 w 14475"/>
                  <a:gd name="connsiteY3" fmla="*/ 11050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1050" y="3619"/>
                    </a:lnTo>
                    <a:lnTo>
                      <a:pt x="11050" y="11050"/>
                    </a:lnTo>
                    <a:lnTo>
                      <a:pt x="3619" y="1105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7" name="手繪多邊形: 圖案 296">
                <a:extLst>
                  <a:ext uri="{FF2B5EF4-FFF2-40B4-BE49-F238E27FC236}">
                    <a16:creationId xmlns:a16="http://schemas.microsoft.com/office/drawing/2014/main" id="{A92E5DAD-D6BD-438B-9BBF-DB049071E86A}"/>
                  </a:ext>
                </a:extLst>
              </p:cNvPr>
              <p:cNvSpPr/>
              <p:nvPr/>
            </p:nvSpPr>
            <p:spPr>
              <a:xfrm>
                <a:off x="8686969" y="3590836"/>
                <a:ext cx="14476" cy="14476"/>
              </a:xfrm>
              <a:custGeom>
                <a:avLst/>
                <a:gdLst>
                  <a:gd name="connsiteX0" fmla="*/ 3619 w 14475"/>
                  <a:gd name="connsiteY0" fmla="*/ 3619 h 14475"/>
                  <a:gd name="connsiteX1" fmla="*/ 11822 w 14475"/>
                  <a:gd name="connsiteY1" fmla="*/ 3619 h 14475"/>
                  <a:gd name="connsiteX2" fmla="*/ 11822 w 14475"/>
                  <a:gd name="connsiteY2" fmla="*/ 11484 h 14475"/>
                  <a:gd name="connsiteX3" fmla="*/ 3619 w 14475"/>
                  <a:gd name="connsiteY3" fmla="*/ 11484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1822" y="3619"/>
                    </a:lnTo>
                    <a:lnTo>
                      <a:pt x="11822" y="11484"/>
                    </a:lnTo>
                    <a:lnTo>
                      <a:pt x="3619" y="1148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8" name="手繪多邊形: 圖案 297">
                <a:extLst>
                  <a:ext uri="{FF2B5EF4-FFF2-40B4-BE49-F238E27FC236}">
                    <a16:creationId xmlns:a16="http://schemas.microsoft.com/office/drawing/2014/main" id="{219768AE-12D1-4F24-B41A-E48CA8D1EB27}"/>
                  </a:ext>
                </a:extLst>
              </p:cNvPr>
              <p:cNvSpPr/>
              <p:nvPr/>
            </p:nvSpPr>
            <p:spPr>
              <a:xfrm>
                <a:off x="8686969" y="3359172"/>
                <a:ext cx="14476" cy="14476"/>
              </a:xfrm>
              <a:custGeom>
                <a:avLst/>
                <a:gdLst>
                  <a:gd name="connsiteX0" fmla="*/ 3619 w 14475"/>
                  <a:gd name="connsiteY0" fmla="*/ 3619 h 14475"/>
                  <a:gd name="connsiteX1" fmla="*/ 12642 w 14475"/>
                  <a:gd name="connsiteY1" fmla="*/ 3619 h 14475"/>
                  <a:gd name="connsiteX2" fmla="*/ 12642 w 14475"/>
                  <a:gd name="connsiteY2" fmla="*/ 11870 h 14475"/>
                  <a:gd name="connsiteX3" fmla="*/ 3619 w 14475"/>
                  <a:gd name="connsiteY3" fmla="*/ 11870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642" y="3619"/>
                    </a:lnTo>
                    <a:lnTo>
                      <a:pt x="12642" y="11870"/>
                    </a:lnTo>
                    <a:lnTo>
                      <a:pt x="3619" y="11870"/>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99" name="手繪多邊形: 圖案 298">
                <a:extLst>
                  <a:ext uri="{FF2B5EF4-FFF2-40B4-BE49-F238E27FC236}">
                    <a16:creationId xmlns:a16="http://schemas.microsoft.com/office/drawing/2014/main" id="{A07C1EB0-83F8-4ABC-AC98-EEDCE6DF4DD1}"/>
                  </a:ext>
                </a:extLst>
              </p:cNvPr>
              <p:cNvSpPr/>
              <p:nvPr/>
            </p:nvSpPr>
            <p:spPr>
              <a:xfrm>
                <a:off x="8686969" y="3281919"/>
                <a:ext cx="14476" cy="14476"/>
              </a:xfrm>
              <a:custGeom>
                <a:avLst/>
                <a:gdLst>
                  <a:gd name="connsiteX0" fmla="*/ 3619 w 14475"/>
                  <a:gd name="connsiteY0" fmla="*/ 3619 h 14475"/>
                  <a:gd name="connsiteX1" fmla="*/ 12642 w 14475"/>
                  <a:gd name="connsiteY1" fmla="*/ 3619 h 14475"/>
                  <a:gd name="connsiteX2" fmla="*/ 12642 w 14475"/>
                  <a:gd name="connsiteY2" fmla="*/ 12063 h 14475"/>
                  <a:gd name="connsiteX3" fmla="*/ 3619 w 14475"/>
                  <a:gd name="connsiteY3" fmla="*/ 12063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642" y="3619"/>
                    </a:lnTo>
                    <a:lnTo>
                      <a:pt x="12642" y="12063"/>
                    </a:lnTo>
                    <a:lnTo>
                      <a:pt x="3619" y="1206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0" name="手繪多邊形: 圖案 299">
                <a:extLst>
                  <a:ext uri="{FF2B5EF4-FFF2-40B4-BE49-F238E27FC236}">
                    <a16:creationId xmlns:a16="http://schemas.microsoft.com/office/drawing/2014/main" id="{CA1D5954-F081-4CA3-A2BF-38340591CFDF}"/>
                  </a:ext>
                </a:extLst>
              </p:cNvPr>
              <p:cNvSpPr/>
              <p:nvPr/>
            </p:nvSpPr>
            <p:spPr>
              <a:xfrm>
                <a:off x="8686969" y="3243220"/>
                <a:ext cx="14476" cy="14476"/>
              </a:xfrm>
              <a:custGeom>
                <a:avLst/>
                <a:gdLst>
                  <a:gd name="connsiteX0" fmla="*/ 3619 w 14475"/>
                  <a:gd name="connsiteY0" fmla="*/ 3619 h 14475"/>
                  <a:gd name="connsiteX1" fmla="*/ 12642 w 14475"/>
                  <a:gd name="connsiteY1" fmla="*/ 3619 h 14475"/>
                  <a:gd name="connsiteX2" fmla="*/ 12642 w 14475"/>
                  <a:gd name="connsiteY2" fmla="*/ 12063 h 14475"/>
                  <a:gd name="connsiteX3" fmla="*/ 3619 w 14475"/>
                  <a:gd name="connsiteY3" fmla="*/ 12063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642" y="3619"/>
                    </a:lnTo>
                    <a:lnTo>
                      <a:pt x="12642" y="12063"/>
                    </a:lnTo>
                    <a:lnTo>
                      <a:pt x="3619" y="1206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1" name="手繪多邊形: 圖案 300">
                <a:extLst>
                  <a:ext uri="{FF2B5EF4-FFF2-40B4-BE49-F238E27FC236}">
                    <a16:creationId xmlns:a16="http://schemas.microsoft.com/office/drawing/2014/main" id="{53A5D976-FA6F-4C70-9521-570486E727A9}"/>
                  </a:ext>
                </a:extLst>
              </p:cNvPr>
              <p:cNvSpPr/>
              <p:nvPr/>
            </p:nvSpPr>
            <p:spPr>
              <a:xfrm>
                <a:off x="8686969" y="3165966"/>
                <a:ext cx="14476" cy="14476"/>
              </a:xfrm>
              <a:custGeom>
                <a:avLst/>
                <a:gdLst>
                  <a:gd name="connsiteX0" fmla="*/ 3619 w 14475"/>
                  <a:gd name="connsiteY0" fmla="*/ 3619 h 14475"/>
                  <a:gd name="connsiteX1" fmla="*/ 12642 w 14475"/>
                  <a:gd name="connsiteY1" fmla="*/ 3619 h 14475"/>
                  <a:gd name="connsiteX2" fmla="*/ 12642 w 14475"/>
                  <a:gd name="connsiteY2" fmla="*/ 12256 h 14475"/>
                  <a:gd name="connsiteX3" fmla="*/ 3619 w 14475"/>
                  <a:gd name="connsiteY3" fmla="*/ 122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642" y="3619"/>
                    </a:lnTo>
                    <a:lnTo>
                      <a:pt x="12642" y="12256"/>
                    </a:lnTo>
                    <a:lnTo>
                      <a:pt x="3619" y="122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2" name="手繪多邊形: 圖案 301">
                <a:extLst>
                  <a:ext uri="{FF2B5EF4-FFF2-40B4-BE49-F238E27FC236}">
                    <a16:creationId xmlns:a16="http://schemas.microsoft.com/office/drawing/2014/main" id="{672E26D2-7FF8-4828-88F6-6E1145FFB7D4}"/>
                  </a:ext>
                </a:extLst>
              </p:cNvPr>
              <p:cNvSpPr/>
              <p:nvPr/>
            </p:nvSpPr>
            <p:spPr>
              <a:xfrm>
                <a:off x="8686148" y="3088954"/>
                <a:ext cx="14476" cy="14476"/>
              </a:xfrm>
              <a:custGeom>
                <a:avLst/>
                <a:gdLst>
                  <a:gd name="connsiteX0" fmla="*/ 3619 w 14475"/>
                  <a:gd name="connsiteY0" fmla="*/ 3619 h 14475"/>
                  <a:gd name="connsiteX1" fmla="*/ 13511 w 14475"/>
                  <a:gd name="connsiteY1" fmla="*/ 3619 h 14475"/>
                  <a:gd name="connsiteX2" fmla="*/ 13511 w 14475"/>
                  <a:gd name="connsiteY2" fmla="*/ 12498 h 14475"/>
                  <a:gd name="connsiteX3" fmla="*/ 3619 w 14475"/>
                  <a:gd name="connsiteY3" fmla="*/ 12498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511" y="3619"/>
                    </a:lnTo>
                    <a:lnTo>
                      <a:pt x="13511" y="12498"/>
                    </a:lnTo>
                    <a:lnTo>
                      <a:pt x="3619" y="1249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3" name="手繪多邊形: 圖案 302">
                <a:extLst>
                  <a:ext uri="{FF2B5EF4-FFF2-40B4-BE49-F238E27FC236}">
                    <a16:creationId xmlns:a16="http://schemas.microsoft.com/office/drawing/2014/main" id="{36D1E1F6-5687-45B4-95E8-C68B4F1B4C5C}"/>
                  </a:ext>
                </a:extLst>
              </p:cNvPr>
              <p:cNvSpPr/>
              <p:nvPr/>
            </p:nvSpPr>
            <p:spPr>
              <a:xfrm>
                <a:off x="8757418" y="3745922"/>
                <a:ext cx="9651" cy="9651"/>
              </a:xfrm>
              <a:custGeom>
                <a:avLst/>
                <a:gdLst>
                  <a:gd name="connsiteX0" fmla="*/ 3619 w 9650"/>
                  <a:gd name="connsiteY0" fmla="*/ 3619 h 9650"/>
                  <a:gd name="connsiteX1" fmla="*/ 9361 w 9650"/>
                  <a:gd name="connsiteY1" fmla="*/ 3619 h 9650"/>
                  <a:gd name="connsiteX2" fmla="*/ 9361 w 9650"/>
                  <a:gd name="connsiteY2" fmla="*/ 8782 h 9650"/>
                  <a:gd name="connsiteX3" fmla="*/ 3619 w 9650"/>
                  <a:gd name="connsiteY3" fmla="*/ 8782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361" y="3619"/>
                    </a:lnTo>
                    <a:lnTo>
                      <a:pt x="9361" y="8782"/>
                    </a:lnTo>
                    <a:lnTo>
                      <a:pt x="3619" y="878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4" name="手繪多邊形: 圖案 303">
                <a:extLst>
                  <a:ext uri="{FF2B5EF4-FFF2-40B4-BE49-F238E27FC236}">
                    <a16:creationId xmlns:a16="http://schemas.microsoft.com/office/drawing/2014/main" id="{E20FB571-2042-471E-8A73-0A41523C38CB}"/>
                  </a:ext>
                </a:extLst>
              </p:cNvPr>
              <p:cNvSpPr/>
              <p:nvPr/>
            </p:nvSpPr>
            <p:spPr>
              <a:xfrm>
                <a:off x="8757418" y="3629970"/>
                <a:ext cx="9651" cy="9651"/>
              </a:xfrm>
              <a:custGeom>
                <a:avLst/>
                <a:gdLst>
                  <a:gd name="connsiteX0" fmla="*/ 3619 w 9650"/>
                  <a:gd name="connsiteY0" fmla="*/ 3619 h 9650"/>
                  <a:gd name="connsiteX1" fmla="*/ 9795 w 9650"/>
                  <a:gd name="connsiteY1" fmla="*/ 3619 h 9650"/>
                  <a:gd name="connsiteX2" fmla="*/ 9795 w 9650"/>
                  <a:gd name="connsiteY2" fmla="*/ 8975 h 9650"/>
                  <a:gd name="connsiteX3" fmla="*/ 3619 w 9650"/>
                  <a:gd name="connsiteY3" fmla="*/ 8975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8975"/>
                    </a:lnTo>
                    <a:lnTo>
                      <a:pt x="3619" y="897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5" name="手繪多邊形: 圖案 304">
                <a:extLst>
                  <a:ext uri="{FF2B5EF4-FFF2-40B4-BE49-F238E27FC236}">
                    <a16:creationId xmlns:a16="http://schemas.microsoft.com/office/drawing/2014/main" id="{E1C6053A-E786-491A-BC9D-11110DE3CE7D}"/>
                  </a:ext>
                </a:extLst>
              </p:cNvPr>
              <p:cNvSpPr/>
              <p:nvPr/>
            </p:nvSpPr>
            <p:spPr>
              <a:xfrm>
                <a:off x="8757418" y="3591705"/>
                <a:ext cx="9651" cy="9651"/>
              </a:xfrm>
              <a:custGeom>
                <a:avLst/>
                <a:gdLst>
                  <a:gd name="connsiteX0" fmla="*/ 3619 w 9650"/>
                  <a:gd name="connsiteY0" fmla="*/ 3619 h 9650"/>
                  <a:gd name="connsiteX1" fmla="*/ 9795 w 9650"/>
                  <a:gd name="connsiteY1" fmla="*/ 3619 h 9650"/>
                  <a:gd name="connsiteX2" fmla="*/ 9795 w 9650"/>
                  <a:gd name="connsiteY2" fmla="*/ 8541 h 9650"/>
                  <a:gd name="connsiteX3" fmla="*/ 3619 w 9650"/>
                  <a:gd name="connsiteY3" fmla="*/ 8541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8541"/>
                    </a:lnTo>
                    <a:lnTo>
                      <a:pt x="3619" y="854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6" name="手繪多邊形: 圖案 305">
                <a:extLst>
                  <a:ext uri="{FF2B5EF4-FFF2-40B4-BE49-F238E27FC236}">
                    <a16:creationId xmlns:a16="http://schemas.microsoft.com/office/drawing/2014/main" id="{08835138-FBA6-4855-8114-A9F1667EC130}"/>
                  </a:ext>
                </a:extLst>
              </p:cNvPr>
              <p:cNvSpPr/>
              <p:nvPr/>
            </p:nvSpPr>
            <p:spPr>
              <a:xfrm>
                <a:off x="8757418" y="3514258"/>
                <a:ext cx="9651" cy="9651"/>
              </a:xfrm>
              <a:custGeom>
                <a:avLst/>
                <a:gdLst>
                  <a:gd name="connsiteX0" fmla="*/ 3619 w 9650"/>
                  <a:gd name="connsiteY0" fmla="*/ 3619 h 9650"/>
                  <a:gd name="connsiteX1" fmla="*/ 9795 w 9650"/>
                  <a:gd name="connsiteY1" fmla="*/ 3619 h 9650"/>
                  <a:gd name="connsiteX2" fmla="*/ 9795 w 9650"/>
                  <a:gd name="connsiteY2" fmla="*/ 8975 h 9650"/>
                  <a:gd name="connsiteX3" fmla="*/ 3619 w 9650"/>
                  <a:gd name="connsiteY3" fmla="*/ 8975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8975"/>
                    </a:lnTo>
                    <a:lnTo>
                      <a:pt x="3619" y="897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7" name="手繪多邊形: 圖案 306">
                <a:extLst>
                  <a:ext uri="{FF2B5EF4-FFF2-40B4-BE49-F238E27FC236}">
                    <a16:creationId xmlns:a16="http://schemas.microsoft.com/office/drawing/2014/main" id="{D15CB297-A77A-4404-96CD-F265BFE95ABD}"/>
                  </a:ext>
                </a:extLst>
              </p:cNvPr>
              <p:cNvSpPr/>
              <p:nvPr/>
            </p:nvSpPr>
            <p:spPr>
              <a:xfrm>
                <a:off x="8757418" y="3359558"/>
                <a:ext cx="9651" cy="9651"/>
              </a:xfrm>
              <a:custGeom>
                <a:avLst/>
                <a:gdLst>
                  <a:gd name="connsiteX0" fmla="*/ 3619 w 9650"/>
                  <a:gd name="connsiteY0" fmla="*/ 3619 h 9650"/>
                  <a:gd name="connsiteX1" fmla="*/ 9795 w 9650"/>
                  <a:gd name="connsiteY1" fmla="*/ 3619 h 9650"/>
                  <a:gd name="connsiteX2" fmla="*/ 9795 w 9650"/>
                  <a:gd name="connsiteY2" fmla="*/ 8975 h 9650"/>
                  <a:gd name="connsiteX3" fmla="*/ 3619 w 9650"/>
                  <a:gd name="connsiteY3" fmla="*/ 8975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8975"/>
                    </a:lnTo>
                    <a:lnTo>
                      <a:pt x="3619" y="897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8" name="手繪多邊形: 圖案 307">
                <a:extLst>
                  <a:ext uri="{FF2B5EF4-FFF2-40B4-BE49-F238E27FC236}">
                    <a16:creationId xmlns:a16="http://schemas.microsoft.com/office/drawing/2014/main" id="{61B66470-9DB7-4306-A1F4-E54C21E858A5}"/>
                  </a:ext>
                </a:extLst>
              </p:cNvPr>
              <p:cNvSpPr/>
              <p:nvPr/>
            </p:nvSpPr>
            <p:spPr>
              <a:xfrm>
                <a:off x="8757418" y="3320859"/>
                <a:ext cx="9651" cy="9651"/>
              </a:xfrm>
              <a:custGeom>
                <a:avLst/>
                <a:gdLst>
                  <a:gd name="connsiteX0" fmla="*/ 3619 w 9650"/>
                  <a:gd name="connsiteY0" fmla="*/ 3619 h 9650"/>
                  <a:gd name="connsiteX1" fmla="*/ 9795 w 9650"/>
                  <a:gd name="connsiteY1" fmla="*/ 3619 h 9650"/>
                  <a:gd name="connsiteX2" fmla="*/ 9795 w 9650"/>
                  <a:gd name="connsiteY2" fmla="*/ 9361 h 9650"/>
                  <a:gd name="connsiteX3" fmla="*/ 3619 w 9650"/>
                  <a:gd name="connsiteY3" fmla="*/ 9361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9361"/>
                    </a:lnTo>
                    <a:lnTo>
                      <a:pt x="3619" y="936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09" name="手繪多邊形: 圖案 308">
                <a:extLst>
                  <a:ext uri="{FF2B5EF4-FFF2-40B4-BE49-F238E27FC236}">
                    <a16:creationId xmlns:a16="http://schemas.microsoft.com/office/drawing/2014/main" id="{DB2E3302-177F-4D71-99F1-489FB2C7D8D2}"/>
                  </a:ext>
                </a:extLst>
              </p:cNvPr>
              <p:cNvSpPr/>
              <p:nvPr/>
            </p:nvSpPr>
            <p:spPr>
              <a:xfrm>
                <a:off x="8757418" y="3282353"/>
                <a:ext cx="9651" cy="9651"/>
              </a:xfrm>
              <a:custGeom>
                <a:avLst/>
                <a:gdLst>
                  <a:gd name="connsiteX0" fmla="*/ 3619 w 9650"/>
                  <a:gd name="connsiteY0" fmla="*/ 3619 h 9650"/>
                  <a:gd name="connsiteX1" fmla="*/ 9795 w 9650"/>
                  <a:gd name="connsiteY1" fmla="*/ 3619 h 9650"/>
                  <a:gd name="connsiteX2" fmla="*/ 9795 w 9650"/>
                  <a:gd name="connsiteY2" fmla="*/ 9361 h 9650"/>
                  <a:gd name="connsiteX3" fmla="*/ 3619 w 9650"/>
                  <a:gd name="connsiteY3" fmla="*/ 9361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9361"/>
                    </a:lnTo>
                    <a:lnTo>
                      <a:pt x="3619" y="936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10" name="手繪多邊形: 圖案 309">
                <a:extLst>
                  <a:ext uri="{FF2B5EF4-FFF2-40B4-BE49-F238E27FC236}">
                    <a16:creationId xmlns:a16="http://schemas.microsoft.com/office/drawing/2014/main" id="{4BF067C1-8A82-4D2B-87B3-696C59F661FE}"/>
                  </a:ext>
                </a:extLst>
              </p:cNvPr>
              <p:cNvSpPr/>
              <p:nvPr/>
            </p:nvSpPr>
            <p:spPr>
              <a:xfrm>
                <a:off x="8757418" y="3166159"/>
                <a:ext cx="9651" cy="9651"/>
              </a:xfrm>
              <a:custGeom>
                <a:avLst/>
                <a:gdLst>
                  <a:gd name="connsiteX0" fmla="*/ 3619 w 9650"/>
                  <a:gd name="connsiteY0" fmla="*/ 3619 h 9650"/>
                  <a:gd name="connsiteX1" fmla="*/ 9795 w 9650"/>
                  <a:gd name="connsiteY1" fmla="*/ 3619 h 9650"/>
                  <a:gd name="connsiteX2" fmla="*/ 9795 w 9650"/>
                  <a:gd name="connsiteY2" fmla="*/ 9795 h 9650"/>
                  <a:gd name="connsiteX3" fmla="*/ 3619 w 9650"/>
                  <a:gd name="connsiteY3" fmla="*/ 9795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9795"/>
                    </a:lnTo>
                    <a:lnTo>
                      <a:pt x="3619" y="979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11" name="手繪多邊形: 圖案 310">
                <a:extLst>
                  <a:ext uri="{FF2B5EF4-FFF2-40B4-BE49-F238E27FC236}">
                    <a16:creationId xmlns:a16="http://schemas.microsoft.com/office/drawing/2014/main" id="{4F9BB665-1695-4C19-9AE5-57B2F04538E6}"/>
                  </a:ext>
                </a:extLst>
              </p:cNvPr>
              <p:cNvSpPr/>
              <p:nvPr/>
            </p:nvSpPr>
            <p:spPr>
              <a:xfrm>
                <a:off x="8757418" y="3127460"/>
                <a:ext cx="9651" cy="9651"/>
              </a:xfrm>
              <a:custGeom>
                <a:avLst/>
                <a:gdLst>
                  <a:gd name="connsiteX0" fmla="*/ 3619 w 9650"/>
                  <a:gd name="connsiteY0" fmla="*/ 3619 h 9650"/>
                  <a:gd name="connsiteX1" fmla="*/ 9795 w 9650"/>
                  <a:gd name="connsiteY1" fmla="*/ 3619 h 9650"/>
                  <a:gd name="connsiteX2" fmla="*/ 9795 w 9650"/>
                  <a:gd name="connsiteY2" fmla="*/ 9795 h 9650"/>
                  <a:gd name="connsiteX3" fmla="*/ 3619 w 9650"/>
                  <a:gd name="connsiteY3" fmla="*/ 9795 h 9650"/>
                </a:gdLst>
                <a:ahLst/>
                <a:cxnLst>
                  <a:cxn ang="0">
                    <a:pos x="connsiteX0" y="connsiteY0"/>
                  </a:cxn>
                  <a:cxn ang="0">
                    <a:pos x="connsiteX1" y="connsiteY1"/>
                  </a:cxn>
                  <a:cxn ang="0">
                    <a:pos x="connsiteX2" y="connsiteY2"/>
                  </a:cxn>
                  <a:cxn ang="0">
                    <a:pos x="connsiteX3" y="connsiteY3"/>
                  </a:cxn>
                </a:cxnLst>
                <a:rect l="l" t="t" r="r" b="b"/>
                <a:pathLst>
                  <a:path w="9650" h="9650">
                    <a:moveTo>
                      <a:pt x="3619" y="3619"/>
                    </a:moveTo>
                    <a:lnTo>
                      <a:pt x="9795" y="3619"/>
                    </a:lnTo>
                    <a:lnTo>
                      <a:pt x="9795" y="9795"/>
                    </a:lnTo>
                    <a:lnTo>
                      <a:pt x="3619" y="979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12" name="手繪多邊形: 圖案 311">
                <a:extLst>
                  <a:ext uri="{FF2B5EF4-FFF2-40B4-BE49-F238E27FC236}">
                    <a16:creationId xmlns:a16="http://schemas.microsoft.com/office/drawing/2014/main" id="{168C9EC9-E1FC-413C-AC2A-0D124927FFE5}"/>
                  </a:ext>
                </a:extLst>
              </p:cNvPr>
              <p:cNvSpPr/>
              <p:nvPr/>
            </p:nvSpPr>
            <p:spPr>
              <a:xfrm>
                <a:off x="8588532" y="3608979"/>
                <a:ext cx="33777" cy="28952"/>
              </a:xfrm>
              <a:custGeom>
                <a:avLst/>
                <a:gdLst>
                  <a:gd name="connsiteX0" fmla="*/ 3619 w 33777"/>
                  <a:gd name="connsiteY0" fmla="*/ 3619 h 28951"/>
                  <a:gd name="connsiteX1" fmla="*/ 30351 w 33777"/>
                  <a:gd name="connsiteY1" fmla="*/ 3619 h 28951"/>
                  <a:gd name="connsiteX2" fmla="*/ 30351 w 33777"/>
                  <a:gd name="connsiteY2" fmla="*/ 29338 h 28951"/>
                  <a:gd name="connsiteX3" fmla="*/ 3619 w 33777"/>
                  <a:gd name="connsiteY3" fmla="*/ 29338 h 28951"/>
                </a:gdLst>
                <a:ahLst/>
                <a:cxnLst>
                  <a:cxn ang="0">
                    <a:pos x="connsiteX0" y="connsiteY0"/>
                  </a:cxn>
                  <a:cxn ang="0">
                    <a:pos x="connsiteX1" y="connsiteY1"/>
                  </a:cxn>
                  <a:cxn ang="0">
                    <a:pos x="connsiteX2" y="connsiteY2"/>
                  </a:cxn>
                  <a:cxn ang="0">
                    <a:pos x="connsiteX3" y="connsiteY3"/>
                  </a:cxn>
                </a:cxnLst>
                <a:rect l="l" t="t" r="r" b="b"/>
                <a:pathLst>
                  <a:path w="33777" h="28951">
                    <a:moveTo>
                      <a:pt x="3619" y="3619"/>
                    </a:moveTo>
                    <a:lnTo>
                      <a:pt x="30351" y="3619"/>
                    </a:lnTo>
                    <a:lnTo>
                      <a:pt x="30351" y="29338"/>
                    </a:lnTo>
                    <a:lnTo>
                      <a:pt x="3619" y="2933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nvGrpSpPr>
            <p:cNvPr id="31" name="群組 30">
              <a:extLst>
                <a:ext uri="{FF2B5EF4-FFF2-40B4-BE49-F238E27FC236}">
                  <a16:creationId xmlns:a16="http://schemas.microsoft.com/office/drawing/2014/main" id="{E90234E2-4D01-40DD-8A6A-DCD6077C899E}"/>
                </a:ext>
              </a:extLst>
            </p:cNvPr>
            <p:cNvGrpSpPr/>
            <p:nvPr/>
          </p:nvGrpSpPr>
          <p:grpSpPr>
            <a:xfrm>
              <a:off x="6874792" y="3606977"/>
              <a:ext cx="1965464" cy="1916627"/>
              <a:chOff x="7651872" y="4146273"/>
              <a:chExt cx="2215783" cy="2160726"/>
            </a:xfrm>
          </p:grpSpPr>
          <p:grpSp>
            <p:nvGrpSpPr>
              <p:cNvPr id="51" name="群組 50">
                <a:extLst>
                  <a:ext uri="{FF2B5EF4-FFF2-40B4-BE49-F238E27FC236}">
                    <a16:creationId xmlns:a16="http://schemas.microsoft.com/office/drawing/2014/main" id="{EE6F4792-573B-4E02-8399-C59495C63257}"/>
                  </a:ext>
                </a:extLst>
              </p:cNvPr>
              <p:cNvGrpSpPr/>
              <p:nvPr/>
            </p:nvGrpSpPr>
            <p:grpSpPr>
              <a:xfrm>
                <a:off x="7651872" y="4146273"/>
                <a:ext cx="1169090" cy="2160726"/>
                <a:chOff x="7484087" y="1781729"/>
                <a:chExt cx="540437" cy="998843"/>
              </a:xfrm>
            </p:grpSpPr>
            <p:sp>
              <p:nvSpPr>
                <p:cNvPr id="132" name="手繪多邊形: 圖案 131">
                  <a:extLst>
                    <a:ext uri="{FF2B5EF4-FFF2-40B4-BE49-F238E27FC236}">
                      <a16:creationId xmlns:a16="http://schemas.microsoft.com/office/drawing/2014/main" id="{DBC7A0A6-0CFB-4896-A1A9-C2550B59A349}"/>
                    </a:ext>
                  </a:extLst>
                </p:cNvPr>
                <p:cNvSpPr/>
                <p:nvPr/>
              </p:nvSpPr>
              <p:spPr>
                <a:xfrm>
                  <a:off x="7484087" y="1781729"/>
                  <a:ext cx="540437" cy="998843"/>
                </a:xfrm>
                <a:custGeom>
                  <a:avLst/>
                  <a:gdLst>
                    <a:gd name="connsiteX0" fmla="*/ 540678 w 540436"/>
                    <a:gd name="connsiteY0" fmla="*/ 997154 h 998843"/>
                    <a:gd name="connsiteX1" fmla="*/ 3619 w 540436"/>
                    <a:gd name="connsiteY1" fmla="*/ 997154 h 998843"/>
                    <a:gd name="connsiteX2" fmla="*/ 3619 w 540436"/>
                    <a:gd name="connsiteY2" fmla="*/ 3619 h 998843"/>
                    <a:gd name="connsiteX3" fmla="*/ 540678 w 540436"/>
                    <a:gd name="connsiteY3" fmla="*/ 3619 h 998843"/>
                    <a:gd name="connsiteX4" fmla="*/ 23837 w 540436"/>
                    <a:gd name="connsiteY4" fmla="*/ 977081 h 998843"/>
                    <a:gd name="connsiteX5" fmla="*/ 520846 w 540436"/>
                    <a:gd name="connsiteY5" fmla="*/ 977081 h 998843"/>
                    <a:gd name="connsiteX6" fmla="*/ 520846 w 540436"/>
                    <a:gd name="connsiteY6" fmla="*/ 23644 h 998843"/>
                    <a:gd name="connsiteX7" fmla="*/ 23837 w 540436"/>
                    <a:gd name="connsiteY7" fmla="*/ 23644 h 99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40436" h="998843">
                      <a:moveTo>
                        <a:pt x="540678" y="997154"/>
                      </a:moveTo>
                      <a:lnTo>
                        <a:pt x="3619" y="997154"/>
                      </a:lnTo>
                      <a:lnTo>
                        <a:pt x="3619" y="3619"/>
                      </a:lnTo>
                      <a:lnTo>
                        <a:pt x="540678" y="3619"/>
                      </a:lnTo>
                      <a:close/>
                      <a:moveTo>
                        <a:pt x="23837" y="977081"/>
                      </a:moveTo>
                      <a:lnTo>
                        <a:pt x="520846" y="977081"/>
                      </a:lnTo>
                      <a:lnTo>
                        <a:pt x="520846" y="23644"/>
                      </a:lnTo>
                      <a:lnTo>
                        <a:pt x="23837" y="2364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3" name="手繪多邊形: 圖案 132">
                  <a:extLst>
                    <a:ext uri="{FF2B5EF4-FFF2-40B4-BE49-F238E27FC236}">
                      <a16:creationId xmlns:a16="http://schemas.microsoft.com/office/drawing/2014/main" id="{85BCB34F-8F6F-4EB1-9A01-69B8709990FB}"/>
                    </a:ext>
                  </a:extLst>
                </p:cNvPr>
                <p:cNvSpPr/>
                <p:nvPr/>
              </p:nvSpPr>
              <p:spPr>
                <a:xfrm>
                  <a:off x="7514197" y="1826846"/>
                  <a:ext cx="482533" cy="149585"/>
                </a:xfrm>
                <a:custGeom>
                  <a:avLst/>
                  <a:gdLst>
                    <a:gd name="connsiteX0" fmla="*/ 480314 w 482532"/>
                    <a:gd name="connsiteY0" fmla="*/ 149199 h 149585"/>
                    <a:gd name="connsiteX1" fmla="*/ 3619 w 482532"/>
                    <a:gd name="connsiteY1" fmla="*/ 149199 h 149585"/>
                    <a:gd name="connsiteX2" fmla="*/ 3619 w 482532"/>
                    <a:gd name="connsiteY2" fmla="*/ 3619 h 149585"/>
                    <a:gd name="connsiteX3" fmla="*/ 480314 w 482532"/>
                    <a:gd name="connsiteY3" fmla="*/ 3619 h 149585"/>
                    <a:gd name="connsiteX4" fmla="*/ 23693 w 482532"/>
                    <a:gd name="connsiteY4" fmla="*/ 129126 h 149585"/>
                    <a:gd name="connsiteX5" fmla="*/ 460240 w 482532"/>
                    <a:gd name="connsiteY5" fmla="*/ 129126 h 149585"/>
                    <a:gd name="connsiteX6" fmla="*/ 460240 w 482532"/>
                    <a:gd name="connsiteY6" fmla="*/ 23741 h 149585"/>
                    <a:gd name="connsiteX7" fmla="*/ 23693 w 482532"/>
                    <a:gd name="connsiteY7" fmla="*/ 23741 h 14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32" h="149585">
                      <a:moveTo>
                        <a:pt x="480314" y="149199"/>
                      </a:moveTo>
                      <a:lnTo>
                        <a:pt x="3619" y="149199"/>
                      </a:lnTo>
                      <a:lnTo>
                        <a:pt x="3619" y="3619"/>
                      </a:lnTo>
                      <a:lnTo>
                        <a:pt x="480314" y="3619"/>
                      </a:lnTo>
                      <a:close/>
                      <a:moveTo>
                        <a:pt x="23693" y="129126"/>
                      </a:moveTo>
                      <a:lnTo>
                        <a:pt x="460240" y="129126"/>
                      </a:lnTo>
                      <a:lnTo>
                        <a:pt x="460240" y="23741"/>
                      </a:lnTo>
                      <a:lnTo>
                        <a:pt x="23693" y="2374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4" name="手繪多邊形: 圖案 133">
                  <a:extLst>
                    <a:ext uri="{FF2B5EF4-FFF2-40B4-BE49-F238E27FC236}">
                      <a16:creationId xmlns:a16="http://schemas.microsoft.com/office/drawing/2014/main" id="{D99BBAC6-A4A9-45DE-B3DE-30681DA5D13B}"/>
                    </a:ext>
                  </a:extLst>
                </p:cNvPr>
                <p:cNvSpPr/>
                <p:nvPr/>
              </p:nvSpPr>
              <p:spPr>
                <a:xfrm>
                  <a:off x="7750011" y="1861974"/>
                  <a:ext cx="188188" cy="72380"/>
                </a:xfrm>
                <a:custGeom>
                  <a:avLst/>
                  <a:gdLst>
                    <a:gd name="connsiteX0" fmla="*/ 189298 w 188187"/>
                    <a:gd name="connsiteY0" fmla="*/ 68857 h 72379"/>
                    <a:gd name="connsiteX1" fmla="*/ 3619 w 188187"/>
                    <a:gd name="connsiteY1" fmla="*/ 68857 h 72379"/>
                    <a:gd name="connsiteX2" fmla="*/ 3619 w 188187"/>
                    <a:gd name="connsiteY2" fmla="*/ 3619 h 72379"/>
                    <a:gd name="connsiteX3" fmla="*/ 189298 w 188187"/>
                    <a:gd name="connsiteY3" fmla="*/ 3619 h 72379"/>
                    <a:gd name="connsiteX4" fmla="*/ 13655 w 188187"/>
                    <a:gd name="connsiteY4" fmla="*/ 58821 h 72379"/>
                    <a:gd name="connsiteX5" fmla="*/ 179261 w 188187"/>
                    <a:gd name="connsiteY5" fmla="*/ 58821 h 72379"/>
                    <a:gd name="connsiteX6" fmla="*/ 179261 w 188187"/>
                    <a:gd name="connsiteY6" fmla="*/ 13656 h 72379"/>
                    <a:gd name="connsiteX7" fmla="*/ 13655 w 188187"/>
                    <a:gd name="connsiteY7" fmla="*/ 13656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7" h="72379">
                      <a:moveTo>
                        <a:pt x="189298" y="68857"/>
                      </a:moveTo>
                      <a:lnTo>
                        <a:pt x="3619" y="68857"/>
                      </a:lnTo>
                      <a:lnTo>
                        <a:pt x="3619" y="3619"/>
                      </a:lnTo>
                      <a:lnTo>
                        <a:pt x="189298" y="3619"/>
                      </a:lnTo>
                      <a:close/>
                      <a:moveTo>
                        <a:pt x="13655" y="58821"/>
                      </a:moveTo>
                      <a:lnTo>
                        <a:pt x="179261" y="58821"/>
                      </a:lnTo>
                      <a:lnTo>
                        <a:pt x="179261" y="13656"/>
                      </a:lnTo>
                      <a:lnTo>
                        <a:pt x="13655"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5" name="手繪多邊形: 圖案 134">
                  <a:extLst>
                    <a:ext uri="{FF2B5EF4-FFF2-40B4-BE49-F238E27FC236}">
                      <a16:creationId xmlns:a16="http://schemas.microsoft.com/office/drawing/2014/main" id="{C8612124-687F-4CA9-A5ED-CD9597410C2E}"/>
                    </a:ext>
                  </a:extLst>
                </p:cNvPr>
                <p:cNvSpPr/>
                <p:nvPr/>
              </p:nvSpPr>
              <p:spPr>
                <a:xfrm>
                  <a:off x="7544307" y="1866993"/>
                  <a:ext cx="159236" cy="72380"/>
                </a:xfrm>
                <a:custGeom>
                  <a:avLst/>
                  <a:gdLst>
                    <a:gd name="connsiteX0" fmla="*/ 3619 w 159235"/>
                    <a:gd name="connsiteY0" fmla="*/ 3619 h 72379"/>
                    <a:gd name="connsiteX1" fmla="*/ 158416 w 159235"/>
                    <a:gd name="connsiteY1" fmla="*/ 3619 h 72379"/>
                    <a:gd name="connsiteX2" fmla="*/ 158416 w 159235"/>
                    <a:gd name="connsiteY2" fmla="*/ 68857 h 72379"/>
                    <a:gd name="connsiteX3" fmla="*/ 3619 w 159235"/>
                    <a:gd name="connsiteY3" fmla="*/ 68857 h 72379"/>
                  </a:gdLst>
                  <a:ahLst/>
                  <a:cxnLst>
                    <a:cxn ang="0">
                      <a:pos x="connsiteX0" y="connsiteY0"/>
                    </a:cxn>
                    <a:cxn ang="0">
                      <a:pos x="connsiteX1" y="connsiteY1"/>
                    </a:cxn>
                    <a:cxn ang="0">
                      <a:pos x="connsiteX2" y="connsiteY2"/>
                    </a:cxn>
                    <a:cxn ang="0">
                      <a:pos x="connsiteX3" y="connsiteY3"/>
                    </a:cxn>
                  </a:cxnLst>
                  <a:rect l="l" t="t" r="r" b="b"/>
                  <a:pathLst>
                    <a:path w="159235" h="72379">
                      <a:moveTo>
                        <a:pt x="3619" y="3619"/>
                      </a:moveTo>
                      <a:lnTo>
                        <a:pt x="158416" y="3619"/>
                      </a:lnTo>
                      <a:lnTo>
                        <a:pt x="158416" y="68857"/>
                      </a:lnTo>
                      <a:lnTo>
                        <a:pt x="3619" y="6885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6" name="手繪多邊形: 圖案 135">
                  <a:extLst>
                    <a:ext uri="{FF2B5EF4-FFF2-40B4-BE49-F238E27FC236}">
                      <a16:creationId xmlns:a16="http://schemas.microsoft.com/office/drawing/2014/main" id="{74CF5EC5-0FC1-47EC-876C-448AD741FD07}"/>
                    </a:ext>
                  </a:extLst>
                </p:cNvPr>
                <p:cNvSpPr/>
                <p:nvPr/>
              </p:nvSpPr>
              <p:spPr>
                <a:xfrm>
                  <a:off x="7755029" y="193223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7" name="手繪多邊形: 圖案 136">
                  <a:extLst>
                    <a:ext uri="{FF2B5EF4-FFF2-40B4-BE49-F238E27FC236}">
                      <a16:creationId xmlns:a16="http://schemas.microsoft.com/office/drawing/2014/main" id="{7044363A-7E84-4A98-9505-97F3BF33CBDC}"/>
                    </a:ext>
                  </a:extLst>
                </p:cNvPr>
                <p:cNvSpPr/>
                <p:nvPr/>
              </p:nvSpPr>
              <p:spPr>
                <a:xfrm>
                  <a:off x="7775103" y="193223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8" name="手繪多邊形: 圖案 137">
                  <a:extLst>
                    <a:ext uri="{FF2B5EF4-FFF2-40B4-BE49-F238E27FC236}">
                      <a16:creationId xmlns:a16="http://schemas.microsoft.com/office/drawing/2014/main" id="{95F19620-6921-4C4B-8532-EBD51A55995B}"/>
                    </a:ext>
                  </a:extLst>
                </p:cNvPr>
                <p:cNvSpPr/>
                <p:nvPr/>
              </p:nvSpPr>
              <p:spPr>
                <a:xfrm>
                  <a:off x="7795176" y="193223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9" name="手繪多邊形: 圖案 138">
                  <a:extLst>
                    <a:ext uri="{FF2B5EF4-FFF2-40B4-BE49-F238E27FC236}">
                      <a16:creationId xmlns:a16="http://schemas.microsoft.com/office/drawing/2014/main" id="{75FC16DD-528D-4274-B226-220AD98505CF}"/>
                    </a:ext>
                  </a:extLst>
                </p:cNvPr>
                <p:cNvSpPr/>
                <p:nvPr/>
              </p:nvSpPr>
              <p:spPr>
                <a:xfrm>
                  <a:off x="7815249" y="193223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0" name="手繪多邊形: 圖案 139">
                  <a:extLst>
                    <a:ext uri="{FF2B5EF4-FFF2-40B4-BE49-F238E27FC236}">
                      <a16:creationId xmlns:a16="http://schemas.microsoft.com/office/drawing/2014/main" id="{9F45C2F5-72EB-4D9F-A1B3-E5F23D437B0A}"/>
                    </a:ext>
                  </a:extLst>
                </p:cNvPr>
                <p:cNvSpPr/>
                <p:nvPr/>
              </p:nvSpPr>
              <p:spPr>
                <a:xfrm>
                  <a:off x="7719901" y="1861974"/>
                  <a:ext cx="14476" cy="14476"/>
                </a:xfrm>
                <a:custGeom>
                  <a:avLst/>
                  <a:gdLst>
                    <a:gd name="connsiteX0" fmla="*/ 13656 w 14475"/>
                    <a:gd name="connsiteY0" fmla="*/ 8637 h 14475"/>
                    <a:gd name="connsiteX1" fmla="*/ 8637 w 14475"/>
                    <a:gd name="connsiteY1" fmla="*/ 13656 h 14475"/>
                    <a:gd name="connsiteX2" fmla="*/ 3619 w 14475"/>
                    <a:gd name="connsiteY2" fmla="*/ 8637 h 14475"/>
                    <a:gd name="connsiteX3" fmla="*/ 8637 w 14475"/>
                    <a:gd name="connsiteY3" fmla="*/ 3619 h 14475"/>
                    <a:gd name="connsiteX4" fmla="*/ 13656 w 14475"/>
                    <a:gd name="connsiteY4" fmla="*/ 8637 h 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5" h="14475">
                      <a:moveTo>
                        <a:pt x="13656" y="8637"/>
                      </a:moveTo>
                      <a:cubicBezTo>
                        <a:pt x="13656" y="11409"/>
                        <a:pt x="11409" y="13656"/>
                        <a:pt x="8637" y="13656"/>
                      </a:cubicBezTo>
                      <a:cubicBezTo>
                        <a:pt x="5866" y="13656"/>
                        <a:pt x="3619" y="11409"/>
                        <a:pt x="3619" y="8637"/>
                      </a:cubicBezTo>
                      <a:cubicBezTo>
                        <a:pt x="3619" y="5866"/>
                        <a:pt x="5865" y="3619"/>
                        <a:pt x="8637" y="3619"/>
                      </a:cubicBezTo>
                      <a:cubicBezTo>
                        <a:pt x="11409" y="3619"/>
                        <a:pt x="13656" y="5866"/>
                        <a:pt x="13656" y="863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1" name="手繪多邊形: 圖案 140">
                  <a:extLst>
                    <a:ext uri="{FF2B5EF4-FFF2-40B4-BE49-F238E27FC236}">
                      <a16:creationId xmlns:a16="http://schemas.microsoft.com/office/drawing/2014/main" id="{3080626C-EF49-4088-A53A-9654F3971E46}"/>
                    </a:ext>
                  </a:extLst>
                </p:cNvPr>
                <p:cNvSpPr/>
                <p:nvPr/>
              </p:nvSpPr>
              <p:spPr>
                <a:xfrm>
                  <a:off x="7855396" y="1932231"/>
                  <a:ext cx="24127" cy="14476"/>
                </a:xfrm>
                <a:custGeom>
                  <a:avLst/>
                  <a:gdLst>
                    <a:gd name="connsiteX0" fmla="*/ 3619 w 24126"/>
                    <a:gd name="connsiteY0" fmla="*/ 3619 h 14475"/>
                    <a:gd name="connsiteX1" fmla="*/ 23693 w 24126"/>
                    <a:gd name="connsiteY1" fmla="*/ 3619 h 14475"/>
                    <a:gd name="connsiteX2" fmla="*/ 23693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3" y="3619"/>
                      </a:lnTo>
                      <a:lnTo>
                        <a:pt x="2369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2" name="手繪多邊形: 圖案 141">
                  <a:extLst>
                    <a:ext uri="{FF2B5EF4-FFF2-40B4-BE49-F238E27FC236}">
                      <a16:creationId xmlns:a16="http://schemas.microsoft.com/office/drawing/2014/main" id="{E8D82F61-6B8E-4382-B04F-3D900459BD14}"/>
                    </a:ext>
                  </a:extLst>
                </p:cNvPr>
                <p:cNvSpPr/>
                <p:nvPr/>
              </p:nvSpPr>
              <p:spPr>
                <a:xfrm>
                  <a:off x="7514197" y="2002488"/>
                  <a:ext cx="482533" cy="149585"/>
                </a:xfrm>
                <a:custGeom>
                  <a:avLst/>
                  <a:gdLst>
                    <a:gd name="connsiteX0" fmla="*/ 480314 w 482532"/>
                    <a:gd name="connsiteY0" fmla="*/ 149151 h 149585"/>
                    <a:gd name="connsiteX1" fmla="*/ 3619 w 482532"/>
                    <a:gd name="connsiteY1" fmla="*/ 149151 h 149585"/>
                    <a:gd name="connsiteX2" fmla="*/ 3619 w 482532"/>
                    <a:gd name="connsiteY2" fmla="*/ 3619 h 149585"/>
                    <a:gd name="connsiteX3" fmla="*/ 480314 w 482532"/>
                    <a:gd name="connsiteY3" fmla="*/ 3619 h 149585"/>
                    <a:gd name="connsiteX4" fmla="*/ 23693 w 482532"/>
                    <a:gd name="connsiteY4" fmla="*/ 129078 h 149585"/>
                    <a:gd name="connsiteX5" fmla="*/ 460240 w 482532"/>
                    <a:gd name="connsiteY5" fmla="*/ 129078 h 149585"/>
                    <a:gd name="connsiteX6" fmla="*/ 460240 w 482532"/>
                    <a:gd name="connsiteY6" fmla="*/ 23692 h 149585"/>
                    <a:gd name="connsiteX7" fmla="*/ 23693 w 482532"/>
                    <a:gd name="connsiteY7" fmla="*/ 23692 h 14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32" h="149585">
                      <a:moveTo>
                        <a:pt x="480314" y="149151"/>
                      </a:moveTo>
                      <a:lnTo>
                        <a:pt x="3619" y="149151"/>
                      </a:lnTo>
                      <a:lnTo>
                        <a:pt x="3619" y="3619"/>
                      </a:lnTo>
                      <a:lnTo>
                        <a:pt x="480314" y="3619"/>
                      </a:lnTo>
                      <a:close/>
                      <a:moveTo>
                        <a:pt x="23693" y="129078"/>
                      </a:moveTo>
                      <a:lnTo>
                        <a:pt x="460240" y="129078"/>
                      </a:lnTo>
                      <a:lnTo>
                        <a:pt x="460240" y="23692"/>
                      </a:lnTo>
                      <a:lnTo>
                        <a:pt x="23693" y="2369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3" name="手繪多邊形: 圖案 142">
                  <a:extLst>
                    <a:ext uri="{FF2B5EF4-FFF2-40B4-BE49-F238E27FC236}">
                      <a16:creationId xmlns:a16="http://schemas.microsoft.com/office/drawing/2014/main" id="{20255289-9BAE-4BBA-817C-B5CEB7658809}"/>
                    </a:ext>
                  </a:extLst>
                </p:cNvPr>
                <p:cNvSpPr/>
                <p:nvPr/>
              </p:nvSpPr>
              <p:spPr>
                <a:xfrm>
                  <a:off x="7755029" y="2032598"/>
                  <a:ext cx="188188" cy="72380"/>
                </a:xfrm>
                <a:custGeom>
                  <a:avLst/>
                  <a:gdLst>
                    <a:gd name="connsiteX0" fmla="*/ 189298 w 188187"/>
                    <a:gd name="connsiteY0" fmla="*/ 68906 h 72379"/>
                    <a:gd name="connsiteX1" fmla="*/ 3619 w 188187"/>
                    <a:gd name="connsiteY1" fmla="*/ 68906 h 72379"/>
                    <a:gd name="connsiteX2" fmla="*/ 3619 w 188187"/>
                    <a:gd name="connsiteY2" fmla="*/ 3619 h 72379"/>
                    <a:gd name="connsiteX3" fmla="*/ 189298 w 188187"/>
                    <a:gd name="connsiteY3" fmla="*/ 3619 h 72379"/>
                    <a:gd name="connsiteX4" fmla="*/ 13656 w 188187"/>
                    <a:gd name="connsiteY4" fmla="*/ 58869 h 72379"/>
                    <a:gd name="connsiteX5" fmla="*/ 179261 w 188187"/>
                    <a:gd name="connsiteY5" fmla="*/ 58869 h 72379"/>
                    <a:gd name="connsiteX6" fmla="*/ 179261 w 188187"/>
                    <a:gd name="connsiteY6" fmla="*/ 13704 h 72379"/>
                    <a:gd name="connsiteX7" fmla="*/ 13656 w 188187"/>
                    <a:gd name="connsiteY7" fmla="*/ 13704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7" h="72379">
                      <a:moveTo>
                        <a:pt x="189298" y="68906"/>
                      </a:moveTo>
                      <a:lnTo>
                        <a:pt x="3619" y="68906"/>
                      </a:lnTo>
                      <a:lnTo>
                        <a:pt x="3619" y="3619"/>
                      </a:lnTo>
                      <a:lnTo>
                        <a:pt x="189298" y="3619"/>
                      </a:lnTo>
                      <a:close/>
                      <a:moveTo>
                        <a:pt x="13656" y="58869"/>
                      </a:moveTo>
                      <a:lnTo>
                        <a:pt x="179261" y="58869"/>
                      </a:lnTo>
                      <a:lnTo>
                        <a:pt x="179261" y="13704"/>
                      </a:lnTo>
                      <a:lnTo>
                        <a:pt x="13656" y="1370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4" name="手繪多邊形: 圖案 143">
                  <a:extLst>
                    <a:ext uri="{FF2B5EF4-FFF2-40B4-BE49-F238E27FC236}">
                      <a16:creationId xmlns:a16="http://schemas.microsoft.com/office/drawing/2014/main" id="{F0B7555F-23F5-4713-89B0-2B85A052AEDE}"/>
                    </a:ext>
                  </a:extLst>
                </p:cNvPr>
                <p:cNvSpPr/>
                <p:nvPr/>
              </p:nvSpPr>
              <p:spPr>
                <a:xfrm>
                  <a:off x="7544307" y="2042635"/>
                  <a:ext cx="159236" cy="72380"/>
                </a:xfrm>
                <a:custGeom>
                  <a:avLst/>
                  <a:gdLst>
                    <a:gd name="connsiteX0" fmla="*/ 3619 w 159235"/>
                    <a:gd name="connsiteY0" fmla="*/ 3619 h 72379"/>
                    <a:gd name="connsiteX1" fmla="*/ 158416 w 159235"/>
                    <a:gd name="connsiteY1" fmla="*/ 3619 h 72379"/>
                    <a:gd name="connsiteX2" fmla="*/ 158416 w 159235"/>
                    <a:gd name="connsiteY2" fmla="*/ 68857 h 72379"/>
                    <a:gd name="connsiteX3" fmla="*/ 3619 w 159235"/>
                    <a:gd name="connsiteY3" fmla="*/ 68857 h 72379"/>
                  </a:gdLst>
                  <a:ahLst/>
                  <a:cxnLst>
                    <a:cxn ang="0">
                      <a:pos x="connsiteX0" y="connsiteY0"/>
                    </a:cxn>
                    <a:cxn ang="0">
                      <a:pos x="connsiteX1" y="connsiteY1"/>
                    </a:cxn>
                    <a:cxn ang="0">
                      <a:pos x="connsiteX2" y="connsiteY2"/>
                    </a:cxn>
                    <a:cxn ang="0">
                      <a:pos x="connsiteX3" y="connsiteY3"/>
                    </a:cxn>
                  </a:cxnLst>
                  <a:rect l="l" t="t" r="r" b="b"/>
                  <a:pathLst>
                    <a:path w="159235" h="72379">
                      <a:moveTo>
                        <a:pt x="3619" y="3619"/>
                      </a:moveTo>
                      <a:lnTo>
                        <a:pt x="158416" y="3619"/>
                      </a:lnTo>
                      <a:lnTo>
                        <a:pt x="158416" y="68857"/>
                      </a:lnTo>
                      <a:lnTo>
                        <a:pt x="3619" y="6885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5" name="手繪多邊形: 圖案 144">
                  <a:extLst>
                    <a:ext uri="{FF2B5EF4-FFF2-40B4-BE49-F238E27FC236}">
                      <a16:creationId xmlns:a16="http://schemas.microsoft.com/office/drawing/2014/main" id="{79ADA0E0-9B11-42C0-8F94-5B3763AE3063}"/>
                    </a:ext>
                  </a:extLst>
                </p:cNvPr>
                <p:cNvSpPr/>
                <p:nvPr/>
              </p:nvSpPr>
              <p:spPr>
                <a:xfrm>
                  <a:off x="7755029" y="2107873"/>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6" name="手繪多邊形: 圖案 145">
                  <a:extLst>
                    <a:ext uri="{FF2B5EF4-FFF2-40B4-BE49-F238E27FC236}">
                      <a16:creationId xmlns:a16="http://schemas.microsoft.com/office/drawing/2014/main" id="{EA5EBE0C-0EF4-4345-A550-64C9243AD9EE}"/>
                    </a:ext>
                  </a:extLst>
                </p:cNvPr>
                <p:cNvSpPr/>
                <p:nvPr/>
              </p:nvSpPr>
              <p:spPr>
                <a:xfrm>
                  <a:off x="7775103" y="210787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7" name="手繪多邊形: 圖案 146">
                  <a:extLst>
                    <a:ext uri="{FF2B5EF4-FFF2-40B4-BE49-F238E27FC236}">
                      <a16:creationId xmlns:a16="http://schemas.microsoft.com/office/drawing/2014/main" id="{A97AAFED-55FC-4549-9256-245B224E7E5D}"/>
                    </a:ext>
                  </a:extLst>
                </p:cNvPr>
                <p:cNvSpPr/>
                <p:nvPr/>
              </p:nvSpPr>
              <p:spPr>
                <a:xfrm>
                  <a:off x="7795176" y="210787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8" name="手繪多邊形: 圖案 147">
                  <a:extLst>
                    <a:ext uri="{FF2B5EF4-FFF2-40B4-BE49-F238E27FC236}">
                      <a16:creationId xmlns:a16="http://schemas.microsoft.com/office/drawing/2014/main" id="{3731DE55-19AC-4564-BE04-4AD24EAE432E}"/>
                    </a:ext>
                  </a:extLst>
                </p:cNvPr>
                <p:cNvSpPr/>
                <p:nvPr/>
              </p:nvSpPr>
              <p:spPr>
                <a:xfrm>
                  <a:off x="7815249" y="2107873"/>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49" name="手繪多邊形: 圖案 148">
                  <a:extLst>
                    <a:ext uri="{FF2B5EF4-FFF2-40B4-BE49-F238E27FC236}">
                      <a16:creationId xmlns:a16="http://schemas.microsoft.com/office/drawing/2014/main" id="{26CD3366-BD9C-47E2-91B9-5BF2CBDA388D}"/>
                    </a:ext>
                  </a:extLst>
                </p:cNvPr>
                <p:cNvSpPr/>
                <p:nvPr/>
              </p:nvSpPr>
              <p:spPr>
                <a:xfrm>
                  <a:off x="7719901" y="2037616"/>
                  <a:ext cx="14476" cy="14476"/>
                </a:xfrm>
                <a:custGeom>
                  <a:avLst/>
                  <a:gdLst>
                    <a:gd name="connsiteX0" fmla="*/ 13656 w 14475"/>
                    <a:gd name="connsiteY0" fmla="*/ 8637 h 14475"/>
                    <a:gd name="connsiteX1" fmla="*/ 8637 w 14475"/>
                    <a:gd name="connsiteY1" fmla="*/ 13656 h 14475"/>
                    <a:gd name="connsiteX2" fmla="*/ 3619 w 14475"/>
                    <a:gd name="connsiteY2" fmla="*/ 8637 h 14475"/>
                    <a:gd name="connsiteX3" fmla="*/ 8637 w 14475"/>
                    <a:gd name="connsiteY3" fmla="*/ 3619 h 14475"/>
                    <a:gd name="connsiteX4" fmla="*/ 13656 w 14475"/>
                    <a:gd name="connsiteY4" fmla="*/ 8637 h 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5" h="14475">
                      <a:moveTo>
                        <a:pt x="13656" y="8637"/>
                      </a:moveTo>
                      <a:cubicBezTo>
                        <a:pt x="13656" y="11409"/>
                        <a:pt x="11409" y="13656"/>
                        <a:pt x="8637" y="13656"/>
                      </a:cubicBezTo>
                      <a:cubicBezTo>
                        <a:pt x="5866" y="13656"/>
                        <a:pt x="3619" y="11409"/>
                        <a:pt x="3619" y="8637"/>
                      </a:cubicBezTo>
                      <a:cubicBezTo>
                        <a:pt x="3619" y="5866"/>
                        <a:pt x="5865" y="3619"/>
                        <a:pt x="8637" y="3619"/>
                      </a:cubicBezTo>
                      <a:cubicBezTo>
                        <a:pt x="11409" y="3619"/>
                        <a:pt x="13656" y="5866"/>
                        <a:pt x="13656" y="863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0" name="手繪多邊形: 圖案 149">
                  <a:extLst>
                    <a:ext uri="{FF2B5EF4-FFF2-40B4-BE49-F238E27FC236}">
                      <a16:creationId xmlns:a16="http://schemas.microsoft.com/office/drawing/2014/main" id="{CEEBE8FD-BB6D-4A74-9D46-00DF7C6AA671}"/>
                    </a:ext>
                  </a:extLst>
                </p:cNvPr>
                <p:cNvSpPr/>
                <p:nvPr/>
              </p:nvSpPr>
              <p:spPr>
                <a:xfrm>
                  <a:off x="7855396" y="2107873"/>
                  <a:ext cx="24127" cy="14476"/>
                </a:xfrm>
                <a:custGeom>
                  <a:avLst/>
                  <a:gdLst>
                    <a:gd name="connsiteX0" fmla="*/ 3619 w 24126"/>
                    <a:gd name="connsiteY0" fmla="*/ 3619 h 14475"/>
                    <a:gd name="connsiteX1" fmla="*/ 23693 w 24126"/>
                    <a:gd name="connsiteY1" fmla="*/ 3619 h 14475"/>
                    <a:gd name="connsiteX2" fmla="*/ 23693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3" y="3619"/>
                      </a:lnTo>
                      <a:lnTo>
                        <a:pt x="2369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1" name="手繪多邊形: 圖案 150">
                  <a:extLst>
                    <a:ext uri="{FF2B5EF4-FFF2-40B4-BE49-F238E27FC236}">
                      <a16:creationId xmlns:a16="http://schemas.microsoft.com/office/drawing/2014/main" id="{972F1BDC-B996-480A-9437-DD1457D74398}"/>
                    </a:ext>
                  </a:extLst>
                </p:cNvPr>
                <p:cNvSpPr/>
                <p:nvPr/>
              </p:nvSpPr>
              <p:spPr>
                <a:xfrm>
                  <a:off x="7514198" y="2178130"/>
                  <a:ext cx="482533" cy="149585"/>
                </a:xfrm>
                <a:custGeom>
                  <a:avLst/>
                  <a:gdLst>
                    <a:gd name="connsiteX0" fmla="*/ 480314 w 482532"/>
                    <a:gd name="connsiteY0" fmla="*/ 149151 h 149585"/>
                    <a:gd name="connsiteX1" fmla="*/ 3619 w 482532"/>
                    <a:gd name="connsiteY1" fmla="*/ 149151 h 149585"/>
                    <a:gd name="connsiteX2" fmla="*/ 3619 w 482532"/>
                    <a:gd name="connsiteY2" fmla="*/ 3619 h 149585"/>
                    <a:gd name="connsiteX3" fmla="*/ 480314 w 482532"/>
                    <a:gd name="connsiteY3" fmla="*/ 3619 h 149585"/>
                    <a:gd name="connsiteX4" fmla="*/ 23693 w 482532"/>
                    <a:gd name="connsiteY4" fmla="*/ 129078 h 149585"/>
                    <a:gd name="connsiteX5" fmla="*/ 460240 w 482532"/>
                    <a:gd name="connsiteY5" fmla="*/ 129078 h 149585"/>
                    <a:gd name="connsiteX6" fmla="*/ 460240 w 482532"/>
                    <a:gd name="connsiteY6" fmla="*/ 23692 h 149585"/>
                    <a:gd name="connsiteX7" fmla="*/ 23693 w 482532"/>
                    <a:gd name="connsiteY7" fmla="*/ 23692 h 14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32" h="149585">
                      <a:moveTo>
                        <a:pt x="480314" y="149151"/>
                      </a:moveTo>
                      <a:lnTo>
                        <a:pt x="3619" y="149151"/>
                      </a:lnTo>
                      <a:lnTo>
                        <a:pt x="3619" y="3619"/>
                      </a:lnTo>
                      <a:lnTo>
                        <a:pt x="480314" y="3619"/>
                      </a:lnTo>
                      <a:close/>
                      <a:moveTo>
                        <a:pt x="23693" y="129078"/>
                      </a:moveTo>
                      <a:lnTo>
                        <a:pt x="460240" y="129078"/>
                      </a:lnTo>
                      <a:lnTo>
                        <a:pt x="460240" y="23692"/>
                      </a:lnTo>
                      <a:lnTo>
                        <a:pt x="23693" y="2369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2" name="手繪多邊形: 圖案 151">
                  <a:extLst>
                    <a:ext uri="{FF2B5EF4-FFF2-40B4-BE49-F238E27FC236}">
                      <a16:creationId xmlns:a16="http://schemas.microsoft.com/office/drawing/2014/main" id="{A7BF0D1A-C336-4292-933C-C9901E393B1D}"/>
                    </a:ext>
                  </a:extLst>
                </p:cNvPr>
                <p:cNvSpPr/>
                <p:nvPr/>
              </p:nvSpPr>
              <p:spPr>
                <a:xfrm>
                  <a:off x="7755029" y="2208240"/>
                  <a:ext cx="188188" cy="72380"/>
                </a:xfrm>
                <a:custGeom>
                  <a:avLst/>
                  <a:gdLst>
                    <a:gd name="connsiteX0" fmla="*/ 189298 w 188187"/>
                    <a:gd name="connsiteY0" fmla="*/ 68858 h 72379"/>
                    <a:gd name="connsiteX1" fmla="*/ 3619 w 188187"/>
                    <a:gd name="connsiteY1" fmla="*/ 68858 h 72379"/>
                    <a:gd name="connsiteX2" fmla="*/ 3619 w 188187"/>
                    <a:gd name="connsiteY2" fmla="*/ 3619 h 72379"/>
                    <a:gd name="connsiteX3" fmla="*/ 189298 w 188187"/>
                    <a:gd name="connsiteY3" fmla="*/ 3619 h 72379"/>
                    <a:gd name="connsiteX4" fmla="*/ 13656 w 188187"/>
                    <a:gd name="connsiteY4" fmla="*/ 58821 h 72379"/>
                    <a:gd name="connsiteX5" fmla="*/ 179261 w 188187"/>
                    <a:gd name="connsiteY5" fmla="*/ 58821 h 72379"/>
                    <a:gd name="connsiteX6" fmla="*/ 179261 w 188187"/>
                    <a:gd name="connsiteY6" fmla="*/ 13897 h 72379"/>
                    <a:gd name="connsiteX7" fmla="*/ 13656 w 188187"/>
                    <a:gd name="connsiteY7" fmla="*/ 13897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7" h="72379">
                      <a:moveTo>
                        <a:pt x="189298" y="68858"/>
                      </a:moveTo>
                      <a:lnTo>
                        <a:pt x="3619" y="68858"/>
                      </a:lnTo>
                      <a:lnTo>
                        <a:pt x="3619" y="3619"/>
                      </a:lnTo>
                      <a:lnTo>
                        <a:pt x="189298" y="3619"/>
                      </a:lnTo>
                      <a:close/>
                      <a:moveTo>
                        <a:pt x="13656" y="58821"/>
                      </a:moveTo>
                      <a:lnTo>
                        <a:pt x="179261" y="58821"/>
                      </a:lnTo>
                      <a:lnTo>
                        <a:pt x="179261" y="13897"/>
                      </a:lnTo>
                      <a:lnTo>
                        <a:pt x="13656" y="1389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3" name="手繪多邊形: 圖案 152">
                  <a:extLst>
                    <a:ext uri="{FF2B5EF4-FFF2-40B4-BE49-F238E27FC236}">
                      <a16:creationId xmlns:a16="http://schemas.microsoft.com/office/drawing/2014/main" id="{E8A86EB7-3E3A-4DBF-9D9F-D53DBEB302E3}"/>
                    </a:ext>
                  </a:extLst>
                </p:cNvPr>
                <p:cNvSpPr/>
                <p:nvPr/>
              </p:nvSpPr>
              <p:spPr>
                <a:xfrm>
                  <a:off x="7544307" y="2218277"/>
                  <a:ext cx="159236" cy="72380"/>
                </a:xfrm>
                <a:custGeom>
                  <a:avLst/>
                  <a:gdLst>
                    <a:gd name="connsiteX0" fmla="*/ 3619 w 159235"/>
                    <a:gd name="connsiteY0" fmla="*/ 3619 h 72379"/>
                    <a:gd name="connsiteX1" fmla="*/ 158416 w 159235"/>
                    <a:gd name="connsiteY1" fmla="*/ 3619 h 72379"/>
                    <a:gd name="connsiteX2" fmla="*/ 158416 w 159235"/>
                    <a:gd name="connsiteY2" fmla="*/ 68857 h 72379"/>
                    <a:gd name="connsiteX3" fmla="*/ 3619 w 159235"/>
                    <a:gd name="connsiteY3" fmla="*/ 68857 h 72379"/>
                  </a:gdLst>
                  <a:ahLst/>
                  <a:cxnLst>
                    <a:cxn ang="0">
                      <a:pos x="connsiteX0" y="connsiteY0"/>
                    </a:cxn>
                    <a:cxn ang="0">
                      <a:pos x="connsiteX1" y="connsiteY1"/>
                    </a:cxn>
                    <a:cxn ang="0">
                      <a:pos x="connsiteX2" y="connsiteY2"/>
                    </a:cxn>
                    <a:cxn ang="0">
                      <a:pos x="connsiteX3" y="connsiteY3"/>
                    </a:cxn>
                  </a:cxnLst>
                  <a:rect l="l" t="t" r="r" b="b"/>
                  <a:pathLst>
                    <a:path w="159235" h="72379">
                      <a:moveTo>
                        <a:pt x="3619" y="3619"/>
                      </a:moveTo>
                      <a:lnTo>
                        <a:pt x="158416" y="3619"/>
                      </a:lnTo>
                      <a:lnTo>
                        <a:pt x="158416" y="68857"/>
                      </a:lnTo>
                      <a:lnTo>
                        <a:pt x="3619" y="6885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4" name="手繪多邊形: 圖案 153">
                  <a:extLst>
                    <a:ext uri="{FF2B5EF4-FFF2-40B4-BE49-F238E27FC236}">
                      <a16:creationId xmlns:a16="http://schemas.microsoft.com/office/drawing/2014/main" id="{D163C5B0-2D00-467C-9759-8E8F35392A9F}"/>
                    </a:ext>
                  </a:extLst>
                </p:cNvPr>
                <p:cNvSpPr/>
                <p:nvPr/>
              </p:nvSpPr>
              <p:spPr>
                <a:xfrm>
                  <a:off x="7755029" y="2283515"/>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5" name="手繪多邊形: 圖案 154">
                  <a:extLst>
                    <a:ext uri="{FF2B5EF4-FFF2-40B4-BE49-F238E27FC236}">
                      <a16:creationId xmlns:a16="http://schemas.microsoft.com/office/drawing/2014/main" id="{A5B198F8-06F5-46A4-8C8F-878D69BEEF0F}"/>
                    </a:ext>
                  </a:extLst>
                </p:cNvPr>
                <p:cNvSpPr/>
                <p:nvPr/>
              </p:nvSpPr>
              <p:spPr>
                <a:xfrm>
                  <a:off x="7775103" y="2283515"/>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6" name="手繪多邊形: 圖案 155">
                  <a:extLst>
                    <a:ext uri="{FF2B5EF4-FFF2-40B4-BE49-F238E27FC236}">
                      <a16:creationId xmlns:a16="http://schemas.microsoft.com/office/drawing/2014/main" id="{002B5CC7-2BC2-49A3-B0ED-CD9BA5AC4C5E}"/>
                    </a:ext>
                  </a:extLst>
                </p:cNvPr>
                <p:cNvSpPr/>
                <p:nvPr/>
              </p:nvSpPr>
              <p:spPr>
                <a:xfrm>
                  <a:off x="7795176" y="2283515"/>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7" name="手繪多邊形: 圖案 156">
                  <a:extLst>
                    <a:ext uri="{FF2B5EF4-FFF2-40B4-BE49-F238E27FC236}">
                      <a16:creationId xmlns:a16="http://schemas.microsoft.com/office/drawing/2014/main" id="{F7B5E6BA-23BF-4E18-9082-E61AB1BB8152}"/>
                    </a:ext>
                  </a:extLst>
                </p:cNvPr>
                <p:cNvSpPr/>
                <p:nvPr/>
              </p:nvSpPr>
              <p:spPr>
                <a:xfrm>
                  <a:off x="7815249" y="2283515"/>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8" name="手繪多邊形: 圖案 157">
                  <a:extLst>
                    <a:ext uri="{FF2B5EF4-FFF2-40B4-BE49-F238E27FC236}">
                      <a16:creationId xmlns:a16="http://schemas.microsoft.com/office/drawing/2014/main" id="{0BF3651E-A9BB-45E9-8858-B1546FD12CD4}"/>
                    </a:ext>
                  </a:extLst>
                </p:cNvPr>
                <p:cNvSpPr/>
                <p:nvPr/>
              </p:nvSpPr>
              <p:spPr>
                <a:xfrm>
                  <a:off x="7719901" y="2213258"/>
                  <a:ext cx="14476" cy="14476"/>
                </a:xfrm>
                <a:custGeom>
                  <a:avLst/>
                  <a:gdLst>
                    <a:gd name="connsiteX0" fmla="*/ 13656 w 14475"/>
                    <a:gd name="connsiteY0" fmla="*/ 8637 h 14475"/>
                    <a:gd name="connsiteX1" fmla="*/ 8637 w 14475"/>
                    <a:gd name="connsiteY1" fmla="*/ 13656 h 14475"/>
                    <a:gd name="connsiteX2" fmla="*/ 3619 w 14475"/>
                    <a:gd name="connsiteY2" fmla="*/ 8637 h 14475"/>
                    <a:gd name="connsiteX3" fmla="*/ 8637 w 14475"/>
                    <a:gd name="connsiteY3" fmla="*/ 3619 h 14475"/>
                    <a:gd name="connsiteX4" fmla="*/ 13656 w 14475"/>
                    <a:gd name="connsiteY4" fmla="*/ 8637 h 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5" h="14475">
                      <a:moveTo>
                        <a:pt x="13656" y="8637"/>
                      </a:moveTo>
                      <a:cubicBezTo>
                        <a:pt x="13656" y="11409"/>
                        <a:pt x="11409" y="13656"/>
                        <a:pt x="8637" y="13656"/>
                      </a:cubicBezTo>
                      <a:cubicBezTo>
                        <a:pt x="5866" y="13656"/>
                        <a:pt x="3619" y="11409"/>
                        <a:pt x="3619" y="8637"/>
                      </a:cubicBezTo>
                      <a:cubicBezTo>
                        <a:pt x="3619" y="5866"/>
                        <a:pt x="5865" y="3619"/>
                        <a:pt x="8637" y="3619"/>
                      </a:cubicBezTo>
                      <a:cubicBezTo>
                        <a:pt x="11409" y="3619"/>
                        <a:pt x="13656" y="5866"/>
                        <a:pt x="13656" y="863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59" name="手繪多邊形: 圖案 158">
                  <a:extLst>
                    <a:ext uri="{FF2B5EF4-FFF2-40B4-BE49-F238E27FC236}">
                      <a16:creationId xmlns:a16="http://schemas.microsoft.com/office/drawing/2014/main" id="{E4285444-7EDD-4804-8D03-FDE65578C5FE}"/>
                    </a:ext>
                  </a:extLst>
                </p:cNvPr>
                <p:cNvSpPr/>
                <p:nvPr/>
              </p:nvSpPr>
              <p:spPr>
                <a:xfrm>
                  <a:off x="7855396" y="2283515"/>
                  <a:ext cx="24127" cy="14476"/>
                </a:xfrm>
                <a:custGeom>
                  <a:avLst/>
                  <a:gdLst>
                    <a:gd name="connsiteX0" fmla="*/ 3619 w 24126"/>
                    <a:gd name="connsiteY0" fmla="*/ 3619 h 14475"/>
                    <a:gd name="connsiteX1" fmla="*/ 23693 w 24126"/>
                    <a:gd name="connsiteY1" fmla="*/ 3619 h 14475"/>
                    <a:gd name="connsiteX2" fmla="*/ 23693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3" y="3619"/>
                      </a:lnTo>
                      <a:lnTo>
                        <a:pt x="2369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0" name="手繪多邊形: 圖案 159">
                  <a:extLst>
                    <a:ext uri="{FF2B5EF4-FFF2-40B4-BE49-F238E27FC236}">
                      <a16:creationId xmlns:a16="http://schemas.microsoft.com/office/drawing/2014/main" id="{5DA6411A-B3D3-4B7B-995B-C9B4A931293F}"/>
                    </a:ext>
                  </a:extLst>
                </p:cNvPr>
                <p:cNvSpPr/>
                <p:nvPr/>
              </p:nvSpPr>
              <p:spPr>
                <a:xfrm>
                  <a:off x="7514197" y="2353627"/>
                  <a:ext cx="482533" cy="149585"/>
                </a:xfrm>
                <a:custGeom>
                  <a:avLst/>
                  <a:gdLst>
                    <a:gd name="connsiteX0" fmla="*/ 480314 w 482532"/>
                    <a:gd name="connsiteY0" fmla="*/ 149247 h 149585"/>
                    <a:gd name="connsiteX1" fmla="*/ 3619 w 482532"/>
                    <a:gd name="connsiteY1" fmla="*/ 149247 h 149585"/>
                    <a:gd name="connsiteX2" fmla="*/ 3619 w 482532"/>
                    <a:gd name="connsiteY2" fmla="*/ 3619 h 149585"/>
                    <a:gd name="connsiteX3" fmla="*/ 480314 w 482532"/>
                    <a:gd name="connsiteY3" fmla="*/ 3619 h 149585"/>
                    <a:gd name="connsiteX4" fmla="*/ 23693 w 482532"/>
                    <a:gd name="connsiteY4" fmla="*/ 129078 h 149585"/>
                    <a:gd name="connsiteX5" fmla="*/ 460240 w 482532"/>
                    <a:gd name="connsiteY5" fmla="*/ 129078 h 149585"/>
                    <a:gd name="connsiteX6" fmla="*/ 460240 w 482532"/>
                    <a:gd name="connsiteY6" fmla="*/ 23837 h 149585"/>
                    <a:gd name="connsiteX7" fmla="*/ 23693 w 482532"/>
                    <a:gd name="connsiteY7" fmla="*/ 23837 h 14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32" h="149585">
                      <a:moveTo>
                        <a:pt x="480314" y="149247"/>
                      </a:moveTo>
                      <a:lnTo>
                        <a:pt x="3619" y="149247"/>
                      </a:lnTo>
                      <a:lnTo>
                        <a:pt x="3619" y="3619"/>
                      </a:lnTo>
                      <a:lnTo>
                        <a:pt x="480314" y="3619"/>
                      </a:lnTo>
                      <a:close/>
                      <a:moveTo>
                        <a:pt x="23693" y="129078"/>
                      </a:moveTo>
                      <a:lnTo>
                        <a:pt x="460240" y="129078"/>
                      </a:lnTo>
                      <a:lnTo>
                        <a:pt x="460240" y="23837"/>
                      </a:lnTo>
                      <a:lnTo>
                        <a:pt x="23693" y="2383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1" name="手繪多邊形: 圖案 160">
                  <a:extLst>
                    <a:ext uri="{FF2B5EF4-FFF2-40B4-BE49-F238E27FC236}">
                      <a16:creationId xmlns:a16="http://schemas.microsoft.com/office/drawing/2014/main" id="{958E7365-125B-4B30-BCDF-50B27CDB2AA1}"/>
                    </a:ext>
                  </a:extLst>
                </p:cNvPr>
                <p:cNvSpPr/>
                <p:nvPr/>
              </p:nvSpPr>
              <p:spPr>
                <a:xfrm>
                  <a:off x="7755029" y="2383882"/>
                  <a:ext cx="188188" cy="72380"/>
                </a:xfrm>
                <a:custGeom>
                  <a:avLst/>
                  <a:gdLst>
                    <a:gd name="connsiteX0" fmla="*/ 189298 w 188187"/>
                    <a:gd name="connsiteY0" fmla="*/ 68809 h 72379"/>
                    <a:gd name="connsiteX1" fmla="*/ 3619 w 188187"/>
                    <a:gd name="connsiteY1" fmla="*/ 68809 h 72379"/>
                    <a:gd name="connsiteX2" fmla="*/ 3619 w 188187"/>
                    <a:gd name="connsiteY2" fmla="*/ 3619 h 72379"/>
                    <a:gd name="connsiteX3" fmla="*/ 189298 w 188187"/>
                    <a:gd name="connsiteY3" fmla="*/ 3619 h 72379"/>
                    <a:gd name="connsiteX4" fmla="*/ 13656 w 188187"/>
                    <a:gd name="connsiteY4" fmla="*/ 58821 h 72379"/>
                    <a:gd name="connsiteX5" fmla="*/ 179261 w 188187"/>
                    <a:gd name="connsiteY5" fmla="*/ 58821 h 72379"/>
                    <a:gd name="connsiteX6" fmla="*/ 179261 w 188187"/>
                    <a:gd name="connsiteY6" fmla="*/ 13656 h 72379"/>
                    <a:gd name="connsiteX7" fmla="*/ 13656 w 188187"/>
                    <a:gd name="connsiteY7" fmla="*/ 13656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7" h="72379">
                      <a:moveTo>
                        <a:pt x="189298" y="68809"/>
                      </a:moveTo>
                      <a:lnTo>
                        <a:pt x="3619" y="68809"/>
                      </a:lnTo>
                      <a:lnTo>
                        <a:pt x="3619" y="3619"/>
                      </a:lnTo>
                      <a:lnTo>
                        <a:pt x="189298" y="3619"/>
                      </a:lnTo>
                      <a:close/>
                      <a:moveTo>
                        <a:pt x="13656" y="58821"/>
                      </a:moveTo>
                      <a:lnTo>
                        <a:pt x="179261" y="58821"/>
                      </a:lnTo>
                      <a:lnTo>
                        <a:pt x="179261" y="13656"/>
                      </a:lnTo>
                      <a:lnTo>
                        <a:pt x="13656"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2" name="手繪多邊形: 圖案 161">
                  <a:extLst>
                    <a:ext uri="{FF2B5EF4-FFF2-40B4-BE49-F238E27FC236}">
                      <a16:creationId xmlns:a16="http://schemas.microsoft.com/office/drawing/2014/main" id="{BD0F732A-DBC4-4E60-A7A2-F19DC03B6758}"/>
                    </a:ext>
                  </a:extLst>
                </p:cNvPr>
                <p:cNvSpPr/>
                <p:nvPr/>
              </p:nvSpPr>
              <p:spPr>
                <a:xfrm>
                  <a:off x="7544307" y="2393919"/>
                  <a:ext cx="159236" cy="72380"/>
                </a:xfrm>
                <a:custGeom>
                  <a:avLst/>
                  <a:gdLst>
                    <a:gd name="connsiteX0" fmla="*/ 3619 w 159235"/>
                    <a:gd name="connsiteY0" fmla="*/ 3619 h 72379"/>
                    <a:gd name="connsiteX1" fmla="*/ 158416 w 159235"/>
                    <a:gd name="connsiteY1" fmla="*/ 3619 h 72379"/>
                    <a:gd name="connsiteX2" fmla="*/ 158416 w 159235"/>
                    <a:gd name="connsiteY2" fmla="*/ 68857 h 72379"/>
                    <a:gd name="connsiteX3" fmla="*/ 3619 w 159235"/>
                    <a:gd name="connsiteY3" fmla="*/ 68857 h 72379"/>
                  </a:gdLst>
                  <a:ahLst/>
                  <a:cxnLst>
                    <a:cxn ang="0">
                      <a:pos x="connsiteX0" y="connsiteY0"/>
                    </a:cxn>
                    <a:cxn ang="0">
                      <a:pos x="connsiteX1" y="connsiteY1"/>
                    </a:cxn>
                    <a:cxn ang="0">
                      <a:pos x="connsiteX2" y="connsiteY2"/>
                    </a:cxn>
                    <a:cxn ang="0">
                      <a:pos x="connsiteX3" y="connsiteY3"/>
                    </a:cxn>
                  </a:cxnLst>
                  <a:rect l="l" t="t" r="r" b="b"/>
                  <a:pathLst>
                    <a:path w="159235" h="72379">
                      <a:moveTo>
                        <a:pt x="3619" y="3619"/>
                      </a:moveTo>
                      <a:lnTo>
                        <a:pt x="158416" y="3619"/>
                      </a:lnTo>
                      <a:lnTo>
                        <a:pt x="158416" y="68857"/>
                      </a:lnTo>
                      <a:lnTo>
                        <a:pt x="3619" y="6885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3" name="手繪多邊形: 圖案 162">
                  <a:extLst>
                    <a:ext uri="{FF2B5EF4-FFF2-40B4-BE49-F238E27FC236}">
                      <a16:creationId xmlns:a16="http://schemas.microsoft.com/office/drawing/2014/main" id="{236E4A52-BD5E-4971-BCEE-3200616FA0EC}"/>
                    </a:ext>
                  </a:extLst>
                </p:cNvPr>
                <p:cNvSpPr/>
                <p:nvPr/>
              </p:nvSpPr>
              <p:spPr>
                <a:xfrm>
                  <a:off x="7755029" y="2459109"/>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4" name="手繪多邊形: 圖案 163">
                  <a:extLst>
                    <a:ext uri="{FF2B5EF4-FFF2-40B4-BE49-F238E27FC236}">
                      <a16:creationId xmlns:a16="http://schemas.microsoft.com/office/drawing/2014/main" id="{F1A634A8-81ED-41D0-A245-4FD16BAF1B31}"/>
                    </a:ext>
                  </a:extLst>
                </p:cNvPr>
                <p:cNvSpPr/>
                <p:nvPr/>
              </p:nvSpPr>
              <p:spPr>
                <a:xfrm>
                  <a:off x="7775103" y="245910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5" name="手繪多邊形: 圖案 164">
                  <a:extLst>
                    <a:ext uri="{FF2B5EF4-FFF2-40B4-BE49-F238E27FC236}">
                      <a16:creationId xmlns:a16="http://schemas.microsoft.com/office/drawing/2014/main" id="{4116B176-F334-4258-8E0C-EC2FC477FC1F}"/>
                    </a:ext>
                  </a:extLst>
                </p:cNvPr>
                <p:cNvSpPr/>
                <p:nvPr/>
              </p:nvSpPr>
              <p:spPr>
                <a:xfrm>
                  <a:off x="7795176" y="245910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6" name="手繪多邊形: 圖案 165">
                  <a:extLst>
                    <a:ext uri="{FF2B5EF4-FFF2-40B4-BE49-F238E27FC236}">
                      <a16:creationId xmlns:a16="http://schemas.microsoft.com/office/drawing/2014/main" id="{F8C5BF3B-3E4B-4871-B6D5-6CC7ED5E8347}"/>
                    </a:ext>
                  </a:extLst>
                </p:cNvPr>
                <p:cNvSpPr/>
                <p:nvPr/>
              </p:nvSpPr>
              <p:spPr>
                <a:xfrm>
                  <a:off x="7815249" y="2459109"/>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7" name="手繪多邊形: 圖案 166">
                  <a:extLst>
                    <a:ext uri="{FF2B5EF4-FFF2-40B4-BE49-F238E27FC236}">
                      <a16:creationId xmlns:a16="http://schemas.microsoft.com/office/drawing/2014/main" id="{BCC4DB3F-ED95-4973-9BFA-4A74A6D645BA}"/>
                    </a:ext>
                  </a:extLst>
                </p:cNvPr>
                <p:cNvSpPr/>
                <p:nvPr/>
              </p:nvSpPr>
              <p:spPr>
                <a:xfrm>
                  <a:off x="7719901" y="2388900"/>
                  <a:ext cx="14476" cy="14476"/>
                </a:xfrm>
                <a:custGeom>
                  <a:avLst/>
                  <a:gdLst>
                    <a:gd name="connsiteX0" fmla="*/ 13656 w 14475"/>
                    <a:gd name="connsiteY0" fmla="*/ 8637 h 14475"/>
                    <a:gd name="connsiteX1" fmla="*/ 8637 w 14475"/>
                    <a:gd name="connsiteY1" fmla="*/ 13656 h 14475"/>
                    <a:gd name="connsiteX2" fmla="*/ 3619 w 14475"/>
                    <a:gd name="connsiteY2" fmla="*/ 8637 h 14475"/>
                    <a:gd name="connsiteX3" fmla="*/ 8637 w 14475"/>
                    <a:gd name="connsiteY3" fmla="*/ 3619 h 14475"/>
                    <a:gd name="connsiteX4" fmla="*/ 13656 w 14475"/>
                    <a:gd name="connsiteY4" fmla="*/ 8637 h 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5" h="14475">
                      <a:moveTo>
                        <a:pt x="13656" y="8637"/>
                      </a:moveTo>
                      <a:cubicBezTo>
                        <a:pt x="13656" y="11409"/>
                        <a:pt x="11409" y="13656"/>
                        <a:pt x="8637" y="13656"/>
                      </a:cubicBezTo>
                      <a:cubicBezTo>
                        <a:pt x="5866" y="13656"/>
                        <a:pt x="3619" y="11409"/>
                        <a:pt x="3619" y="8637"/>
                      </a:cubicBezTo>
                      <a:cubicBezTo>
                        <a:pt x="3619" y="5866"/>
                        <a:pt x="5865" y="3619"/>
                        <a:pt x="8637" y="3619"/>
                      </a:cubicBezTo>
                      <a:cubicBezTo>
                        <a:pt x="11409" y="3619"/>
                        <a:pt x="13656" y="5866"/>
                        <a:pt x="13656" y="863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8" name="手繪多邊形: 圖案 167">
                  <a:extLst>
                    <a:ext uri="{FF2B5EF4-FFF2-40B4-BE49-F238E27FC236}">
                      <a16:creationId xmlns:a16="http://schemas.microsoft.com/office/drawing/2014/main" id="{AC739404-B577-4840-90D8-7C39DC7A708F}"/>
                    </a:ext>
                  </a:extLst>
                </p:cNvPr>
                <p:cNvSpPr/>
                <p:nvPr/>
              </p:nvSpPr>
              <p:spPr>
                <a:xfrm>
                  <a:off x="7855396" y="2459109"/>
                  <a:ext cx="24127" cy="14476"/>
                </a:xfrm>
                <a:custGeom>
                  <a:avLst/>
                  <a:gdLst>
                    <a:gd name="connsiteX0" fmla="*/ 3619 w 24126"/>
                    <a:gd name="connsiteY0" fmla="*/ 3619 h 14475"/>
                    <a:gd name="connsiteX1" fmla="*/ 23693 w 24126"/>
                    <a:gd name="connsiteY1" fmla="*/ 3619 h 14475"/>
                    <a:gd name="connsiteX2" fmla="*/ 23693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3" y="3619"/>
                      </a:lnTo>
                      <a:lnTo>
                        <a:pt x="2369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69" name="手繪多邊形: 圖案 168">
                  <a:extLst>
                    <a:ext uri="{FF2B5EF4-FFF2-40B4-BE49-F238E27FC236}">
                      <a16:creationId xmlns:a16="http://schemas.microsoft.com/office/drawing/2014/main" id="{61C32DC4-1954-4A0D-95D6-563F465E0C46}"/>
                    </a:ext>
                  </a:extLst>
                </p:cNvPr>
                <p:cNvSpPr/>
                <p:nvPr/>
              </p:nvSpPr>
              <p:spPr>
                <a:xfrm>
                  <a:off x="7514197" y="2529366"/>
                  <a:ext cx="482533" cy="149585"/>
                </a:xfrm>
                <a:custGeom>
                  <a:avLst/>
                  <a:gdLst>
                    <a:gd name="connsiteX0" fmla="*/ 480314 w 482532"/>
                    <a:gd name="connsiteY0" fmla="*/ 149151 h 149585"/>
                    <a:gd name="connsiteX1" fmla="*/ 3619 w 482532"/>
                    <a:gd name="connsiteY1" fmla="*/ 149151 h 149585"/>
                    <a:gd name="connsiteX2" fmla="*/ 3619 w 482532"/>
                    <a:gd name="connsiteY2" fmla="*/ 3619 h 149585"/>
                    <a:gd name="connsiteX3" fmla="*/ 480314 w 482532"/>
                    <a:gd name="connsiteY3" fmla="*/ 3619 h 149585"/>
                    <a:gd name="connsiteX4" fmla="*/ 23693 w 482532"/>
                    <a:gd name="connsiteY4" fmla="*/ 129078 h 149585"/>
                    <a:gd name="connsiteX5" fmla="*/ 460240 w 482532"/>
                    <a:gd name="connsiteY5" fmla="*/ 129078 h 149585"/>
                    <a:gd name="connsiteX6" fmla="*/ 460240 w 482532"/>
                    <a:gd name="connsiteY6" fmla="*/ 23692 h 149585"/>
                    <a:gd name="connsiteX7" fmla="*/ 23693 w 482532"/>
                    <a:gd name="connsiteY7" fmla="*/ 23692 h 149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532" h="149585">
                      <a:moveTo>
                        <a:pt x="480314" y="149151"/>
                      </a:moveTo>
                      <a:lnTo>
                        <a:pt x="3619" y="149151"/>
                      </a:lnTo>
                      <a:lnTo>
                        <a:pt x="3619" y="3619"/>
                      </a:lnTo>
                      <a:lnTo>
                        <a:pt x="480314" y="3619"/>
                      </a:lnTo>
                      <a:close/>
                      <a:moveTo>
                        <a:pt x="23693" y="129078"/>
                      </a:moveTo>
                      <a:lnTo>
                        <a:pt x="460240" y="129078"/>
                      </a:lnTo>
                      <a:lnTo>
                        <a:pt x="460240" y="23692"/>
                      </a:lnTo>
                      <a:lnTo>
                        <a:pt x="23693" y="2369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0" name="手繪多邊形: 圖案 169">
                  <a:extLst>
                    <a:ext uri="{FF2B5EF4-FFF2-40B4-BE49-F238E27FC236}">
                      <a16:creationId xmlns:a16="http://schemas.microsoft.com/office/drawing/2014/main" id="{7ED47FEA-D59E-42A2-BF5B-244C47888DAC}"/>
                    </a:ext>
                  </a:extLst>
                </p:cNvPr>
                <p:cNvSpPr/>
                <p:nvPr/>
              </p:nvSpPr>
              <p:spPr>
                <a:xfrm>
                  <a:off x="7755029" y="2559476"/>
                  <a:ext cx="188188" cy="72380"/>
                </a:xfrm>
                <a:custGeom>
                  <a:avLst/>
                  <a:gdLst>
                    <a:gd name="connsiteX0" fmla="*/ 189298 w 188187"/>
                    <a:gd name="connsiteY0" fmla="*/ 68857 h 72379"/>
                    <a:gd name="connsiteX1" fmla="*/ 3619 w 188187"/>
                    <a:gd name="connsiteY1" fmla="*/ 68857 h 72379"/>
                    <a:gd name="connsiteX2" fmla="*/ 3619 w 188187"/>
                    <a:gd name="connsiteY2" fmla="*/ 3619 h 72379"/>
                    <a:gd name="connsiteX3" fmla="*/ 189298 w 188187"/>
                    <a:gd name="connsiteY3" fmla="*/ 3619 h 72379"/>
                    <a:gd name="connsiteX4" fmla="*/ 13656 w 188187"/>
                    <a:gd name="connsiteY4" fmla="*/ 58821 h 72379"/>
                    <a:gd name="connsiteX5" fmla="*/ 179261 w 188187"/>
                    <a:gd name="connsiteY5" fmla="*/ 58821 h 72379"/>
                    <a:gd name="connsiteX6" fmla="*/ 179261 w 188187"/>
                    <a:gd name="connsiteY6" fmla="*/ 13656 h 72379"/>
                    <a:gd name="connsiteX7" fmla="*/ 13656 w 188187"/>
                    <a:gd name="connsiteY7" fmla="*/ 13656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187" h="72379">
                      <a:moveTo>
                        <a:pt x="189298" y="68857"/>
                      </a:moveTo>
                      <a:lnTo>
                        <a:pt x="3619" y="68857"/>
                      </a:lnTo>
                      <a:lnTo>
                        <a:pt x="3619" y="3619"/>
                      </a:lnTo>
                      <a:lnTo>
                        <a:pt x="189298" y="3619"/>
                      </a:lnTo>
                      <a:close/>
                      <a:moveTo>
                        <a:pt x="13656" y="58821"/>
                      </a:moveTo>
                      <a:lnTo>
                        <a:pt x="179261" y="58821"/>
                      </a:lnTo>
                      <a:lnTo>
                        <a:pt x="179261" y="13656"/>
                      </a:lnTo>
                      <a:lnTo>
                        <a:pt x="13656"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1" name="手繪多邊形: 圖案 170">
                  <a:extLst>
                    <a:ext uri="{FF2B5EF4-FFF2-40B4-BE49-F238E27FC236}">
                      <a16:creationId xmlns:a16="http://schemas.microsoft.com/office/drawing/2014/main" id="{D3145984-4A23-4F01-B5AF-4216865C17BE}"/>
                    </a:ext>
                  </a:extLst>
                </p:cNvPr>
                <p:cNvSpPr/>
                <p:nvPr/>
              </p:nvSpPr>
              <p:spPr>
                <a:xfrm>
                  <a:off x="7544307" y="2569512"/>
                  <a:ext cx="159236" cy="72380"/>
                </a:xfrm>
                <a:custGeom>
                  <a:avLst/>
                  <a:gdLst>
                    <a:gd name="connsiteX0" fmla="*/ 3619 w 159235"/>
                    <a:gd name="connsiteY0" fmla="*/ 3619 h 72379"/>
                    <a:gd name="connsiteX1" fmla="*/ 158416 w 159235"/>
                    <a:gd name="connsiteY1" fmla="*/ 3619 h 72379"/>
                    <a:gd name="connsiteX2" fmla="*/ 158416 w 159235"/>
                    <a:gd name="connsiteY2" fmla="*/ 68857 h 72379"/>
                    <a:gd name="connsiteX3" fmla="*/ 3619 w 159235"/>
                    <a:gd name="connsiteY3" fmla="*/ 68857 h 72379"/>
                  </a:gdLst>
                  <a:ahLst/>
                  <a:cxnLst>
                    <a:cxn ang="0">
                      <a:pos x="connsiteX0" y="connsiteY0"/>
                    </a:cxn>
                    <a:cxn ang="0">
                      <a:pos x="connsiteX1" y="connsiteY1"/>
                    </a:cxn>
                    <a:cxn ang="0">
                      <a:pos x="connsiteX2" y="connsiteY2"/>
                    </a:cxn>
                    <a:cxn ang="0">
                      <a:pos x="connsiteX3" y="connsiteY3"/>
                    </a:cxn>
                  </a:cxnLst>
                  <a:rect l="l" t="t" r="r" b="b"/>
                  <a:pathLst>
                    <a:path w="159235" h="72379">
                      <a:moveTo>
                        <a:pt x="3619" y="3619"/>
                      </a:moveTo>
                      <a:lnTo>
                        <a:pt x="158416" y="3619"/>
                      </a:lnTo>
                      <a:lnTo>
                        <a:pt x="158416" y="68857"/>
                      </a:lnTo>
                      <a:lnTo>
                        <a:pt x="3619" y="68857"/>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2" name="手繪多邊形: 圖案 171">
                  <a:extLst>
                    <a:ext uri="{FF2B5EF4-FFF2-40B4-BE49-F238E27FC236}">
                      <a16:creationId xmlns:a16="http://schemas.microsoft.com/office/drawing/2014/main" id="{415A34F2-5773-4B13-A4BC-12C32D723174}"/>
                    </a:ext>
                  </a:extLst>
                </p:cNvPr>
                <p:cNvSpPr/>
                <p:nvPr/>
              </p:nvSpPr>
              <p:spPr>
                <a:xfrm>
                  <a:off x="7755029" y="263475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3" name="手繪多邊形: 圖案 172">
                  <a:extLst>
                    <a:ext uri="{FF2B5EF4-FFF2-40B4-BE49-F238E27FC236}">
                      <a16:creationId xmlns:a16="http://schemas.microsoft.com/office/drawing/2014/main" id="{5B36C16D-4CF1-4BA0-A1C2-0D1442208625}"/>
                    </a:ext>
                  </a:extLst>
                </p:cNvPr>
                <p:cNvSpPr/>
                <p:nvPr/>
              </p:nvSpPr>
              <p:spPr>
                <a:xfrm>
                  <a:off x="7775103" y="263475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4" name="手繪多邊形: 圖案 173">
                  <a:extLst>
                    <a:ext uri="{FF2B5EF4-FFF2-40B4-BE49-F238E27FC236}">
                      <a16:creationId xmlns:a16="http://schemas.microsoft.com/office/drawing/2014/main" id="{D246737C-F425-402F-8D64-430DA3FD9CCE}"/>
                    </a:ext>
                  </a:extLst>
                </p:cNvPr>
                <p:cNvSpPr/>
                <p:nvPr/>
              </p:nvSpPr>
              <p:spPr>
                <a:xfrm>
                  <a:off x="7795176" y="263475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5" name="手繪多邊形: 圖案 174">
                  <a:extLst>
                    <a:ext uri="{FF2B5EF4-FFF2-40B4-BE49-F238E27FC236}">
                      <a16:creationId xmlns:a16="http://schemas.microsoft.com/office/drawing/2014/main" id="{304F56A4-2DF4-4814-A509-E6EE19B0CFF3}"/>
                    </a:ext>
                  </a:extLst>
                </p:cNvPr>
                <p:cNvSpPr/>
                <p:nvPr/>
              </p:nvSpPr>
              <p:spPr>
                <a:xfrm>
                  <a:off x="7815249" y="263475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6" name="手繪多邊形: 圖案 175">
                  <a:extLst>
                    <a:ext uri="{FF2B5EF4-FFF2-40B4-BE49-F238E27FC236}">
                      <a16:creationId xmlns:a16="http://schemas.microsoft.com/office/drawing/2014/main" id="{97EB288B-8C1B-4437-B898-AA9A297DE2F1}"/>
                    </a:ext>
                  </a:extLst>
                </p:cNvPr>
                <p:cNvSpPr/>
                <p:nvPr/>
              </p:nvSpPr>
              <p:spPr>
                <a:xfrm>
                  <a:off x="7719901" y="2564494"/>
                  <a:ext cx="14476" cy="14476"/>
                </a:xfrm>
                <a:custGeom>
                  <a:avLst/>
                  <a:gdLst>
                    <a:gd name="connsiteX0" fmla="*/ 13656 w 14475"/>
                    <a:gd name="connsiteY0" fmla="*/ 8637 h 14475"/>
                    <a:gd name="connsiteX1" fmla="*/ 8637 w 14475"/>
                    <a:gd name="connsiteY1" fmla="*/ 13656 h 14475"/>
                    <a:gd name="connsiteX2" fmla="*/ 3619 w 14475"/>
                    <a:gd name="connsiteY2" fmla="*/ 8637 h 14475"/>
                    <a:gd name="connsiteX3" fmla="*/ 8637 w 14475"/>
                    <a:gd name="connsiteY3" fmla="*/ 3619 h 14475"/>
                    <a:gd name="connsiteX4" fmla="*/ 13656 w 14475"/>
                    <a:gd name="connsiteY4" fmla="*/ 8637 h 144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75" h="14475">
                      <a:moveTo>
                        <a:pt x="13656" y="8637"/>
                      </a:moveTo>
                      <a:cubicBezTo>
                        <a:pt x="13656" y="11409"/>
                        <a:pt x="11409" y="13656"/>
                        <a:pt x="8637" y="13656"/>
                      </a:cubicBezTo>
                      <a:cubicBezTo>
                        <a:pt x="5866" y="13656"/>
                        <a:pt x="3619" y="11409"/>
                        <a:pt x="3619" y="8637"/>
                      </a:cubicBezTo>
                      <a:cubicBezTo>
                        <a:pt x="3619" y="5866"/>
                        <a:pt x="5865" y="3619"/>
                        <a:pt x="8637" y="3619"/>
                      </a:cubicBezTo>
                      <a:cubicBezTo>
                        <a:pt x="11409" y="3619"/>
                        <a:pt x="13656" y="5866"/>
                        <a:pt x="13656" y="863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7" name="手繪多邊形: 圖案 176">
                  <a:extLst>
                    <a:ext uri="{FF2B5EF4-FFF2-40B4-BE49-F238E27FC236}">
                      <a16:creationId xmlns:a16="http://schemas.microsoft.com/office/drawing/2014/main" id="{261FF935-EAAC-4123-813C-3D5265EDEE86}"/>
                    </a:ext>
                  </a:extLst>
                </p:cNvPr>
                <p:cNvSpPr/>
                <p:nvPr/>
              </p:nvSpPr>
              <p:spPr>
                <a:xfrm>
                  <a:off x="7855396" y="2634751"/>
                  <a:ext cx="24127" cy="14476"/>
                </a:xfrm>
                <a:custGeom>
                  <a:avLst/>
                  <a:gdLst>
                    <a:gd name="connsiteX0" fmla="*/ 3619 w 24126"/>
                    <a:gd name="connsiteY0" fmla="*/ 3619 h 14475"/>
                    <a:gd name="connsiteX1" fmla="*/ 23693 w 24126"/>
                    <a:gd name="connsiteY1" fmla="*/ 3619 h 14475"/>
                    <a:gd name="connsiteX2" fmla="*/ 23693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3" y="3619"/>
                      </a:lnTo>
                      <a:lnTo>
                        <a:pt x="2369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8" name="手繪多邊形: 圖案 177">
                  <a:extLst>
                    <a:ext uri="{FF2B5EF4-FFF2-40B4-BE49-F238E27FC236}">
                      <a16:creationId xmlns:a16="http://schemas.microsoft.com/office/drawing/2014/main" id="{CAEA9731-98AE-4E17-ABEB-087645776A10}"/>
                    </a:ext>
                  </a:extLst>
                </p:cNvPr>
                <p:cNvSpPr/>
                <p:nvPr/>
              </p:nvSpPr>
              <p:spPr>
                <a:xfrm>
                  <a:off x="7775103" y="257954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79" name="手繪多邊形: 圖案 178">
                  <a:extLst>
                    <a:ext uri="{FF2B5EF4-FFF2-40B4-BE49-F238E27FC236}">
                      <a16:creationId xmlns:a16="http://schemas.microsoft.com/office/drawing/2014/main" id="{6DF27285-B90D-4FC5-8B68-15CED9F8478A}"/>
                    </a:ext>
                  </a:extLst>
                </p:cNvPr>
                <p:cNvSpPr/>
                <p:nvPr/>
              </p:nvSpPr>
              <p:spPr>
                <a:xfrm>
                  <a:off x="7795176" y="257954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0" name="手繪多邊形: 圖案 179">
                  <a:extLst>
                    <a:ext uri="{FF2B5EF4-FFF2-40B4-BE49-F238E27FC236}">
                      <a16:creationId xmlns:a16="http://schemas.microsoft.com/office/drawing/2014/main" id="{725EE5B8-57DD-405C-AA9E-79336BE24ACF}"/>
                    </a:ext>
                  </a:extLst>
                </p:cNvPr>
                <p:cNvSpPr/>
                <p:nvPr/>
              </p:nvSpPr>
              <p:spPr>
                <a:xfrm>
                  <a:off x="7775103" y="2403955"/>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1" name="手繪多邊形: 圖案 180">
                  <a:extLst>
                    <a:ext uri="{FF2B5EF4-FFF2-40B4-BE49-F238E27FC236}">
                      <a16:creationId xmlns:a16="http://schemas.microsoft.com/office/drawing/2014/main" id="{4FF7E03A-11FD-47B0-8AD6-7605C25E1D8F}"/>
                    </a:ext>
                  </a:extLst>
                </p:cNvPr>
                <p:cNvSpPr/>
                <p:nvPr/>
              </p:nvSpPr>
              <p:spPr>
                <a:xfrm>
                  <a:off x="7775103" y="222831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2" name="手繪多邊形: 圖案 181">
                  <a:extLst>
                    <a:ext uri="{FF2B5EF4-FFF2-40B4-BE49-F238E27FC236}">
                      <a16:creationId xmlns:a16="http://schemas.microsoft.com/office/drawing/2014/main" id="{0F5AA059-E2A0-4C23-9015-A2F3113C0FCA}"/>
                    </a:ext>
                  </a:extLst>
                </p:cNvPr>
                <p:cNvSpPr/>
                <p:nvPr/>
              </p:nvSpPr>
              <p:spPr>
                <a:xfrm>
                  <a:off x="7795176" y="222831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3" name="手繪多邊形: 圖案 182">
                  <a:extLst>
                    <a:ext uri="{FF2B5EF4-FFF2-40B4-BE49-F238E27FC236}">
                      <a16:creationId xmlns:a16="http://schemas.microsoft.com/office/drawing/2014/main" id="{BD0287FB-EB42-4503-95E5-79A93805E666}"/>
                    </a:ext>
                  </a:extLst>
                </p:cNvPr>
                <p:cNvSpPr/>
                <p:nvPr/>
              </p:nvSpPr>
              <p:spPr>
                <a:xfrm>
                  <a:off x="7805213" y="2228313"/>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4" name="手繪多邊形: 圖案 183">
                  <a:extLst>
                    <a:ext uri="{FF2B5EF4-FFF2-40B4-BE49-F238E27FC236}">
                      <a16:creationId xmlns:a16="http://schemas.microsoft.com/office/drawing/2014/main" id="{5282142C-1103-44A8-93A5-7ABDBAA9E3B7}"/>
                    </a:ext>
                  </a:extLst>
                </p:cNvPr>
                <p:cNvSpPr/>
                <p:nvPr/>
              </p:nvSpPr>
              <p:spPr>
                <a:xfrm>
                  <a:off x="7825286" y="222831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5" name="手繪多邊形: 圖案 184">
                  <a:extLst>
                    <a:ext uri="{FF2B5EF4-FFF2-40B4-BE49-F238E27FC236}">
                      <a16:creationId xmlns:a16="http://schemas.microsoft.com/office/drawing/2014/main" id="{2021EF7F-DE14-4F4C-97B7-5687D80A9AB1}"/>
                    </a:ext>
                  </a:extLst>
                </p:cNvPr>
                <p:cNvSpPr/>
                <p:nvPr/>
              </p:nvSpPr>
              <p:spPr>
                <a:xfrm>
                  <a:off x="7845359" y="2228313"/>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6" name="手繪多邊形: 圖案 185">
                  <a:extLst>
                    <a:ext uri="{FF2B5EF4-FFF2-40B4-BE49-F238E27FC236}">
                      <a16:creationId xmlns:a16="http://schemas.microsoft.com/office/drawing/2014/main" id="{0C85EC1C-3693-4218-B78C-6CB1838C0FB0}"/>
                    </a:ext>
                  </a:extLst>
                </p:cNvPr>
                <p:cNvSpPr/>
                <p:nvPr/>
              </p:nvSpPr>
              <p:spPr>
                <a:xfrm>
                  <a:off x="7855396" y="2228313"/>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7" name="手繪多邊形: 圖案 186">
                  <a:extLst>
                    <a:ext uri="{FF2B5EF4-FFF2-40B4-BE49-F238E27FC236}">
                      <a16:creationId xmlns:a16="http://schemas.microsoft.com/office/drawing/2014/main" id="{087AF21E-3DE0-4A18-AC9A-A81159B68B56}"/>
                    </a:ext>
                  </a:extLst>
                </p:cNvPr>
                <p:cNvSpPr/>
                <p:nvPr/>
              </p:nvSpPr>
              <p:spPr>
                <a:xfrm>
                  <a:off x="7775103" y="205267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8" name="手繪多邊形: 圖案 187">
                  <a:extLst>
                    <a:ext uri="{FF2B5EF4-FFF2-40B4-BE49-F238E27FC236}">
                      <a16:creationId xmlns:a16="http://schemas.microsoft.com/office/drawing/2014/main" id="{F6B0EB1D-7988-411A-8909-4BA57796E76E}"/>
                    </a:ext>
                  </a:extLst>
                </p:cNvPr>
                <p:cNvSpPr/>
                <p:nvPr/>
              </p:nvSpPr>
              <p:spPr>
                <a:xfrm>
                  <a:off x="7795176" y="205267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89" name="手繪多邊形: 圖案 188">
                  <a:extLst>
                    <a:ext uri="{FF2B5EF4-FFF2-40B4-BE49-F238E27FC236}">
                      <a16:creationId xmlns:a16="http://schemas.microsoft.com/office/drawing/2014/main" id="{07D05531-EA47-4DD1-8018-5CD169561A25}"/>
                    </a:ext>
                  </a:extLst>
                </p:cNvPr>
                <p:cNvSpPr/>
                <p:nvPr/>
              </p:nvSpPr>
              <p:spPr>
                <a:xfrm>
                  <a:off x="7805213" y="205267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0" name="手繪多邊形: 圖案 189">
                  <a:extLst>
                    <a:ext uri="{FF2B5EF4-FFF2-40B4-BE49-F238E27FC236}">
                      <a16:creationId xmlns:a16="http://schemas.microsoft.com/office/drawing/2014/main" id="{76DF02DA-990C-4879-BB66-2E25793C0ED1}"/>
                    </a:ext>
                  </a:extLst>
                </p:cNvPr>
                <p:cNvSpPr/>
                <p:nvPr/>
              </p:nvSpPr>
              <p:spPr>
                <a:xfrm>
                  <a:off x="7825286" y="205267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1" name="手繪多邊形: 圖案 190">
                  <a:extLst>
                    <a:ext uri="{FF2B5EF4-FFF2-40B4-BE49-F238E27FC236}">
                      <a16:creationId xmlns:a16="http://schemas.microsoft.com/office/drawing/2014/main" id="{9BBF4055-52AE-4489-B4F5-732FDEBBFBB1}"/>
                    </a:ext>
                  </a:extLst>
                </p:cNvPr>
                <p:cNvSpPr/>
                <p:nvPr/>
              </p:nvSpPr>
              <p:spPr>
                <a:xfrm>
                  <a:off x="7775103" y="187702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2" name="手繪多邊形: 圖案 191">
                  <a:extLst>
                    <a:ext uri="{FF2B5EF4-FFF2-40B4-BE49-F238E27FC236}">
                      <a16:creationId xmlns:a16="http://schemas.microsoft.com/office/drawing/2014/main" id="{33B7BDF3-CB2A-4524-8A5A-7A663BDCCAA3}"/>
                    </a:ext>
                  </a:extLst>
                </p:cNvPr>
                <p:cNvSpPr/>
                <p:nvPr/>
              </p:nvSpPr>
              <p:spPr>
                <a:xfrm>
                  <a:off x="7795176" y="187702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3" name="手繪多邊形: 圖案 192">
                  <a:extLst>
                    <a:ext uri="{FF2B5EF4-FFF2-40B4-BE49-F238E27FC236}">
                      <a16:creationId xmlns:a16="http://schemas.microsoft.com/office/drawing/2014/main" id="{8120F9AE-B329-4E89-8D8D-D7AA11A4952B}"/>
                    </a:ext>
                  </a:extLst>
                </p:cNvPr>
                <p:cNvSpPr/>
                <p:nvPr/>
              </p:nvSpPr>
              <p:spPr>
                <a:xfrm>
                  <a:off x="7845359" y="1877029"/>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4" name="手繪多邊形: 圖案 193">
                  <a:extLst>
                    <a:ext uri="{FF2B5EF4-FFF2-40B4-BE49-F238E27FC236}">
                      <a16:creationId xmlns:a16="http://schemas.microsoft.com/office/drawing/2014/main" id="{72741C43-BA0B-4501-8744-EB05093A8E10}"/>
                    </a:ext>
                  </a:extLst>
                </p:cNvPr>
                <p:cNvSpPr/>
                <p:nvPr/>
              </p:nvSpPr>
              <p:spPr>
                <a:xfrm>
                  <a:off x="7855396" y="1877029"/>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5" name="手繪多邊形: 圖案 194">
                  <a:extLst>
                    <a:ext uri="{FF2B5EF4-FFF2-40B4-BE49-F238E27FC236}">
                      <a16:creationId xmlns:a16="http://schemas.microsoft.com/office/drawing/2014/main" id="{E69D545A-3BBC-46AF-A8C5-0FF0CDA8781E}"/>
                    </a:ext>
                  </a:extLst>
                </p:cNvPr>
                <p:cNvSpPr/>
                <p:nvPr/>
              </p:nvSpPr>
              <p:spPr>
                <a:xfrm>
                  <a:off x="7865433" y="1877029"/>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6" name="手繪多邊形: 圖案 195">
                  <a:extLst>
                    <a:ext uri="{FF2B5EF4-FFF2-40B4-BE49-F238E27FC236}">
                      <a16:creationId xmlns:a16="http://schemas.microsoft.com/office/drawing/2014/main" id="{AF972E7C-6EFD-4E77-9F4E-69D1DCAE1D4B}"/>
                    </a:ext>
                  </a:extLst>
                </p:cNvPr>
                <p:cNvSpPr/>
                <p:nvPr/>
              </p:nvSpPr>
              <p:spPr>
                <a:xfrm>
                  <a:off x="7815249" y="1877029"/>
                  <a:ext cx="24127" cy="14476"/>
                </a:xfrm>
                <a:custGeom>
                  <a:avLst/>
                  <a:gdLst>
                    <a:gd name="connsiteX0" fmla="*/ 3619 w 24126"/>
                    <a:gd name="connsiteY0" fmla="*/ 3619 h 14475"/>
                    <a:gd name="connsiteX1" fmla="*/ 23692 w 24126"/>
                    <a:gd name="connsiteY1" fmla="*/ 3619 h 14475"/>
                    <a:gd name="connsiteX2" fmla="*/ 23692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2" y="3619"/>
                      </a:lnTo>
                      <a:lnTo>
                        <a:pt x="23692"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7" name="手繪多邊形: 圖案 196">
                  <a:extLst>
                    <a:ext uri="{FF2B5EF4-FFF2-40B4-BE49-F238E27FC236}">
                      <a16:creationId xmlns:a16="http://schemas.microsoft.com/office/drawing/2014/main" id="{2AC79E2C-31B1-40A5-A288-B01CB04A730B}"/>
                    </a:ext>
                  </a:extLst>
                </p:cNvPr>
                <p:cNvSpPr/>
                <p:nvPr/>
              </p:nvSpPr>
              <p:spPr>
                <a:xfrm>
                  <a:off x="7845359" y="2052671"/>
                  <a:ext cx="24127" cy="14476"/>
                </a:xfrm>
                <a:custGeom>
                  <a:avLst/>
                  <a:gdLst>
                    <a:gd name="connsiteX0" fmla="*/ 3619 w 24126"/>
                    <a:gd name="connsiteY0" fmla="*/ 3619 h 14475"/>
                    <a:gd name="connsiteX1" fmla="*/ 23692 w 24126"/>
                    <a:gd name="connsiteY1" fmla="*/ 3619 h 14475"/>
                    <a:gd name="connsiteX2" fmla="*/ 23692 w 24126"/>
                    <a:gd name="connsiteY2" fmla="*/ 13656 h 14475"/>
                    <a:gd name="connsiteX3" fmla="*/ 3619 w 24126"/>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3692" y="3619"/>
                      </a:lnTo>
                      <a:lnTo>
                        <a:pt x="23692"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8" name="手繪多邊形: 圖案 197">
                  <a:extLst>
                    <a:ext uri="{FF2B5EF4-FFF2-40B4-BE49-F238E27FC236}">
                      <a16:creationId xmlns:a16="http://schemas.microsoft.com/office/drawing/2014/main" id="{E33C35C4-75D4-4CD7-B982-F2A407E42C19}"/>
                    </a:ext>
                  </a:extLst>
                </p:cNvPr>
                <p:cNvSpPr/>
                <p:nvPr/>
              </p:nvSpPr>
              <p:spPr>
                <a:xfrm>
                  <a:off x="7875469" y="2052671"/>
                  <a:ext cx="14476" cy="14476"/>
                </a:xfrm>
                <a:custGeom>
                  <a:avLst/>
                  <a:gdLst>
                    <a:gd name="connsiteX0" fmla="*/ 3619 w 14475"/>
                    <a:gd name="connsiteY0" fmla="*/ 3619 h 14475"/>
                    <a:gd name="connsiteX1" fmla="*/ 13656 w 14475"/>
                    <a:gd name="connsiteY1" fmla="*/ 3619 h 14475"/>
                    <a:gd name="connsiteX2" fmla="*/ 13656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6" y="3619"/>
                      </a:lnTo>
                      <a:lnTo>
                        <a:pt x="13656"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99" name="手繪多邊形: 圖案 198">
                  <a:extLst>
                    <a:ext uri="{FF2B5EF4-FFF2-40B4-BE49-F238E27FC236}">
                      <a16:creationId xmlns:a16="http://schemas.microsoft.com/office/drawing/2014/main" id="{D31F095E-22BE-4B6D-A733-D4A4890DE45F}"/>
                    </a:ext>
                  </a:extLst>
                </p:cNvPr>
                <p:cNvSpPr/>
                <p:nvPr/>
              </p:nvSpPr>
              <p:spPr>
                <a:xfrm>
                  <a:off x="7895543" y="2052671"/>
                  <a:ext cx="14476" cy="14476"/>
                </a:xfrm>
                <a:custGeom>
                  <a:avLst/>
                  <a:gdLst>
                    <a:gd name="connsiteX0" fmla="*/ 3619 w 14475"/>
                    <a:gd name="connsiteY0" fmla="*/ 3619 h 14475"/>
                    <a:gd name="connsiteX1" fmla="*/ 13655 w 14475"/>
                    <a:gd name="connsiteY1" fmla="*/ 3619 h 14475"/>
                    <a:gd name="connsiteX2" fmla="*/ 13655 w 14475"/>
                    <a:gd name="connsiteY2" fmla="*/ 13656 h 14475"/>
                    <a:gd name="connsiteX3" fmla="*/ 3619 w 14475"/>
                    <a:gd name="connsiteY3" fmla="*/ 1365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3655" y="3619"/>
                      </a:lnTo>
                      <a:lnTo>
                        <a:pt x="13655"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0" name="手繪多邊形: 圖案 199">
                  <a:extLst>
                    <a:ext uri="{FF2B5EF4-FFF2-40B4-BE49-F238E27FC236}">
                      <a16:creationId xmlns:a16="http://schemas.microsoft.com/office/drawing/2014/main" id="{C6DA88CB-DDB9-4D5F-A92F-3639A5EDEAF3}"/>
                    </a:ext>
                  </a:extLst>
                </p:cNvPr>
                <p:cNvSpPr/>
                <p:nvPr/>
              </p:nvSpPr>
              <p:spPr>
                <a:xfrm>
                  <a:off x="7795176" y="2403955"/>
                  <a:ext cx="28952" cy="14476"/>
                </a:xfrm>
                <a:custGeom>
                  <a:avLst/>
                  <a:gdLst>
                    <a:gd name="connsiteX0" fmla="*/ 3619 w 28951"/>
                    <a:gd name="connsiteY0" fmla="*/ 3619 h 14475"/>
                    <a:gd name="connsiteX1" fmla="*/ 28711 w 28951"/>
                    <a:gd name="connsiteY1" fmla="*/ 3619 h 14475"/>
                    <a:gd name="connsiteX2" fmla="*/ 28711 w 28951"/>
                    <a:gd name="connsiteY2" fmla="*/ 13656 h 14475"/>
                    <a:gd name="connsiteX3" fmla="*/ 3619 w 28951"/>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8711" y="3619"/>
                      </a:lnTo>
                      <a:lnTo>
                        <a:pt x="28711"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1" name="手繪多邊形: 圖案 200">
                  <a:extLst>
                    <a:ext uri="{FF2B5EF4-FFF2-40B4-BE49-F238E27FC236}">
                      <a16:creationId xmlns:a16="http://schemas.microsoft.com/office/drawing/2014/main" id="{10D69EAD-13E4-4D9E-9E15-EFE6B01AA028}"/>
                    </a:ext>
                  </a:extLst>
                </p:cNvPr>
                <p:cNvSpPr/>
                <p:nvPr/>
              </p:nvSpPr>
              <p:spPr>
                <a:xfrm>
                  <a:off x="7830304" y="2403955"/>
                  <a:ext cx="28952" cy="14476"/>
                </a:xfrm>
                <a:custGeom>
                  <a:avLst/>
                  <a:gdLst>
                    <a:gd name="connsiteX0" fmla="*/ 3619 w 28951"/>
                    <a:gd name="connsiteY0" fmla="*/ 3619 h 14475"/>
                    <a:gd name="connsiteX1" fmla="*/ 28710 w 28951"/>
                    <a:gd name="connsiteY1" fmla="*/ 3619 h 14475"/>
                    <a:gd name="connsiteX2" fmla="*/ 28710 w 28951"/>
                    <a:gd name="connsiteY2" fmla="*/ 13656 h 14475"/>
                    <a:gd name="connsiteX3" fmla="*/ 3619 w 28951"/>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8710" y="3619"/>
                      </a:lnTo>
                      <a:lnTo>
                        <a:pt x="28710"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2" name="手繪多邊形: 圖案 201">
                  <a:extLst>
                    <a:ext uri="{FF2B5EF4-FFF2-40B4-BE49-F238E27FC236}">
                      <a16:creationId xmlns:a16="http://schemas.microsoft.com/office/drawing/2014/main" id="{6939DFA7-8BC6-412E-940F-38FFE8C70E3C}"/>
                    </a:ext>
                  </a:extLst>
                </p:cNvPr>
                <p:cNvSpPr/>
                <p:nvPr/>
              </p:nvSpPr>
              <p:spPr>
                <a:xfrm>
                  <a:off x="7865433" y="2403955"/>
                  <a:ext cx="28952" cy="14476"/>
                </a:xfrm>
                <a:custGeom>
                  <a:avLst/>
                  <a:gdLst>
                    <a:gd name="connsiteX0" fmla="*/ 3619 w 28951"/>
                    <a:gd name="connsiteY0" fmla="*/ 3619 h 14475"/>
                    <a:gd name="connsiteX1" fmla="*/ 28710 w 28951"/>
                    <a:gd name="connsiteY1" fmla="*/ 3619 h 14475"/>
                    <a:gd name="connsiteX2" fmla="*/ 28710 w 28951"/>
                    <a:gd name="connsiteY2" fmla="*/ 13656 h 14475"/>
                    <a:gd name="connsiteX3" fmla="*/ 3619 w 28951"/>
                    <a:gd name="connsiteY3" fmla="*/ 13656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8710" y="3619"/>
                      </a:lnTo>
                      <a:lnTo>
                        <a:pt x="28710"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3" name="手繪多邊形: 圖案 202">
                  <a:extLst>
                    <a:ext uri="{FF2B5EF4-FFF2-40B4-BE49-F238E27FC236}">
                      <a16:creationId xmlns:a16="http://schemas.microsoft.com/office/drawing/2014/main" id="{2401B5B7-2AFC-4082-9075-2184EDD8D81E}"/>
                    </a:ext>
                  </a:extLst>
                </p:cNvPr>
                <p:cNvSpPr/>
                <p:nvPr/>
              </p:nvSpPr>
              <p:spPr>
                <a:xfrm>
                  <a:off x="7514197" y="2689953"/>
                  <a:ext cx="482533" cy="14476"/>
                </a:xfrm>
                <a:custGeom>
                  <a:avLst/>
                  <a:gdLst>
                    <a:gd name="connsiteX0" fmla="*/ 3619 w 482532"/>
                    <a:gd name="connsiteY0" fmla="*/ 3619 h 14475"/>
                    <a:gd name="connsiteX1" fmla="*/ 480313 w 482532"/>
                    <a:gd name="connsiteY1" fmla="*/ 3619 h 14475"/>
                    <a:gd name="connsiteX2" fmla="*/ 480313 w 482532"/>
                    <a:gd name="connsiteY2" fmla="*/ 13656 h 14475"/>
                    <a:gd name="connsiteX3" fmla="*/ 3619 w 482532"/>
                    <a:gd name="connsiteY3" fmla="*/ 13656 h 14475"/>
                  </a:gdLst>
                  <a:ahLst/>
                  <a:cxnLst>
                    <a:cxn ang="0">
                      <a:pos x="connsiteX0" y="connsiteY0"/>
                    </a:cxn>
                    <a:cxn ang="0">
                      <a:pos x="connsiteX1" y="connsiteY1"/>
                    </a:cxn>
                    <a:cxn ang="0">
                      <a:pos x="connsiteX2" y="connsiteY2"/>
                    </a:cxn>
                    <a:cxn ang="0">
                      <a:pos x="connsiteX3" y="connsiteY3"/>
                    </a:cxn>
                  </a:cxnLst>
                  <a:rect l="l" t="t" r="r" b="b"/>
                  <a:pathLst>
                    <a:path w="482532" h="14475">
                      <a:moveTo>
                        <a:pt x="3619" y="3619"/>
                      </a:moveTo>
                      <a:lnTo>
                        <a:pt x="480313" y="3619"/>
                      </a:lnTo>
                      <a:lnTo>
                        <a:pt x="48031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4" name="手繪多邊形: 圖案 203">
                  <a:extLst>
                    <a:ext uri="{FF2B5EF4-FFF2-40B4-BE49-F238E27FC236}">
                      <a16:creationId xmlns:a16="http://schemas.microsoft.com/office/drawing/2014/main" id="{1B65D082-9C91-41B1-91AC-A3E4538EFFD7}"/>
                    </a:ext>
                  </a:extLst>
                </p:cNvPr>
                <p:cNvSpPr/>
                <p:nvPr/>
              </p:nvSpPr>
              <p:spPr>
                <a:xfrm>
                  <a:off x="7514197" y="2710026"/>
                  <a:ext cx="482533" cy="14476"/>
                </a:xfrm>
                <a:custGeom>
                  <a:avLst/>
                  <a:gdLst>
                    <a:gd name="connsiteX0" fmla="*/ 3619 w 482532"/>
                    <a:gd name="connsiteY0" fmla="*/ 3619 h 14475"/>
                    <a:gd name="connsiteX1" fmla="*/ 480313 w 482532"/>
                    <a:gd name="connsiteY1" fmla="*/ 3619 h 14475"/>
                    <a:gd name="connsiteX2" fmla="*/ 480313 w 482532"/>
                    <a:gd name="connsiteY2" fmla="*/ 13656 h 14475"/>
                    <a:gd name="connsiteX3" fmla="*/ 3619 w 482532"/>
                    <a:gd name="connsiteY3" fmla="*/ 13656 h 14475"/>
                  </a:gdLst>
                  <a:ahLst/>
                  <a:cxnLst>
                    <a:cxn ang="0">
                      <a:pos x="connsiteX0" y="connsiteY0"/>
                    </a:cxn>
                    <a:cxn ang="0">
                      <a:pos x="connsiteX1" y="connsiteY1"/>
                    </a:cxn>
                    <a:cxn ang="0">
                      <a:pos x="connsiteX2" y="connsiteY2"/>
                    </a:cxn>
                    <a:cxn ang="0">
                      <a:pos x="connsiteX3" y="connsiteY3"/>
                    </a:cxn>
                  </a:cxnLst>
                  <a:rect l="l" t="t" r="r" b="b"/>
                  <a:pathLst>
                    <a:path w="482532" h="14475">
                      <a:moveTo>
                        <a:pt x="3619" y="3619"/>
                      </a:moveTo>
                      <a:lnTo>
                        <a:pt x="480313" y="3619"/>
                      </a:lnTo>
                      <a:lnTo>
                        <a:pt x="48031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205" name="手繪多邊形: 圖案 204">
                  <a:extLst>
                    <a:ext uri="{FF2B5EF4-FFF2-40B4-BE49-F238E27FC236}">
                      <a16:creationId xmlns:a16="http://schemas.microsoft.com/office/drawing/2014/main" id="{ACF8AA8D-ACD8-4BEB-9EDF-540F41F77A9B}"/>
                    </a:ext>
                  </a:extLst>
                </p:cNvPr>
                <p:cNvSpPr/>
                <p:nvPr/>
              </p:nvSpPr>
              <p:spPr>
                <a:xfrm>
                  <a:off x="7514197" y="2730099"/>
                  <a:ext cx="482533" cy="14476"/>
                </a:xfrm>
                <a:custGeom>
                  <a:avLst/>
                  <a:gdLst>
                    <a:gd name="connsiteX0" fmla="*/ 3619 w 482532"/>
                    <a:gd name="connsiteY0" fmla="*/ 3619 h 14475"/>
                    <a:gd name="connsiteX1" fmla="*/ 480313 w 482532"/>
                    <a:gd name="connsiteY1" fmla="*/ 3619 h 14475"/>
                    <a:gd name="connsiteX2" fmla="*/ 480313 w 482532"/>
                    <a:gd name="connsiteY2" fmla="*/ 13656 h 14475"/>
                    <a:gd name="connsiteX3" fmla="*/ 3619 w 482532"/>
                    <a:gd name="connsiteY3" fmla="*/ 13656 h 14475"/>
                  </a:gdLst>
                  <a:ahLst/>
                  <a:cxnLst>
                    <a:cxn ang="0">
                      <a:pos x="connsiteX0" y="connsiteY0"/>
                    </a:cxn>
                    <a:cxn ang="0">
                      <a:pos x="connsiteX1" y="connsiteY1"/>
                    </a:cxn>
                    <a:cxn ang="0">
                      <a:pos x="connsiteX2" y="connsiteY2"/>
                    </a:cxn>
                    <a:cxn ang="0">
                      <a:pos x="connsiteX3" y="connsiteY3"/>
                    </a:cxn>
                  </a:cxnLst>
                  <a:rect l="l" t="t" r="r" b="b"/>
                  <a:pathLst>
                    <a:path w="482532" h="14475">
                      <a:moveTo>
                        <a:pt x="3619" y="3619"/>
                      </a:moveTo>
                      <a:lnTo>
                        <a:pt x="480313" y="3619"/>
                      </a:lnTo>
                      <a:lnTo>
                        <a:pt x="480313" y="13656"/>
                      </a:lnTo>
                      <a:lnTo>
                        <a:pt x="3619" y="136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nvGrpSpPr>
              <p:cNvPr id="52" name="群組 51">
                <a:extLst>
                  <a:ext uri="{FF2B5EF4-FFF2-40B4-BE49-F238E27FC236}">
                    <a16:creationId xmlns:a16="http://schemas.microsoft.com/office/drawing/2014/main" id="{4C5068D8-3A52-462D-A14C-1220E21D3B6F}"/>
                  </a:ext>
                </a:extLst>
              </p:cNvPr>
              <p:cNvGrpSpPr/>
              <p:nvPr/>
            </p:nvGrpSpPr>
            <p:grpSpPr>
              <a:xfrm>
                <a:off x="8834262" y="4322429"/>
                <a:ext cx="1033393" cy="1899769"/>
                <a:chOff x="7887797" y="3025211"/>
                <a:chExt cx="477708" cy="878210"/>
              </a:xfrm>
            </p:grpSpPr>
            <p:sp>
              <p:nvSpPr>
                <p:cNvPr id="53" name="手繪多邊形: 圖案 52">
                  <a:extLst>
                    <a:ext uri="{FF2B5EF4-FFF2-40B4-BE49-F238E27FC236}">
                      <a16:creationId xmlns:a16="http://schemas.microsoft.com/office/drawing/2014/main" id="{131FB303-1300-40E4-AEC8-6841289F7757}"/>
                    </a:ext>
                  </a:extLst>
                </p:cNvPr>
                <p:cNvSpPr/>
                <p:nvPr/>
              </p:nvSpPr>
              <p:spPr>
                <a:xfrm>
                  <a:off x="7887797" y="3025211"/>
                  <a:ext cx="477708" cy="878210"/>
                </a:xfrm>
                <a:custGeom>
                  <a:avLst/>
                  <a:gdLst>
                    <a:gd name="connsiteX0" fmla="*/ 474909 w 477707"/>
                    <a:gd name="connsiteY0" fmla="*/ 875701 h 878210"/>
                    <a:gd name="connsiteX1" fmla="*/ 3619 w 477707"/>
                    <a:gd name="connsiteY1" fmla="*/ 875701 h 878210"/>
                    <a:gd name="connsiteX2" fmla="*/ 3619 w 477707"/>
                    <a:gd name="connsiteY2" fmla="*/ 3619 h 878210"/>
                    <a:gd name="connsiteX3" fmla="*/ 474909 w 477707"/>
                    <a:gd name="connsiteY3" fmla="*/ 3619 h 878210"/>
                    <a:gd name="connsiteX4" fmla="*/ 21328 w 477707"/>
                    <a:gd name="connsiteY4" fmla="*/ 858088 h 878210"/>
                    <a:gd name="connsiteX5" fmla="*/ 457393 w 477707"/>
                    <a:gd name="connsiteY5" fmla="*/ 858088 h 878210"/>
                    <a:gd name="connsiteX6" fmla="*/ 457393 w 477707"/>
                    <a:gd name="connsiteY6" fmla="*/ 21231 h 878210"/>
                    <a:gd name="connsiteX7" fmla="*/ 21328 w 477707"/>
                    <a:gd name="connsiteY7" fmla="*/ 21231 h 8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707" h="878210">
                      <a:moveTo>
                        <a:pt x="474909" y="875701"/>
                      </a:moveTo>
                      <a:lnTo>
                        <a:pt x="3619" y="875701"/>
                      </a:lnTo>
                      <a:lnTo>
                        <a:pt x="3619" y="3619"/>
                      </a:lnTo>
                      <a:lnTo>
                        <a:pt x="474909" y="3619"/>
                      </a:lnTo>
                      <a:close/>
                      <a:moveTo>
                        <a:pt x="21328" y="858088"/>
                      </a:moveTo>
                      <a:lnTo>
                        <a:pt x="457393" y="858088"/>
                      </a:lnTo>
                      <a:lnTo>
                        <a:pt x="457393" y="21231"/>
                      </a:lnTo>
                      <a:lnTo>
                        <a:pt x="21328" y="21231"/>
                      </a:lnTo>
                      <a:close/>
                    </a:path>
                  </a:pathLst>
                </a:custGeom>
                <a:solidFill>
                  <a:schemeClr val="tx1"/>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4" name="手繪多邊形: 圖案 53">
                  <a:extLst>
                    <a:ext uri="{FF2B5EF4-FFF2-40B4-BE49-F238E27FC236}">
                      <a16:creationId xmlns:a16="http://schemas.microsoft.com/office/drawing/2014/main" id="{64637D29-A0EE-4B9A-B3CE-17EE680D4B5A}"/>
                    </a:ext>
                  </a:extLst>
                </p:cNvPr>
                <p:cNvSpPr/>
                <p:nvPr/>
              </p:nvSpPr>
              <p:spPr>
                <a:xfrm>
                  <a:off x="7914240" y="3064875"/>
                  <a:ext cx="424629" cy="130284"/>
                </a:xfrm>
                <a:custGeom>
                  <a:avLst/>
                  <a:gdLst>
                    <a:gd name="connsiteX0" fmla="*/ 422024 w 424629"/>
                    <a:gd name="connsiteY0" fmla="*/ 131345 h 130283"/>
                    <a:gd name="connsiteX1" fmla="*/ 3619 w 424629"/>
                    <a:gd name="connsiteY1" fmla="*/ 131345 h 130283"/>
                    <a:gd name="connsiteX2" fmla="*/ 3619 w 424629"/>
                    <a:gd name="connsiteY2" fmla="*/ 3619 h 130283"/>
                    <a:gd name="connsiteX3" fmla="*/ 422024 w 424629"/>
                    <a:gd name="connsiteY3" fmla="*/ 3619 h 130283"/>
                    <a:gd name="connsiteX4" fmla="*/ 21232 w 424629"/>
                    <a:gd name="connsiteY4" fmla="*/ 113733 h 130283"/>
                    <a:gd name="connsiteX5" fmla="*/ 404411 w 424629"/>
                    <a:gd name="connsiteY5" fmla="*/ 113733 h 130283"/>
                    <a:gd name="connsiteX6" fmla="*/ 404411 w 424629"/>
                    <a:gd name="connsiteY6" fmla="*/ 21231 h 130283"/>
                    <a:gd name="connsiteX7" fmla="*/ 21232 w 424629"/>
                    <a:gd name="connsiteY7" fmla="*/ 21231 h 1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9" h="130283">
                      <a:moveTo>
                        <a:pt x="422024" y="131345"/>
                      </a:moveTo>
                      <a:lnTo>
                        <a:pt x="3619" y="131345"/>
                      </a:lnTo>
                      <a:lnTo>
                        <a:pt x="3619" y="3619"/>
                      </a:lnTo>
                      <a:lnTo>
                        <a:pt x="422024" y="3619"/>
                      </a:lnTo>
                      <a:close/>
                      <a:moveTo>
                        <a:pt x="21232" y="113733"/>
                      </a:moveTo>
                      <a:lnTo>
                        <a:pt x="404411" y="113733"/>
                      </a:lnTo>
                      <a:lnTo>
                        <a:pt x="404411" y="21231"/>
                      </a:lnTo>
                      <a:lnTo>
                        <a:pt x="21232" y="2123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5" name="手繪多邊形: 圖案 54">
                  <a:extLst>
                    <a:ext uri="{FF2B5EF4-FFF2-40B4-BE49-F238E27FC236}">
                      <a16:creationId xmlns:a16="http://schemas.microsoft.com/office/drawing/2014/main" id="{C418E9A4-1B5F-4B5A-B593-FB5CEC809B89}"/>
                    </a:ext>
                  </a:extLst>
                </p:cNvPr>
                <p:cNvSpPr/>
                <p:nvPr/>
              </p:nvSpPr>
              <p:spPr>
                <a:xfrm>
                  <a:off x="8121247" y="3095709"/>
                  <a:ext cx="168887" cy="62729"/>
                </a:xfrm>
                <a:custGeom>
                  <a:avLst/>
                  <a:gdLst>
                    <a:gd name="connsiteX0" fmla="*/ 166570 w 168886"/>
                    <a:gd name="connsiteY0" fmla="*/ 60992 h 62729"/>
                    <a:gd name="connsiteX1" fmla="*/ 3619 w 168886"/>
                    <a:gd name="connsiteY1" fmla="*/ 60992 h 62729"/>
                    <a:gd name="connsiteX2" fmla="*/ 3619 w 168886"/>
                    <a:gd name="connsiteY2" fmla="*/ 3619 h 62729"/>
                    <a:gd name="connsiteX3" fmla="*/ 166570 w 168886"/>
                    <a:gd name="connsiteY3" fmla="*/ 3619 h 62729"/>
                    <a:gd name="connsiteX4" fmla="*/ 12160 w 168886"/>
                    <a:gd name="connsiteY4" fmla="*/ 52210 h 62729"/>
                    <a:gd name="connsiteX5" fmla="*/ 157499 w 168886"/>
                    <a:gd name="connsiteY5" fmla="*/ 52210 h 62729"/>
                    <a:gd name="connsiteX6" fmla="*/ 157499 w 168886"/>
                    <a:gd name="connsiteY6" fmla="*/ 12546 h 62729"/>
                    <a:gd name="connsiteX7" fmla="*/ 12160 w 168886"/>
                    <a:gd name="connsiteY7" fmla="*/ 12546 h 6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6" h="62729">
                      <a:moveTo>
                        <a:pt x="166570" y="60992"/>
                      </a:moveTo>
                      <a:lnTo>
                        <a:pt x="3619" y="60992"/>
                      </a:lnTo>
                      <a:lnTo>
                        <a:pt x="3619" y="3619"/>
                      </a:lnTo>
                      <a:lnTo>
                        <a:pt x="166570" y="3619"/>
                      </a:lnTo>
                      <a:close/>
                      <a:moveTo>
                        <a:pt x="12160" y="52210"/>
                      </a:moveTo>
                      <a:lnTo>
                        <a:pt x="157499" y="52210"/>
                      </a:lnTo>
                      <a:lnTo>
                        <a:pt x="157499" y="12546"/>
                      </a:lnTo>
                      <a:lnTo>
                        <a:pt x="12160" y="1254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6" name="手繪多邊形: 圖案 55">
                  <a:extLst>
                    <a:ext uri="{FF2B5EF4-FFF2-40B4-BE49-F238E27FC236}">
                      <a16:creationId xmlns:a16="http://schemas.microsoft.com/office/drawing/2014/main" id="{2C3059FE-EF40-428E-9507-208FB6DB617C}"/>
                    </a:ext>
                  </a:extLst>
                </p:cNvPr>
                <p:cNvSpPr/>
                <p:nvPr/>
              </p:nvSpPr>
              <p:spPr>
                <a:xfrm>
                  <a:off x="8297420" y="3091270"/>
                  <a:ext cx="14476" cy="28952"/>
                </a:xfrm>
                <a:custGeom>
                  <a:avLst/>
                  <a:gdLst>
                    <a:gd name="connsiteX0" fmla="*/ 3619 w 14475"/>
                    <a:gd name="connsiteY0" fmla="*/ 3619 h 28951"/>
                    <a:gd name="connsiteX1" fmla="*/ 12449 w 14475"/>
                    <a:gd name="connsiteY1" fmla="*/ 3619 h 28951"/>
                    <a:gd name="connsiteX2" fmla="*/ 12449 w 14475"/>
                    <a:gd name="connsiteY2" fmla="*/ 25623 h 28951"/>
                    <a:gd name="connsiteX3" fmla="*/ 3619 w 14475"/>
                    <a:gd name="connsiteY3" fmla="*/ 25623 h 28951"/>
                  </a:gdLst>
                  <a:ahLst/>
                  <a:cxnLst>
                    <a:cxn ang="0">
                      <a:pos x="connsiteX0" y="connsiteY0"/>
                    </a:cxn>
                    <a:cxn ang="0">
                      <a:pos x="connsiteX1" y="connsiteY1"/>
                    </a:cxn>
                    <a:cxn ang="0">
                      <a:pos x="connsiteX2" y="connsiteY2"/>
                    </a:cxn>
                    <a:cxn ang="0">
                      <a:pos x="connsiteX3" y="connsiteY3"/>
                    </a:cxn>
                  </a:cxnLst>
                  <a:rect l="l" t="t" r="r" b="b"/>
                  <a:pathLst>
                    <a:path w="14475" h="28951">
                      <a:moveTo>
                        <a:pt x="3619" y="3619"/>
                      </a:moveTo>
                      <a:lnTo>
                        <a:pt x="12449" y="3619"/>
                      </a:lnTo>
                      <a:lnTo>
                        <a:pt x="12449" y="25623"/>
                      </a:lnTo>
                      <a:lnTo>
                        <a:pt x="3619" y="2562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7" name="手繪多邊形: 圖案 56">
                  <a:extLst>
                    <a:ext uri="{FF2B5EF4-FFF2-40B4-BE49-F238E27FC236}">
                      <a16:creationId xmlns:a16="http://schemas.microsoft.com/office/drawing/2014/main" id="{795A9350-74FC-42A3-AD91-E063C9C9CC44}"/>
                    </a:ext>
                  </a:extLst>
                </p:cNvPr>
                <p:cNvSpPr/>
                <p:nvPr/>
              </p:nvSpPr>
              <p:spPr>
                <a:xfrm>
                  <a:off x="8297420" y="3122104"/>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8" name="手繪多邊形: 圖案 57">
                  <a:extLst>
                    <a:ext uri="{FF2B5EF4-FFF2-40B4-BE49-F238E27FC236}">
                      <a16:creationId xmlns:a16="http://schemas.microsoft.com/office/drawing/2014/main" id="{B8B3A25A-92A1-4FB5-A85A-47B9E0D9A84B}"/>
                    </a:ext>
                  </a:extLst>
                </p:cNvPr>
                <p:cNvSpPr/>
                <p:nvPr/>
              </p:nvSpPr>
              <p:spPr>
                <a:xfrm>
                  <a:off x="8297420" y="3139764"/>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9" name="手繪多邊形: 圖案 58">
                  <a:extLst>
                    <a:ext uri="{FF2B5EF4-FFF2-40B4-BE49-F238E27FC236}">
                      <a16:creationId xmlns:a16="http://schemas.microsoft.com/office/drawing/2014/main" id="{37DC9ECD-AA4C-4B53-9402-1E1C5D93013D}"/>
                    </a:ext>
                  </a:extLst>
                </p:cNvPr>
                <p:cNvSpPr/>
                <p:nvPr/>
              </p:nvSpPr>
              <p:spPr>
                <a:xfrm>
                  <a:off x="8125638" y="315737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0" name="手繪多邊形: 圖案 59">
                  <a:extLst>
                    <a:ext uri="{FF2B5EF4-FFF2-40B4-BE49-F238E27FC236}">
                      <a16:creationId xmlns:a16="http://schemas.microsoft.com/office/drawing/2014/main" id="{DCE2BF43-DC3C-4EFC-AC61-C2387979C26F}"/>
                    </a:ext>
                  </a:extLst>
                </p:cNvPr>
                <p:cNvSpPr/>
                <p:nvPr/>
              </p:nvSpPr>
              <p:spPr>
                <a:xfrm>
                  <a:off x="8143250" y="315737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1" name="手繪多邊形: 圖案 60">
                  <a:extLst>
                    <a:ext uri="{FF2B5EF4-FFF2-40B4-BE49-F238E27FC236}">
                      <a16:creationId xmlns:a16="http://schemas.microsoft.com/office/drawing/2014/main" id="{538ECC94-6EA9-4510-B43F-7684FF008EE8}"/>
                    </a:ext>
                  </a:extLst>
                </p:cNvPr>
                <p:cNvSpPr/>
                <p:nvPr/>
              </p:nvSpPr>
              <p:spPr>
                <a:xfrm>
                  <a:off x="8160863" y="315737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2" name="手繪多邊形: 圖案 61">
                  <a:extLst>
                    <a:ext uri="{FF2B5EF4-FFF2-40B4-BE49-F238E27FC236}">
                      <a16:creationId xmlns:a16="http://schemas.microsoft.com/office/drawing/2014/main" id="{BE243F4F-61B1-4B31-9926-BD74B0144246}"/>
                    </a:ext>
                  </a:extLst>
                </p:cNvPr>
                <p:cNvSpPr/>
                <p:nvPr/>
              </p:nvSpPr>
              <p:spPr>
                <a:xfrm>
                  <a:off x="8178475" y="315737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3" name="手繪多邊形: 圖案 62">
                  <a:extLst>
                    <a:ext uri="{FF2B5EF4-FFF2-40B4-BE49-F238E27FC236}">
                      <a16:creationId xmlns:a16="http://schemas.microsoft.com/office/drawing/2014/main" id="{FDEADEA4-F308-4D8B-ABA8-B8D1CCF00F53}"/>
                    </a:ext>
                  </a:extLst>
                </p:cNvPr>
                <p:cNvSpPr/>
                <p:nvPr/>
              </p:nvSpPr>
              <p:spPr>
                <a:xfrm>
                  <a:off x="8213748" y="3157377"/>
                  <a:ext cx="24127" cy="14476"/>
                </a:xfrm>
                <a:custGeom>
                  <a:avLst/>
                  <a:gdLst>
                    <a:gd name="connsiteX0" fmla="*/ 3619 w 24126"/>
                    <a:gd name="connsiteY0" fmla="*/ 3619 h 14475"/>
                    <a:gd name="connsiteX1" fmla="*/ 21232 w 24126"/>
                    <a:gd name="connsiteY1" fmla="*/ 3619 h 14475"/>
                    <a:gd name="connsiteX2" fmla="*/ 21232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2" y="3619"/>
                      </a:lnTo>
                      <a:lnTo>
                        <a:pt x="21232"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4" name="手繪多邊形: 圖案 63">
                  <a:extLst>
                    <a:ext uri="{FF2B5EF4-FFF2-40B4-BE49-F238E27FC236}">
                      <a16:creationId xmlns:a16="http://schemas.microsoft.com/office/drawing/2014/main" id="{B2A2D99F-47E1-49FF-A475-3CD3E5C70422}"/>
                    </a:ext>
                  </a:extLst>
                </p:cNvPr>
                <p:cNvSpPr/>
                <p:nvPr/>
              </p:nvSpPr>
              <p:spPr>
                <a:xfrm>
                  <a:off x="7914240" y="3219045"/>
                  <a:ext cx="424629" cy="130284"/>
                </a:xfrm>
                <a:custGeom>
                  <a:avLst/>
                  <a:gdLst>
                    <a:gd name="connsiteX0" fmla="*/ 422024 w 424629"/>
                    <a:gd name="connsiteY0" fmla="*/ 131345 h 130283"/>
                    <a:gd name="connsiteX1" fmla="*/ 3619 w 424629"/>
                    <a:gd name="connsiteY1" fmla="*/ 131345 h 130283"/>
                    <a:gd name="connsiteX2" fmla="*/ 3619 w 424629"/>
                    <a:gd name="connsiteY2" fmla="*/ 3619 h 130283"/>
                    <a:gd name="connsiteX3" fmla="*/ 422024 w 424629"/>
                    <a:gd name="connsiteY3" fmla="*/ 3619 h 130283"/>
                    <a:gd name="connsiteX4" fmla="*/ 21232 w 424629"/>
                    <a:gd name="connsiteY4" fmla="*/ 113685 h 130283"/>
                    <a:gd name="connsiteX5" fmla="*/ 404411 w 424629"/>
                    <a:gd name="connsiteY5" fmla="*/ 113685 h 130283"/>
                    <a:gd name="connsiteX6" fmla="*/ 404411 w 424629"/>
                    <a:gd name="connsiteY6" fmla="*/ 21231 h 130283"/>
                    <a:gd name="connsiteX7" fmla="*/ 21232 w 424629"/>
                    <a:gd name="connsiteY7" fmla="*/ 21231 h 1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9" h="130283">
                      <a:moveTo>
                        <a:pt x="422024" y="131345"/>
                      </a:moveTo>
                      <a:lnTo>
                        <a:pt x="3619" y="131345"/>
                      </a:lnTo>
                      <a:lnTo>
                        <a:pt x="3619" y="3619"/>
                      </a:lnTo>
                      <a:lnTo>
                        <a:pt x="422024" y="3619"/>
                      </a:lnTo>
                      <a:close/>
                      <a:moveTo>
                        <a:pt x="21232" y="113685"/>
                      </a:moveTo>
                      <a:lnTo>
                        <a:pt x="404411" y="113685"/>
                      </a:lnTo>
                      <a:lnTo>
                        <a:pt x="404411" y="21231"/>
                      </a:lnTo>
                      <a:lnTo>
                        <a:pt x="21232" y="2123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5" name="手繪多邊形: 圖案 64">
                  <a:extLst>
                    <a:ext uri="{FF2B5EF4-FFF2-40B4-BE49-F238E27FC236}">
                      <a16:creationId xmlns:a16="http://schemas.microsoft.com/office/drawing/2014/main" id="{1D90C8D0-99F6-48FB-ABED-631B3BFE7F59}"/>
                    </a:ext>
                  </a:extLst>
                </p:cNvPr>
                <p:cNvSpPr/>
                <p:nvPr/>
              </p:nvSpPr>
              <p:spPr>
                <a:xfrm>
                  <a:off x="8125638" y="3245439"/>
                  <a:ext cx="168887" cy="62729"/>
                </a:xfrm>
                <a:custGeom>
                  <a:avLst/>
                  <a:gdLst>
                    <a:gd name="connsiteX0" fmla="*/ 166570 w 168886"/>
                    <a:gd name="connsiteY0" fmla="*/ 60847 h 62729"/>
                    <a:gd name="connsiteX1" fmla="*/ 3619 w 168886"/>
                    <a:gd name="connsiteY1" fmla="*/ 60847 h 62729"/>
                    <a:gd name="connsiteX2" fmla="*/ 3619 w 168886"/>
                    <a:gd name="connsiteY2" fmla="*/ 3619 h 62729"/>
                    <a:gd name="connsiteX3" fmla="*/ 166570 w 168886"/>
                    <a:gd name="connsiteY3" fmla="*/ 3619 h 62729"/>
                    <a:gd name="connsiteX4" fmla="*/ 12449 w 168886"/>
                    <a:gd name="connsiteY4" fmla="*/ 52017 h 62729"/>
                    <a:gd name="connsiteX5" fmla="*/ 157788 w 168886"/>
                    <a:gd name="connsiteY5" fmla="*/ 52017 h 62729"/>
                    <a:gd name="connsiteX6" fmla="*/ 157788 w 168886"/>
                    <a:gd name="connsiteY6" fmla="*/ 12594 h 62729"/>
                    <a:gd name="connsiteX7" fmla="*/ 12449 w 168886"/>
                    <a:gd name="connsiteY7" fmla="*/ 12594 h 6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6" h="62729">
                      <a:moveTo>
                        <a:pt x="166570" y="60847"/>
                      </a:moveTo>
                      <a:lnTo>
                        <a:pt x="3619" y="60847"/>
                      </a:lnTo>
                      <a:lnTo>
                        <a:pt x="3619" y="3619"/>
                      </a:lnTo>
                      <a:lnTo>
                        <a:pt x="166570" y="3619"/>
                      </a:lnTo>
                      <a:close/>
                      <a:moveTo>
                        <a:pt x="12449" y="52017"/>
                      </a:moveTo>
                      <a:lnTo>
                        <a:pt x="157788" y="52017"/>
                      </a:lnTo>
                      <a:lnTo>
                        <a:pt x="157788" y="12594"/>
                      </a:lnTo>
                      <a:lnTo>
                        <a:pt x="12449" y="1259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6" name="手繪多邊形: 圖案 65">
                  <a:extLst>
                    <a:ext uri="{FF2B5EF4-FFF2-40B4-BE49-F238E27FC236}">
                      <a16:creationId xmlns:a16="http://schemas.microsoft.com/office/drawing/2014/main" id="{E8B35288-32A1-4656-94B4-68B696499B44}"/>
                    </a:ext>
                  </a:extLst>
                </p:cNvPr>
                <p:cNvSpPr/>
                <p:nvPr/>
              </p:nvSpPr>
              <p:spPr>
                <a:xfrm>
                  <a:off x="8297420" y="3245439"/>
                  <a:ext cx="14476" cy="28952"/>
                </a:xfrm>
                <a:custGeom>
                  <a:avLst/>
                  <a:gdLst>
                    <a:gd name="connsiteX0" fmla="*/ 3619 w 14475"/>
                    <a:gd name="connsiteY0" fmla="*/ 3619 h 28951"/>
                    <a:gd name="connsiteX1" fmla="*/ 12449 w 14475"/>
                    <a:gd name="connsiteY1" fmla="*/ 3619 h 28951"/>
                    <a:gd name="connsiteX2" fmla="*/ 12449 w 14475"/>
                    <a:gd name="connsiteY2" fmla="*/ 25623 h 28951"/>
                    <a:gd name="connsiteX3" fmla="*/ 3619 w 14475"/>
                    <a:gd name="connsiteY3" fmla="*/ 25623 h 28951"/>
                  </a:gdLst>
                  <a:ahLst/>
                  <a:cxnLst>
                    <a:cxn ang="0">
                      <a:pos x="connsiteX0" y="connsiteY0"/>
                    </a:cxn>
                    <a:cxn ang="0">
                      <a:pos x="connsiteX1" y="connsiteY1"/>
                    </a:cxn>
                    <a:cxn ang="0">
                      <a:pos x="connsiteX2" y="connsiteY2"/>
                    </a:cxn>
                    <a:cxn ang="0">
                      <a:pos x="connsiteX3" y="connsiteY3"/>
                    </a:cxn>
                  </a:cxnLst>
                  <a:rect l="l" t="t" r="r" b="b"/>
                  <a:pathLst>
                    <a:path w="14475" h="28951">
                      <a:moveTo>
                        <a:pt x="3619" y="3619"/>
                      </a:moveTo>
                      <a:lnTo>
                        <a:pt x="12449" y="3619"/>
                      </a:lnTo>
                      <a:lnTo>
                        <a:pt x="12449" y="25623"/>
                      </a:lnTo>
                      <a:lnTo>
                        <a:pt x="3619" y="2562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7" name="手繪多邊形: 圖案 66">
                  <a:extLst>
                    <a:ext uri="{FF2B5EF4-FFF2-40B4-BE49-F238E27FC236}">
                      <a16:creationId xmlns:a16="http://schemas.microsoft.com/office/drawing/2014/main" id="{32B16FD4-041C-4925-897B-7FB0B03F10F2}"/>
                    </a:ext>
                  </a:extLst>
                </p:cNvPr>
                <p:cNvSpPr/>
                <p:nvPr/>
              </p:nvSpPr>
              <p:spPr>
                <a:xfrm>
                  <a:off x="8297420" y="3276273"/>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8" name="手繪多邊形: 圖案 67">
                  <a:extLst>
                    <a:ext uri="{FF2B5EF4-FFF2-40B4-BE49-F238E27FC236}">
                      <a16:creationId xmlns:a16="http://schemas.microsoft.com/office/drawing/2014/main" id="{4534A525-8C01-4594-98AC-FD1218914070}"/>
                    </a:ext>
                  </a:extLst>
                </p:cNvPr>
                <p:cNvSpPr/>
                <p:nvPr/>
              </p:nvSpPr>
              <p:spPr>
                <a:xfrm>
                  <a:off x="8297420" y="3293885"/>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69" name="手繪多邊形: 圖案 68">
                  <a:extLst>
                    <a:ext uri="{FF2B5EF4-FFF2-40B4-BE49-F238E27FC236}">
                      <a16:creationId xmlns:a16="http://schemas.microsoft.com/office/drawing/2014/main" id="{5AEC7533-D489-4F5F-B4D8-BA87ADE82C2C}"/>
                    </a:ext>
                  </a:extLst>
                </p:cNvPr>
                <p:cNvSpPr/>
                <p:nvPr/>
              </p:nvSpPr>
              <p:spPr>
                <a:xfrm>
                  <a:off x="8125638" y="331149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0" name="手繪多邊形: 圖案 69">
                  <a:extLst>
                    <a:ext uri="{FF2B5EF4-FFF2-40B4-BE49-F238E27FC236}">
                      <a16:creationId xmlns:a16="http://schemas.microsoft.com/office/drawing/2014/main" id="{20AA53FC-1859-4531-A827-3672B28D1417}"/>
                    </a:ext>
                  </a:extLst>
                </p:cNvPr>
                <p:cNvSpPr/>
                <p:nvPr/>
              </p:nvSpPr>
              <p:spPr>
                <a:xfrm>
                  <a:off x="8143250" y="331149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1" name="手繪多邊形: 圖案 70">
                  <a:extLst>
                    <a:ext uri="{FF2B5EF4-FFF2-40B4-BE49-F238E27FC236}">
                      <a16:creationId xmlns:a16="http://schemas.microsoft.com/office/drawing/2014/main" id="{C7B54E87-696B-439A-840E-AF6B5D7DD578}"/>
                    </a:ext>
                  </a:extLst>
                </p:cNvPr>
                <p:cNvSpPr/>
                <p:nvPr/>
              </p:nvSpPr>
              <p:spPr>
                <a:xfrm>
                  <a:off x="8160863" y="331149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2" name="手繪多邊形: 圖案 71">
                  <a:extLst>
                    <a:ext uri="{FF2B5EF4-FFF2-40B4-BE49-F238E27FC236}">
                      <a16:creationId xmlns:a16="http://schemas.microsoft.com/office/drawing/2014/main" id="{BBF33BC6-E390-4552-811C-F921E7E805F2}"/>
                    </a:ext>
                  </a:extLst>
                </p:cNvPr>
                <p:cNvSpPr/>
                <p:nvPr/>
              </p:nvSpPr>
              <p:spPr>
                <a:xfrm>
                  <a:off x="8178475" y="331149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3" name="手繪多邊形: 圖案 72">
                  <a:extLst>
                    <a:ext uri="{FF2B5EF4-FFF2-40B4-BE49-F238E27FC236}">
                      <a16:creationId xmlns:a16="http://schemas.microsoft.com/office/drawing/2014/main" id="{8A53BAFD-052B-4488-8E32-F54A8AD41D66}"/>
                    </a:ext>
                  </a:extLst>
                </p:cNvPr>
                <p:cNvSpPr/>
                <p:nvPr/>
              </p:nvSpPr>
              <p:spPr>
                <a:xfrm>
                  <a:off x="8213748" y="3311498"/>
                  <a:ext cx="24127" cy="14476"/>
                </a:xfrm>
                <a:custGeom>
                  <a:avLst/>
                  <a:gdLst>
                    <a:gd name="connsiteX0" fmla="*/ 3619 w 24126"/>
                    <a:gd name="connsiteY0" fmla="*/ 3619 h 14475"/>
                    <a:gd name="connsiteX1" fmla="*/ 21232 w 24126"/>
                    <a:gd name="connsiteY1" fmla="*/ 3619 h 14475"/>
                    <a:gd name="connsiteX2" fmla="*/ 21232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2" y="3619"/>
                      </a:lnTo>
                      <a:lnTo>
                        <a:pt x="21232"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4" name="手繪多邊形: 圖案 73">
                  <a:extLst>
                    <a:ext uri="{FF2B5EF4-FFF2-40B4-BE49-F238E27FC236}">
                      <a16:creationId xmlns:a16="http://schemas.microsoft.com/office/drawing/2014/main" id="{268CA73B-97BF-4CDB-9206-2392BCCC1A99}"/>
                    </a:ext>
                  </a:extLst>
                </p:cNvPr>
                <p:cNvSpPr/>
                <p:nvPr/>
              </p:nvSpPr>
              <p:spPr>
                <a:xfrm>
                  <a:off x="7914240" y="3373166"/>
                  <a:ext cx="424629" cy="130284"/>
                </a:xfrm>
                <a:custGeom>
                  <a:avLst/>
                  <a:gdLst>
                    <a:gd name="connsiteX0" fmla="*/ 422024 w 424629"/>
                    <a:gd name="connsiteY0" fmla="*/ 131345 h 130283"/>
                    <a:gd name="connsiteX1" fmla="*/ 3619 w 424629"/>
                    <a:gd name="connsiteY1" fmla="*/ 131345 h 130283"/>
                    <a:gd name="connsiteX2" fmla="*/ 3619 w 424629"/>
                    <a:gd name="connsiteY2" fmla="*/ 3619 h 130283"/>
                    <a:gd name="connsiteX3" fmla="*/ 422024 w 424629"/>
                    <a:gd name="connsiteY3" fmla="*/ 3619 h 130283"/>
                    <a:gd name="connsiteX4" fmla="*/ 21232 w 424629"/>
                    <a:gd name="connsiteY4" fmla="*/ 113733 h 130283"/>
                    <a:gd name="connsiteX5" fmla="*/ 404411 w 424629"/>
                    <a:gd name="connsiteY5" fmla="*/ 113733 h 130283"/>
                    <a:gd name="connsiteX6" fmla="*/ 404411 w 424629"/>
                    <a:gd name="connsiteY6" fmla="*/ 21232 h 130283"/>
                    <a:gd name="connsiteX7" fmla="*/ 21232 w 424629"/>
                    <a:gd name="connsiteY7" fmla="*/ 21232 h 1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9" h="130283">
                      <a:moveTo>
                        <a:pt x="422024" y="131345"/>
                      </a:moveTo>
                      <a:lnTo>
                        <a:pt x="3619" y="131345"/>
                      </a:lnTo>
                      <a:lnTo>
                        <a:pt x="3619" y="3619"/>
                      </a:lnTo>
                      <a:lnTo>
                        <a:pt x="422024" y="3619"/>
                      </a:lnTo>
                      <a:close/>
                      <a:moveTo>
                        <a:pt x="21232" y="113733"/>
                      </a:moveTo>
                      <a:lnTo>
                        <a:pt x="404411" y="113733"/>
                      </a:lnTo>
                      <a:lnTo>
                        <a:pt x="404411" y="21232"/>
                      </a:lnTo>
                      <a:lnTo>
                        <a:pt x="21232" y="2123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5" name="手繪多邊形: 圖案 74">
                  <a:extLst>
                    <a:ext uri="{FF2B5EF4-FFF2-40B4-BE49-F238E27FC236}">
                      <a16:creationId xmlns:a16="http://schemas.microsoft.com/office/drawing/2014/main" id="{31D39B1A-46B0-4BA9-812B-FF056CA66875}"/>
                    </a:ext>
                  </a:extLst>
                </p:cNvPr>
                <p:cNvSpPr/>
                <p:nvPr/>
              </p:nvSpPr>
              <p:spPr>
                <a:xfrm>
                  <a:off x="8125638" y="3399608"/>
                  <a:ext cx="168887" cy="62729"/>
                </a:xfrm>
                <a:custGeom>
                  <a:avLst/>
                  <a:gdLst>
                    <a:gd name="connsiteX0" fmla="*/ 166570 w 168886"/>
                    <a:gd name="connsiteY0" fmla="*/ 61089 h 62729"/>
                    <a:gd name="connsiteX1" fmla="*/ 3619 w 168886"/>
                    <a:gd name="connsiteY1" fmla="*/ 61089 h 62729"/>
                    <a:gd name="connsiteX2" fmla="*/ 3619 w 168886"/>
                    <a:gd name="connsiteY2" fmla="*/ 3619 h 62729"/>
                    <a:gd name="connsiteX3" fmla="*/ 166570 w 168886"/>
                    <a:gd name="connsiteY3" fmla="*/ 3619 h 62729"/>
                    <a:gd name="connsiteX4" fmla="*/ 12449 w 168886"/>
                    <a:gd name="connsiteY4" fmla="*/ 52307 h 62729"/>
                    <a:gd name="connsiteX5" fmla="*/ 157788 w 168886"/>
                    <a:gd name="connsiteY5" fmla="*/ 52307 h 62729"/>
                    <a:gd name="connsiteX6" fmla="*/ 157788 w 168886"/>
                    <a:gd name="connsiteY6" fmla="*/ 12642 h 62729"/>
                    <a:gd name="connsiteX7" fmla="*/ 12449 w 168886"/>
                    <a:gd name="connsiteY7" fmla="*/ 12642 h 6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6" h="62729">
                      <a:moveTo>
                        <a:pt x="166570" y="61089"/>
                      </a:moveTo>
                      <a:lnTo>
                        <a:pt x="3619" y="61089"/>
                      </a:lnTo>
                      <a:lnTo>
                        <a:pt x="3619" y="3619"/>
                      </a:lnTo>
                      <a:lnTo>
                        <a:pt x="166570" y="3619"/>
                      </a:lnTo>
                      <a:close/>
                      <a:moveTo>
                        <a:pt x="12449" y="52307"/>
                      </a:moveTo>
                      <a:lnTo>
                        <a:pt x="157788" y="52307"/>
                      </a:lnTo>
                      <a:lnTo>
                        <a:pt x="157788" y="12642"/>
                      </a:lnTo>
                      <a:lnTo>
                        <a:pt x="12449" y="1264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6" name="手繪多邊形: 圖案 75">
                  <a:extLst>
                    <a:ext uri="{FF2B5EF4-FFF2-40B4-BE49-F238E27FC236}">
                      <a16:creationId xmlns:a16="http://schemas.microsoft.com/office/drawing/2014/main" id="{AE94563A-241D-4086-9AE2-2982930FB2FD}"/>
                    </a:ext>
                  </a:extLst>
                </p:cNvPr>
                <p:cNvSpPr/>
                <p:nvPr/>
              </p:nvSpPr>
              <p:spPr>
                <a:xfrm>
                  <a:off x="8297420" y="3399608"/>
                  <a:ext cx="14476" cy="28952"/>
                </a:xfrm>
                <a:custGeom>
                  <a:avLst/>
                  <a:gdLst>
                    <a:gd name="connsiteX0" fmla="*/ 3619 w 14475"/>
                    <a:gd name="connsiteY0" fmla="*/ 3619 h 28951"/>
                    <a:gd name="connsiteX1" fmla="*/ 12449 w 14475"/>
                    <a:gd name="connsiteY1" fmla="*/ 3619 h 28951"/>
                    <a:gd name="connsiteX2" fmla="*/ 12449 w 14475"/>
                    <a:gd name="connsiteY2" fmla="*/ 25622 h 28951"/>
                    <a:gd name="connsiteX3" fmla="*/ 3619 w 14475"/>
                    <a:gd name="connsiteY3" fmla="*/ 25622 h 28951"/>
                  </a:gdLst>
                  <a:ahLst/>
                  <a:cxnLst>
                    <a:cxn ang="0">
                      <a:pos x="connsiteX0" y="connsiteY0"/>
                    </a:cxn>
                    <a:cxn ang="0">
                      <a:pos x="connsiteX1" y="connsiteY1"/>
                    </a:cxn>
                    <a:cxn ang="0">
                      <a:pos x="connsiteX2" y="connsiteY2"/>
                    </a:cxn>
                    <a:cxn ang="0">
                      <a:pos x="connsiteX3" y="connsiteY3"/>
                    </a:cxn>
                  </a:cxnLst>
                  <a:rect l="l" t="t" r="r" b="b"/>
                  <a:pathLst>
                    <a:path w="14475" h="28951">
                      <a:moveTo>
                        <a:pt x="3619" y="3619"/>
                      </a:moveTo>
                      <a:lnTo>
                        <a:pt x="12449" y="3619"/>
                      </a:lnTo>
                      <a:lnTo>
                        <a:pt x="12449" y="25622"/>
                      </a:lnTo>
                      <a:lnTo>
                        <a:pt x="3619" y="25622"/>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7" name="手繪多邊形: 圖案 76">
                  <a:extLst>
                    <a:ext uri="{FF2B5EF4-FFF2-40B4-BE49-F238E27FC236}">
                      <a16:creationId xmlns:a16="http://schemas.microsoft.com/office/drawing/2014/main" id="{B3505E2A-9084-4D52-8500-81B1D8947392}"/>
                    </a:ext>
                  </a:extLst>
                </p:cNvPr>
                <p:cNvSpPr/>
                <p:nvPr/>
              </p:nvSpPr>
              <p:spPr>
                <a:xfrm>
                  <a:off x="8297420" y="343044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8" name="手繪多邊形: 圖案 77">
                  <a:extLst>
                    <a:ext uri="{FF2B5EF4-FFF2-40B4-BE49-F238E27FC236}">
                      <a16:creationId xmlns:a16="http://schemas.microsoft.com/office/drawing/2014/main" id="{A24059B4-1839-422B-8383-DCBEFAADB848}"/>
                    </a:ext>
                  </a:extLst>
                </p:cNvPr>
                <p:cNvSpPr/>
                <p:nvPr/>
              </p:nvSpPr>
              <p:spPr>
                <a:xfrm>
                  <a:off x="8297420" y="3448055"/>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79" name="手繪多邊形: 圖案 78">
                  <a:extLst>
                    <a:ext uri="{FF2B5EF4-FFF2-40B4-BE49-F238E27FC236}">
                      <a16:creationId xmlns:a16="http://schemas.microsoft.com/office/drawing/2014/main" id="{C6858964-CFDC-4F08-80D8-01967941E12C}"/>
                    </a:ext>
                  </a:extLst>
                </p:cNvPr>
                <p:cNvSpPr/>
                <p:nvPr/>
              </p:nvSpPr>
              <p:spPr>
                <a:xfrm>
                  <a:off x="8125638" y="346566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0" name="手繪多邊形: 圖案 79">
                  <a:extLst>
                    <a:ext uri="{FF2B5EF4-FFF2-40B4-BE49-F238E27FC236}">
                      <a16:creationId xmlns:a16="http://schemas.microsoft.com/office/drawing/2014/main" id="{9F476BF6-B63D-4D23-B35A-AC1434971A0C}"/>
                    </a:ext>
                  </a:extLst>
                </p:cNvPr>
                <p:cNvSpPr/>
                <p:nvPr/>
              </p:nvSpPr>
              <p:spPr>
                <a:xfrm>
                  <a:off x="8143250" y="346566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1" name="手繪多邊形: 圖案 80">
                  <a:extLst>
                    <a:ext uri="{FF2B5EF4-FFF2-40B4-BE49-F238E27FC236}">
                      <a16:creationId xmlns:a16="http://schemas.microsoft.com/office/drawing/2014/main" id="{35CA31FF-2FC3-45D3-BB6C-5FEFD326D8AF}"/>
                    </a:ext>
                  </a:extLst>
                </p:cNvPr>
                <p:cNvSpPr/>
                <p:nvPr/>
              </p:nvSpPr>
              <p:spPr>
                <a:xfrm>
                  <a:off x="8160863" y="346566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2" name="手繪多邊形: 圖案 81">
                  <a:extLst>
                    <a:ext uri="{FF2B5EF4-FFF2-40B4-BE49-F238E27FC236}">
                      <a16:creationId xmlns:a16="http://schemas.microsoft.com/office/drawing/2014/main" id="{D86AA911-2534-436F-A9CC-80552417BD1B}"/>
                    </a:ext>
                  </a:extLst>
                </p:cNvPr>
                <p:cNvSpPr/>
                <p:nvPr/>
              </p:nvSpPr>
              <p:spPr>
                <a:xfrm>
                  <a:off x="8178475" y="3465667"/>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3" name="手繪多邊形: 圖案 82">
                  <a:extLst>
                    <a:ext uri="{FF2B5EF4-FFF2-40B4-BE49-F238E27FC236}">
                      <a16:creationId xmlns:a16="http://schemas.microsoft.com/office/drawing/2014/main" id="{CDA79681-7C69-4FF0-AFA4-F9FF28ACE588}"/>
                    </a:ext>
                  </a:extLst>
                </p:cNvPr>
                <p:cNvSpPr/>
                <p:nvPr/>
              </p:nvSpPr>
              <p:spPr>
                <a:xfrm>
                  <a:off x="8213748" y="3465667"/>
                  <a:ext cx="24127" cy="14476"/>
                </a:xfrm>
                <a:custGeom>
                  <a:avLst/>
                  <a:gdLst>
                    <a:gd name="connsiteX0" fmla="*/ 3619 w 24126"/>
                    <a:gd name="connsiteY0" fmla="*/ 3619 h 14475"/>
                    <a:gd name="connsiteX1" fmla="*/ 21232 w 24126"/>
                    <a:gd name="connsiteY1" fmla="*/ 3619 h 14475"/>
                    <a:gd name="connsiteX2" fmla="*/ 21232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2" y="3619"/>
                      </a:lnTo>
                      <a:lnTo>
                        <a:pt x="21232"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4" name="手繪多邊形: 圖案 83">
                  <a:extLst>
                    <a:ext uri="{FF2B5EF4-FFF2-40B4-BE49-F238E27FC236}">
                      <a16:creationId xmlns:a16="http://schemas.microsoft.com/office/drawing/2014/main" id="{ED9B53EF-99E0-4BAC-ACB3-376F4A54AEA3}"/>
                    </a:ext>
                  </a:extLst>
                </p:cNvPr>
                <p:cNvSpPr/>
                <p:nvPr/>
              </p:nvSpPr>
              <p:spPr>
                <a:xfrm>
                  <a:off x="7914240" y="3527335"/>
                  <a:ext cx="424629" cy="130284"/>
                </a:xfrm>
                <a:custGeom>
                  <a:avLst/>
                  <a:gdLst>
                    <a:gd name="connsiteX0" fmla="*/ 422024 w 424629"/>
                    <a:gd name="connsiteY0" fmla="*/ 131201 h 130283"/>
                    <a:gd name="connsiteX1" fmla="*/ 3619 w 424629"/>
                    <a:gd name="connsiteY1" fmla="*/ 131201 h 130283"/>
                    <a:gd name="connsiteX2" fmla="*/ 3619 w 424629"/>
                    <a:gd name="connsiteY2" fmla="*/ 3619 h 130283"/>
                    <a:gd name="connsiteX3" fmla="*/ 422024 w 424629"/>
                    <a:gd name="connsiteY3" fmla="*/ 3619 h 130283"/>
                    <a:gd name="connsiteX4" fmla="*/ 21232 w 424629"/>
                    <a:gd name="connsiteY4" fmla="*/ 113588 h 130283"/>
                    <a:gd name="connsiteX5" fmla="*/ 404411 w 424629"/>
                    <a:gd name="connsiteY5" fmla="*/ 113588 h 130283"/>
                    <a:gd name="connsiteX6" fmla="*/ 404411 w 424629"/>
                    <a:gd name="connsiteY6" fmla="*/ 21231 h 130283"/>
                    <a:gd name="connsiteX7" fmla="*/ 21232 w 424629"/>
                    <a:gd name="connsiteY7" fmla="*/ 21231 h 1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9" h="130283">
                      <a:moveTo>
                        <a:pt x="422024" y="131201"/>
                      </a:moveTo>
                      <a:lnTo>
                        <a:pt x="3619" y="131201"/>
                      </a:lnTo>
                      <a:lnTo>
                        <a:pt x="3619" y="3619"/>
                      </a:lnTo>
                      <a:lnTo>
                        <a:pt x="422024" y="3619"/>
                      </a:lnTo>
                      <a:close/>
                      <a:moveTo>
                        <a:pt x="21232" y="113588"/>
                      </a:moveTo>
                      <a:lnTo>
                        <a:pt x="404411" y="113588"/>
                      </a:lnTo>
                      <a:lnTo>
                        <a:pt x="404411" y="21231"/>
                      </a:lnTo>
                      <a:lnTo>
                        <a:pt x="21232" y="2123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5" name="手繪多邊形: 圖案 84">
                  <a:extLst>
                    <a:ext uri="{FF2B5EF4-FFF2-40B4-BE49-F238E27FC236}">
                      <a16:creationId xmlns:a16="http://schemas.microsoft.com/office/drawing/2014/main" id="{864E0D4A-EFC1-4CAE-A5B3-C1D1025ECA91}"/>
                    </a:ext>
                  </a:extLst>
                </p:cNvPr>
                <p:cNvSpPr/>
                <p:nvPr/>
              </p:nvSpPr>
              <p:spPr>
                <a:xfrm>
                  <a:off x="8125638" y="3553585"/>
                  <a:ext cx="168887" cy="62729"/>
                </a:xfrm>
                <a:custGeom>
                  <a:avLst/>
                  <a:gdLst>
                    <a:gd name="connsiteX0" fmla="*/ 166570 w 168886"/>
                    <a:gd name="connsiteY0" fmla="*/ 61040 h 62729"/>
                    <a:gd name="connsiteX1" fmla="*/ 3619 w 168886"/>
                    <a:gd name="connsiteY1" fmla="*/ 61040 h 62729"/>
                    <a:gd name="connsiteX2" fmla="*/ 3619 w 168886"/>
                    <a:gd name="connsiteY2" fmla="*/ 3619 h 62729"/>
                    <a:gd name="connsiteX3" fmla="*/ 166570 w 168886"/>
                    <a:gd name="connsiteY3" fmla="*/ 3619 h 62729"/>
                    <a:gd name="connsiteX4" fmla="*/ 12449 w 168886"/>
                    <a:gd name="connsiteY4" fmla="*/ 52258 h 62729"/>
                    <a:gd name="connsiteX5" fmla="*/ 157788 w 168886"/>
                    <a:gd name="connsiteY5" fmla="*/ 52258 h 62729"/>
                    <a:gd name="connsiteX6" fmla="*/ 157788 w 168886"/>
                    <a:gd name="connsiteY6" fmla="*/ 12594 h 62729"/>
                    <a:gd name="connsiteX7" fmla="*/ 12449 w 168886"/>
                    <a:gd name="connsiteY7" fmla="*/ 12594 h 6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6" h="62729">
                      <a:moveTo>
                        <a:pt x="166570" y="61040"/>
                      </a:moveTo>
                      <a:lnTo>
                        <a:pt x="3619" y="61040"/>
                      </a:lnTo>
                      <a:lnTo>
                        <a:pt x="3619" y="3619"/>
                      </a:lnTo>
                      <a:lnTo>
                        <a:pt x="166570" y="3619"/>
                      </a:lnTo>
                      <a:close/>
                      <a:moveTo>
                        <a:pt x="12449" y="52258"/>
                      </a:moveTo>
                      <a:lnTo>
                        <a:pt x="157788" y="52258"/>
                      </a:lnTo>
                      <a:lnTo>
                        <a:pt x="157788" y="12594"/>
                      </a:lnTo>
                      <a:lnTo>
                        <a:pt x="12449" y="1259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6" name="手繪多邊形: 圖案 85">
                  <a:extLst>
                    <a:ext uri="{FF2B5EF4-FFF2-40B4-BE49-F238E27FC236}">
                      <a16:creationId xmlns:a16="http://schemas.microsoft.com/office/drawing/2014/main" id="{36292D5B-D30B-4E15-B068-C4E37BB3F50B}"/>
                    </a:ext>
                  </a:extLst>
                </p:cNvPr>
                <p:cNvSpPr/>
                <p:nvPr/>
              </p:nvSpPr>
              <p:spPr>
                <a:xfrm>
                  <a:off x="8297420" y="3553778"/>
                  <a:ext cx="14476" cy="28952"/>
                </a:xfrm>
                <a:custGeom>
                  <a:avLst/>
                  <a:gdLst>
                    <a:gd name="connsiteX0" fmla="*/ 3619 w 14475"/>
                    <a:gd name="connsiteY0" fmla="*/ 3619 h 28951"/>
                    <a:gd name="connsiteX1" fmla="*/ 12449 w 14475"/>
                    <a:gd name="connsiteY1" fmla="*/ 3619 h 28951"/>
                    <a:gd name="connsiteX2" fmla="*/ 12449 w 14475"/>
                    <a:gd name="connsiteY2" fmla="*/ 25623 h 28951"/>
                    <a:gd name="connsiteX3" fmla="*/ 3619 w 14475"/>
                    <a:gd name="connsiteY3" fmla="*/ 25623 h 28951"/>
                  </a:gdLst>
                  <a:ahLst/>
                  <a:cxnLst>
                    <a:cxn ang="0">
                      <a:pos x="connsiteX0" y="connsiteY0"/>
                    </a:cxn>
                    <a:cxn ang="0">
                      <a:pos x="connsiteX1" y="connsiteY1"/>
                    </a:cxn>
                    <a:cxn ang="0">
                      <a:pos x="connsiteX2" y="connsiteY2"/>
                    </a:cxn>
                    <a:cxn ang="0">
                      <a:pos x="connsiteX3" y="connsiteY3"/>
                    </a:cxn>
                  </a:cxnLst>
                  <a:rect l="l" t="t" r="r" b="b"/>
                  <a:pathLst>
                    <a:path w="14475" h="28951">
                      <a:moveTo>
                        <a:pt x="3619" y="3619"/>
                      </a:moveTo>
                      <a:lnTo>
                        <a:pt x="12449" y="3619"/>
                      </a:lnTo>
                      <a:lnTo>
                        <a:pt x="12449" y="25623"/>
                      </a:lnTo>
                      <a:lnTo>
                        <a:pt x="3619" y="2562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7" name="手繪多邊形: 圖案 86">
                  <a:extLst>
                    <a:ext uri="{FF2B5EF4-FFF2-40B4-BE49-F238E27FC236}">
                      <a16:creationId xmlns:a16="http://schemas.microsoft.com/office/drawing/2014/main" id="{C2C8EB60-7DDD-4B29-8F27-C5D9D3063299}"/>
                    </a:ext>
                  </a:extLst>
                </p:cNvPr>
                <p:cNvSpPr/>
                <p:nvPr/>
              </p:nvSpPr>
              <p:spPr>
                <a:xfrm>
                  <a:off x="8297420" y="358461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8" name="手繪多邊形: 圖案 87">
                  <a:extLst>
                    <a:ext uri="{FF2B5EF4-FFF2-40B4-BE49-F238E27FC236}">
                      <a16:creationId xmlns:a16="http://schemas.microsoft.com/office/drawing/2014/main" id="{0F5C77EB-EFEB-465E-8116-327E50245071}"/>
                    </a:ext>
                  </a:extLst>
                </p:cNvPr>
                <p:cNvSpPr/>
                <p:nvPr/>
              </p:nvSpPr>
              <p:spPr>
                <a:xfrm>
                  <a:off x="8297420" y="3602224"/>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89" name="手繪多邊形: 圖案 88">
                  <a:extLst>
                    <a:ext uri="{FF2B5EF4-FFF2-40B4-BE49-F238E27FC236}">
                      <a16:creationId xmlns:a16="http://schemas.microsoft.com/office/drawing/2014/main" id="{31039361-BC5A-4FEF-BFF5-5212032F0D89}"/>
                    </a:ext>
                  </a:extLst>
                </p:cNvPr>
                <p:cNvSpPr/>
                <p:nvPr/>
              </p:nvSpPr>
              <p:spPr>
                <a:xfrm>
                  <a:off x="8125638" y="3619836"/>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0" name="手繪多邊形: 圖案 89">
                  <a:extLst>
                    <a:ext uri="{FF2B5EF4-FFF2-40B4-BE49-F238E27FC236}">
                      <a16:creationId xmlns:a16="http://schemas.microsoft.com/office/drawing/2014/main" id="{A911EAFF-478F-4670-841A-CDB82C2A1657}"/>
                    </a:ext>
                  </a:extLst>
                </p:cNvPr>
                <p:cNvSpPr/>
                <p:nvPr/>
              </p:nvSpPr>
              <p:spPr>
                <a:xfrm>
                  <a:off x="8143250" y="3619836"/>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1" name="手繪多邊形: 圖案 90">
                  <a:extLst>
                    <a:ext uri="{FF2B5EF4-FFF2-40B4-BE49-F238E27FC236}">
                      <a16:creationId xmlns:a16="http://schemas.microsoft.com/office/drawing/2014/main" id="{2F2B511A-7E08-4255-9F37-000C5B5B7A9E}"/>
                    </a:ext>
                  </a:extLst>
                </p:cNvPr>
                <p:cNvSpPr/>
                <p:nvPr/>
              </p:nvSpPr>
              <p:spPr>
                <a:xfrm>
                  <a:off x="8160863" y="3619836"/>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2" name="手繪多邊形: 圖案 91">
                  <a:extLst>
                    <a:ext uri="{FF2B5EF4-FFF2-40B4-BE49-F238E27FC236}">
                      <a16:creationId xmlns:a16="http://schemas.microsoft.com/office/drawing/2014/main" id="{9FC45A6E-1542-4981-A53C-06C5701BF034}"/>
                    </a:ext>
                  </a:extLst>
                </p:cNvPr>
                <p:cNvSpPr/>
                <p:nvPr/>
              </p:nvSpPr>
              <p:spPr>
                <a:xfrm>
                  <a:off x="8178475" y="3619836"/>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3" name="手繪多邊形: 圖案 92">
                  <a:extLst>
                    <a:ext uri="{FF2B5EF4-FFF2-40B4-BE49-F238E27FC236}">
                      <a16:creationId xmlns:a16="http://schemas.microsoft.com/office/drawing/2014/main" id="{52C136D0-669C-42F2-9CC8-2B3F1CA98462}"/>
                    </a:ext>
                  </a:extLst>
                </p:cNvPr>
                <p:cNvSpPr/>
                <p:nvPr/>
              </p:nvSpPr>
              <p:spPr>
                <a:xfrm>
                  <a:off x="8213748" y="3619836"/>
                  <a:ext cx="24127" cy="14476"/>
                </a:xfrm>
                <a:custGeom>
                  <a:avLst/>
                  <a:gdLst>
                    <a:gd name="connsiteX0" fmla="*/ 3619 w 24126"/>
                    <a:gd name="connsiteY0" fmla="*/ 3619 h 14475"/>
                    <a:gd name="connsiteX1" fmla="*/ 21232 w 24126"/>
                    <a:gd name="connsiteY1" fmla="*/ 3619 h 14475"/>
                    <a:gd name="connsiteX2" fmla="*/ 21232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2" y="3619"/>
                      </a:lnTo>
                      <a:lnTo>
                        <a:pt x="21232"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4" name="手繪多邊形: 圖案 93">
                  <a:extLst>
                    <a:ext uri="{FF2B5EF4-FFF2-40B4-BE49-F238E27FC236}">
                      <a16:creationId xmlns:a16="http://schemas.microsoft.com/office/drawing/2014/main" id="{288872DD-5C96-4B39-BDA0-444D5F035DE9}"/>
                    </a:ext>
                  </a:extLst>
                </p:cNvPr>
                <p:cNvSpPr/>
                <p:nvPr/>
              </p:nvSpPr>
              <p:spPr>
                <a:xfrm>
                  <a:off x="7914240" y="3681504"/>
                  <a:ext cx="424629" cy="130284"/>
                </a:xfrm>
                <a:custGeom>
                  <a:avLst/>
                  <a:gdLst>
                    <a:gd name="connsiteX0" fmla="*/ 422024 w 424629"/>
                    <a:gd name="connsiteY0" fmla="*/ 131442 h 130283"/>
                    <a:gd name="connsiteX1" fmla="*/ 3619 w 424629"/>
                    <a:gd name="connsiteY1" fmla="*/ 131442 h 130283"/>
                    <a:gd name="connsiteX2" fmla="*/ 3619 w 424629"/>
                    <a:gd name="connsiteY2" fmla="*/ 3619 h 130283"/>
                    <a:gd name="connsiteX3" fmla="*/ 422024 w 424629"/>
                    <a:gd name="connsiteY3" fmla="*/ 3619 h 130283"/>
                    <a:gd name="connsiteX4" fmla="*/ 21232 w 424629"/>
                    <a:gd name="connsiteY4" fmla="*/ 113830 h 130283"/>
                    <a:gd name="connsiteX5" fmla="*/ 404411 w 424629"/>
                    <a:gd name="connsiteY5" fmla="*/ 113830 h 130283"/>
                    <a:gd name="connsiteX6" fmla="*/ 404411 w 424629"/>
                    <a:gd name="connsiteY6" fmla="*/ 21231 h 130283"/>
                    <a:gd name="connsiteX7" fmla="*/ 21232 w 424629"/>
                    <a:gd name="connsiteY7" fmla="*/ 21231 h 130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4629" h="130283">
                      <a:moveTo>
                        <a:pt x="422024" y="131442"/>
                      </a:moveTo>
                      <a:lnTo>
                        <a:pt x="3619" y="131442"/>
                      </a:lnTo>
                      <a:lnTo>
                        <a:pt x="3619" y="3619"/>
                      </a:lnTo>
                      <a:lnTo>
                        <a:pt x="422024" y="3619"/>
                      </a:lnTo>
                      <a:close/>
                      <a:moveTo>
                        <a:pt x="21232" y="113830"/>
                      </a:moveTo>
                      <a:lnTo>
                        <a:pt x="404411" y="113830"/>
                      </a:lnTo>
                      <a:lnTo>
                        <a:pt x="404411" y="21231"/>
                      </a:lnTo>
                      <a:lnTo>
                        <a:pt x="21232" y="21231"/>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5" name="手繪多邊形: 圖案 94">
                  <a:extLst>
                    <a:ext uri="{FF2B5EF4-FFF2-40B4-BE49-F238E27FC236}">
                      <a16:creationId xmlns:a16="http://schemas.microsoft.com/office/drawing/2014/main" id="{B590D7F7-972F-426F-A2C4-D9132D0DE8E5}"/>
                    </a:ext>
                  </a:extLst>
                </p:cNvPr>
                <p:cNvSpPr/>
                <p:nvPr/>
              </p:nvSpPr>
              <p:spPr>
                <a:xfrm>
                  <a:off x="8125638" y="3707995"/>
                  <a:ext cx="168887" cy="62729"/>
                </a:xfrm>
                <a:custGeom>
                  <a:avLst/>
                  <a:gdLst>
                    <a:gd name="connsiteX0" fmla="*/ 166570 w 168886"/>
                    <a:gd name="connsiteY0" fmla="*/ 60799 h 62729"/>
                    <a:gd name="connsiteX1" fmla="*/ 3619 w 168886"/>
                    <a:gd name="connsiteY1" fmla="*/ 60799 h 62729"/>
                    <a:gd name="connsiteX2" fmla="*/ 3619 w 168886"/>
                    <a:gd name="connsiteY2" fmla="*/ 3619 h 62729"/>
                    <a:gd name="connsiteX3" fmla="*/ 166570 w 168886"/>
                    <a:gd name="connsiteY3" fmla="*/ 3619 h 62729"/>
                    <a:gd name="connsiteX4" fmla="*/ 12449 w 168886"/>
                    <a:gd name="connsiteY4" fmla="*/ 51872 h 62729"/>
                    <a:gd name="connsiteX5" fmla="*/ 157788 w 168886"/>
                    <a:gd name="connsiteY5" fmla="*/ 51872 h 62729"/>
                    <a:gd name="connsiteX6" fmla="*/ 157788 w 168886"/>
                    <a:gd name="connsiteY6" fmla="*/ 12256 h 62729"/>
                    <a:gd name="connsiteX7" fmla="*/ 12449 w 168886"/>
                    <a:gd name="connsiteY7" fmla="*/ 12256 h 62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6" h="62729">
                      <a:moveTo>
                        <a:pt x="166570" y="60799"/>
                      </a:moveTo>
                      <a:lnTo>
                        <a:pt x="3619" y="60799"/>
                      </a:lnTo>
                      <a:lnTo>
                        <a:pt x="3619" y="3619"/>
                      </a:lnTo>
                      <a:lnTo>
                        <a:pt x="166570" y="3619"/>
                      </a:lnTo>
                      <a:close/>
                      <a:moveTo>
                        <a:pt x="12449" y="51872"/>
                      </a:moveTo>
                      <a:lnTo>
                        <a:pt x="157788" y="51872"/>
                      </a:lnTo>
                      <a:lnTo>
                        <a:pt x="157788" y="12256"/>
                      </a:lnTo>
                      <a:lnTo>
                        <a:pt x="12449" y="1225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6" name="手繪多邊形: 圖案 95">
                  <a:extLst>
                    <a:ext uri="{FF2B5EF4-FFF2-40B4-BE49-F238E27FC236}">
                      <a16:creationId xmlns:a16="http://schemas.microsoft.com/office/drawing/2014/main" id="{9FCEF832-178F-484B-80B7-5EAD6B94E6AD}"/>
                    </a:ext>
                  </a:extLst>
                </p:cNvPr>
                <p:cNvSpPr/>
                <p:nvPr/>
              </p:nvSpPr>
              <p:spPr>
                <a:xfrm>
                  <a:off x="8297420" y="3707899"/>
                  <a:ext cx="14476" cy="28952"/>
                </a:xfrm>
                <a:custGeom>
                  <a:avLst/>
                  <a:gdLst>
                    <a:gd name="connsiteX0" fmla="*/ 3619 w 14475"/>
                    <a:gd name="connsiteY0" fmla="*/ 3619 h 28951"/>
                    <a:gd name="connsiteX1" fmla="*/ 12449 w 14475"/>
                    <a:gd name="connsiteY1" fmla="*/ 3619 h 28951"/>
                    <a:gd name="connsiteX2" fmla="*/ 12449 w 14475"/>
                    <a:gd name="connsiteY2" fmla="*/ 25623 h 28951"/>
                    <a:gd name="connsiteX3" fmla="*/ 3619 w 14475"/>
                    <a:gd name="connsiteY3" fmla="*/ 25623 h 28951"/>
                  </a:gdLst>
                  <a:ahLst/>
                  <a:cxnLst>
                    <a:cxn ang="0">
                      <a:pos x="connsiteX0" y="connsiteY0"/>
                    </a:cxn>
                    <a:cxn ang="0">
                      <a:pos x="connsiteX1" y="connsiteY1"/>
                    </a:cxn>
                    <a:cxn ang="0">
                      <a:pos x="connsiteX2" y="connsiteY2"/>
                    </a:cxn>
                    <a:cxn ang="0">
                      <a:pos x="connsiteX3" y="connsiteY3"/>
                    </a:cxn>
                  </a:cxnLst>
                  <a:rect l="l" t="t" r="r" b="b"/>
                  <a:pathLst>
                    <a:path w="14475" h="28951">
                      <a:moveTo>
                        <a:pt x="3619" y="3619"/>
                      </a:moveTo>
                      <a:lnTo>
                        <a:pt x="12449" y="3619"/>
                      </a:lnTo>
                      <a:lnTo>
                        <a:pt x="12449" y="25623"/>
                      </a:lnTo>
                      <a:lnTo>
                        <a:pt x="3619" y="25623"/>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7" name="手繪多邊形: 圖案 96">
                  <a:extLst>
                    <a:ext uri="{FF2B5EF4-FFF2-40B4-BE49-F238E27FC236}">
                      <a16:creationId xmlns:a16="http://schemas.microsoft.com/office/drawing/2014/main" id="{2705A3C6-5656-44A8-84AE-5F78C3F78F90}"/>
                    </a:ext>
                  </a:extLst>
                </p:cNvPr>
                <p:cNvSpPr/>
                <p:nvPr/>
              </p:nvSpPr>
              <p:spPr>
                <a:xfrm>
                  <a:off x="8297420" y="3738733"/>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8" name="手繪多邊形: 圖案 97">
                  <a:extLst>
                    <a:ext uri="{FF2B5EF4-FFF2-40B4-BE49-F238E27FC236}">
                      <a16:creationId xmlns:a16="http://schemas.microsoft.com/office/drawing/2014/main" id="{192183D6-538A-4432-819C-B4CF9E4AE59D}"/>
                    </a:ext>
                  </a:extLst>
                </p:cNvPr>
                <p:cNvSpPr/>
                <p:nvPr/>
              </p:nvSpPr>
              <p:spPr>
                <a:xfrm>
                  <a:off x="8297420" y="3756345"/>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99" name="手繪多邊形: 圖案 98">
                  <a:extLst>
                    <a:ext uri="{FF2B5EF4-FFF2-40B4-BE49-F238E27FC236}">
                      <a16:creationId xmlns:a16="http://schemas.microsoft.com/office/drawing/2014/main" id="{D3775E59-1C1D-41EA-BFA3-FA7770D5B08B}"/>
                    </a:ext>
                  </a:extLst>
                </p:cNvPr>
                <p:cNvSpPr/>
                <p:nvPr/>
              </p:nvSpPr>
              <p:spPr>
                <a:xfrm>
                  <a:off x="8125638" y="377395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0" name="手繪多邊形: 圖案 99">
                  <a:extLst>
                    <a:ext uri="{FF2B5EF4-FFF2-40B4-BE49-F238E27FC236}">
                      <a16:creationId xmlns:a16="http://schemas.microsoft.com/office/drawing/2014/main" id="{6E3A1E31-CF04-41E4-B96A-70C69F2A8A76}"/>
                    </a:ext>
                  </a:extLst>
                </p:cNvPr>
                <p:cNvSpPr/>
                <p:nvPr/>
              </p:nvSpPr>
              <p:spPr>
                <a:xfrm>
                  <a:off x="8143250" y="377395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1" name="手繪多邊形: 圖案 100">
                  <a:extLst>
                    <a:ext uri="{FF2B5EF4-FFF2-40B4-BE49-F238E27FC236}">
                      <a16:creationId xmlns:a16="http://schemas.microsoft.com/office/drawing/2014/main" id="{7A523A8F-1517-473F-85E9-F15DE5B8ACE8}"/>
                    </a:ext>
                  </a:extLst>
                </p:cNvPr>
                <p:cNvSpPr/>
                <p:nvPr/>
              </p:nvSpPr>
              <p:spPr>
                <a:xfrm>
                  <a:off x="8160863" y="377395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2" name="手繪多邊形: 圖案 101">
                  <a:extLst>
                    <a:ext uri="{FF2B5EF4-FFF2-40B4-BE49-F238E27FC236}">
                      <a16:creationId xmlns:a16="http://schemas.microsoft.com/office/drawing/2014/main" id="{095B8719-B20A-48DC-8922-58876A7C9BF0}"/>
                    </a:ext>
                  </a:extLst>
                </p:cNvPr>
                <p:cNvSpPr/>
                <p:nvPr/>
              </p:nvSpPr>
              <p:spPr>
                <a:xfrm>
                  <a:off x="8178475" y="3773958"/>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3" name="手繪多邊形: 圖案 102">
                  <a:extLst>
                    <a:ext uri="{FF2B5EF4-FFF2-40B4-BE49-F238E27FC236}">
                      <a16:creationId xmlns:a16="http://schemas.microsoft.com/office/drawing/2014/main" id="{06EB6076-BC53-4DFD-B5C3-EE9F6F7635E5}"/>
                    </a:ext>
                  </a:extLst>
                </p:cNvPr>
                <p:cNvSpPr/>
                <p:nvPr/>
              </p:nvSpPr>
              <p:spPr>
                <a:xfrm>
                  <a:off x="8213748" y="3773958"/>
                  <a:ext cx="24127" cy="14476"/>
                </a:xfrm>
                <a:custGeom>
                  <a:avLst/>
                  <a:gdLst>
                    <a:gd name="connsiteX0" fmla="*/ 3619 w 24126"/>
                    <a:gd name="connsiteY0" fmla="*/ 3619 h 14475"/>
                    <a:gd name="connsiteX1" fmla="*/ 21232 w 24126"/>
                    <a:gd name="connsiteY1" fmla="*/ 3619 h 14475"/>
                    <a:gd name="connsiteX2" fmla="*/ 21232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2" y="3619"/>
                      </a:lnTo>
                      <a:lnTo>
                        <a:pt x="21232"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4" name="手繪多邊形: 圖案 103">
                  <a:extLst>
                    <a:ext uri="{FF2B5EF4-FFF2-40B4-BE49-F238E27FC236}">
                      <a16:creationId xmlns:a16="http://schemas.microsoft.com/office/drawing/2014/main" id="{D765D2BE-44DC-4FB3-962C-AD6D91F7BA2C}"/>
                    </a:ext>
                  </a:extLst>
                </p:cNvPr>
                <p:cNvSpPr/>
                <p:nvPr/>
              </p:nvSpPr>
              <p:spPr>
                <a:xfrm>
                  <a:off x="8143250" y="372551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5" name="手繪多邊形: 圖案 104">
                  <a:extLst>
                    <a:ext uri="{FF2B5EF4-FFF2-40B4-BE49-F238E27FC236}">
                      <a16:creationId xmlns:a16="http://schemas.microsoft.com/office/drawing/2014/main" id="{BD215EE0-6306-45F3-B187-16E247CB2609}"/>
                    </a:ext>
                  </a:extLst>
                </p:cNvPr>
                <p:cNvSpPr/>
                <p:nvPr/>
              </p:nvSpPr>
              <p:spPr>
                <a:xfrm>
                  <a:off x="8160863" y="372551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6" name="手繪多邊形: 圖案 105">
                  <a:extLst>
                    <a:ext uri="{FF2B5EF4-FFF2-40B4-BE49-F238E27FC236}">
                      <a16:creationId xmlns:a16="http://schemas.microsoft.com/office/drawing/2014/main" id="{2DFEED38-38E5-432F-BF04-1A573D0061B3}"/>
                    </a:ext>
                  </a:extLst>
                </p:cNvPr>
                <p:cNvSpPr/>
                <p:nvPr/>
              </p:nvSpPr>
              <p:spPr>
                <a:xfrm>
                  <a:off x="8143250" y="3571390"/>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7" name="手繪多邊形: 圖案 106">
                  <a:extLst>
                    <a:ext uri="{FF2B5EF4-FFF2-40B4-BE49-F238E27FC236}">
                      <a16:creationId xmlns:a16="http://schemas.microsoft.com/office/drawing/2014/main" id="{8CEA33DC-4003-46A7-8A45-1E3372240BEA}"/>
                    </a:ext>
                  </a:extLst>
                </p:cNvPr>
                <p:cNvSpPr/>
                <p:nvPr/>
              </p:nvSpPr>
              <p:spPr>
                <a:xfrm>
                  <a:off x="8143250"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8" name="手繪多邊形: 圖案 107">
                  <a:extLst>
                    <a:ext uri="{FF2B5EF4-FFF2-40B4-BE49-F238E27FC236}">
                      <a16:creationId xmlns:a16="http://schemas.microsoft.com/office/drawing/2014/main" id="{1856B68A-8C44-4C44-AAEA-E9FBBABED6C4}"/>
                    </a:ext>
                  </a:extLst>
                </p:cNvPr>
                <p:cNvSpPr/>
                <p:nvPr/>
              </p:nvSpPr>
              <p:spPr>
                <a:xfrm>
                  <a:off x="8160863"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09" name="手繪多邊形: 圖案 108">
                  <a:extLst>
                    <a:ext uri="{FF2B5EF4-FFF2-40B4-BE49-F238E27FC236}">
                      <a16:creationId xmlns:a16="http://schemas.microsoft.com/office/drawing/2014/main" id="{D6AE27D7-94D5-47AC-A1EF-D53BB94A2B2D}"/>
                    </a:ext>
                  </a:extLst>
                </p:cNvPr>
                <p:cNvSpPr/>
                <p:nvPr/>
              </p:nvSpPr>
              <p:spPr>
                <a:xfrm>
                  <a:off x="8169693"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0" name="手繪多邊形: 圖案 109">
                  <a:extLst>
                    <a:ext uri="{FF2B5EF4-FFF2-40B4-BE49-F238E27FC236}">
                      <a16:creationId xmlns:a16="http://schemas.microsoft.com/office/drawing/2014/main" id="{46CEAD82-AB28-486B-A589-653A31AB6AD1}"/>
                    </a:ext>
                  </a:extLst>
                </p:cNvPr>
                <p:cNvSpPr/>
                <p:nvPr/>
              </p:nvSpPr>
              <p:spPr>
                <a:xfrm>
                  <a:off x="8187306"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1" name="手繪多邊形: 圖案 110">
                  <a:extLst>
                    <a:ext uri="{FF2B5EF4-FFF2-40B4-BE49-F238E27FC236}">
                      <a16:creationId xmlns:a16="http://schemas.microsoft.com/office/drawing/2014/main" id="{1926DEC4-27CB-4B80-9015-938EAB3D2761}"/>
                    </a:ext>
                  </a:extLst>
                </p:cNvPr>
                <p:cNvSpPr/>
                <p:nvPr/>
              </p:nvSpPr>
              <p:spPr>
                <a:xfrm>
                  <a:off x="8204918"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2" name="手繪多邊形: 圖案 111">
                  <a:extLst>
                    <a:ext uri="{FF2B5EF4-FFF2-40B4-BE49-F238E27FC236}">
                      <a16:creationId xmlns:a16="http://schemas.microsoft.com/office/drawing/2014/main" id="{7192B8A1-BFA1-4B5C-9BBF-74EFB0A86817}"/>
                    </a:ext>
                  </a:extLst>
                </p:cNvPr>
                <p:cNvSpPr/>
                <p:nvPr/>
              </p:nvSpPr>
              <p:spPr>
                <a:xfrm>
                  <a:off x="8213748" y="341722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3" name="手繪多邊形: 圖案 112">
                  <a:extLst>
                    <a:ext uri="{FF2B5EF4-FFF2-40B4-BE49-F238E27FC236}">
                      <a16:creationId xmlns:a16="http://schemas.microsoft.com/office/drawing/2014/main" id="{2D88081C-752A-4CAB-8E30-EDC827899429}"/>
                    </a:ext>
                  </a:extLst>
                </p:cNvPr>
                <p:cNvSpPr/>
                <p:nvPr/>
              </p:nvSpPr>
              <p:spPr>
                <a:xfrm>
                  <a:off x="8143250"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4" name="手繪多邊形: 圖案 113">
                  <a:extLst>
                    <a:ext uri="{FF2B5EF4-FFF2-40B4-BE49-F238E27FC236}">
                      <a16:creationId xmlns:a16="http://schemas.microsoft.com/office/drawing/2014/main" id="{263BE79C-1F48-4127-96EF-9388DE6621AD}"/>
                    </a:ext>
                  </a:extLst>
                </p:cNvPr>
                <p:cNvSpPr/>
                <p:nvPr/>
              </p:nvSpPr>
              <p:spPr>
                <a:xfrm>
                  <a:off x="8160863"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5" name="手繪多邊形: 圖案 114">
                  <a:extLst>
                    <a:ext uri="{FF2B5EF4-FFF2-40B4-BE49-F238E27FC236}">
                      <a16:creationId xmlns:a16="http://schemas.microsoft.com/office/drawing/2014/main" id="{4FA351BC-038D-408A-B5CE-8DA4252392C9}"/>
                    </a:ext>
                  </a:extLst>
                </p:cNvPr>
                <p:cNvSpPr/>
                <p:nvPr/>
              </p:nvSpPr>
              <p:spPr>
                <a:xfrm>
                  <a:off x="8169693"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6" name="手繪多邊形: 圖案 115">
                  <a:extLst>
                    <a:ext uri="{FF2B5EF4-FFF2-40B4-BE49-F238E27FC236}">
                      <a16:creationId xmlns:a16="http://schemas.microsoft.com/office/drawing/2014/main" id="{E67AAACA-BB75-4A94-8055-737934E328F0}"/>
                    </a:ext>
                  </a:extLst>
                </p:cNvPr>
                <p:cNvSpPr/>
                <p:nvPr/>
              </p:nvSpPr>
              <p:spPr>
                <a:xfrm>
                  <a:off x="8187306"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7" name="手繪多邊形: 圖案 116">
                  <a:extLst>
                    <a:ext uri="{FF2B5EF4-FFF2-40B4-BE49-F238E27FC236}">
                      <a16:creationId xmlns:a16="http://schemas.microsoft.com/office/drawing/2014/main" id="{73405EA5-636C-443B-8F3C-67CC2C207058}"/>
                    </a:ext>
                  </a:extLst>
                </p:cNvPr>
                <p:cNvSpPr/>
                <p:nvPr/>
              </p:nvSpPr>
              <p:spPr>
                <a:xfrm>
                  <a:off x="8143250" y="310893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8" name="手繪多邊形: 圖案 117">
                  <a:extLst>
                    <a:ext uri="{FF2B5EF4-FFF2-40B4-BE49-F238E27FC236}">
                      <a16:creationId xmlns:a16="http://schemas.microsoft.com/office/drawing/2014/main" id="{CEA45EEA-2BAC-485A-857F-1FBA40C25A05}"/>
                    </a:ext>
                  </a:extLst>
                </p:cNvPr>
                <p:cNvSpPr/>
                <p:nvPr/>
              </p:nvSpPr>
              <p:spPr>
                <a:xfrm>
                  <a:off x="8160863" y="310893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19" name="手繪多邊形: 圖案 118">
                  <a:extLst>
                    <a:ext uri="{FF2B5EF4-FFF2-40B4-BE49-F238E27FC236}">
                      <a16:creationId xmlns:a16="http://schemas.microsoft.com/office/drawing/2014/main" id="{39AA8AB2-810F-4FAD-8097-AD8BAD02F553}"/>
                    </a:ext>
                  </a:extLst>
                </p:cNvPr>
                <p:cNvSpPr/>
                <p:nvPr/>
              </p:nvSpPr>
              <p:spPr>
                <a:xfrm>
                  <a:off x="8204918" y="310893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0" name="手繪多邊形: 圖案 119">
                  <a:extLst>
                    <a:ext uri="{FF2B5EF4-FFF2-40B4-BE49-F238E27FC236}">
                      <a16:creationId xmlns:a16="http://schemas.microsoft.com/office/drawing/2014/main" id="{A9AB0194-22FB-4A9F-96CC-682D23BF2F37}"/>
                    </a:ext>
                  </a:extLst>
                </p:cNvPr>
                <p:cNvSpPr/>
                <p:nvPr/>
              </p:nvSpPr>
              <p:spPr>
                <a:xfrm>
                  <a:off x="8213748" y="310893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1" name="手繪多邊形: 圖案 120">
                  <a:extLst>
                    <a:ext uri="{FF2B5EF4-FFF2-40B4-BE49-F238E27FC236}">
                      <a16:creationId xmlns:a16="http://schemas.microsoft.com/office/drawing/2014/main" id="{2D9A0E5E-2305-4466-9653-E440C1FB78B5}"/>
                    </a:ext>
                  </a:extLst>
                </p:cNvPr>
                <p:cNvSpPr/>
                <p:nvPr/>
              </p:nvSpPr>
              <p:spPr>
                <a:xfrm>
                  <a:off x="8222531" y="3108931"/>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2" name="手繪多邊形: 圖案 121">
                  <a:extLst>
                    <a:ext uri="{FF2B5EF4-FFF2-40B4-BE49-F238E27FC236}">
                      <a16:creationId xmlns:a16="http://schemas.microsoft.com/office/drawing/2014/main" id="{1DF87D4D-676B-4A93-AE62-91E5AA67603A}"/>
                    </a:ext>
                  </a:extLst>
                </p:cNvPr>
                <p:cNvSpPr/>
                <p:nvPr/>
              </p:nvSpPr>
              <p:spPr>
                <a:xfrm>
                  <a:off x="8178475" y="3108931"/>
                  <a:ext cx="24127" cy="14476"/>
                </a:xfrm>
                <a:custGeom>
                  <a:avLst/>
                  <a:gdLst>
                    <a:gd name="connsiteX0" fmla="*/ 3619 w 24126"/>
                    <a:gd name="connsiteY0" fmla="*/ 3619 h 14475"/>
                    <a:gd name="connsiteX1" fmla="*/ 21231 w 24126"/>
                    <a:gd name="connsiteY1" fmla="*/ 3619 h 14475"/>
                    <a:gd name="connsiteX2" fmla="*/ 21231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1" y="3619"/>
                      </a:lnTo>
                      <a:lnTo>
                        <a:pt x="21231"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3" name="手繪多邊形: 圖案 122">
                  <a:extLst>
                    <a:ext uri="{FF2B5EF4-FFF2-40B4-BE49-F238E27FC236}">
                      <a16:creationId xmlns:a16="http://schemas.microsoft.com/office/drawing/2014/main" id="{CC50474D-CCB6-4217-A144-E35030F5AF9D}"/>
                    </a:ext>
                  </a:extLst>
                </p:cNvPr>
                <p:cNvSpPr/>
                <p:nvPr/>
              </p:nvSpPr>
              <p:spPr>
                <a:xfrm>
                  <a:off x="8204918" y="3263052"/>
                  <a:ext cx="24127" cy="14476"/>
                </a:xfrm>
                <a:custGeom>
                  <a:avLst/>
                  <a:gdLst>
                    <a:gd name="connsiteX0" fmla="*/ 3619 w 24126"/>
                    <a:gd name="connsiteY0" fmla="*/ 3619 h 14475"/>
                    <a:gd name="connsiteX1" fmla="*/ 21231 w 24126"/>
                    <a:gd name="connsiteY1" fmla="*/ 3619 h 14475"/>
                    <a:gd name="connsiteX2" fmla="*/ 21231 w 24126"/>
                    <a:gd name="connsiteY2" fmla="*/ 12449 h 14475"/>
                    <a:gd name="connsiteX3" fmla="*/ 3619 w 24126"/>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4126" h="14475">
                      <a:moveTo>
                        <a:pt x="3619" y="3619"/>
                      </a:moveTo>
                      <a:lnTo>
                        <a:pt x="21231" y="3619"/>
                      </a:lnTo>
                      <a:lnTo>
                        <a:pt x="21231"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4" name="手繪多邊形: 圖案 123">
                  <a:extLst>
                    <a:ext uri="{FF2B5EF4-FFF2-40B4-BE49-F238E27FC236}">
                      <a16:creationId xmlns:a16="http://schemas.microsoft.com/office/drawing/2014/main" id="{F0BB5821-FB85-4A8B-BA8E-E90C5D380288}"/>
                    </a:ext>
                  </a:extLst>
                </p:cNvPr>
                <p:cNvSpPr/>
                <p:nvPr/>
              </p:nvSpPr>
              <p:spPr>
                <a:xfrm>
                  <a:off x="8231361"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5" name="手繪多邊形: 圖案 124">
                  <a:extLst>
                    <a:ext uri="{FF2B5EF4-FFF2-40B4-BE49-F238E27FC236}">
                      <a16:creationId xmlns:a16="http://schemas.microsoft.com/office/drawing/2014/main" id="{9334E23A-68A3-4AA0-B322-A0DD67A7080E}"/>
                    </a:ext>
                  </a:extLst>
                </p:cNvPr>
                <p:cNvSpPr/>
                <p:nvPr/>
              </p:nvSpPr>
              <p:spPr>
                <a:xfrm>
                  <a:off x="8248973" y="3263052"/>
                  <a:ext cx="14476" cy="14476"/>
                </a:xfrm>
                <a:custGeom>
                  <a:avLst/>
                  <a:gdLst>
                    <a:gd name="connsiteX0" fmla="*/ 3619 w 14475"/>
                    <a:gd name="connsiteY0" fmla="*/ 3619 h 14475"/>
                    <a:gd name="connsiteX1" fmla="*/ 12449 w 14475"/>
                    <a:gd name="connsiteY1" fmla="*/ 3619 h 14475"/>
                    <a:gd name="connsiteX2" fmla="*/ 12449 w 14475"/>
                    <a:gd name="connsiteY2" fmla="*/ 12449 h 14475"/>
                    <a:gd name="connsiteX3" fmla="*/ 3619 w 14475"/>
                    <a:gd name="connsiteY3" fmla="*/ 12449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2449" y="3619"/>
                      </a:lnTo>
                      <a:lnTo>
                        <a:pt x="12449"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6" name="手繪多邊形: 圖案 125">
                  <a:extLst>
                    <a:ext uri="{FF2B5EF4-FFF2-40B4-BE49-F238E27FC236}">
                      <a16:creationId xmlns:a16="http://schemas.microsoft.com/office/drawing/2014/main" id="{4C4FB15D-0F1C-4CD4-BC06-3228289B89FC}"/>
                    </a:ext>
                  </a:extLst>
                </p:cNvPr>
                <p:cNvSpPr/>
                <p:nvPr/>
              </p:nvSpPr>
              <p:spPr>
                <a:xfrm>
                  <a:off x="8160863" y="3571390"/>
                  <a:ext cx="28952" cy="14476"/>
                </a:xfrm>
                <a:custGeom>
                  <a:avLst/>
                  <a:gdLst>
                    <a:gd name="connsiteX0" fmla="*/ 3619 w 28951"/>
                    <a:gd name="connsiteY0" fmla="*/ 3619 h 14475"/>
                    <a:gd name="connsiteX1" fmla="*/ 25623 w 28951"/>
                    <a:gd name="connsiteY1" fmla="*/ 3619 h 14475"/>
                    <a:gd name="connsiteX2" fmla="*/ 25623 w 28951"/>
                    <a:gd name="connsiteY2" fmla="*/ 12449 h 14475"/>
                    <a:gd name="connsiteX3" fmla="*/ 3619 w 28951"/>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5623" y="3619"/>
                      </a:lnTo>
                      <a:lnTo>
                        <a:pt x="256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7" name="手繪多邊形: 圖案 126">
                  <a:extLst>
                    <a:ext uri="{FF2B5EF4-FFF2-40B4-BE49-F238E27FC236}">
                      <a16:creationId xmlns:a16="http://schemas.microsoft.com/office/drawing/2014/main" id="{638A430E-CDA5-4A70-8F7B-8D745573EC0F}"/>
                    </a:ext>
                  </a:extLst>
                </p:cNvPr>
                <p:cNvSpPr/>
                <p:nvPr/>
              </p:nvSpPr>
              <p:spPr>
                <a:xfrm>
                  <a:off x="8191697" y="3571390"/>
                  <a:ext cx="28952" cy="14476"/>
                </a:xfrm>
                <a:custGeom>
                  <a:avLst/>
                  <a:gdLst>
                    <a:gd name="connsiteX0" fmla="*/ 3619 w 28951"/>
                    <a:gd name="connsiteY0" fmla="*/ 3619 h 14475"/>
                    <a:gd name="connsiteX1" fmla="*/ 25623 w 28951"/>
                    <a:gd name="connsiteY1" fmla="*/ 3619 h 14475"/>
                    <a:gd name="connsiteX2" fmla="*/ 25623 w 28951"/>
                    <a:gd name="connsiteY2" fmla="*/ 12449 h 14475"/>
                    <a:gd name="connsiteX3" fmla="*/ 3619 w 28951"/>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5623" y="3619"/>
                      </a:lnTo>
                      <a:lnTo>
                        <a:pt x="256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8" name="手繪多邊形: 圖案 127">
                  <a:extLst>
                    <a:ext uri="{FF2B5EF4-FFF2-40B4-BE49-F238E27FC236}">
                      <a16:creationId xmlns:a16="http://schemas.microsoft.com/office/drawing/2014/main" id="{45A65BF2-E9E3-42D5-9DBF-1D1AB5180017}"/>
                    </a:ext>
                  </a:extLst>
                </p:cNvPr>
                <p:cNvSpPr/>
                <p:nvPr/>
              </p:nvSpPr>
              <p:spPr>
                <a:xfrm>
                  <a:off x="8222531" y="3571390"/>
                  <a:ext cx="28952" cy="14476"/>
                </a:xfrm>
                <a:custGeom>
                  <a:avLst/>
                  <a:gdLst>
                    <a:gd name="connsiteX0" fmla="*/ 3619 w 28951"/>
                    <a:gd name="connsiteY0" fmla="*/ 3619 h 14475"/>
                    <a:gd name="connsiteX1" fmla="*/ 25623 w 28951"/>
                    <a:gd name="connsiteY1" fmla="*/ 3619 h 14475"/>
                    <a:gd name="connsiteX2" fmla="*/ 25623 w 28951"/>
                    <a:gd name="connsiteY2" fmla="*/ 12449 h 14475"/>
                    <a:gd name="connsiteX3" fmla="*/ 3619 w 28951"/>
                    <a:gd name="connsiteY3" fmla="*/ 12449 h 14475"/>
                  </a:gdLst>
                  <a:ahLst/>
                  <a:cxnLst>
                    <a:cxn ang="0">
                      <a:pos x="connsiteX0" y="connsiteY0"/>
                    </a:cxn>
                    <a:cxn ang="0">
                      <a:pos x="connsiteX1" y="connsiteY1"/>
                    </a:cxn>
                    <a:cxn ang="0">
                      <a:pos x="connsiteX2" y="connsiteY2"/>
                    </a:cxn>
                    <a:cxn ang="0">
                      <a:pos x="connsiteX3" y="connsiteY3"/>
                    </a:cxn>
                  </a:cxnLst>
                  <a:rect l="l" t="t" r="r" b="b"/>
                  <a:pathLst>
                    <a:path w="28951" h="14475">
                      <a:moveTo>
                        <a:pt x="3619" y="3619"/>
                      </a:moveTo>
                      <a:lnTo>
                        <a:pt x="25623" y="3619"/>
                      </a:lnTo>
                      <a:lnTo>
                        <a:pt x="256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29" name="手繪多邊形: 圖案 128">
                  <a:extLst>
                    <a:ext uri="{FF2B5EF4-FFF2-40B4-BE49-F238E27FC236}">
                      <a16:creationId xmlns:a16="http://schemas.microsoft.com/office/drawing/2014/main" id="{C801D649-5B00-4596-B76F-18B7D144B075}"/>
                    </a:ext>
                  </a:extLst>
                </p:cNvPr>
                <p:cNvSpPr/>
                <p:nvPr/>
              </p:nvSpPr>
              <p:spPr>
                <a:xfrm>
                  <a:off x="7914240" y="3822404"/>
                  <a:ext cx="424629" cy="14476"/>
                </a:xfrm>
                <a:custGeom>
                  <a:avLst/>
                  <a:gdLst>
                    <a:gd name="connsiteX0" fmla="*/ 3619 w 424629"/>
                    <a:gd name="connsiteY0" fmla="*/ 3619 h 14475"/>
                    <a:gd name="connsiteX1" fmla="*/ 422023 w 424629"/>
                    <a:gd name="connsiteY1" fmla="*/ 3619 h 14475"/>
                    <a:gd name="connsiteX2" fmla="*/ 422023 w 424629"/>
                    <a:gd name="connsiteY2" fmla="*/ 12449 h 14475"/>
                    <a:gd name="connsiteX3" fmla="*/ 3619 w 424629"/>
                    <a:gd name="connsiteY3" fmla="*/ 12449 h 14475"/>
                  </a:gdLst>
                  <a:ahLst/>
                  <a:cxnLst>
                    <a:cxn ang="0">
                      <a:pos x="connsiteX0" y="connsiteY0"/>
                    </a:cxn>
                    <a:cxn ang="0">
                      <a:pos x="connsiteX1" y="connsiteY1"/>
                    </a:cxn>
                    <a:cxn ang="0">
                      <a:pos x="connsiteX2" y="connsiteY2"/>
                    </a:cxn>
                    <a:cxn ang="0">
                      <a:pos x="connsiteX3" y="connsiteY3"/>
                    </a:cxn>
                  </a:cxnLst>
                  <a:rect l="l" t="t" r="r" b="b"/>
                  <a:pathLst>
                    <a:path w="424629" h="14475">
                      <a:moveTo>
                        <a:pt x="3619" y="3619"/>
                      </a:moveTo>
                      <a:lnTo>
                        <a:pt x="422023" y="3619"/>
                      </a:lnTo>
                      <a:lnTo>
                        <a:pt x="4220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0" name="手繪多邊形: 圖案 129">
                  <a:extLst>
                    <a:ext uri="{FF2B5EF4-FFF2-40B4-BE49-F238E27FC236}">
                      <a16:creationId xmlns:a16="http://schemas.microsoft.com/office/drawing/2014/main" id="{21516CED-2195-4188-9B78-32CA74E86795}"/>
                    </a:ext>
                  </a:extLst>
                </p:cNvPr>
                <p:cNvSpPr/>
                <p:nvPr/>
              </p:nvSpPr>
              <p:spPr>
                <a:xfrm>
                  <a:off x="7914240" y="3840065"/>
                  <a:ext cx="424629" cy="14476"/>
                </a:xfrm>
                <a:custGeom>
                  <a:avLst/>
                  <a:gdLst>
                    <a:gd name="connsiteX0" fmla="*/ 3619 w 424629"/>
                    <a:gd name="connsiteY0" fmla="*/ 3619 h 14475"/>
                    <a:gd name="connsiteX1" fmla="*/ 422023 w 424629"/>
                    <a:gd name="connsiteY1" fmla="*/ 3619 h 14475"/>
                    <a:gd name="connsiteX2" fmla="*/ 422023 w 424629"/>
                    <a:gd name="connsiteY2" fmla="*/ 12449 h 14475"/>
                    <a:gd name="connsiteX3" fmla="*/ 3619 w 424629"/>
                    <a:gd name="connsiteY3" fmla="*/ 12449 h 14475"/>
                  </a:gdLst>
                  <a:ahLst/>
                  <a:cxnLst>
                    <a:cxn ang="0">
                      <a:pos x="connsiteX0" y="connsiteY0"/>
                    </a:cxn>
                    <a:cxn ang="0">
                      <a:pos x="connsiteX1" y="connsiteY1"/>
                    </a:cxn>
                    <a:cxn ang="0">
                      <a:pos x="connsiteX2" y="connsiteY2"/>
                    </a:cxn>
                    <a:cxn ang="0">
                      <a:pos x="connsiteX3" y="connsiteY3"/>
                    </a:cxn>
                  </a:cxnLst>
                  <a:rect l="l" t="t" r="r" b="b"/>
                  <a:pathLst>
                    <a:path w="424629" h="14475">
                      <a:moveTo>
                        <a:pt x="3619" y="3619"/>
                      </a:moveTo>
                      <a:lnTo>
                        <a:pt x="422023" y="3619"/>
                      </a:lnTo>
                      <a:lnTo>
                        <a:pt x="4220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131" name="手繪多邊形: 圖案 130">
                  <a:extLst>
                    <a:ext uri="{FF2B5EF4-FFF2-40B4-BE49-F238E27FC236}">
                      <a16:creationId xmlns:a16="http://schemas.microsoft.com/office/drawing/2014/main" id="{ED11B4E5-BF01-421F-BD2A-0E0D27B91C94}"/>
                    </a:ext>
                  </a:extLst>
                </p:cNvPr>
                <p:cNvSpPr/>
                <p:nvPr/>
              </p:nvSpPr>
              <p:spPr>
                <a:xfrm>
                  <a:off x="7914240" y="3857677"/>
                  <a:ext cx="424629" cy="14476"/>
                </a:xfrm>
                <a:custGeom>
                  <a:avLst/>
                  <a:gdLst>
                    <a:gd name="connsiteX0" fmla="*/ 3619 w 424629"/>
                    <a:gd name="connsiteY0" fmla="*/ 3619 h 14475"/>
                    <a:gd name="connsiteX1" fmla="*/ 422023 w 424629"/>
                    <a:gd name="connsiteY1" fmla="*/ 3619 h 14475"/>
                    <a:gd name="connsiteX2" fmla="*/ 422023 w 424629"/>
                    <a:gd name="connsiteY2" fmla="*/ 12449 h 14475"/>
                    <a:gd name="connsiteX3" fmla="*/ 3619 w 424629"/>
                    <a:gd name="connsiteY3" fmla="*/ 12449 h 14475"/>
                  </a:gdLst>
                  <a:ahLst/>
                  <a:cxnLst>
                    <a:cxn ang="0">
                      <a:pos x="connsiteX0" y="connsiteY0"/>
                    </a:cxn>
                    <a:cxn ang="0">
                      <a:pos x="connsiteX1" y="connsiteY1"/>
                    </a:cxn>
                    <a:cxn ang="0">
                      <a:pos x="connsiteX2" y="connsiteY2"/>
                    </a:cxn>
                    <a:cxn ang="0">
                      <a:pos x="connsiteX3" y="connsiteY3"/>
                    </a:cxn>
                  </a:cxnLst>
                  <a:rect l="l" t="t" r="r" b="b"/>
                  <a:pathLst>
                    <a:path w="424629" h="14475">
                      <a:moveTo>
                        <a:pt x="3619" y="3619"/>
                      </a:moveTo>
                      <a:lnTo>
                        <a:pt x="422023" y="3619"/>
                      </a:lnTo>
                      <a:lnTo>
                        <a:pt x="422023" y="12449"/>
                      </a:lnTo>
                      <a:lnTo>
                        <a:pt x="3619" y="1244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grpSp>
          <p:nvGrpSpPr>
            <p:cNvPr id="32" name="群組 31">
              <a:extLst>
                <a:ext uri="{FF2B5EF4-FFF2-40B4-BE49-F238E27FC236}">
                  <a16:creationId xmlns:a16="http://schemas.microsoft.com/office/drawing/2014/main" id="{D3FEDFA3-7B0A-41E7-AFBD-339BAC7D25B6}"/>
                </a:ext>
              </a:extLst>
            </p:cNvPr>
            <p:cNvGrpSpPr/>
            <p:nvPr/>
          </p:nvGrpSpPr>
          <p:grpSpPr>
            <a:xfrm>
              <a:off x="8381511" y="3140841"/>
              <a:ext cx="616044" cy="616041"/>
              <a:chOff x="8230734" y="2667413"/>
              <a:chExt cx="395677" cy="395677"/>
            </a:xfrm>
          </p:grpSpPr>
          <p:sp>
            <p:nvSpPr>
              <p:cNvPr id="33" name="手繪多邊形: 圖案 32">
                <a:extLst>
                  <a:ext uri="{FF2B5EF4-FFF2-40B4-BE49-F238E27FC236}">
                    <a16:creationId xmlns:a16="http://schemas.microsoft.com/office/drawing/2014/main" id="{3FE71D57-00A1-46F2-A707-D4AB30089AA6}"/>
                  </a:ext>
                </a:extLst>
              </p:cNvPr>
              <p:cNvSpPr/>
              <p:nvPr/>
            </p:nvSpPr>
            <p:spPr>
              <a:xfrm>
                <a:off x="8321294" y="2850057"/>
                <a:ext cx="82031" cy="72380"/>
              </a:xfrm>
              <a:custGeom>
                <a:avLst/>
                <a:gdLst>
                  <a:gd name="connsiteX0" fmla="*/ 42474 w 82030"/>
                  <a:gd name="connsiteY0" fmla="*/ 72954 h 72379"/>
                  <a:gd name="connsiteX1" fmla="*/ 31810 w 82030"/>
                  <a:gd name="connsiteY1" fmla="*/ 71651 h 72379"/>
                  <a:gd name="connsiteX2" fmla="*/ 6187 w 82030"/>
                  <a:gd name="connsiteY2" fmla="*/ 50661 h 72379"/>
                  <a:gd name="connsiteX3" fmla="*/ 6670 w 82030"/>
                  <a:gd name="connsiteY3" fmla="*/ 24073 h 72379"/>
                  <a:gd name="connsiteX4" fmla="*/ 28577 w 82030"/>
                  <a:gd name="connsiteY4" fmla="*/ 4000 h 72379"/>
                  <a:gd name="connsiteX5" fmla="*/ 36442 w 82030"/>
                  <a:gd name="connsiteY5" fmla="*/ 7628 h 72379"/>
                  <a:gd name="connsiteX6" fmla="*/ 32823 w 82030"/>
                  <a:gd name="connsiteY6" fmla="*/ 15499 h 72379"/>
                  <a:gd name="connsiteX7" fmla="*/ 32582 w 82030"/>
                  <a:gd name="connsiteY7" fmla="*/ 15581 h 72379"/>
                  <a:gd name="connsiteX8" fmla="*/ 17817 w 82030"/>
                  <a:gd name="connsiteY8" fmla="*/ 29043 h 72379"/>
                  <a:gd name="connsiteX9" fmla="*/ 17478 w 82030"/>
                  <a:gd name="connsiteY9" fmla="*/ 45884 h 72379"/>
                  <a:gd name="connsiteX10" fmla="*/ 34753 w 82030"/>
                  <a:gd name="connsiteY10" fmla="*/ 59781 h 72379"/>
                  <a:gd name="connsiteX11" fmla="*/ 69785 w 82030"/>
                  <a:gd name="connsiteY11" fmla="*/ 49744 h 72379"/>
                  <a:gd name="connsiteX12" fmla="*/ 78471 w 82030"/>
                  <a:gd name="connsiteY12" fmla="*/ 50709 h 72379"/>
                  <a:gd name="connsiteX13" fmla="*/ 77506 w 82030"/>
                  <a:gd name="connsiteY13" fmla="*/ 59395 h 72379"/>
                  <a:gd name="connsiteX14" fmla="*/ 42474 w 82030"/>
                  <a:gd name="connsiteY14" fmla="*/ 72954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030" h="72379">
                    <a:moveTo>
                      <a:pt x="42474" y="72954"/>
                    </a:moveTo>
                    <a:cubicBezTo>
                      <a:pt x="38903" y="72954"/>
                      <a:pt x="35284" y="72519"/>
                      <a:pt x="31810" y="71651"/>
                    </a:cubicBezTo>
                    <a:cubicBezTo>
                      <a:pt x="20470" y="69060"/>
                      <a:pt x="10964" y="61286"/>
                      <a:pt x="6187" y="50661"/>
                    </a:cubicBezTo>
                    <a:cubicBezTo>
                      <a:pt x="2617" y="42125"/>
                      <a:pt x="2762" y="32474"/>
                      <a:pt x="6670" y="24073"/>
                    </a:cubicBezTo>
                    <a:cubicBezTo>
                      <a:pt x="10868" y="14635"/>
                      <a:pt x="18830" y="7368"/>
                      <a:pt x="28577" y="4000"/>
                    </a:cubicBezTo>
                    <a:cubicBezTo>
                      <a:pt x="31762" y="2827"/>
                      <a:pt x="35284" y="4453"/>
                      <a:pt x="36442" y="7628"/>
                    </a:cubicBezTo>
                    <a:cubicBezTo>
                      <a:pt x="37600" y="10804"/>
                      <a:pt x="36008" y="14326"/>
                      <a:pt x="32823" y="15499"/>
                    </a:cubicBezTo>
                    <a:cubicBezTo>
                      <a:pt x="32727" y="15528"/>
                      <a:pt x="32678" y="15557"/>
                      <a:pt x="32582" y="15581"/>
                    </a:cubicBezTo>
                    <a:cubicBezTo>
                      <a:pt x="26019" y="17858"/>
                      <a:pt x="20712" y="22727"/>
                      <a:pt x="17817" y="29043"/>
                    </a:cubicBezTo>
                    <a:cubicBezTo>
                      <a:pt x="15356" y="34361"/>
                      <a:pt x="15211" y="40470"/>
                      <a:pt x="17478" y="45884"/>
                    </a:cubicBezTo>
                    <a:cubicBezTo>
                      <a:pt x="20760" y="52962"/>
                      <a:pt x="27129" y="58101"/>
                      <a:pt x="34753" y="59781"/>
                    </a:cubicBezTo>
                    <a:cubicBezTo>
                      <a:pt x="45996" y="62579"/>
                      <a:pt x="58446" y="59009"/>
                      <a:pt x="69785" y="49744"/>
                    </a:cubicBezTo>
                    <a:cubicBezTo>
                      <a:pt x="72439" y="47611"/>
                      <a:pt x="76348" y="48045"/>
                      <a:pt x="78471" y="50709"/>
                    </a:cubicBezTo>
                    <a:cubicBezTo>
                      <a:pt x="80594" y="53373"/>
                      <a:pt x="80160" y="57262"/>
                      <a:pt x="77506" y="59395"/>
                    </a:cubicBezTo>
                    <a:cubicBezTo>
                      <a:pt x="67759" y="67834"/>
                      <a:pt x="55358" y="72631"/>
                      <a:pt x="42474" y="72954"/>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 name="手繪多邊形: 圖案 33">
                <a:extLst>
                  <a:ext uri="{FF2B5EF4-FFF2-40B4-BE49-F238E27FC236}">
                    <a16:creationId xmlns:a16="http://schemas.microsoft.com/office/drawing/2014/main" id="{8EDE1857-A7D0-42D4-819A-9AF0D4522139}"/>
                  </a:ext>
                </a:extLst>
              </p:cNvPr>
              <p:cNvSpPr/>
              <p:nvPr/>
            </p:nvSpPr>
            <p:spPr>
              <a:xfrm>
                <a:off x="8356436" y="2784106"/>
                <a:ext cx="77205" cy="77205"/>
              </a:xfrm>
              <a:custGeom>
                <a:avLst/>
                <a:gdLst>
                  <a:gd name="connsiteX0" fmla="*/ 32713 w 77205"/>
                  <a:gd name="connsiteY0" fmla="*/ 75838 h 77205"/>
                  <a:gd name="connsiteX1" fmla="*/ 31459 w 77205"/>
                  <a:gd name="connsiteY1" fmla="*/ 75838 h 77205"/>
                  <a:gd name="connsiteX2" fmla="*/ 3858 w 77205"/>
                  <a:gd name="connsiteY2" fmla="*/ 45341 h 77205"/>
                  <a:gd name="connsiteX3" fmla="*/ 12350 w 77205"/>
                  <a:gd name="connsiteY3" fmla="*/ 17692 h 77205"/>
                  <a:gd name="connsiteX4" fmla="*/ 38407 w 77205"/>
                  <a:gd name="connsiteY4" fmla="*/ 3940 h 77205"/>
                  <a:gd name="connsiteX5" fmla="*/ 76720 w 77205"/>
                  <a:gd name="connsiteY5" fmla="*/ 22325 h 77205"/>
                  <a:gd name="connsiteX6" fmla="*/ 74549 w 77205"/>
                  <a:gd name="connsiteY6" fmla="*/ 30721 h 77205"/>
                  <a:gd name="connsiteX7" fmla="*/ 66152 w 77205"/>
                  <a:gd name="connsiteY7" fmla="*/ 28549 h 77205"/>
                  <a:gd name="connsiteX8" fmla="*/ 39806 w 77205"/>
                  <a:gd name="connsiteY8" fmla="*/ 16100 h 77205"/>
                  <a:gd name="connsiteX9" fmla="*/ 21663 w 77205"/>
                  <a:gd name="connsiteY9" fmla="*/ 25751 h 77205"/>
                  <a:gd name="connsiteX10" fmla="*/ 15969 w 77205"/>
                  <a:gd name="connsiteY10" fmla="*/ 43942 h 77205"/>
                  <a:gd name="connsiteX11" fmla="*/ 33968 w 77205"/>
                  <a:gd name="connsiteY11" fmla="*/ 64016 h 77205"/>
                  <a:gd name="connsiteX12" fmla="*/ 38648 w 77205"/>
                  <a:gd name="connsiteY12" fmla="*/ 71321 h 77205"/>
                  <a:gd name="connsiteX13" fmla="*/ 32713 w 77205"/>
                  <a:gd name="connsiteY13" fmla="*/ 76127 h 7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205" h="77205">
                    <a:moveTo>
                      <a:pt x="32713" y="75838"/>
                    </a:moveTo>
                    <a:cubicBezTo>
                      <a:pt x="32279" y="75886"/>
                      <a:pt x="31893" y="75886"/>
                      <a:pt x="31459" y="75838"/>
                    </a:cubicBezTo>
                    <a:cubicBezTo>
                      <a:pt x="7718" y="71012"/>
                      <a:pt x="4003" y="46355"/>
                      <a:pt x="3858" y="45341"/>
                    </a:cubicBezTo>
                    <a:cubicBezTo>
                      <a:pt x="2700" y="35343"/>
                      <a:pt x="5788" y="25316"/>
                      <a:pt x="12350" y="17692"/>
                    </a:cubicBezTo>
                    <a:cubicBezTo>
                      <a:pt x="18961" y="9938"/>
                      <a:pt x="28274" y="5011"/>
                      <a:pt x="38407" y="3940"/>
                    </a:cubicBezTo>
                    <a:cubicBezTo>
                      <a:pt x="53703" y="1971"/>
                      <a:pt x="68710" y="9171"/>
                      <a:pt x="76720" y="22325"/>
                    </a:cubicBezTo>
                    <a:cubicBezTo>
                      <a:pt x="78457" y="25244"/>
                      <a:pt x="77444" y="29003"/>
                      <a:pt x="74549" y="30721"/>
                    </a:cubicBezTo>
                    <a:cubicBezTo>
                      <a:pt x="71653" y="32439"/>
                      <a:pt x="67890" y="31469"/>
                      <a:pt x="66152" y="28549"/>
                    </a:cubicBezTo>
                    <a:cubicBezTo>
                      <a:pt x="60555" y="19593"/>
                      <a:pt x="50278" y="14730"/>
                      <a:pt x="39806" y="16100"/>
                    </a:cubicBezTo>
                    <a:cubicBezTo>
                      <a:pt x="32762" y="16887"/>
                      <a:pt x="26247" y="20337"/>
                      <a:pt x="21663" y="25751"/>
                    </a:cubicBezTo>
                    <a:cubicBezTo>
                      <a:pt x="17368" y="30774"/>
                      <a:pt x="15294" y="37356"/>
                      <a:pt x="15969" y="43942"/>
                    </a:cubicBezTo>
                    <a:cubicBezTo>
                      <a:pt x="15969" y="44425"/>
                      <a:pt x="18720" y="60783"/>
                      <a:pt x="33968" y="64016"/>
                    </a:cubicBezTo>
                    <a:cubicBezTo>
                      <a:pt x="37249" y="64744"/>
                      <a:pt x="39372" y="68016"/>
                      <a:pt x="38648" y="71321"/>
                    </a:cubicBezTo>
                    <a:cubicBezTo>
                      <a:pt x="38021" y="74105"/>
                      <a:pt x="35560" y="76093"/>
                      <a:pt x="32713" y="7612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 name="手繪多邊形: 圖案 34">
                <a:extLst>
                  <a:ext uri="{FF2B5EF4-FFF2-40B4-BE49-F238E27FC236}">
                    <a16:creationId xmlns:a16="http://schemas.microsoft.com/office/drawing/2014/main" id="{179F6EA6-59CE-4A7C-B6BF-781F0EA04BF3}"/>
                  </a:ext>
                </a:extLst>
              </p:cNvPr>
              <p:cNvSpPr/>
              <p:nvPr/>
            </p:nvSpPr>
            <p:spPr>
              <a:xfrm>
                <a:off x="8403025" y="2776396"/>
                <a:ext cx="77205" cy="28952"/>
              </a:xfrm>
              <a:custGeom>
                <a:avLst/>
                <a:gdLst>
                  <a:gd name="connsiteX0" fmla="*/ 69506 w 77205"/>
                  <a:gd name="connsiteY0" fmla="*/ 29310 h 28951"/>
                  <a:gd name="connsiteX1" fmla="*/ 64681 w 77205"/>
                  <a:gd name="connsiteY1" fmla="*/ 27139 h 28951"/>
                  <a:gd name="connsiteX2" fmla="*/ 14690 w 77205"/>
                  <a:gd name="connsiteY2" fmla="*/ 23134 h 28951"/>
                  <a:gd name="connsiteX3" fmla="*/ 6149 w 77205"/>
                  <a:gd name="connsiteY3" fmla="*/ 24466 h 28951"/>
                  <a:gd name="connsiteX4" fmla="*/ 4508 w 77205"/>
                  <a:gd name="connsiteY4" fmla="*/ 16330 h 28951"/>
                  <a:gd name="connsiteX5" fmla="*/ 35053 w 77205"/>
                  <a:gd name="connsiteY5" fmla="*/ 3833 h 28951"/>
                  <a:gd name="connsiteX6" fmla="*/ 74042 w 77205"/>
                  <a:gd name="connsiteY6" fmla="*/ 19274 h 28951"/>
                  <a:gd name="connsiteX7" fmla="*/ 73318 w 77205"/>
                  <a:gd name="connsiteY7" fmla="*/ 27844 h 28951"/>
                  <a:gd name="connsiteX8" fmla="*/ 73318 w 77205"/>
                  <a:gd name="connsiteY8" fmla="*/ 27863 h 28951"/>
                  <a:gd name="connsiteX9" fmla="*/ 69506 w 77205"/>
                  <a:gd name="connsiteY9" fmla="*/ 29310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05" h="28951">
                    <a:moveTo>
                      <a:pt x="69506" y="29310"/>
                    </a:moveTo>
                    <a:cubicBezTo>
                      <a:pt x="67672" y="29364"/>
                      <a:pt x="65887" y="28563"/>
                      <a:pt x="64681" y="27139"/>
                    </a:cubicBezTo>
                    <a:cubicBezTo>
                      <a:pt x="51121" y="13976"/>
                      <a:pt x="30131" y="12292"/>
                      <a:pt x="14690" y="23134"/>
                    </a:cubicBezTo>
                    <a:cubicBezTo>
                      <a:pt x="12712" y="25865"/>
                      <a:pt x="8851" y="26464"/>
                      <a:pt x="6149" y="24466"/>
                    </a:cubicBezTo>
                    <a:cubicBezTo>
                      <a:pt x="3544" y="22584"/>
                      <a:pt x="2868" y="19052"/>
                      <a:pt x="4508" y="16330"/>
                    </a:cubicBezTo>
                    <a:cubicBezTo>
                      <a:pt x="8803" y="9816"/>
                      <a:pt x="21687" y="4557"/>
                      <a:pt x="35053" y="3833"/>
                    </a:cubicBezTo>
                    <a:cubicBezTo>
                      <a:pt x="49770" y="2409"/>
                      <a:pt x="64294" y="8156"/>
                      <a:pt x="74042" y="19274"/>
                    </a:cubicBezTo>
                    <a:cubicBezTo>
                      <a:pt x="76213" y="21836"/>
                      <a:pt x="75923" y="25672"/>
                      <a:pt x="73318" y="27844"/>
                    </a:cubicBezTo>
                    <a:cubicBezTo>
                      <a:pt x="73318" y="27848"/>
                      <a:pt x="73318" y="27858"/>
                      <a:pt x="73318" y="27863"/>
                    </a:cubicBezTo>
                    <a:cubicBezTo>
                      <a:pt x="72256" y="28765"/>
                      <a:pt x="70905" y="29272"/>
                      <a:pt x="69506" y="29310"/>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 name="手繪多邊形: 圖案 35">
                <a:extLst>
                  <a:ext uri="{FF2B5EF4-FFF2-40B4-BE49-F238E27FC236}">
                    <a16:creationId xmlns:a16="http://schemas.microsoft.com/office/drawing/2014/main" id="{EFC8845D-C049-49A1-BCC4-3D5EA48EB308}"/>
                  </a:ext>
                </a:extLst>
              </p:cNvPr>
              <p:cNvSpPr/>
              <p:nvPr/>
            </p:nvSpPr>
            <p:spPr>
              <a:xfrm>
                <a:off x="8465711" y="2809862"/>
                <a:ext cx="91681" cy="96507"/>
              </a:xfrm>
              <a:custGeom>
                <a:avLst/>
                <a:gdLst>
                  <a:gd name="connsiteX0" fmla="*/ 31622 w 91681"/>
                  <a:gd name="connsiteY0" fmla="*/ 96453 h 96506"/>
                  <a:gd name="connsiteX1" fmla="*/ 21488 w 91681"/>
                  <a:gd name="connsiteY1" fmla="*/ 95922 h 96506"/>
                  <a:gd name="connsiteX2" fmla="*/ 16036 w 91681"/>
                  <a:gd name="connsiteY2" fmla="*/ 89186 h 96506"/>
                  <a:gd name="connsiteX3" fmla="*/ 16036 w 91681"/>
                  <a:gd name="connsiteY3" fmla="*/ 89167 h 96506"/>
                  <a:gd name="connsiteX4" fmla="*/ 22599 w 91681"/>
                  <a:gd name="connsiteY4" fmla="*/ 83700 h 96506"/>
                  <a:gd name="connsiteX5" fmla="*/ 22743 w 91681"/>
                  <a:gd name="connsiteY5" fmla="*/ 83714 h 96506"/>
                  <a:gd name="connsiteX6" fmla="*/ 68873 w 91681"/>
                  <a:gd name="connsiteY6" fmla="*/ 71699 h 96506"/>
                  <a:gd name="connsiteX7" fmla="*/ 76497 w 91681"/>
                  <a:gd name="connsiteY7" fmla="*/ 48103 h 96506"/>
                  <a:gd name="connsiteX8" fmla="*/ 62021 w 91681"/>
                  <a:gd name="connsiteY8" fmla="*/ 21371 h 96506"/>
                  <a:gd name="connsiteX9" fmla="*/ 39487 w 91681"/>
                  <a:gd name="connsiteY9" fmla="*/ 16545 h 96506"/>
                  <a:gd name="connsiteX10" fmla="*/ 15891 w 91681"/>
                  <a:gd name="connsiteY10" fmla="*/ 35123 h 96506"/>
                  <a:gd name="connsiteX11" fmla="*/ 10246 w 91681"/>
                  <a:gd name="connsiteY11" fmla="*/ 41685 h 96506"/>
                  <a:gd name="connsiteX12" fmla="*/ 3683 w 91681"/>
                  <a:gd name="connsiteY12" fmla="*/ 35992 h 96506"/>
                  <a:gd name="connsiteX13" fmla="*/ 37171 w 91681"/>
                  <a:gd name="connsiteY13" fmla="*/ 4530 h 96506"/>
                  <a:gd name="connsiteX14" fmla="*/ 69259 w 91681"/>
                  <a:gd name="connsiteY14" fmla="*/ 11431 h 96506"/>
                  <a:gd name="connsiteX15" fmla="*/ 88850 w 91681"/>
                  <a:gd name="connsiteY15" fmla="*/ 46704 h 96506"/>
                  <a:gd name="connsiteX16" fmla="*/ 77800 w 91681"/>
                  <a:gd name="connsiteY16" fmla="*/ 80481 h 96506"/>
                  <a:gd name="connsiteX17" fmla="*/ 31622 w 91681"/>
                  <a:gd name="connsiteY17" fmla="*/ 96453 h 96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1681" h="96506">
                    <a:moveTo>
                      <a:pt x="31622" y="96453"/>
                    </a:moveTo>
                    <a:cubicBezTo>
                      <a:pt x="28292" y="96453"/>
                      <a:pt x="24915" y="96453"/>
                      <a:pt x="21488" y="95922"/>
                    </a:cubicBezTo>
                    <a:cubicBezTo>
                      <a:pt x="18111" y="95570"/>
                      <a:pt x="15698" y="92554"/>
                      <a:pt x="16036" y="89186"/>
                    </a:cubicBezTo>
                    <a:cubicBezTo>
                      <a:pt x="16036" y="89181"/>
                      <a:pt x="16036" y="89171"/>
                      <a:pt x="16036" y="89167"/>
                    </a:cubicBezTo>
                    <a:cubicBezTo>
                      <a:pt x="16326" y="85847"/>
                      <a:pt x="19269" y="83400"/>
                      <a:pt x="22599" y="83700"/>
                    </a:cubicBezTo>
                    <a:cubicBezTo>
                      <a:pt x="22646" y="83704"/>
                      <a:pt x="22695" y="83709"/>
                      <a:pt x="22743" y="83714"/>
                    </a:cubicBezTo>
                    <a:cubicBezTo>
                      <a:pt x="42044" y="85741"/>
                      <a:pt x="59415" y="81253"/>
                      <a:pt x="68873" y="71699"/>
                    </a:cubicBezTo>
                    <a:cubicBezTo>
                      <a:pt x="75002" y="65494"/>
                      <a:pt x="77848" y="56736"/>
                      <a:pt x="76497" y="48103"/>
                    </a:cubicBezTo>
                    <a:cubicBezTo>
                      <a:pt x="75532" y="37589"/>
                      <a:pt x="70321" y="27928"/>
                      <a:pt x="62021" y="21371"/>
                    </a:cubicBezTo>
                    <a:cubicBezTo>
                      <a:pt x="55555" y="16594"/>
                      <a:pt x="47352" y="14837"/>
                      <a:pt x="39487" y="16545"/>
                    </a:cubicBezTo>
                    <a:cubicBezTo>
                      <a:pt x="39198" y="16545"/>
                      <a:pt x="14926" y="21371"/>
                      <a:pt x="15891" y="35123"/>
                    </a:cubicBezTo>
                    <a:cubicBezTo>
                      <a:pt x="16132" y="38491"/>
                      <a:pt x="13623" y="41430"/>
                      <a:pt x="10246" y="41685"/>
                    </a:cubicBezTo>
                    <a:cubicBezTo>
                      <a:pt x="6868" y="41878"/>
                      <a:pt x="3972" y="39355"/>
                      <a:pt x="3683" y="35992"/>
                    </a:cubicBezTo>
                    <a:cubicBezTo>
                      <a:pt x="2284" y="16304"/>
                      <a:pt x="24094" y="7040"/>
                      <a:pt x="37171" y="4530"/>
                    </a:cubicBezTo>
                    <a:cubicBezTo>
                      <a:pt x="48366" y="2089"/>
                      <a:pt x="60043" y="4608"/>
                      <a:pt x="69259" y="11431"/>
                    </a:cubicBezTo>
                    <a:cubicBezTo>
                      <a:pt x="80358" y="19986"/>
                      <a:pt x="87451" y="32749"/>
                      <a:pt x="88850" y="46704"/>
                    </a:cubicBezTo>
                    <a:cubicBezTo>
                      <a:pt x="90684" y="59076"/>
                      <a:pt x="86582" y="71588"/>
                      <a:pt x="77800" y="80481"/>
                    </a:cubicBezTo>
                    <a:cubicBezTo>
                      <a:pt x="67329" y="90663"/>
                      <a:pt x="50585" y="96453"/>
                      <a:pt x="31622" y="96453"/>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7" name="手繪多邊形: 圖案 36">
                <a:extLst>
                  <a:ext uri="{FF2B5EF4-FFF2-40B4-BE49-F238E27FC236}">
                    <a16:creationId xmlns:a16="http://schemas.microsoft.com/office/drawing/2014/main" id="{CDC160D1-7A4B-4FB8-A150-A2DB186DCD09}"/>
                  </a:ext>
                </a:extLst>
              </p:cNvPr>
              <p:cNvSpPr/>
              <p:nvPr/>
            </p:nvSpPr>
            <p:spPr>
              <a:xfrm>
                <a:off x="8362734" y="2856801"/>
                <a:ext cx="82031" cy="33777"/>
              </a:xfrm>
              <a:custGeom>
                <a:avLst/>
                <a:gdLst>
                  <a:gd name="connsiteX0" fmla="*/ 42532 w 82030"/>
                  <a:gd name="connsiteY0" fmla="*/ 34507 h 33777"/>
                  <a:gd name="connsiteX1" fmla="*/ 4171 w 82030"/>
                  <a:gd name="connsiteY1" fmla="*/ 12311 h 33777"/>
                  <a:gd name="connsiteX2" fmla="*/ 7211 w 82030"/>
                  <a:gd name="connsiteY2" fmla="*/ 4180 h 33777"/>
                  <a:gd name="connsiteX3" fmla="*/ 15317 w 82030"/>
                  <a:gd name="connsiteY3" fmla="*/ 7196 h 33777"/>
                  <a:gd name="connsiteX4" fmla="*/ 47454 w 82030"/>
                  <a:gd name="connsiteY4" fmla="*/ 21913 h 33777"/>
                  <a:gd name="connsiteX5" fmla="*/ 68058 w 82030"/>
                  <a:gd name="connsiteY5" fmla="*/ 7437 h 33777"/>
                  <a:gd name="connsiteX6" fmla="*/ 76358 w 82030"/>
                  <a:gd name="connsiteY6" fmla="*/ 5010 h 33777"/>
                  <a:gd name="connsiteX7" fmla="*/ 78819 w 82030"/>
                  <a:gd name="connsiteY7" fmla="*/ 13329 h 33777"/>
                  <a:gd name="connsiteX8" fmla="*/ 77709 w 82030"/>
                  <a:gd name="connsiteY8" fmla="*/ 14772 h 33777"/>
                  <a:gd name="connsiteX9" fmla="*/ 48757 w 82030"/>
                  <a:gd name="connsiteY9" fmla="*/ 34073 h 33777"/>
                  <a:gd name="connsiteX10" fmla="*/ 42532 w 82030"/>
                  <a:gd name="connsiteY10" fmla="*/ 34507 h 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2030" h="33777">
                    <a:moveTo>
                      <a:pt x="42532" y="34507"/>
                    </a:moveTo>
                    <a:cubicBezTo>
                      <a:pt x="28056" y="34507"/>
                      <a:pt x="11312" y="27993"/>
                      <a:pt x="4171" y="12311"/>
                    </a:cubicBezTo>
                    <a:cubicBezTo>
                      <a:pt x="2771" y="9232"/>
                      <a:pt x="4123" y="5594"/>
                      <a:pt x="7211" y="4180"/>
                    </a:cubicBezTo>
                    <a:cubicBezTo>
                      <a:pt x="10251" y="2766"/>
                      <a:pt x="13918" y="4117"/>
                      <a:pt x="15317" y="7196"/>
                    </a:cubicBezTo>
                    <a:cubicBezTo>
                      <a:pt x="20722" y="19114"/>
                      <a:pt x="35536" y="23602"/>
                      <a:pt x="47454" y="21913"/>
                    </a:cubicBezTo>
                    <a:cubicBezTo>
                      <a:pt x="56381" y="20658"/>
                      <a:pt x="65356" y="11056"/>
                      <a:pt x="68058" y="7437"/>
                    </a:cubicBezTo>
                    <a:cubicBezTo>
                      <a:pt x="69699" y="4469"/>
                      <a:pt x="73414" y="3384"/>
                      <a:pt x="76358" y="5010"/>
                    </a:cubicBezTo>
                    <a:cubicBezTo>
                      <a:pt x="79349" y="6636"/>
                      <a:pt x="80411" y="10361"/>
                      <a:pt x="78819" y="13329"/>
                    </a:cubicBezTo>
                    <a:cubicBezTo>
                      <a:pt x="78530" y="13860"/>
                      <a:pt x="78143" y="14347"/>
                      <a:pt x="77709" y="14772"/>
                    </a:cubicBezTo>
                    <a:cubicBezTo>
                      <a:pt x="77227" y="15447"/>
                      <a:pt x="64873" y="31757"/>
                      <a:pt x="48757" y="34073"/>
                    </a:cubicBezTo>
                    <a:cubicBezTo>
                      <a:pt x="46682" y="34348"/>
                      <a:pt x="44607" y="34493"/>
                      <a:pt x="42532" y="34507"/>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 name="手繪多邊形: 圖案 37">
                <a:extLst>
                  <a:ext uri="{FF2B5EF4-FFF2-40B4-BE49-F238E27FC236}">
                    <a16:creationId xmlns:a16="http://schemas.microsoft.com/office/drawing/2014/main" id="{951F9EB5-6E9F-4B6C-AB60-E6DD532BDFD8}"/>
                  </a:ext>
                </a:extLst>
              </p:cNvPr>
              <p:cNvSpPr/>
              <p:nvPr/>
            </p:nvSpPr>
            <p:spPr>
              <a:xfrm>
                <a:off x="8321284" y="2803052"/>
                <a:ext cx="53079" cy="72380"/>
              </a:xfrm>
              <a:custGeom>
                <a:avLst/>
                <a:gdLst>
                  <a:gd name="connsiteX0" fmla="*/ 14642 w 53078"/>
                  <a:gd name="connsiteY0" fmla="*/ 72091 h 72379"/>
                  <a:gd name="connsiteX1" fmla="*/ 9334 w 53078"/>
                  <a:gd name="connsiteY1" fmla="*/ 69052 h 72379"/>
                  <a:gd name="connsiteX2" fmla="*/ 3833 w 53078"/>
                  <a:gd name="connsiteY2" fmla="*/ 52259 h 72379"/>
                  <a:gd name="connsiteX3" fmla="*/ 46248 w 53078"/>
                  <a:gd name="connsiteY3" fmla="*/ 3717 h 72379"/>
                  <a:gd name="connsiteX4" fmla="*/ 53341 w 53078"/>
                  <a:gd name="connsiteY4" fmla="*/ 8667 h 72379"/>
                  <a:gd name="connsiteX5" fmla="*/ 48419 w 53078"/>
                  <a:gd name="connsiteY5" fmla="*/ 15780 h 72379"/>
                  <a:gd name="connsiteX6" fmla="*/ 47309 w 53078"/>
                  <a:gd name="connsiteY6" fmla="*/ 15876 h 72379"/>
                  <a:gd name="connsiteX7" fmla="*/ 15800 w 53078"/>
                  <a:gd name="connsiteY7" fmla="*/ 51005 h 72379"/>
                  <a:gd name="connsiteX8" fmla="*/ 19708 w 53078"/>
                  <a:gd name="connsiteY8" fmla="*/ 62875 h 72379"/>
                  <a:gd name="connsiteX9" fmla="*/ 17537 w 53078"/>
                  <a:gd name="connsiteY9" fmla="*/ 71223 h 72379"/>
                  <a:gd name="connsiteX10" fmla="*/ 14642 w 53078"/>
                  <a:gd name="connsiteY10" fmla="*/ 72091 h 7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078" h="72379">
                    <a:moveTo>
                      <a:pt x="14642" y="72091"/>
                    </a:moveTo>
                    <a:cubicBezTo>
                      <a:pt x="12470" y="72087"/>
                      <a:pt x="10444" y="70933"/>
                      <a:pt x="9334" y="69052"/>
                    </a:cubicBezTo>
                    <a:cubicBezTo>
                      <a:pt x="6294" y="63913"/>
                      <a:pt x="4460" y="58185"/>
                      <a:pt x="3833" y="52259"/>
                    </a:cubicBezTo>
                    <a:cubicBezTo>
                      <a:pt x="1372" y="28133"/>
                      <a:pt x="20432" y="6322"/>
                      <a:pt x="46248" y="3717"/>
                    </a:cubicBezTo>
                    <a:cubicBezTo>
                      <a:pt x="49577" y="3118"/>
                      <a:pt x="52762" y="5333"/>
                      <a:pt x="53341" y="8667"/>
                    </a:cubicBezTo>
                    <a:cubicBezTo>
                      <a:pt x="53968" y="11997"/>
                      <a:pt x="51749" y="15182"/>
                      <a:pt x="48419" y="15780"/>
                    </a:cubicBezTo>
                    <a:cubicBezTo>
                      <a:pt x="48033" y="15847"/>
                      <a:pt x="47695" y="15876"/>
                      <a:pt x="47309" y="15876"/>
                    </a:cubicBezTo>
                    <a:cubicBezTo>
                      <a:pt x="28008" y="17855"/>
                      <a:pt x="14063" y="33585"/>
                      <a:pt x="15800" y="51005"/>
                    </a:cubicBezTo>
                    <a:cubicBezTo>
                      <a:pt x="16234" y="55198"/>
                      <a:pt x="17537" y="59251"/>
                      <a:pt x="19708" y="62875"/>
                    </a:cubicBezTo>
                    <a:cubicBezTo>
                      <a:pt x="21397" y="65780"/>
                      <a:pt x="20432" y="69505"/>
                      <a:pt x="17537" y="71223"/>
                    </a:cubicBezTo>
                    <a:cubicBezTo>
                      <a:pt x="16668" y="71754"/>
                      <a:pt x="15655" y="72053"/>
                      <a:pt x="14642" y="72091"/>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 name="手繪多邊形: 圖案 38">
                <a:extLst>
                  <a:ext uri="{FF2B5EF4-FFF2-40B4-BE49-F238E27FC236}">
                    <a16:creationId xmlns:a16="http://schemas.microsoft.com/office/drawing/2014/main" id="{75050C07-F638-4764-B433-F8A7072C3608}"/>
                  </a:ext>
                </a:extLst>
              </p:cNvPr>
              <p:cNvSpPr/>
              <p:nvPr/>
            </p:nvSpPr>
            <p:spPr>
              <a:xfrm>
                <a:off x="8388342" y="2815011"/>
                <a:ext cx="33777" cy="28952"/>
              </a:xfrm>
              <a:custGeom>
                <a:avLst/>
                <a:gdLst>
                  <a:gd name="connsiteX0" fmla="*/ 28505 w 33777"/>
                  <a:gd name="connsiteY0" fmla="*/ 28912 h 28951"/>
                  <a:gd name="connsiteX1" fmla="*/ 3847 w 33777"/>
                  <a:gd name="connsiteY1" fmla="*/ 11396 h 28951"/>
                  <a:gd name="connsiteX2" fmla="*/ 8142 w 33777"/>
                  <a:gd name="connsiteY2" fmla="*/ 3845 h 28951"/>
                  <a:gd name="connsiteX3" fmla="*/ 15669 w 33777"/>
                  <a:gd name="connsiteY3" fmla="*/ 8115 h 28951"/>
                  <a:gd name="connsiteX4" fmla="*/ 28746 w 33777"/>
                  <a:gd name="connsiteY4" fmla="*/ 16704 h 28951"/>
                  <a:gd name="connsiteX5" fmla="*/ 34295 w 33777"/>
                  <a:gd name="connsiteY5" fmla="*/ 23353 h 28951"/>
                  <a:gd name="connsiteX6" fmla="*/ 28746 w 33777"/>
                  <a:gd name="connsiteY6" fmla="*/ 28912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777" h="28951">
                    <a:moveTo>
                      <a:pt x="28505" y="28912"/>
                    </a:moveTo>
                    <a:cubicBezTo>
                      <a:pt x="27443" y="28912"/>
                      <a:pt x="8479" y="27947"/>
                      <a:pt x="3847" y="11396"/>
                    </a:cubicBezTo>
                    <a:cubicBezTo>
                      <a:pt x="2930" y="8129"/>
                      <a:pt x="4860" y="4752"/>
                      <a:pt x="8142" y="3845"/>
                    </a:cubicBezTo>
                    <a:cubicBezTo>
                      <a:pt x="11374" y="2937"/>
                      <a:pt x="14753" y="4848"/>
                      <a:pt x="15669" y="8115"/>
                    </a:cubicBezTo>
                    <a:cubicBezTo>
                      <a:pt x="17889" y="16173"/>
                      <a:pt x="28649" y="16704"/>
                      <a:pt x="28746" y="16704"/>
                    </a:cubicBezTo>
                    <a:cubicBezTo>
                      <a:pt x="32124" y="17003"/>
                      <a:pt x="34585" y="19980"/>
                      <a:pt x="34295" y="23353"/>
                    </a:cubicBezTo>
                    <a:cubicBezTo>
                      <a:pt x="34054" y="26306"/>
                      <a:pt x="31689" y="28647"/>
                      <a:pt x="28746" y="28912"/>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 name="手繪多邊形: 圖案 39">
                <a:extLst>
                  <a:ext uri="{FF2B5EF4-FFF2-40B4-BE49-F238E27FC236}">
                    <a16:creationId xmlns:a16="http://schemas.microsoft.com/office/drawing/2014/main" id="{C98631A7-2F7C-47C3-B86C-4C53DBA8B7D7}"/>
                  </a:ext>
                </a:extLst>
              </p:cNvPr>
              <p:cNvSpPr/>
              <p:nvPr/>
            </p:nvSpPr>
            <p:spPr>
              <a:xfrm>
                <a:off x="8384551" y="2822872"/>
                <a:ext cx="110983" cy="106157"/>
              </a:xfrm>
              <a:custGeom>
                <a:avLst/>
                <a:gdLst>
                  <a:gd name="connsiteX0" fmla="*/ 53383 w 110982"/>
                  <a:gd name="connsiteY0" fmla="*/ 107039 h 106157"/>
                  <a:gd name="connsiteX1" fmla="*/ 8893 w 110982"/>
                  <a:gd name="connsiteY1" fmla="*/ 101731 h 106157"/>
                  <a:gd name="connsiteX2" fmla="*/ 3682 w 110982"/>
                  <a:gd name="connsiteY2" fmla="*/ 94821 h 106157"/>
                  <a:gd name="connsiteX3" fmla="*/ 10582 w 110982"/>
                  <a:gd name="connsiteY3" fmla="*/ 89590 h 106157"/>
                  <a:gd name="connsiteX4" fmla="*/ 11403 w 110982"/>
                  <a:gd name="connsiteY4" fmla="*/ 89764 h 106157"/>
                  <a:gd name="connsiteX5" fmla="*/ 94301 w 110982"/>
                  <a:gd name="connsiteY5" fmla="*/ 80113 h 106157"/>
                  <a:gd name="connsiteX6" fmla="*/ 91889 w 110982"/>
                  <a:gd name="connsiteY6" fmla="*/ 57338 h 106157"/>
                  <a:gd name="connsiteX7" fmla="*/ 67762 w 110982"/>
                  <a:gd name="connsiteY7" fmla="*/ 50534 h 106157"/>
                  <a:gd name="connsiteX8" fmla="*/ 33985 w 110982"/>
                  <a:gd name="connsiteY8" fmla="*/ 37747 h 106157"/>
                  <a:gd name="connsiteX9" fmla="*/ 33985 w 110982"/>
                  <a:gd name="connsiteY9" fmla="*/ 6189 h 106157"/>
                  <a:gd name="connsiteX10" fmla="*/ 42574 w 110982"/>
                  <a:gd name="connsiteY10" fmla="*/ 4766 h 106157"/>
                  <a:gd name="connsiteX11" fmla="*/ 43973 w 110982"/>
                  <a:gd name="connsiteY11" fmla="*/ 13331 h 106157"/>
                  <a:gd name="connsiteX12" fmla="*/ 44408 w 110982"/>
                  <a:gd name="connsiteY12" fmla="*/ 31040 h 106157"/>
                  <a:gd name="connsiteX13" fmla="*/ 65494 w 110982"/>
                  <a:gd name="connsiteY13" fmla="*/ 38519 h 106157"/>
                  <a:gd name="connsiteX14" fmla="*/ 101829 w 110982"/>
                  <a:gd name="connsiteY14" fmla="*/ 49762 h 106157"/>
                  <a:gd name="connsiteX15" fmla="*/ 105641 w 110982"/>
                  <a:gd name="connsiteY15" fmla="*/ 85421 h 106157"/>
                  <a:gd name="connsiteX16" fmla="*/ 53383 w 110982"/>
                  <a:gd name="connsiteY16" fmla="*/ 107039 h 106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0982" h="106157">
                    <a:moveTo>
                      <a:pt x="53383" y="107039"/>
                    </a:moveTo>
                    <a:cubicBezTo>
                      <a:pt x="38424" y="106826"/>
                      <a:pt x="23514" y="105046"/>
                      <a:pt x="8893" y="101731"/>
                    </a:cubicBezTo>
                    <a:cubicBezTo>
                      <a:pt x="5563" y="101268"/>
                      <a:pt x="3199" y="98175"/>
                      <a:pt x="3682" y="94821"/>
                    </a:cubicBezTo>
                    <a:cubicBezTo>
                      <a:pt x="4116" y="91467"/>
                      <a:pt x="7204" y="89127"/>
                      <a:pt x="10582" y="89590"/>
                    </a:cubicBezTo>
                    <a:cubicBezTo>
                      <a:pt x="10872" y="89629"/>
                      <a:pt x="11113" y="89687"/>
                      <a:pt x="11403" y="89764"/>
                    </a:cubicBezTo>
                    <a:cubicBezTo>
                      <a:pt x="54492" y="98884"/>
                      <a:pt x="87015" y="95024"/>
                      <a:pt x="94301" y="80113"/>
                    </a:cubicBezTo>
                    <a:cubicBezTo>
                      <a:pt x="97824" y="72668"/>
                      <a:pt x="96859" y="63886"/>
                      <a:pt x="91889" y="57338"/>
                    </a:cubicBezTo>
                    <a:cubicBezTo>
                      <a:pt x="86678" y="50679"/>
                      <a:pt x="78088" y="48266"/>
                      <a:pt x="67762" y="50534"/>
                    </a:cubicBezTo>
                    <a:cubicBezTo>
                      <a:pt x="54926" y="53907"/>
                      <a:pt x="41368" y="48773"/>
                      <a:pt x="33985" y="37747"/>
                    </a:cubicBezTo>
                    <a:cubicBezTo>
                      <a:pt x="27519" y="28212"/>
                      <a:pt x="27519" y="15724"/>
                      <a:pt x="33985" y="6189"/>
                    </a:cubicBezTo>
                    <a:cubicBezTo>
                      <a:pt x="35963" y="3429"/>
                      <a:pt x="39775" y="2792"/>
                      <a:pt x="42574" y="4766"/>
                    </a:cubicBezTo>
                    <a:cubicBezTo>
                      <a:pt x="45324" y="6739"/>
                      <a:pt x="45951" y="10571"/>
                      <a:pt x="43973" y="13331"/>
                    </a:cubicBezTo>
                    <a:cubicBezTo>
                      <a:pt x="40499" y="18779"/>
                      <a:pt x="40692" y="25771"/>
                      <a:pt x="44408" y="31040"/>
                    </a:cubicBezTo>
                    <a:cubicBezTo>
                      <a:pt x="49040" y="37868"/>
                      <a:pt x="57581" y="40898"/>
                      <a:pt x="65494" y="38519"/>
                    </a:cubicBezTo>
                    <a:cubicBezTo>
                      <a:pt x="80453" y="35334"/>
                      <a:pt x="93722" y="39388"/>
                      <a:pt x="101829" y="49762"/>
                    </a:cubicBezTo>
                    <a:cubicBezTo>
                      <a:pt x="109743" y="59963"/>
                      <a:pt x="111238" y="73773"/>
                      <a:pt x="105641" y="85421"/>
                    </a:cubicBezTo>
                    <a:cubicBezTo>
                      <a:pt x="98403" y="99415"/>
                      <a:pt x="80163" y="107039"/>
                      <a:pt x="53383" y="107039"/>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2" name="手繪多邊形: 圖案 41">
                <a:extLst>
                  <a:ext uri="{FF2B5EF4-FFF2-40B4-BE49-F238E27FC236}">
                    <a16:creationId xmlns:a16="http://schemas.microsoft.com/office/drawing/2014/main" id="{FC4AFBD3-0F1A-401A-B29E-2045E7E551B9}"/>
                  </a:ext>
                </a:extLst>
              </p:cNvPr>
              <p:cNvSpPr/>
              <p:nvPr/>
            </p:nvSpPr>
            <p:spPr>
              <a:xfrm>
                <a:off x="8354540" y="2909368"/>
                <a:ext cx="62729" cy="38603"/>
              </a:xfrm>
              <a:custGeom>
                <a:avLst/>
                <a:gdLst>
                  <a:gd name="connsiteX0" fmla="*/ 43005 w 62729"/>
                  <a:gd name="connsiteY0" fmla="*/ 38735 h 38602"/>
                  <a:gd name="connsiteX1" fmla="*/ 3824 w 62729"/>
                  <a:gd name="connsiteY1" fmla="*/ 11327 h 38602"/>
                  <a:gd name="connsiteX2" fmla="*/ 8215 w 62729"/>
                  <a:gd name="connsiteY2" fmla="*/ 3823 h 38602"/>
                  <a:gd name="connsiteX3" fmla="*/ 15694 w 62729"/>
                  <a:gd name="connsiteY3" fmla="*/ 8190 h 38602"/>
                  <a:gd name="connsiteX4" fmla="*/ 53717 w 62729"/>
                  <a:gd name="connsiteY4" fmla="*/ 25320 h 38602"/>
                  <a:gd name="connsiteX5" fmla="*/ 61294 w 62729"/>
                  <a:gd name="connsiteY5" fmla="*/ 29494 h 38602"/>
                  <a:gd name="connsiteX6" fmla="*/ 57144 w 62729"/>
                  <a:gd name="connsiteY6" fmla="*/ 37089 h 38602"/>
                  <a:gd name="connsiteX7" fmla="*/ 56178 w 62729"/>
                  <a:gd name="connsiteY7" fmla="*/ 37287 h 38602"/>
                  <a:gd name="connsiteX8" fmla="*/ 43005 w 62729"/>
                  <a:gd name="connsiteY8" fmla="*/ 38735 h 38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9" h="38602">
                    <a:moveTo>
                      <a:pt x="43005" y="38735"/>
                    </a:moveTo>
                    <a:cubicBezTo>
                      <a:pt x="25296" y="39415"/>
                      <a:pt x="9276" y="28215"/>
                      <a:pt x="3824" y="11327"/>
                    </a:cubicBezTo>
                    <a:cubicBezTo>
                      <a:pt x="2955" y="8050"/>
                      <a:pt x="4933" y="4692"/>
                      <a:pt x="8215" y="3823"/>
                    </a:cubicBezTo>
                    <a:cubicBezTo>
                      <a:pt x="11447" y="2960"/>
                      <a:pt x="14826" y="4914"/>
                      <a:pt x="15694" y="8190"/>
                    </a:cubicBezTo>
                    <a:cubicBezTo>
                      <a:pt x="16369" y="10603"/>
                      <a:pt x="23125" y="31545"/>
                      <a:pt x="53717" y="25320"/>
                    </a:cubicBezTo>
                    <a:cubicBezTo>
                      <a:pt x="56951" y="24374"/>
                      <a:pt x="60376" y="26247"/>
                      <a:pt x="61294" y="29494"/>
                    </a:cubicBezTo>
                    <a:cubicBezTo>
                      <a:pt x="62258" y="32746"/>
                      <a:pt x="60376" y="36148"/>
                      <a:pt x="57144" y="37089"/>
                    </a:cubicBezTo>
                    <a:cubicBezTo>
                      <a:pt x="56806" y="37181"/>
                      <a:pt x="56516" y="37248"/>
                      <a:pt x="56178" y="37287"/>
                    </a:cubicBezTo>
                    <a:cubicBezTo>
                      <a:pt x="51835" y="38228"/>
                      <a:pt x="47445" y="38710"/>
                      <a:pt x="43005" y="38735"/>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3" name="手繪多邊形: 圖案 42">
                <a:extLst>
                  <a:ext uri="{FF2B5EF4-FFF2-40B4-BE49-F238E27FC236}">
                    <a16:creationId xmlns:a16="http://schemas.microsoft.com/office/drawing/2014/main" id="{2809C219-4E29-426F-82B7-D8FA77DC0D70}"/>
                  </a:ext>
                </a:extLst>
              </p:cNvPr>
              <p:cNvSpPr/>
              <p:nvPr/>
            </p:nvSpPr>
            <p:spPr>
              <a:xfrm>
                <a:off x="8443500" y="2808914"/>
                <a:ext cx="43428" cy="33777"/>
              </a:xfrm>
              <a:custGeom>
                <a:avLst/>
                <a:gdLst>
                  <a:gd name="connsiteX0" fmla="*/ 30720 w 43427"/>
                  <a:gd name="connsiteY0" fmla="*/ 31198 h 33777"/>
                  <a:gd name="connsiteX1" fmla="*/ 11419 w 43427"/>
                  <a:gd name="connsiteY1" fmla="*/ 25408 h 33777"/>
                  <a:gd name="connsiteX2" fmla="*/ 3650 w 43427"/>
                  <a:gd name="connsiteY2" fmla="*/ 10304 h 33777"/>
                  <a:gd name="connsiteX3" fmla="*/ 9103 w 43427"/>
                  <a:gd name="connsiteY3" fmla="*/ 3650 h 33777"/>
                  <a:gd name="connsiteX4" fmla="*/ 9151 w 43427"/>
                  <a:gd name="connsiteY4" fmla="*/ 3645 h 33777"/>
                  <a:gd name="connsiteX5" fmla="*/ 15858 w 43427"/>
                  <a:gd name="connsiteY5" fmla="*/ 9146 h 33777"/>
                  <a:gd name="connsiteX6" fmla="*/ 19091 w 43427"/>
                  <a:gd name="connsiteY6" fmla="*/ 15805 h 33777"/>
                  <a:gd name="connsiteX7" fmla="*/ 33133 w 43427"/>
                  <a:gd name="connsiteY7" fmla="*/ 18845 h 33777"/>
                  <a:gd name="connsiteX8" fmla="*/ 40129 w 43427"/>
                  <a:gd name="connsiteY8" fmla="*/ 23984 h 33777"/>
                  <a:gd name="connsiteX9" fmla="*/ 34966 w 43427"/>
                  <a:gd name="connsiteY9" fmla="*/ 30961 h 33777"/>
                  <a:gd name="connsiteX10" fmla="*/ 34628 w 43427"/>
                  <a:gd name="connsiteY10" fmla="*/ 31005 h 33777"/>
                  <a:gd name="connsiteX11" fmla="*/ 30720 w 43427"/>
                  <a:gd name="connsiteY11" fmla="*/ 31198 h 3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427" h="33777">
                    <a:moveTo>
                      <a:pt x="30720" y="31198"/>
                    </a:moveTo>
                    <a:cubicBezTo>
                      <a:pt x="23820" y="31468"/>
                      <a:pt x="17016" y="29432"/>
                      <a:pt x="11419" y="25408"/>
                    </a:cubicBezTo>
                    <a:cubicBezTo>
                      <a:pt x="6883" y="21653"/>
                      <a:pt x="4036" y="16191"/>
                      <a:pt x="3650" y="10304"/>
                    </a:cubicBezTo>
                    <a:cubicBezTo>
                      <a:pt x="3312" y="6965"/>
                      <a:pt x="5773" y="3983"/>
                      <a:pt x="9103" y="3650"/>
                    </a:cubicBezTo>
                    <a:cubicBezTo>
                      <a:pt x="9103" y="3650"/>
                      <a:pt x="9151" y="3645"/>
                      <a:pt x="9151" y="3645"/>
                    </a:cubicBezTo>
                    <a:cubicBezTo>
                      <a:pt x="12529" y="3336"/>
                      <a:pt x="15520" y="5788"/>
                      <a:pt x="15858" y="9146"/>
                    </a:cubicBezTo>
                    <a:cubicBezTo>
                      <a:pt x="15906" y="11733"/>
                      <a:pt x="17112" y="14160"/>
                      <a:pt x="19091" y="15805"/>
                    </a:cubicBezTo>
                    <a:cubicBezTo>
                      <a:pt x="23289" y="18377"/>
                      <a:pt x="28259" y="19448"/>
                      <a:pt x="33133" y="18845"/>
                    </a:cubicBezTo>
                    <a:cubicBezTo>
                      <a:pt x="36462" y="18338"/>
                      <a:pt x="39599" y="20640"/>
                      <a:pt x="40129" y="23984"/>
                    </a:cubicBezTo>
                    <a:cubicBezTo>
                      <a:pt x="40612" y="27333"/>
                      <a:pt x="38296" y="30455"/>
                      <a:pt x="34966" y="30961"/>
                    </a:cubicBezTo>
                    <a:cubicBezTo>
                      <a:pt x="34870" y="30981"/>
                      <a:pt x="34725" y="30995"/>
                      <a:pt x="34628" y="31005"/>
                    </a:cubicBezTo>
                    <a:cubicBezTo>
                      <a:pt x="33326" y="31135"/>
                      <a:pt x="32023" y="31198"/>
                      <a:pt x="30720" y="31198"/>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4" name="手繪多邊形: 圖案 43">
                <a:extLst>
                  <a:ext uri="{FF2B5EF4-FFF2-40B4-BE49-F238E27FC236}">
                    <a16:creationId xmlns:a16="http://schemas.microsoft.com/office/drawing/2014/main" id="{81C725CF-9205-44B7-9182-6A3B29F70526}"/>
                  </a:ext>
                </a:extLst>
              </p:cNvPr>
              <p:cNvSpPr/>
              <p:nvPr/>
            </p:nvSpPr>
            <p:spPr>
              <a:xfrm>
                <a:off x="8474864" y="2852970"/>
                <a:ext cx="43428" cy="28952"/>
              </a:xfrm>
              <a:custGeom>
                <a:avLst/>
                <a:gdLst>
                  <a:gd name="connsiteX0" fmla="*/ 11902 w 43427"/>
                  <a:gd name="connsiteY0" fmla="*/ 29894 h 28951"/>
                  <a:gd name="connsiteX1" fmla="*/ 9103 w 43427"/>
                  <a:gd name="connsiteY1" fmla="*/ 29894 h 28951"/>
                  <a:gd name="connsiteX2" fmla="*/ 3651 w 43427"/>
                  <a:gd name="connsiteY2" fmla="*/ 23153 h 28951"/>
                  <a:gd name="connsiteX3" fmla="*/ 10165 w 43427"/>
                  <a:gd name="connsiteY3" fmla="*/ 17686 h 28951"/>
                  <a:gd name="connsiteX4" fmla="*/ 32795 w 43427"/>
                  <a:gd name="connsiteY4" fmla="*/ 7553 h 28951"/>
                  <a:gd name="connsiteX5" fmla="*/ 40612 w 43427"/>
                  <a:gd name="connsiteY5" fmla="*/ 4011 h 28951"/>
                  <a:gd name="connsiteX6" fmla="*/ 44183 w 43427"/>
                  <a:gd name="connsiteY6" fmla="*/ 11847 h 28951"/>
                  <a:gd name="connsiteX7" fmla="*/ 43942 w 43427"/>
                  <a:gd name="connsiteY7" fmla="*/ 12378 h 28951"/>
                  <a:gd name="connsiteX8" fmla="*/ 11902 w 43427"/>
                  <a:gd name="connsiteY8" fmla="*/ 29894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27" h="28951">
                    <a:moveTo>
                      <a:pt x="11902" y="29894"/>
                    </a:moveTo>
                    <a:cubicBezTo>
                      <a:pt x="10985" y="29952"/>
                      <a:pt x="10020" y="29952"/>
                      <a:pt x="9103" y="29894"/>
                    </a:cubicBezTo>
                    <a:cubicBezTo>
                      <a:pt x="5725" y="29537"/>
                      <a:pt x="3312" y="26521"/>
                      <a:pt x="3651" y="23153"/>
                    </a:cubicBezTo>
                    <a:cubicBezTo>
                      <a:pt x="3988" y="19876"/>
                      <a:pt x="6883" y="17464"/>
                      <a:pt x="10165" y="17686"/>
                    </a:cubicBezTo>
                    <a:cubicBezTo>
                      <a:pt x="10165" y="17686"/>
                      <a:pt x="27681" y="18989"/>
                      <a:pt x="32795" y="7553"/>
                    </a:cubicBezTo>
                    <a:cubicBezTo>
                      <a:pt x="34002" y="4411"/>
                      <a:pt x="37476" y="2829"/>
                      <a:pt x="40612" y="4011"/>
                    </a:cubicBezTo>
                    <a:cubicBezTo>
                      <a:pt x="43749" y="5198"/>
                      <a:pt x="45342" y="8706"/>
                      <a:pt x="44183" y="11847"/>
                    </a:cubicBezTo>
                    <a:cubicBezTo>
                      <a:pt x="44087" y="12031"/>
                      <a:pt x="44039" y="12204"/>
                      <a:pt x="43942" y="12378"/>
                    </a:cubicBezTo>
                    <a:cubicBezTo>
                      <a:pt x="36897" y="28301"/>
                      <a:pt x="18898" y="29894"/>
                      <a:pt x="11902" y="29894"/>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5" name="手繪多邊形: 圖案 44">
                <a:extLst>
                  <a:ext uri="{FF2B5EF4-FFF2-40B4-BE49-F238E27FC236}">
                    <a16:creationId xmlns:a16="http://schemas.microsoft.com/office/drawing/2014/main" id="{CC666B62-C0E2-44A4-8B9E-A645A83E3472}"/>
                  </a:ext>
                </a:extLst>
              </p:cNvPr>
              <p:cNvSpPr/>
              <p:nvPr/>
            </p:nvSpPr>
            <p:spPr>
              <a:xfrm>
                <a:off x="8407228" y="2915094"/>
                <a:ext cx="43428" cy="53079"/>
              </a:xfrm>
              <a:custGeom>
                <a:avLst/>
                <a:gdLst>
                  <a:gd name="connsiteX0" fmla="*/ 9619 w 43427"/>
                  <a:gd name="connsiteY0" fmla="*/ 53419 h 53078"/>
                  <a:gd name="connsiteX1" fmla="*/ 6096 w 43427"/>
                  <a:gd name="connsiteY1" fmla="*/ 52261 h 53078"/>
                  <a:gd name="connsiteX2" fmla="*/ 4793 w 43427"/>
                  <a:gd name="connsiteY2" fmla="*/ 43768 h 53078"/>
                  <a:gd name="connsiteX3" fmla="*/ 31188 w 43427"/>
                  <a:gd name="connsiteY3" fmla="*/ 6227 h 53078"/>
                  <a:gd name="connsiteX4" fmla="*/ 39729 w 43427"/>
                  <a:gd name="connsiteY4" fmla="*/ 4732 h 53078"/>
                  <a:gd name="connsiteX5" fmla="*/ 41225 w 43427"/>
                  <a:gd name="connsiteY5" fmla="*/ 13272 h 53078"/>
                  <a:gd name="connsiteX6" fmla="*/ 14830 w 43427"/>
                  <a:gd name="connsiteY6" fmla="*/ 50813 h 53078"/>
                  <a:gd name="connsiteX7" fmla="*/ 9619 w 43427"/>
                  <a:gd name="connsiteY7" fmla="*/ 53419 h 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27" h="53078">
                    <a:moveTo>
                      <a:pt x="9619" y="53419"/>
                    </a:moveTo>
                    <a:cubicBezTo>
                      <a:pt x="8364" y="53419"/>
                      <a:pt x="7109" y="53014"/>
                      <a:pt x="6096" y="52261"/>
                    </a:cubicBezTo>
                    <a:cubicBezTo>
                      <a:pt x="3394" y="50273"/>
                      <a:pt x="2815" y="46475"/>
                      <a:pt x="4793" y="43768"/>
                    </a:cubicBezTo>
                    <a:lnTo>
                      <a:pt x="31188" y="6227"/>
                    </a:lnTo>
                    <a:cubicBezTo>
                      <a:pt x="33118" y="3458"/>
                      <a:pt x="36979" y="2787"/>
                      <a:pt x="39729" y="4732"/>
                    </a:cubicBezTo>
                    <a:cubicBezTo>
                      <a:pt x="42480" y="6676"/>
                      <a:pt x="43155" y="10503"/>
                      <a:pt x="41225" y="13272"/>
                    </a:cubicBezTo>
                    <a:lnTo>
                      <a:pt x="14830" y="50813"/>
                    </a:lnTo>
                    <a:cubicBezTo>
                      <a:pt x="13624" y="52497"/>
                      <a:pt x="11694" y="53477"/>
                      <a:pt x="9619" y="53419"/>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6" name="手繪多邊形: 圖案 45">
                <a:extLst>
                  <a:ext uri="{FF2B5EF4-FFF2-40B4-BE49-F238E27FC236}">
                    <a16:creationId xmlns:a16="http://schemas.microsoft.com/office/drawing/2014/main" id="{5E4F7BE8-3189-4C9C-80CC-CF105DE2CBDE}"/>
                  </a:ext>
                </a:extLst>
              </p:cNvPr>
              <p:cNvSpPr/>
              <p:nvPr/>
            </p:nvSpPr>
            <p:spPr>
              <a:xfrm>
                <a:off x="8385645" y="2917512"/>
                <a:ext cx="38603" cy="53079"/>
              </a:xfrm>
              <a:custGeom>
                <a:avLst/>
                <a:gdLst>
                  <a:gd name="connsiteX0" fmla="*/ 9729 w 38602"/>
                  <a:gd name="connsiteY0" fmla="*/ 50133 h 53078"/>
                  <a:gd name="connsiteX1" fmla="*/ 6351 w 38602"/>
                  <a:gd name="connsiteY1" fmla="*/ 49072 h 53078"/>
                  <a:gd name="connsiteX2" fmla="*/ 4614 w 38602"/>
                  <a:gd name="connsiteY2" fmla="*/ 40651 h 53078"/>
                  <a:gd name="connsiteX3" fmla="*/ 4662 w 38602"/>
                  <a:gd name="connsiteY3" fmla="*/ 40579 h 53078"/>
                  <a:gd name="connsiteX4" fmla="*/ 27582 w 38602"/>
                  <a:gd name="connsiteY4" fmla="*/ 6560 h 53078"/>
                  <a:gd name="connsiteX5" fmla="*/ 36026 w 38602"/>
                  <a:gd name="connsiteY5" fmla="*/ 4515 h 53078"/>
                  <a:gd name="connsiteX6" fmla="*/ 38053 w 38602"/>
                  <a:gd name="connsiteY6" fmla="*/ 12935 h 53078"/>
                  <a:gd name="connsiteX7" fmla="*/ 37764 w 38602"/>
                  <a:gd name="connsiteY7" fmla="*/ 13364 h 53078"/>
                  <a:gd name="connsiteX8" fmla="*/ 14843 w 38602"/>
                  <a:gd name="connsiteY8" fmla="*/ 47431 h 53078"/>
                  <a:gd name="connsiteX9" fmla="*/ 9729 w 38602"/>
                  <a:gd name="connsiteY9" fmla="*/ 50133 h 53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602" h="53078">
                    <a:moveTo>
                      <a:pt x="9729" y="50133"/>
                    </a:moveTo>
                    <a:cubicBezTo>
                      <a:pt x="8522" y="50138"/>
                      <a:pt x="7316" y="49767"/>
                      <a:pt x="6351" y="49072"/>
                    </a:cubicBezTo>
                    <a:cubicBezTo>
                      <a:pt x="3552" y="47224"/>
                      <a:pt x="2780" y="43455"/>
                      <a:pt x="4614" y="40651"/>
                    </a:cubicBezTo>
                    <a:cubicBezTo>
                      <a:pt x="4614" y="40627"/>
                      <a:pt x="4662" y="40603"/>
                      <a:pt x="4662" y="40579"/>
                    </a:cubicBezTo>
                    <a:lnTo>
                      <a:pt x="27582" y="6560"/>
                    </a:lnTo>
                    <a:cubicBezTo>
                      <a:pt x="29319" y="3670"/>
                      <a:pt x="33131" y="2753"/>
                      <a:pt x="36026" y="4515"/>
                    </a:cubicBezTo>
                    <a:cubicBezTo>
                      <a:pt x="38873" y="6276"/>
                      <a:pt x="39790" y="10044"/>
                      <a:pt x="38053" y="12935"/>
                    </a:cubicBezTo>
                    <a:cubicBezTo>
                      <a:pt x="37957" y="13084"/>
                      <a:pt x="37860" y="13224"/>
                      <a:pt x="37764" y="13364"/>
                    </a:cubicBezTo>
                    <a:lnTo>
                      <a:pt x="14843" y="47431"/>
                    </a:lnTo>
                    <a:cubicBezTo>
                      <a:pt x="13685" y="49115"/>
                      <a:pt x="11755" y="50128"/>
                      <a:pt x="9729" y="50133"/>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7" name="手繪多邊形: 圖案 46">
                <a:extLst>
                  <a:ext uri="{FF2B5EF4-FFF2-40B4-BE49-F238E27FC236}">
                    <a16:creationId xmlns:a16="http://schemas.microsoft.com/office/drawing/2014/main" id="{D3B11FBA-5738-44F5-BE91-D7F7BBDA46F1}"/>
                  </a:ext>
                </a:extLst>
              </p:cNvPr>
              <p:cNvSpPr/>
              <p:nvPr/>
            </p:nvSpPr>
            <p:spPr>
              <a:xfrm>
                <a:off x="8458658" y="2782685"/>
                <a:ext cx="62729" cy="43428"/>
              </a:xfrm>
              <a:custGeom>
                <a:avLst/>
                <a:gdLst>
                  <a:gd name="connsiteX0" fmla="*/ 53489 w 62729"/>
                  <a:gd name="connsiteY0" fmla="*/ 43192 h 43427"/>
                  <a:gd name="connsiteX1" fmla="*/ 47457 w 62729"/>
                  <a:gd name="connsiteY1" fmla="*/ 38029 h 43427"/>
                  <a:gd name="connsiteX2" fmla="*/ 34091 w 62729"/>
                  <a:gd name="connsiteY2" fmla="*/ 20609 h 43427"/>
                  <a:gd name="connsiteX3" fmla="*/ 12039 w 62729"/>
                  <a:gd name="connsiteY3" fmla="*/ 17039 h 43427"/>
                  <a:gd name="connsiteX4" fmla="*/ 4077 w 62729"/>
                  <a:gd name="connsiteY4" fmla="*/ 13661 h 43427"/>
                  <a:gd name="connsiteX5" fmla="*/ 7311 w 62729"/>
                  <a:gd name="connsiteY5" fmla="*/ 5699 h 43427"/>
                  <a:gd name="connsiteX6" fmla="*/ 41088 w 62729"/>
                  <a:gd name="connsiteY6" fmla="*/ 10524 h 43427"/>
                  <a:gd name="connsiteX7" fmla="*/ 59520 w 62729"/>
                  <a:gd name="connsiteY7" fmla="*/ 36243 h 43427"/>
                  <a:gd name="connsiteX8" fmla="*/ 54358 w 62729"/>
                  <a:gd name="connsiteY8" fmla="*/ 43240 h 4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729" h="43427">
                    <a:moveTo>
                      <a:pt x="53489" y="43192"/>
                    </a:moveTo>
                    <a:cubicBezTo>
                      <a:pt x="50497" y="43182"/>
                      <a:pt x="47940" y="40996"/>
                      <a:pt x="47457" y="38029"/>
                    </a:cubicBezTo>
                    <a:cubicBezTo>
                      <a:pt x="45430" y="30709"/>
                      <a:pt x="40653" y="24465"/>
                      <a:pt x="34091" y="20609"/>
                    </a:cubicBezTo>
                    <a:cubicBezTo>
                      <a:pt x="27722" y="15967"/>
                      <a:pt x="19518" y="14640"/>
                      <a:pt x="12039" y="17039"/>
                    </a:cubicBezTo>
                    <a:cubicBezTo>
                      <a:pt x="8903" y="18269"/>
                      <a:pt x="5380" y="16768"/>
                      <a:pt x="4077" y="13661"/>
                    </a:cubicBezTo>
                    <a:cubicBezTo>
                      <a:pt x="2823" y="10568"/>
                      <a:pt x="4222" y="7026"/>
                      <a:pt x="7311" y="5699"/>
                    </a:cubicBezTo>
                    <a:cubicBezTo>
                      <a:pt x="18698" y="1718"/>
                      <a:pt x="31292" y="3518"/>
                      <a:pt x="41088" y="10524"/>
                    </a:cubicBezTo>
                    <a:cubicBezTo>
                      <a:pt x="50400" y="16315"/>
                      <a:pt x="57011" y="25565"/>
                      <a:pt x="59520" y="36243"/>
                    </a:cubicBezTo>
                    <a:cubicBezTo>
                      <a:pt x="60003" y="39592"/>
                      <a:pt x="57687" y="42695"/>
                      <a:pt x="54358" y="43240"/>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8" name="手繪多邊形: 圖案 47">
                <a:extLst>
                  <a:ext uri="{FF2B5EF4-FFF2-40B4-BE49-F238E27FC236}">
                    <a16:creationId xmlns:a16="http://schemas.microsoft.com/office/drawing/2014/main" id="{549EAB86-CEDD-42B7-AF75-F92A9301B993}"/>
                  </a:ext>
                </a:extLst>
              </p:cNvPr>
              <p:cNvSpPr/>
              <p:nvPr/>
            </p:nvSpPr>
            <p:spPr>
              <a:xfrm>
                <a:off x="8350913" y="2871199"/>
                <a:ext cx="43428" cy="28952"/>
              </a:xfrm>
              <a:custGeom>
                <a:avLst/>
                <a:gdLst>
                  <a:gd name="connsiteX0" fmla="*/ 9718 w 43427"/>
                  <a:gd name="connsiteY0" fmla="*/ 28361 h 28951"/>
                  <a:gd name="connsiteX1" fmla="*/ 8319 w 43427"/>
                  <a:gd name="connsiteY1" fmla="*/ 28361 h 28951"/>
                  <a:gd name="connsiteX2" fmla="*/ 3783 w 43427"/>
                  <a:gd name="connsiteY2" fmla="*/ 20978 h 28951"/>
                  <a:gd name="connsiteX3" fmla="*/ 34665 w 43427"/>
                  <a:gd name="connsiteY3" fmla="*/ 3800 h 28951"/>
                  <a:gd name="connsiteX4" fmla="*/ 40166 w 43427"/>
                  <a:gd name="connsiteY4" fmla="*/ 10507 h 28951"/>
                  <a:gd name="connsiteX5" fmla="*/ 33459 w 43427"/>
                  <a:gd name="connsiteY5" fmla="*/ 16008 h 28951"/>
                  <a:gd name="connsiteX6" fmla="*/ 15702 w 43427"/>
                  <a:gd name="connsiteY6" fmla="*/ 23825 h 28951"/>
                  <a:gd name="connsiteX7" fmla="*/ 9718 w 43427"/>
                  <a:gd name="connsiteY7" fmla="*/ 2836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27" h="28951">
                    <a:moveTo>
                      <a:pt x="9718" y="28361"/>
                    </a:moveTo>
                    <a:cubicBezTo>
                      <a:pt x="9236" y="28428"/>
                      <a:pt x="8802" y="28428"/>
                      <a:pt x="8319" y="28361"/>
                    </a:cubicBezTo>
                    <a:cubicBezTo>
                      <a:pt x="5038" y="27574"/>
                      <a:pt x="3011" y="24269"/>
                      <a:pt x="3783" y="20978"/>
                    </a:cubicBezTo>
                    <a:cubicBezTo>
                      <a:pt x="7499" y="5344"/>
                      <a:pt x="24918" y="2835"/>
                      <a:pt x="34665" y="3800"/>
                    </a:cubicBezTo>
                    <a:cubicBezTo>
                      <a:pt x="38043" y="4133"/>
                      <a:pt x="40504" y="7134"/>
                      <a:pt x="40166" y="10507"/>
                    </a:cubicBezTo>
                    <a:cubicBezTo>
                      <a:pt x="39828" y="13880"/>
                      <a:pt x="36836" y="16341"/>
                      <a:pt x="33459" y="16008"/>
                    </a:cubicBezTo>
                    <a:cubicBezTo>
                      <a:pt x="33459" y="16008"/>
                      <a:pt x="17873" y="14705"/>
                      <a:pt x="15702" y="23825"/>
                    </a:cubicBezTo>
                    <a:cubicBezTo>
                      <a:pt x="14978" y="26512"/>
                      <a:pt x="12517" y="28375"/>
                      <a:pt x="9718" y="28361"/>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9" name="手繪多邊形: 圖案 48">
                <a:extLst>
                  <a:ext uri="{FF2B5EF4-FFF2-40B4-BE49-F238E27FC236}">
                    <a16:creationId xmlns:a16="http://schemas.microsoft.com/office/drawing/2014/main" id="{5B45ED05-FC27-4844-B648-164A63EDDA63}"/>
                  </a:ext>
                </a:extLst>
              </p:cNvPr>
              <p:cNvSpPr/>
              <p:nvPr/>
            </p:nvSpPr>
            <p:spPr>
              <a:xfrm>
                <a:off x="8401637" y="2875345"/>
                <a:ext cx="53079" cy="28952"/>
              </a:xfrm>
              <a:custGeom>
                <a:avLst/>
                <a:gdLst>
                  <a:gd name="connsiteX0" fmla="*/ 36827 w 53078"/>
                  <a:gd name="connsiteY0" fmla="*/ 30101 h 28951"/>
                  <a:gd name="connsiteX1" fmla="*/ 4497 w 53078"/>
                  <a:gd name="connsiteY1" fmla="*/ 12923 h 28951"/>
                  <a:gd name="connsiteX2" fmla="*/ 6572 w 53078"/>
                  <a:gd name="connsiteY2" fmla="*/ 4508 h 28951"/>
                  <a:gd name="connsiteX3" fmla="*/ 14148 w 53078"/>
                  <a:gd name="connsiteY3" fmla="*/ 5492 h 28951"/>
                  <a:gd name="connsiteX4" fmla="*/ 44451 w 53078"/>
                  <a:gd name="connsiteY4" fmla="*/ 16494 h 28951"/>
                  <a:gd name="connsiteX5" fmla="*/ 52509 w 53078"/>
                  <a:gd name="connsiteY5" fmla="*/ 19669 h 28951"/>
                  <a:gd name="connsiteX6" fmla="*/ 49324 w 53078"/>
                  <a:gd name="connsiteY6" fmla="*/ 27732 h 28951"/>
                  <a:gd name="connsiteX7" fmla="*/ 48504 w 53078"/>
                  <a:gd name="connsiteY7" fmla="*/ 28027 h 28951"/>
                  <a:gd name="connsiteX8" fmla="*/ 36827 w 53078"/>
                  <a:gd name="connsiteY8" fmla="*/ 30101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078" h="28951">
                    <a:moveTo>
                      <a:pt x="36827" y="30101"/>
                    </a:moveTo>
                    <a:cubicBezTo>
                      <a:pt x="17525" y="30101"/>
                      <a:pt x="5124" y="13744"/>
                      <a:pt x="4497" y="12923"/>
                    </a:cubicBezTo>
                    <a:cubicBezTo>
                      <a:pt x="2760" y="10028"/>
                      <a:pt x="3677" y="6260"/>
                      <a:pt x="6572" y="4508"/>
                    </a:cubicBezTo>
                    <a:cubicBezTo>
                      <a:pt x="9033" y="3022"/>
                      <a:pt x="12169" y="3432"/>
                      <a:pt x="14148" y="5492"/>
                    </a:cubicBezTo>
                    <a:cubicBezTo>
                      <a:pt x="14727" y="6216"/>
                      <a:pt x="27466" y="22478"/>
                      <a:pt x="44451" y="16494"/>
                    </a:cubicBezTo>
                    <a:cubicBezTo>
                      <a:pt x="47539" y="15143"/>
                      <a:pt x="51158" y="16562"/>
                      <a:pt x="52509" y="19669"/>
                    </a:cubicBezTo>
                    <a:cubicBezTo>
                      <a:pt x="53860" y="22772"/>
                      <a:pt x="52461" y="26381"/>
                      <a:pt x="49324" y="27732"/>
                    </a:cubicBezTo>
                    <a:cubicBezTo>
                      <a:pt x="49083" y="27848"/>
                      <a:pt x="48793" y="27949"/>
                      <a:pt x="48504" y="28027"/>
                    </a:cubicBezTo>
                    <a:cubicBezTo>
                      <a:pt x="44740" y="29373"/>
                      <a:pt x="40832" y="30073"/>
                      <a:pt x="36827" y="30101"/>
                    </a:cubicBez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50" name="手繪多邊形: 圖案 49">
                <a:extLst>
                  <a:ext uri="{FF2B5EF4-FFF2-40B4-BE49-F238E27FC236}">
                    <a16:creationId xmlns:a16="http://schemas.microsoft.com/office/drawing/2014/main" id="{659F80A3-93C6-4E70-B50C-2F94210C0859}"/>
                  </a:ext>
                </a:extLst>
              </p:cNvPr>
              <p:cNvSpPr/>
              <p:nvPr/>
            </p:nvSpPr>
            <p:spPr>
              <a:xfrm>
                <a:off x="8230734" y="2667413"/>
                <a:ext cx="395677" cy="395677"/>
              </a:xfrm>
              <a:custGeom>
                <a:avLst/>
                <a:gdLst>
                  <a:gd name="connsiteX0" fmla="*/ 391431 w 395677"/>
                  <a:gd name="connsiteY0" fmla="*/ 160683 h 395677"/>
                  <a:gd name="connsiteX1" fmla="*/ 381394 w 395677"/>
                  <a:gd name="connsiteY1" fmla="*/ 156485 h 395677"/>
                  <a:gd name="connsiteX2" fmla="*/ 345928 w 395677"/>
                  <a:gd name="connsiteY2" fmla="*/ 156485 h 395677"/>
                  <a:gd name="connsiteX3" fmla="*/ 333478 w 395677"/>
                  <a:gd name="connsiteY3" fmla="*/ 126472 h 395677"/>
                  <a:gd name="connsiteX4" fmla="*/ 358522 w 395677"/>
                  <a:gd name="connsiteY4" fmla="*/ 101477 h 395677"/>
                  <a:gd name="connsiteX5" fmla="*/ 362671 w 395677"/>
                  <a:gd name="connsiteY5" fmla="*/ 91392 h 395677"/>
                  <a:gd name="connsiteX6" fmla="*/ 358522 w 395677"/>
                  <a:gd name="connsiteY6" fmla="*/ 81307 h 395677"/>
                  <a:gd name="connsiteX7" fmla="*/ 317989 w 395677"/>
                  <a:gd name="connsiteY7" fmla="*/ 40677 h 395677"/>
                  <a:gd name="connsiteX8" fmla="*/ 297771 w 395677"/>
                  <a:gd name="connsiteY8" fmla="*/ 40677 h 395677"/>
                  <a:gd name="connsiteX9" fmla="*/ 272679 w 395677"/>
                  <a:gd name="connsiteY9" fmla="*/ 65721 h 395677"/>
                  <a:gd name="connsiteX10" fmla="*/ 242665 w 395677"/>
                  <a:gd name="connsiteY10" fmla="*/ 53320 h 395677"/>
                  <a:gd name="connsiteX11" fmla="*/ 242665 w 395677"/>
                  <a:gd name="connsiteY11" fmla="*/ 17854 h 395677"/>
                  <a:gd name="connsiteX12" fmla="*/ 228189 w 395677"/>
                  <a:gd name="connsiteY12" fmla="*/ 3619 h 395677"/>
                  <a:gd name="connsiteX13" fmla="*/ 170720 w 395677"/>
                  <a:gd name="connsiteY13" fmla="*/ 3619 h 395677"/>
                  <a:gd name="connsiteX14" fmla="*/ 156485 w 395677"/>
                  <a:gd name="connsiteY14" fmla="*/ 17854 h 395677"/>
                  <a:gd name="connsiteX15" fmla="*/ 156485 w 395677"/>
                  <a:gd name="connsiteY15" fmla="*/ 53320 h 395677"/>
                  <a:gd name="connsiteX16" fmla="*/ 126423 w 395677"/>
                  <a:gd name="connsiteY16" fmla="*/ 65769 h 395677"/>
                  <a:gd name="connsiteX17" fmla="*/ 101669 w 395677"/>
                  <a:gd name="connsiteY17" fmla="*/ 40533 h 395677"/>
                  <a:gd name="connsiteX18" fmla="*/ 81499 w 395677"/>
                  <a:gd name="connsiteY18" fmla="*/ 40533 h 395677"/>
                  <a:gd name="connsiteX19" fmla="*/ 40870 w 395677"/>
                  <a:gd name="connsiteY19" fmla="*/ 81114 h 395677"/>
                  <a:gd name="connsiteX20" fmla="*/ 40870 w 395677"/>
                  <a:gd name="connsiteY20" fmla="*/ 101284 h 395677"/>
                  <a:gd name="connsiteX21" fmla="*/ 65962 w 395677"/>
                  <a:gd name="connsiteY21" fmla="*/ 126375 h 395677"/>
                  <a:gd name="connsiteX22" fmla="*/ 53513 w 395677"/>
                  <a:gd name="connsiteY22" fmla="*/ 156389 h 395677"/>
                  <a:gd name="connsiteX23" fmla="*/ 18095 w 395677"/>
                  <a:gd name="connsiteY23" fmla="*/ 156389 h 395677"/>
                  <a:gd name="connsiteX24" fmla="*/ 3619 w 395677"/>
                  <a:gd name="connsiteY24" fmla="*/ 170624 h 395677"/>
                  <a:gd name="connsiteX25" fmla="*/ 3619 w 395677"/>
                  <a:gd name="connsiteY25" fmla="*/ 228093 h 395677"/>
                  <a:gd name="connsiteX26" fmla="*/ 17805 w 395677"/>
                  <a:gd name="connsiteY26" fmla="*/ 242569 h 395677"/>
                  <a:gd name="connsiteX27" fmla="*/ 53320 w 395677"/>
                  <a:gd name="connsiteY27" fmla="*/ 242569 h 395677"/>
                  <a:gd name="connsiteX28" fmla="*/ 65769 w 395677"/>
                  <a:gd name="connsiteY28" fmla="*/ 272583 h 395677"/>
                  <a:gd name="connsiteX29" fmla="*/ 40677 w 395677"/>
                  <a:gd name="connsiteY29" fmla="*/ 297578 h 395677"/>
                  <a:gd name="connsiteX30" fmla="*/ 40677 w 395677"/>
                  <a:gd name="connsiteY30" fmla="*/ 317748 h 395677"/>
                  <a:gd name="connsiteX31" fmla="*/ 81258 w 395677"/>
                  <a:gd name="connsiteY31" fmla="*/ 358426 h 395677"/>
                  <a:gd name="connsiteX32" fmla="*/ 101428 w 395677"/>
                  <a:gd name="connsiteY32" fmla="*/ 358426 h 395677"/>
                  <a:gd name="connsiteX33" fmla="*/ 126520 w 395677"/>
                  <a:gd name="connsiteY33" fmla="*/ 333382 h 395677"/>
                  <a:gd name="connsiteX34" fmla="*/ 156582 w 395677"/>
                  <a:gd name="connsiteY34" fmla="*/ 345783 h 395677"/>
                  <a:gd name="connsiteX35" fmla="*/ 156582 w 395677"/>
                  <a:gd name="connsiteY35" fmla="*/ 381201 h 395677"/>
                  <a:gd name="connsiteX36" fmla="*/ 170816 w 395677"/>
                  <a:gd name="connsiteY36" fmla="*/ 395677 h 395677"/>
                  <a:gd name="connsiteX37" fmla="*/ 228286 w 395677"/>
                  <a:gd name="connsiteY37" fmla="*/ 395677 h 395677"/>
                  <a:gd name="connsiteX38" fmla="*/ 242762 w 395677"/>
                  <a:gd name="connsiteY38" fmla="*/ 381491 h 395677"/>
                  <a:gd name="connsiteX39" fmla="*/ 242762 w 395677"/>
                  <a:gd name="connsiteY39" fmla="*/ 345976 h 395677"/>
                  <a:gd name="connsiteX40" fmla="*/ 272775 w 395677"/>
                  <a:gd name="connsiteY40" fmla="*/ 333575 h 395677"/>
                  <a:gd name="connsiteX41" fmla="*/ 297771 w 395677"/>
                  <a:gd name="connsiteY41" fmla="*/ 358618 h 395677"/>
                  <a:gd name="connsiteX42" fmla="*/ 317940 w 395677"/>
                  <a:gd name="connsiteY42" fmla="*/ 358618 h 395677"/>
                  <a:gd name="connsiteX43" fmla="*/ 358618 w 395677"/>
                  <a:gd name="connsiteY43" fmla="*/ 318037 h 395677"/>
                  <a:gd name="connsiteX44" fmla="*/ 358618 w 395677"/>
                  <a:gd name="connsiteY44" fmla="*/ 297868 h 395677"/>
                  <a:gd name="connsiteX45" fmla="*/ 333527 w 395677"/>
                  <a:gd name="connsiteY45" fmla="*/ 272776 h 395677"/>
                  <a:gd name="connsiteX46" fmla="*/ 345976 w 395677"/>
                  <a:gd name="connsiteY46" fmla="*/ 242762 h 395677"/>
                  <a:gd name="connsiteX47" fmla="*/ 381345 w 395677"/>
                  <a:gd name="connsiteY47" fmla="*/ 242762 h 395677"/>
                  <a:gd name="connsiteX48" fmla="*/ 395821 w 395677"/>
                  <a:gd name="connsiteY48" fmla="*/ 228286 h 395677"/>
                  <a:gd name="connsiteX49" fmla="*/ 395821 w 395677"/>
                  <a:gd name="connsiteY49" fmla="*/ 170817 h 395677"/>
                  <a:gd name="connsiteX50" fmla="*/ 391431 w 395677"/>
                  <a:gd name="connsiteY50" fmla="*/ 160683 h 395677"/>
                  <a:gd name="connsiteX51" fmla="*/ 228383 w 395677"/>
                  <a:gd name="connsiteY51" fmla="*/ 387474 h 395677"/>
                  <a:gd name="connsiteX52" fmla="*/ 228383 w 395677"/>
                  <a:gd name="connsiteY52" fmla="*/ 379416 h 395677"/>
                  <a:gd name="connsiteX53" fmla="*/ 228383 w 395677"/>
                  <a:gd name="connsiteY53" fmla="*/ 379416 h 395677"/>
                  <a:gd name="connsiteX54" fmla="*/ 379416 w 395677"/>
                  <a:gd name="connsiteY54" fmla="*/ 226501 h 395677"/>
                  <a:gd name="connsiteX55" fmla="*/ 333430 w 395677"/>
                  <a:gd name="connsiteY55" fmla="*/ 226501 h 395677"/>
                  <a:gd name="connsiteX56" fmla="*/ 331886 w 395677"/>
                  <a:gd name="connsiteY56" fmla="*/ 232629 h 395677"/>
                  <a:gd name="connsiteX57" fmla="*/ 316493 w 395677"/>
                  <a:gd name="connsiteY57" fmla="*/ 269832 h 395677"/>
                  <a:gd name="connsiteX58" fmla="*/ 313212 w 395677"/>
                  <a:gd name="connsiteY58" fmla="*/ 275237 h 395677"/>
                  <a:gd name="connsiteX59" fmla="*/ 345783 w 395677"/>
                  <a:gd name="connsiteY59" fmla="*/ 307856 h 395677"/>
                  <a:gd name="connsiteX60" fmla="*/ 307759 w 395677"/>
                  <a:gd name="connsiteY60" fmla="*/ 345735 h 395677"/>
                  <a:gd name="connsiteX61" fmla="*/ 275285 w 395677"/>
                  <a:gd name="connsiteY61" fmla="*/ 313212 h 395677"/>
                  <a:gd name="connsiteX62" fmla="*/ 269880 w 395677"/>
                  <a:gd name="connsiteY62" fmla="*/ 316445 h 395677"/>
                  <a:gd name="connsiteX63" fmla="*/ 232677 w 395677"/>
                  <a:gd name="connsiteY63" fmla="*/ 331886 h 395677"/>
                  <a:gd name="connsiteX64" fmla="*/ 226549 w 395677"/>
                  <a:gd name="connsiteY64" fmla="*/ 333430 h 395677"/>
                  <a:gd name="connsiteX65" fmla="*/ 226549 w 395677"/>
                  <a:gd name="connsiteY65" fmla="*/ 379464 h 395677"/>
                  <a:gd name="connsiteX66" fmla="*/ 172843 w 395677"/>
                  <a:gd name="connsiteY66" fmla="*/ 379464 h 395677"/>
                  <a:gd name="connsiteX67" fmla="*/ 172843 w 395677"/>
                  <a:gd name="connsiteY67" fmla="*/ 333479 h 395677"/>
                  <a:gd name="connsiteX68" fmla="*/ 166715 w 395677"/>
                  <a:gd name="connsiteY68" fmla="*/ 331934 h 395677"/>
                  <a:gd name="connsiteX69" fmla="*/ 129512 w 395677"/>
                  <a:gd name="connsiteY69" fmla="*/ 316542 h 395677"/>
                  <a:gd name="connsiteX70" fmla="*/ 124107 w 395677"/>
                  <a:gd name="connsiteY70" fmla="*/ 313260 h 395677"/>
                  <a:gd name="connsiteX71" fmla="*/ 91536 w 395677"/>
                  <a:gd name="connsiteY71" fmla="*/ 345831 h 395677"/>
                  <a:gd name="connsiteX72" fmla="*/ 53609 w 395677"/>
                  <a:gd name="connsiteY72" fmla="*/ 307808 h 395677"/>
                  <a:gd name="connsiteX73" fmla="*/ 86132 w 395677"/>
                  <a:gd name="connsiteY73" fmla="*/ 275285 h 395677"/>
                  <a:gd name="connsiteX74" fmla="*/ 82899 w 395677"/>
                  <a:gd name="connsiteY74" fmla="*/ 269881 h 395677"/>
                  <a:gd name="connsiteX75" fmla="*/ 67506 w 395677"/>
                  <a:gd name="connsiteY75" fmla="*/ 232677 h 395677"/>
                  <a:gd name="connsiteX76" fmla="*/ 65962 w 395677"/>
                  <a:gd name="connsiteY76" fmla="*/ 226597 h 395677"/>
                  <a:gd name="connsiteX77" fmla="*/ 19880 w 395677"/>
                  <a:gd name="connsiteY77" fmla="*/ 226597 h 395677"/>
                  <a:gd name="connsiteX78" fmla="*/ 19880 w 395677"/>
                  <a:gd name="connsiteY78" fmla="*/ 172554 h 395677"/>
                  <a:gd name="connsiteX79" fmla="*/ 65914 w 395677"/>
                  <a:gd name="connsiteY79" fmla="*/ 172554 h 395677"/>
                  <a:gd name="connsiteX80" fmla="*/ 67410 w 395677"/>
                  <a:gd name="connsiteY80" fmla="*/ 166426 h 395677"/>
                  <a:gd name="connsiteX81" fmla="*/ 82851 w 395677"/>
                  <a:gd name="connsiteY81" fmla="*/ 129222 h 395677"/>
                  <a:gd name="connsiteX82" fmla="*/ 86084 w 395677"/>
                  <a:gd name="connsiteY82" fmla="*/ 123818 h 395677"/>
                  <a:gd name="connsiteX83" fmla="*/ 53561 w 395677"/>
                  <a:gd name="connsiteY83" fmla="*/ 91199 h 395677"/>
                  <a:gd name="connsiteX84" fmla="*/ 91536 w 395677"/>
                  <a:gd name="connsiteY84" fmla="*/ 53320 h 395677"/>
                  <a:gd name="connsiteX85" fmla="*/ 124059 w 395677"/>
                  <a:gd name="connsiteY85" fmla="*/ 85843 h 395677"/>
                  <a:gd name="connsiteX86" fmla="*/ 129463 w 395677"/>
                  <a:gd name="connsiteY86" fmla="*/ 82610 h 395677"/>
                  <a:gd name="connsiteX87" fmla="*/ 166666 w 395677"/>
                  <a:gd name="connsiteY87" fmla="*/ 67169 h 395677"/>
                  <a:gd name="connsiteX88" fmla="*/ 172795 w 395677"/>
                  <a:gd name="connsiteY88" fmla="*/ 65673 h 395677"/>
                  <a:gd name="connsiteX89" fmla="*/ 172795 w 395677"/>
                  <a:gd name="connsiteY89" fmla="*/ 19591 h 395677"/>
                  <a:gd name="connsiteX90" fmla="*/ 226452 w 395677"/>
                  <a:gd name="connsiteY90" fmla="*/ 19591 h 395677"/>
                  <a:gd name="connsiteX91" fmla="*/ 226452 w 395677"/>
                  <a:gd name="connsiteY91" fmla="*/ 65673 h 395677"/>
                  <a:gd name="connsiteX92" fmla="*/ 232629 w 395677"/>
                  <a:gd name="connsiteY92" fmla="*/ 67169 h 395677"/>
                  <a:gd name="connsiteX93" fmla="*/ 269784 w 395677"/>
                  <a:gd name="connsiteY93" fmla="*/ 82561 h 395677"/>
                  <a:gd name="connsiteX94" fmla="*/ 275188 w 395677"/>
                  <a:gd name="connsiteY94" fmla="*/ 85843 h 395677"/>
                  <a:gd name="connsiteX95" fmla="*/ 307807 w 395677"/>
                  <a:gd name="connsiteY95" fmla="*/ 53272 h 395677"/>
                  <a:gd name="connsiteX96" fmla="*/ 345734 w 395677"/>
                  <a:gd name="connsiteY96" fmla="*/ 91295 h 395677"/>
                  <a:gd name="connsiteX97" fmla="*/ 313163 w 395677"/>
                  <a:gd name="connsiteY97" fmla="*/ 123770 h 395677"/>
                  <a:gd name="connsiteX98" fmla="*/ 316445 w 395677"/>
                  <a:gd name="connsiteY98" fmla="*/ 129174 h 395677"/>
                  <a:gd name="connsiteX99" fmla="*/ 331837 w 395677"/>
                  <a:gd name="connsiteY99" fmla="*/ 166426 h 395677"/>
                  <a:gd name="connsiteX100" fmla="*/ 333382 w 395677"/>
                  <a:gd name="connsiteY100" fmla="*/ 172554 h 395677"/>
                  <a:gd name="connsiteX101" fmla="*/ 379416 w 395677"/>
                  <a:gd name="connsiteY101" fmla="*/ 172554 h 395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395677" h="395677">
                    <a:moveTo>
                      <a:pt x="391431" y="160683"/>
                    </a:moveTo>
                    <a:cubicBezTo>
                      <a:pt x="388777" y="157986"/>
                      <a:pt x="385158" y="156476"/>
                      <a:pt x="381394" y="156485"/>
                    </a:cubicBezTo>
                    <a:lnTo>
                      <a:pt x="345928" y="156485"/>
                    </a:lnTo>
                    <a:cubicBezTo>
                      <a:pt x="342839" y="146068"/>
                      <a:pt x="338690" y="136007"/>
                      <a:pt x="333478" y="126472"/>
                    </a:cubicBezTo>
                    <a:lnTo>
                      <a:pt x="358522" y="101477"/>
                    </a:lnTo>
                    <a:cubicBezTo>
                      <a:pt x="361176" y="98784"/>
                      <a:pt x="362671" y="95165"/>
                      <a:pt x="362671" y="91392"/>
                    </a:cubicBezTo>
                    <a:cubicBezTo>
                      <a:pt x="362720" y="87609"/>
                      <a:pt x="361224" y="83970"/>
                      <a:pt x="358522" y="81307"/>
                    </a:cubicBezTo>
                    <a:lnTo>
                      <a:pt x="317989" y="40677"/>
                    </a:lnTo>
                    <a:cubicBezTo>
                      <a:pt x="312344" y="35191"/>
                      <a:pt x="303417" y="35191"/>
                      <a:pt x="297771" y="40677"/>
                    </a:cubicBezTo>
                    <a:lnTo>
                      <a:pt x="272679" y="65721"/>
                    </a:lnTo>
                    <a:cubicBezTo>
                      <a:pt x="263173" y="60519"/>
                      <a:pt x="253088" y="56360"/>
                      <a:pt x="242665" y="53320"/>
                    </a:cubicBezTo>
                    <a:lnTo>
                      <a:pt x="242665" y="17854"/>
                    </a:lnTo>
                    <a:cubicBezTo>
                      <a:pt x="242521" y="9955"/>
                      <a:pt x="236103" y="3619"/>
                      <a:pt x="228189" y="3619"/>
                    </a:cubicBezTo>
                    <a:lnTo>
                      <a:pt x="170720" y="3619"/>
                    </a:lnTo>
                    <a:cubicBezTo>
                      <a:pt x="162903" y="3749"/>
                      <a:pt x="156630" y="10046"/>
                      <a:pt x="156485" y="17854"/>
                    </a:cubicBezTo>
                    <a:lnTo>
                      <a:pt x="156485" y="53320"/>
                    </a:lnTo>
                    <a:cubicBezTo>
                      <a:pt x="146062" y="56379"/>
                      <a:pt x="135977" y="60553"/>
                      <a:pt x="126423" y="65769"/>
                    </a:cubicBezTo>
                    <a:lnTo>
                      <a:pt x="101669" y="40533"/>
                    </a:lnTo>
                    <a:cubicBezTo>
                      <a:pt x="96072" y="35080"/>
                      <a:pt x="87097" y="35080"/>
                      <a:pt x="81499" y="40533"/>
                    </a:cubicBezTo>
                    <a:lnTo>
                      <a:pt x="40870" y="81114"/>
                    </a:lnTo>
                    <a:cubicBezTo>
                      <a:pt x="35418" y="86730"/>
                      <a:pt x="35418" y="95667"/>
                      <a:pt x="40870" y="101284"/>
                    </a:cubicBezTo>
                    <a:lnTo>
                      <a:pt x="65962" y="126375"/>
                    </a:lnTo>
                    <a:cubicBezTo>
                      <a:pt x="60751" y="135905"/>
                      <a:pt x="56601" y="145971"/>
                      <a:pt x="53513" y="156389"/>
                    </a:cubicBezTo>
                    <a:lnTo>
                      <a:pt x="18095" y="156389"/>
                    </a:lnTo>
                    <a:cubicBezTo>
                      <a:pt x="10181" y="156389"/>
                      <a:pt x="3763" y="162725"/>
                      <a:pt x="3619" y="170624"/>
                    </a:cubicBezTo>
                    <a:lnTo>
                      <a:pt x="3619" y="228093"/>
                    </a:lnTo>
                    <a:cubicBezTo>
                      <a:pt x="3619" y="235978"/>
                      <a:pt x="9940" y="242410"/>
                      <a:pt x="17805" y="242569"/>
                    </a:cubicBezTo>
                    <a:lnTo>
                      <a:pt x="53320" y="242569"/>
                    </a:lnTo>
                    <a:cubicBezTo>
                      <a:pt x="56360" y="252992"/>
                      <a:pt x="60558" y="263058"/>
                      <a:pt x="65769" y="272583"/>
                    </a:cubicBezTo>
                    <a:lnTo>
                      <a:pt x="40677" y="297578"/>
                    </a:lnTo>
                    <a:cubicBezTo>
                      <a:pt x="35225" y="303195"/>
                      <a:pt x="35225" y="312131"/>
                      <a:pt x="40677" y="317748"/>
                    </a:cubicBezTo>
                    <a:lnTo>
                      <a:pt x="81258" y="358426"/>
                    </a:lnTo>
                    <a:cubicBezTo>
                      <a:pt x="86856" y="363878"/>
                      <a:pt x="95831" y="363878"/>
                      <a:pt x="101428" y="358426"/>
                    </a:cubicBezTo>
                    <a:lnTo>
                      <a:pt x="126520" y="333382"/>
                    </a:lnTo>
                    <a:cubicBezTo>
                      <a:pt x="136074" y="338574"/>
                      <a:pt x="146159" y="342729"/>
                      <a:pt x="156582" y="345783"/>
                    </a:cubicBezTo>
                    <a:lnTo>
                      <a:pt x="156582" y="381201"/>
                    </a:lnTo>
                    <a:cubicBezTo>
                      <a:pt x="156582" y="389105"/>
                      <a:pt x="162903" y="395547"/>
                      <a:pt x="170816" y="395677"/>
                    </a:cubicBezTo>
                    <a:lnTo>
                      <a:pt x="228286" y="395677"/>
                    </a:lnTo>
                    <a:cubicBezTo>
                      <a:pt x="236151" y="395677"/>
                      <a:pt x="242617" y="389370"/>
                      <a:pt x="242762" y="381491"/>
                    </a:cubicBezTo>
                    <a:lnTo>
                      <a:pt x="242762" y="345976"/>
                    </a:lnTo>
                    <a:cubicBezTo>
                      <a:pt x="253185" y="342951"/>
                      <a:pt x="263270" y="338796"/>
                      <a:pt x="272775" y="333575"/>
                    </a:cubicBezTo>
                    <a:lnTo>
                      <a:pt x="297771" y="358618"/>
                    </a:lnTo>
                    <a:cubicBezTo>
                      <a:pt x="303368" y="364071"/>
                      <a:pt x="312344" y="364071"/>
                      <a:pt x="317940" y="358618"/>
                    </a:cubicBezTo>
                    <a:lnTo>
                      <a:pt x="358618" y="318037"/>
                    </a:lnTo>
                    <a:cubicBezTo>
                      <a:pt x="364071" y="312421"/>
                      <a:pt x="364071" y="303484"/>
                      <a:pt x="358618" y="297868"/>
                    </a:cubicBezTo>
                    <a:lnTo>
                      <a:pt x="333527" y="272776"/>
                    </a:lnTo>
                    <a:cubicBezTo>
                      <a:pt x="338738" y="263241"/>
                      <a:pt x="342888" y="253180"/>
                      <a:pt x="345976" y="242762"/>
                    </a:cubicBezTo>
                    <a:lnTo>
                      <a:pt x="381345" y="242762"/>
                    </a:lnTo>
                    <a:cubicBezTo>
                      <a:pt x="389356" y="242762"/>
                      <a:pt x="395821" y="236282"/>
                      <a:pt x="395821" y="228286"/>
                    </a:cubicBezTo>
                    <a:lnTo>
                      <a:pt x="395821" y="170817"/>
                    </a:lnTo>
                    <a:cubicBezTo>
                      <a:pt x="395821" y="166981"/>
                      <a:pt x="394229" y="163323"/>
                      <a:pt x="391431" y="160683"/>
                    </a:cubicBezTo>
                    <a:close/>
                    <a:moveTo>
                      <a:pt x="228383" y="387474"/>
                    </a:moveTo>
                    <a:lnTo>
                      <a:pt x="228383" y="379416"/>
                    </a:lnTo>
                    <a:lnTo>
                      <a:pt x="228383" y="379416"/>
                    </a:lnTo>
                    <a:close/>
                    <a:moveTo>
                      <a:pt x="379416" y="226501"/>
                    </a:moveTo>
                    <a:lnTo>
                      <a:pt x="333430" y="226501"/>
                    </a:lnTo>
                    <a:lnTo>
                      <a:pt x="331886" y="232629"/>
                    </a:lnTo>
                    <a:cubicBezTo>
                      <a:pt x="328653" y="245730"/>
                      <a:pt x="323441" y="258271"/>
                      <a:pt x="316493" y="269832"/>
                    </a:cubicBezTo>
                    <a:lnTo>
                      <a:pt x="313212" y="275237"/>
                    </a:lnTo>
                    <a:lnTo>
                      <a:pt x="345783" y="307856"/>
                    </a:lnTo>
                    <a:lnTo>
                      <a:pt x="307759" y="345735"/>
                    </a:lnTo>
                    <a:lnTo>
                      <a:pt x="275285" y="313212"/>
                    </a:lnTo>
                    <a:lnTo>
                      <a:pt x="269880" y="316445"/>
                    </a:lnTo>
                    <a:cubicBezTo>
                      <a:pt x="258299" y="323423"/>
                      <a:pt x="245802" y="328629"/>
                      <a:pt x="232677" y="331886"/>
                    </a:cubicBezTo>
                    <a:lnTo>
                      <a:pt x="226549" y="333430"/>
                    </a:lnTo>
                    <a:lnTo>
                      <a:pt x="226549" y="379464"/>
                    </a:lnTo>
                    <a:lnTo>
                      <a:pt x="172843" y="379464"/>
                    </a:lnTo>
                    <a:lnTo>
                      <a:pt x="172843" y="333479"/>
                    </a:lnTo>
                    <a:lnTo>
                      <a:pt x="166715" y="331934"/>
                    </a:lnTo>
                    <a:cubicBezTo>
                      <a:pt x="153638" y="328692"/>
                      <a:pt x="141093" y="323500"/>
                      <a:pt x="129512" y="316542"/>
                    </a:cubicBezTo>
                    <a:lnTo>
                      <a:pt x="124107" y="313260"/>
                    </a:lnTo>
                    <a:lnTo>
                      <a:pt x="91536" y="345831"/>
                    </a:lnTo>
                    <a:lnTo>
                      <a:pt x="53609" y="307808"/>
                    </a:lnTo>
                    <a:lnTo>
                      <a:pt x="86132" y="275285"/>
                    </a:lnTo>
                    <a:lnTo>
                      <a:pt x="82899" y="269881"/>
                    </a:lnTo>
                    <a:cubicBezTo>
                      <a:pt x="75902" y="258334"/>
                      <a:pt x="70739" y="245788"/>
                      <a:pt x="67506" y="232677"/>
                    </a:cubicBezTo>
                    <a:lnTo>
                      <a:pt x="65962" y="226597"/>
                    </a:lnTo>
                    <a:lnTo>
                      <a:pt x="19880" y="226597"/>
                    </a:lnTo>
                    <a:lnTo>
                      <a:pt x="19880" y="172554"/>
                    </a:lnTo>
                    <a:lnTo>
                      <a:pt x="65914" y="172554"/>
                    </a:lnTo>
                    <a:lnTo>
                      <a:pt x="67410" y="166426"/>
                    </a:lnTo>
                    <a:cubicBezTo>
                      <a:pt x="70691" y="153325"/>
                      <a:pt x="75902" y="140789"/>
                      <a:pt x="82851" y="129222"/>
                    </a:cubicBezTo>
                    <a:lnTo>
                      <a:pt x="86084" y="123818"/>
                    </a:lnTo>
                    <a:lnTo>
                      <a:pt x="53561" y="91199"/>
                    </a:lnTo>
                    <a:lnTo>
                      <a:pt x="91536" y="53320"/>
                    </a:lnTo>
                    <a:lnTo>
                      <a:pt x="124059" y="85843"/>
                    </a:lnTo>
                    <a:lnTo>
                      <a:pt x="129463" y="82610"/>
                    </a:lnTo>
                    <a:cubicBezTo>
                      <a:pt x="140996" y="75623"/>
                      <a:pt x="153542" y="70416"/>
                      <a:pt x="166666" y="67169"/>
                    </a:cubicBezTo>
                    <a:lnTo>
                      <a:pt x="172795" y="65673"/>
                    </a:lnTo>
                    <a:lnTo>
                      <a:pt x="172795" y="19591"/>
                    </a:lnTo>
                    <a:lnTo>
                      <a:pt x="226452" y="19591"/>
                    </a:lnTo>
                    <a:lnTo>
                      <a:pt x="226452" y="65673"/>
                    </a:lnTo>
                    <a:lnTo>
                      <a:pt x="232629" y="67169"/>
                    </a:lnTo>
                    <a:cubicBezTo>
                      <a:pt x="245705" y="70421"/>
                      <a:pt x="258251" y="75608"/>
                      <a:pt x="269784" y="82561"/>
                    </a:cubicBezTo>
                    <a:lnTo>
                      <a:pt x="275188" y="85843"/>
                    </a:lnTo>
                    <a:lnTo>
                      <a:pt x="307807" y="53272"/>
                    </a:lnTo>
                    <a:lnTo>
                      <a:pt x="345734" y="91295"/>
                    </a:lnTo>
                    <a:lnTo>
                      <a:pt x="313163" y="123770"/>
                    </a:lnTo>
                    <a:lnTo>
                      <a:pt x="316445" y="129174"/>
                    </a:lnTo>
                    <a:cubicBezTo>
                      <a:pt x="323393" y="140760"/>
                      <a:pt x="328605" y="153310"/>
                      <a:pt x="331837" y="166426"/>
                    </a:cubicBezTo>
                    <a:lnTo>
                      <a:pt x="333382" y="172554"/>
                    </a:lnTo>
                    <a:lnTo>
                      <a:pt x="379416" y="172554"/>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sp>
        <p:nvSpPr>
          <p:cNvPr id="313" name="矩形: 剪去對角角落 312">
            <a:extLst>
              <a:ext uri="{FF2B5EF4-FFF2-40B4-BE49-F238E27FC236}">
                <a16:creationId xmlns:a16="http://schemas.microsoft.com/office/drawing/2014/main" id="{251B55B3-F8CE-440C-B2E8-7B492DC119B6}"/>
              </a:ext>
            </a:extLst>
          </p:cNvPr>
          <p:cNvSpPr/>
          <p:nvPr/>
        </p:nvSpPr>
        <p:spPr>
          <a:xfrm>
            <a:off x="5212774" y="2944925"/>
            <a:ext cx="3979353" cy="3280277"/>
          </a:xfrm>
          <a:prstGeom prst="snip2DiagRect">
            <a:avLst>
              <a:gd name="adj1" fmla="val 0"/>
              <a:gd name="adj2" fmla="val 9609"/>
            </a:avLst>
          </a:prstGeom>
          <a:noFill/>
          <a:ln>
            <a:solidFill>
              <a:srgbClr val="37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14" name="矩形: 剪去對角角落 313">
            <a:extLst>
              <a:ext uri="{FF2B5EF4-FFF2-40B4-BE49-F238E27FC236}">
                <a16:creationId xmlns:a16="http://schemas.microsoft.com/office/drawing/2014/main" id="{9A82B3F1-00F5-4E1A-8602-4CD0563B02BF}"/>
              </a:ext>
            </a:extLst>
          </p:cNvPr>
          <p:cNvSpPr/>
          <p:nvPr/>
        </p:nvSpPr>
        <p:spPr>
          <a:xfrm>
            <a:off x="765296" y="2529620"/>
            <a:ext cx="3999210" cy="3133767"/>
          </a:xfrm>
          <a:prstGeom prst="snip2DiagRect">
            <a:avLst>
              <a:gd name="adj1" fmla="val 0"/>
              <a:gd name="adj2" fmla="val 7243"/>
            </a:avLst>
          </a:prstGeom>
          <a:noFill/>
          <a:ln>
            <a:solidFill>
              <a:srgbClr val="37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15" name="標題 1">
            <a:extLst>
              <a:ext uri="{FF2B5EF4-FFF2-40B4-BE49-F238E27FC236}">
                <a16:creationId xmlns:a16="http://schemas.microsoft.com/office/drawing/2014/main" id="{D2629968-1C47-4662-8714-F1FE9C6E3ED3}"/>
              </a:ext>
            </a:extLst>
          </p:cNvPr>
          <p:cNvSpPr>
            <a:spLocks noGrp="1"/>
          </p:cNvSpPr>
          <p:nvPr>
            <p:ph type="title"/>
          </p:nvPr>
        </p:nvSpPr>
        <p:spPr>
          <a:xfrm>
            <a:off x="714484" y="226491"/>
            <a:ext cx="11188757" cy="1313515"/>
          </a:xfrm>
        </p:spPr>
        <p:txBody>
          <a:bodyPr>
            <a:normAutofit/>
          </a:bodyPr>
          <a:lstStyle/>
          <a:p>
            <a:r>
              <a:rPr lang="en-US" altLang="zh-TW" cap="none">
                <a:latin typeface="Arial"/>
                <a:ea typeface="Microsoft JhengHei"/>
                <a:cs typeface="Arial"/>
              </a:rPr>
              <a:t>The demand to</a:t>
            </a:r>
            <a:r>
              <a:rPr lang="zh-TW" cap="none">
                <a:latin typeface="Arial"/>
                <a:ea typeface="Microsoft JhengHei"/>
                <a:cs typeface="Arial"/>
              </a:rPr>
              <a:t> </a:t>
            </a:r>
            <a:r>
              <a:rPr lang="en-US" cap="none">
                <a:latin typeface="Arial"/>
                <a:ea typeface="Microsoft JhengHei"/>
                <a:cs typeface="Arial"/>
              </a:rPr>
              <a:t>backup</a:t>
            </a:r>
            <a:r>
              <a:rPr lang="zh-TW" cap="none">
                <a:latin typeface="Arial"/>
                <a:ea typeface="Microsoft JhengHei"/>
                <a:cs typeface="Arial"/>
              </a:rPr>
              <a:t> </a:t>
            </a:r>
            <a:r>
              <a:rPr lang="en-US" cap="none">
                <a:latin typeface="Arial"/>
                <a:ea typeface="Microsoft JhengHei"/>
                <a:cs typeface="Arial"/>
              </a:rPr>
              <a:t>data</a:t>
            </a:r>
            <a:r>
              <a:rPr lang="zh-TW" cap="none">
                <a:latin typeface="Arial"/>
                <a:ea typeface="Microsoft JhengHei"/>
                <a:cs typeface="Arial"/>
              </a:rPr>
              <a:t> </a:t>
            </a:r>
            <a:br>
              <a:rPr lang="en-US" altLang="zh-TW" cap="none">
                <a:latin typeface="Arial"/>
                <a:ea typeface="Microsoft JhengHei"/>
                <a:cs typeface="Arial"/>
              </a:rPr>
            </a:br>
            <a:r>
              <a:rPr lang="zh-TW" cap="none">
                <a:latin typeface="Arial"/>
                <a:ea typeface="Microsoft JhengHei"/>
                <a:cs typeface="Arial"/>
              </a:rPr>
              <a:t>o</a:t>
            </a:r>
            <a:r>
              <a:rPr lang="en-US" cap="none">
                <a:latin typeface="Arial"/>
                <a:ea typeface="Microsoft JhengHei"/>
                <a:cs typeface="Arial"/>
              </a:rPr>
              <a:t>n</a:t>
            </a:r>
            <a:r>
              <a:rPr lang="zh-TW" cap="none">
                <a:latin typeface="Arial"/>
                <a:ea typeface="Microsoft JhengHei"/>
                <a:cs typeface="Arial"/>
              </a:rPr>
              <a:t> </a:t>
            </a:r>
            <a:r>
              <a:rPr lang="en-US" cap="none">
                <a:latin typeface="Arial"/>
                <a:ea typeface="Microsoft JhengHei"/>
                <a:cs typeface="Arial"/>
              </a:rPr>
              <a:t>the</a:t>
            </a:r>
            <a:r>
              <a:rPr lang="zh-TW" cap="none">
                <a:latin typeface="Arial"/>
                <a:ea typeface="Microsoft JhengHei"/>
                <a:cs typeface="Arial"/>
              </a:rPr>
              <a:t> </a:t>
            </a:r>
            <a:r>
              <a:rPr lang="en-US" cap="none">
                <a:latin typeface="Arial"/>
                <a:ea typeface="Microsoft JhengHei"/>
                <a:cs typeface="Arial"/>
              </a:rPr>
              <a:t>cloud</a:t>
            </a:r>
            <a:endParaRPr lang="zh-TW" altLang="en-US" cap="none">
              <a:ea typeface="Microsoft JhengHei"/>
            </a:endParaRPr>
          </a:p>
        </p:txBody>
      </p:sp>
      <p:sp>
        <p:nvSpPr>
          <p:cNvPr id="316" name="內容版面配置區 2">
            <a:extLst>
              <a:ext uri="{FF2B5EF4-FFF2-40B4-BE49-F238E27FC236}">
                <a16:creationId xmlns:a16="http://schemas.microsoft.com/office/drawing/2014/main" id="{5326E400-4474-4933-A560-40A643E7821B}"/>
              </a:ext>
            </a:extLst>
          </p:cNvPr>
          <p:cNvSpPr>
            <a:spLocks noGrp="1"/>
          </p:cNvSpPr>
          <p:nvPr>
            <p:ph idx="1"/>
          </p:nvPr>
        </p:nvSpPr>
        <p:spPr>
          <a:xfrm>
            <a:off x="714485" y="1428376"/>
            <a:ext cx="9644277" cy="981499"/>
          </a:xfrm>
        </p:spPr>
        <p:txBody>
          <a:bodyPr vert="horz" lIns="91440" tIns="45720" rIns="91440" bIns="45720" rtlCol="0" anchor="t">
            <a:noAutofit/>
          </a:bodyPr>
          <a:lstStyle/>
          <a:p>
            <a:pPr>
              <a:lnSpc>
                <a:spcPct val="100000"/>
              </a:lnSpc>
            </a:pPr>
            <a:r>
              <a:rPr lang="zh-TW" altLang="zh-TW" sz="1800">
                <a:latin typeface="Arial"/>
                <a:ea typeface="微軟正黑體"/>
                <a:cs typeface="Arial"/>
              </a:rPr>
              <a:t>Increased demand for private and public cloud </a:t>
            </a:r>
            <a:r>
              <a:rPr lang="zh-TW" sz="1800">
                <a:latin typeface="Arial"/>
                <a:ea typeface="微軟正黑體"/>
                <a:cs typeface="Arial"/>
              </a:rPr>
              <a:t>integration</a:t>
            </a:r>
            <a:r>
              <a:rPr lang="zh-TW" altLang="zh-TW" sz="1800">
                <a:latin typeface="Arial"/>
                <a:ea typeface="微軟正黑體"/>
                <a:cs typeface="Arial"/>
              </a:rPr>
              <a:t>.</a:t>
            </a:r>
          </a:p>
          <a:p>
            <a:pPr>
              <a:lnSpc>
                <a:spcPct val="100000"/>
              </a:lnSpc>
            </a:pPr>
            <a:r>
              <a:rPr lang="zh-TW" sz="1800">
                <a:latin typeface="Arial"/>
                <a:ea typeface="微軟正黑體"/>
                <a:cs typeface="Arial"/>
              </a:rPr>
              <a:t>Consider the construction cost of remote server </a:t>
            </a:r>
            <a:r>
              <a:rPr lang="en-US" altLang="zh-TW" sz="1800">
                <a:latin typeface="Arial"/>
                <a:ea typeface="微軟正黑體"/>
                <a:cs typeface="Arial"/>
              </a:rPr>
              <a:t>center.</a:t>
            </a:r>
            <a:endParaRPr lang="zh-TW" altLang="zh-TW" sz="1800" b="1">
              <a:solidFill>
                <a:srgbClr val="37FFFF"/>
              </a:solidFill>
              <a:latin typeface="Arial"/>
              <a:ea typeface="微軟正黑體"/>
              <a:cs typeface="Arial"/>
            </a:endParaRPr>
          </a:p>
        </p:txBody>
      </p:sp>
      <p:sp>
        <p:nvSpPr>
          <p:cNvPr id="317" name="文字方塊 316">
            <a:extLst>
              <a:ext uri="{FF2B5EF4-FFF2-40B4-BE49-F238E27FC236}">
                <a16:creationId xmlns:a16="http://schemas.microsoft.com/office/drawing/2014/main" id="{76081C71-95BD-4B67-B2C7-1397259B67C6}"/>
              </a:ext>
            </a:extLst>
          </p:cNvPr>
          <p:cNvSpPr txBox="1"/>
          <p:nvPr/>
        </p:nvSpPr>
        <p:spPr>
          <a:xfrm>
            <a:off x="753928" y="2414536"/>
            <a:ext cx="4023801" cy="646331"/>
          </a:xfrm>
          <a:prstGeom prst="rect">
            <a:avLst/>
          </a:prstGeom>
          <a:solidFill>
            <a:srgbClr val="37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zh-TW" altLang="en-US" b="1">
                <a:solidFill>
                  <a:srgbClr val="002060"/>
                </a:solidFill>
                <a:latin typeface="Arial"/>
                <a:ea typeface="微軟正黑體"/>
                <a:cs typeface="Arial"/>
              </a:rPr>
              <a:t>Private cloud - enterprise server center</a:t>
            </a:r>
          </a:p>
        </p:txBody>
      </p:sp>
      <p:sp>
        <p:nvSpPr>
          <p:cNvPr id="318" name="文字方塊 317">
            <a:extLst>
              <a:ext uri="{FF2B5EF4-FFF2-40B4-BE49-F238E27FC236}">
                <a16:creationId xmlns:a16="http://schemas.microsoft.com/office/drawing/2014/main" id="{0259B5B7-621A-42E9-960F-73446B9C33B8}"/>
              </a:ext>
            </a:extLst>
          </p:cNvPr>
          <p:cNvSpPr txBox="1"/>
          <p:nvPr/>
        </p:nvSpPr>
        <p:spPr>
          <a:xfrm>
            <a:off x="1984047" y="5109412"/>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b="1">
                <a:solidFill>
                  <a:srgbClr val="37FFFF"/>
                </a:solidFill>
                <a:latin typeface="Arial" panose="020B0604020202020204" pitchFamily="34" charset="0"/>
                <a:ea typeface="微軟正黑體"/>
                <a:cs typeface="Arial" panose="020B0604020202020204" pitchFamily="34" charset="0"/>
              </a:rPr>
              <a:t>Local backup</a:t>
            </a:r>
            <a:endParaRPr lang="zh-TW" altLang="en-US" b="1">
              <a:solidFill>
                <a:srgbClr val="37FFFF"/>
              </a:solidFill>
              <a:latin typeface="Arial" panose="020B0604020202020204" pitchFamily="34" charset="0"/>
              <a:ea typeface="微軟正黑體" panose="020B0604030504040204" pitchFamily="34" charset="-120"/>
              <a:cs typeface="Arial" panose="020B0604020202020204" pitchFamily="34" charset="0"/>
            </a:endParaRPr>
          </a:p>
        </p:txBody>
      </p:sp>
      <p:grpSp>
        <p:nvGrpSpPr>
          <p:cNvPr id="319" name="群組 318">
            <a:extLst>
              <a:ext uri="{FF2B5EF4-FFF2-40B4-BE49-F238E27FC236}">
                <a16:creationId xmlns:a16="http://schemas.microsoft.com/office/drawing/2014/main" id="{A0BEF6FC-D289-4985-BD68-379EB56CF7E7}"/>
              </a:ext>
            </a:extLst>
          </p:cNvPr>
          <p:cNvGrpSpPr/>
          <p:nvPr/>
        </p:nvGrpSpPr>
        <p:grpSpPr>
          <a:xfrm>
            <a:off x="2957729" y="3394568"/>
            <a:ext cx="1663723" cy="1500996"/>
            <a:chOff x="3512016" y="3761118"/>
            <a:chExt cx="1663723" cy="1500996"/>
          </a:xfrm>
        </p:grpSpPr>
        <p:grpSp>
          <p:nvGrpSpPr>
            <p:cNvPr id="320" name="群組 319">
              <a:extLst>
                <a:ext uri="{FF2B5EF4-FFF2-40B4-BE49-F238E27FC236}">
                  <a16:creationId xmlns:a16="http://schemas.microsoft.com/office/drawing/2014/main" id="{43FF5B2B-F0B5-4BB8-B35E-77EDB46AF712}"/>
                </a:ext>
              </a:extLst>
            </p:cNvPr>
            <p:cNvGrpSpPr/>
            <p:nvPr/>
          </p:nvGrpSpPr>
          <p:grpSpPr>
            <a:xfrm>
              <a:off x="4187727" y="3916415"/>
              <a:ext cx="988012" cy="1334169"/>
              <a:chOff x="4897734" y="2956209"/>
              <a:chExt cx="371261" cy="472882"/>
            </a:xfrm>
          </p:grpSpPr>
          <p:sp>
            <p:nvSpPr>
              <p:cNvPr id="322" name="手繪多邊形: 圖案 1206">
                <a:extLst>
                  <a:ext uri="{FF2B5EF4-FFF2-40B4-BE49-F238E27FC236}">
                    <a16:creationId xmlns:a16="http://schemas.microsoft.com/office/drawing/2014/main" id="{5C0C566C-C206-4575-9BC2-EE28D80EA5C1}"/>
                  </a:ext>
                </a:extLst>
              </p:cNvPr>
              <p:cNvSpPr/>
              <p:nvPr/>
            </p:nvSpPr>
            <p:spPr>
              <a:xfrm>
                <a:off x="4922391" y="2983569"/>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3" name="手繪多邊形: 圖案 1207">
                <a:extLst>
                  <a:ext uri="{FF2B5EF4-FFF2-40B4-BE49-F238E27FC236}">
                    <a16:creationId xmlns:a16="http://schemas.microsoft.com/office/drawing/2014/main" id="{5B041156-7588-4AE1-B6C4-F73F4B1230B1}"/>
                  </a:ext>
                </a:extLst>
              </p:cNvPr>
              <p:cNvSpPr/>
              <p:nvPr/>
            </p:nvSpPr>
            <p:spPr>
              <a:xfrm>
                <a:off x="4939087" y="2983569"/>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4" name="手繪多邊形: 圖案 1208">
                <a:extLst>
                  <a:ext uri="{FF2B5EF4-FFF2-40B4-BE49-F238E27FC236}">
                    <a16:creationId xmlns:a16="http://schemas.microsoft.com/office/drawing/2014/main" id="{A1F94A0C-FA92-4359-92B5-7D5658D862A3}"/>
                  </a:ext>
                </a:extLst>
              </p:cNvPr>
              <p:cNvSpPr/>
              <p:nvPr/>
            </p:nvSpPr>
            <p:spPr>
              <a:xfrm>
                <a:off x="4955782" y="2983569"/>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5" name="手繪多邊形: 圖案 1209">
                <a:extLst>
                  <a:ext uri="{FF2B5EF4-FFF2-40B4-BE49-F238E27FC236}">
                    <a16:creationId xmlns:a16="http://schemas.microsoft.com/office/drawing/2014/main" id="{5E8AB592-120E-4B8B-AA6A-6A3936073CB6}"/>
                  </a:ext>
                </a:extLst>
              </p:cNvPr>
              <p:cNvSpPr/>
              <p:nvPr/>
            </p:nvSpPr>
            <p:spPr>
              <a:xfrm>
                <a:off x="5071831"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6" name="手繪多邊形: 圖案 1210">
                <a:extLst>
                  <a:ext uri="{FF2B5EF4-FFF2-40B4-BE49-F238E27FC236}">
                    <a16:creationId xmlns:a16="http://schemas.microsoft.com/office/drawing/2014/main" id="{543652B4-7E23-4ADD-9B02-827F97AA4765}"/>
                  </a:ext>
                </a:extLst>
              </p:cNvPr>
              <p:cNvSpPr/>
              <p:nvPr/>
            </p:nvSpPr>
            <p:spPr>
              <a:xfrm>
                <a:off x="5093256"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7" name="手繪多邊形: 圖案 1211">
                <a:extLst>
                  <a:ext uri="{FF2B5EF4-FFF2-40B4-BE49-F238E27FC236}">
                    <a16:creationId xmlns:a16="http://schemas.microsoft.com/office/drawing/2014/main" id="{84A47FBF-5687-466A-822C-2B7EE6F710BD}"/>
                  </a:ext>
                </a:extLst>
              </p:cNvPr>
              <p:cNvSpPr/>
              <p:nvPr/>
            </p:nvSpPr>
            <p:spPr>
              <a:xfrm>
                <a:off x="5114680"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8" name="手繪多邊形: 圖案 1212">
                <a:extLst>
                  <a:ext uri="{FF2B5EF4-FFF2-40B4-BE49-F238E27FC236}">
                    <a16:creationId xmlns:a16="http://schemas.microsoft.com/office/drawing/2014/main" id="{E71137FA-C67B-45CE-AA97-ACE215A557A1}"/>
                  </a:ext>
                </a:extLst>
              </p:cNvPr>
              <p:cNvSpPr/>
              <p:nvPr/>
            </p:nvSpPr>
            <p:spPr>
              <a:xfrm>
                <a:off x="5136153"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29" name="手繪多邊形: 圖案 1213">
                <a:extLst>
                  <a:ext uri="{FF2B5EF4-FFF2-40B4-BE49-F238E27FC236}">
                    <a16:creationId xmlns:a16="http://schemas.microsoft.com/office/drawing/2014/main" id="{EB8AC660-C1B6-44A1-8C4A-30DA9E522B47}"/>
                  </a:ext>
                </a:extLst>
              </p:cNvPr>
              <p:cNvSpPr/>
              <p:nvPr/>
            </p:nvSpPr>
            <p:spPr>
              <a:xfrm>
                <a:off x="4984541"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0" name="手繪多邊形: 圖案 1214">
                <a:extLst>
                  <a:ext uri="{FF2B5EF4-FFF2-40B4-BE49-F238E27FC236}">
                    <a16:creationId xmlns:a16="http://schemas.microsoft.com/office/drawing/2014/main" id="{64C4CADF-2825-43BA-AE39-FE0CB2C52D67}"/>
                  </a:ext>
                </a:extLst>
              </p:cNvPr>
              <p:cNvSpPr/>
              <p:nvPr/>
            </p:nvSpPr>
            <p:spPr>
              <a:xfrm>
                <a:off x="5005966"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1" name="手繪多邊形: 圖案 1215">
                <a:extLst>
                  <a:ext uri="{FF2B5EF4-FFF2-40B4-BE49-F238E27FC236}">
                    <a16:creationId xmlns:a16="http://schemas.microsoft.com/office/drawing/2014/main" id="{740183E6-1838-4DDA-93C0-E0B36FFC6A86}"/>
                  </a:ext>
                </a:extLst>
              </p:cNvPr>
              <p:cNvSpPr/>
              <p:nvPr/>
            </p:nvSpPr>
            <p:spPr>
              <a:xfrm>
                <a:off x="5027438"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2" name="手繪多邊形: 圖案 1216">
                <a:extLst>
                  <a:ext uri="{FF2B5EF4-FFF2-40B4-BE49-F238E27FC236}">
                    <a16:creationId xmlns:a16="http://schemas.microsoft.com/office/drawing/2014/main" id="{FC8780E9-C3CC-4576-9F2A-CCE86317B6E0}"/>
                  </a:ext>
                </a:extLst>
              </p:cNvPr>
              <p:cNvSpPr/>
              <p:nvPr/>
            </p:nvSpPr>
            <p:spPr>
              <a:xfrm>
                <a:off x="5048863"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3" name="手繪多邊形: 圖案 1217">
                <a:extLst>
                  <a:ext uri="{FF2B5EF4-FFF2-40B4-BE49-F238E27FC236}">
                    <a16:creationId xmlns:a16="http://schemas.microsoft.com/office/drawing/2014/main" id="{8A1090E7-BAA8-400C-A4F0-660398D81BFA}"/>
                  </a:ext>
                </a:extLst>
              </p:cNvPr>
              <p:cNvSpPr/>
              <p:nvPr/>
            </p:nvSpPr>
            <p:spPr>
              <a:xfrm>
                <a:off x="4922391" y="3070328"/>
                <a:ext cx="14476" cy="14476"/>
              </a:xfrm>
              <a:custGeom>
                <a:avLst/>
                <a:gdLst>
                  <a:gd name="connsiteX0" fmla="*/ 3619 w 14475"/>
                  <a:gd name="connsiteY0" fmla="*/ 3619 h 14475"/>
                  <a:gd name="connsiteX1" fmla="*/ 14765 w 14475"/>
                  <a:gd name="connsiteY1" fmla="*/ 3619 h 14475"/>
                  <a:gd name="connsiteX2" fmla="*/ 14765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4" name="手繪多邊形: 圖案 1218">
                <a:extLst>
                  <a:ext uri="{FF2B5EF4-FFF2-40B4-BE49-F238E27FC236}">
                    <a16:creationId xmlns:a16="http://schemas.microsoft.com/office/drawing/2014/main" id="{2A655175-F756-459F-AE3C-E8A140974DE1}"/>
                  </a:ext>
                </a:extLst>
              </p:cNvPr>
              <p:cNvSpPr/>
              <p:nvPr/>
            </p:nvSpPr>
            <p:spPr>
              <a:xfrm>
                <a:off x="4939087" y="3070328"/>
                <a:ext cx="14476" cy="14476"/>
              </a:xfrm>
              <a:custGeom>
                <a:avLst/>
                <a:gdLst>
                  <a:gd name="connsiteX0" fmla="*/ 3619 w 14475"/>
                  <a:gd name="connsiteY0" fmla="*/ 3619 h 14475"/>
                  <a:gd name="connsiteX1" fmla="*/ 14766 w 14475"/>
                  <a:gd name="connsiteY1" fmla="*/ 3619 h 14475"/>
                  <a:gd name="connsiteX2" fmla="*/ 14766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5" name="手繪多邊形: 圖案 1219">
                <a:extLst>
                  <a:ext uri="{FF2B5EF4-FFF2-40B4-BE49-F238E27FC236}">
                    <a16:creationId xmlns:a16="http://schemas.microsoft.com/office/drawing/2014/main" id="{C00505E7-CB4A-4C13-884E-EA24377C746C}"/>
                  </a:ext>
                </a:extLst>
              </p:cNvPr>
              <p:cNvSpPr/>
              <p:nvPr/>
            </p:nvSpPr>
            <p:spPr>
              <a:xfrm>
                <a:off x="4955782" y="3070328"/>
                <a:ext cx="14476" cy="14476"/>
              </a:xfrm>
              <a:custGeom>
                <a:avLst/>
                <a:gdLst>
                  <a:gd name="connsiteX0" fmla="*/ 3619 w 14475"/>
                  <a:gd name="connsiteY0" fmla="*/ 3619 h 14475"/>
                  <a:gd name="connsiteX1" fmla="*/ 14765 w 14475"/>
                  <a:gd name="connsiteY1" fmla="*/ 3619 h 14475"/>
                  <a:gd name="connsiteX2" fmla="*/ 14765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6" name="手繪多邊形: 圖案 1220">
                <a:extLst>
                  <a:ext uri="{FF2B5EF4-FFF2-40B4-BE49-F238E27FC236}">
                    <a16:creationId xmlns:a16="http://schemas.microsoft.com/office/drawing/2014/main" id="{D80056CE-E077-46BB-939D-3960A9AB6F14}"/>
                  </a:ext>
                </a:extLst>
              </p:cNvPr>
              <p:cNvSpPr/>
              <p:nvPr/>
            </p:nvSpPr>
            <p:spPr>
              <a:xfrm>
                <a:off x="5071831"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7" name="手繪多邊形: 圖案 1221">
                <a:extLst>
                  <a:ext uri="{FF2B5EF4-FFF2-40B4-BE49-F238E27FC236}">
                    <a16:creationId xmlns:a16="http://schemas.microsoft.com/office/drawing/2014/main" id="{BD9C7D9E-207C-4710-9CC4-122D09721A11}"/>
                  </a:ext>
                </a:extLst>
              </p:cNvPr>
              <p:cNvSpPr/>
              <p:nvPr/>
            </p:nvSpPr>
            <p:spPr>
              <a:xfrm>
                <a:off x="5093256"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8" name="手繪多邊形: 圖案 1222">
                <a:extLst>
                  <a:ext uri="{FF2B5EF4-FFF2-40B4-BE49-F238E27FC236}">
                    <a16:creationId xmlns:a16="http://schemas.microsoft.com/office/drawing/2014/main" id="{74AE829E-2199-4905-98C0-B929FBDEE79F}"/>
                  </a:ext>
                </a:extLst>
              </p:cNvPr>
              <p:cNvSpPr/>
              <p:nvPr/>
            </p:nvSpPr>
            <p:spPr>
              <a:xfrm>
                <a:off x="5114680"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9" name="手繪多邊形: 圖案 1223">
                <a:extLst>
                  <a:ext uri="{FF2B5EF4-FFF2-40B4-BE49-F238E27FC236}">
                    <a16:creationId xmlns:a16="http://schemas.microsoft.com/office/drawing/2014/main" id="{8C345AD1-7B4A-4CAD-A005-8F821D59C495}"/>
                  </a:ext>
                </a:extLst>
              </p:cNvPr>
              <p:cNvSpPr/>
              <p:nvPr/>
            </p:nvSpPr>
            <p:spPr>
              <a:xfrm>
                <a:off x="5136153"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0" name="手繪多邊形: 圖案 1224">
                <a:extLst>
                  <a:ext uri="{FF2B5EF4-FFF2-40B4-BE49-F238E27FC236}">
                    <a16:creationId xmlns:a16="http://schemas.microsoft.com/office/drawing/2014/main" id="{57444089-E1E6-4F74-8B11-CE5639195100}"/>
                  </a:ext>
                </a:extLst>
              </p:cNvPr>
              <p:cNvSpPr/>
              <p:nvPr/>
            </p:nvSpPr>
            <p:spPr>
              <a:xfrm>
                <a:off x="5027438"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1" name="手繪多邊形: 圖案 1225">
                <a:extLst>
                  <a:ext uri="{FF2B5EF4-FFF2-40B4-BE49-F238E27FC236}">
                    <a16:creationId xmlns:a16="http://schemas.microsoft.com/office/drawing/2014/main" id="{1BD21E98-5629-4DD6-A966-65EC3425E6E6}"/>
                  </a:ext>
                </a:extLst>
              </p:cNvPr>
              <p:cNvSpPr/>
              <p:nvPr/>
            </p:nvSpPr>
            <p:spPr>
              <a:xfrm>
                <a:off x="5048863"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2" name="手繪多邊形: 圖案 1226">
                <a:extLst>
                  <a:ext uri="{FF2B5EF4-FFF2-40B4-BE49-F238E27FC236}">
                    <a16:creationId xmlns:a16="http://schemas.microsoft.com/office/drawing/2014/main" id="{5C4BACDE-7A10-492F-B87D-285B10F0716B}"/>
                  </a:ext>
                </a:extLst>
              </p:cNvPr>
              <p:cNvSpPr/>
              <p:nvPr/>
            </p:nvSpPr>
            <p:spPr>
              <a:xfrm>
                <a:off x="4922391" y="315708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3" name="手繪多邊形: 圖案 1227">
                <a:extLst>
                  <a:ext uri="{FF2B5EF4-FFF2-40B4-BE49-F238E27FC236}">
                    <a16:creationId xmlns:a16="http://schemas.microsoft.com/office/drawing/2014/main" id="{D3C61B3E-E541-4907-9AC1-E1F9E03D3A03}"/>
                  </a:ext>
                </a:extLst>
              </p:cNvPr>
              <p:cNvSpPr/>
              <p:nvPr/>
            </p:nvSpPr>
            <p:spPr>
              <a:xfrm>
                <a:off x="4939087" y="315708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4" name="手繪多邊形: 圖案 1228">
                <a:extLst>
                  <a:ext uri="{FF2B5EF4-FFF2-40B4-BE49-F238E27FC236}">
                    <a16:creationId xmlns:a16="http://schemas.microsoft.com/office/drawing/2014/main" id="{9EB96C8A-415C-40A2-AFED-62A8A37D1568}"/>
                  </a:ext>
                </a:extLst>
              </p:cNvPr>
              <p:cNvSpPr/>
              <p:nvPr/>
            </p:nvSpPr>
            <p:spPr>
              <a:xfrm>
                <a:off x="4955782" y="315708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5" name="手繪多邊形: 圖案 1229">
                <a:extLst>
                  <a:ext uri="{FF2B5EF4-FFF2-40B4-BE49-F238E27FC236}">
                    <a16:creationId xmlns:a16="http://schemas.microsoft.com/office/drawing/2014/main" id="{009AA3E5-8E5D-41C4-BEDA-2E437BD436F7}"/>
                  </a:ext>
                </a:extLst>
              </p:cNvPr>
              <p:cNvSpPr/>
              <p:nvPr/>
            </p:nvSpPr>
            <p:spPr>
              <a:xfrm>
                <a:off x="5071831"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6" name="手繪多邊形: 圖案 1230">
                <a:extLst>
                  <a:ext uri="{FF2B5EF4-FFF2-40B4-BE49-F238E27FC236}">
                    <a16:creationId xmlns:a16="http://schemas.microsoft.com/office/drawing/2014/main" id="{3455B0B1-7E6D-403E-A1E3-931F0B166EA4}"/>
                  </a:ext>
                </a:extLst>
              </p:cNvPr>
              <p:cNvSpPr/>
              <p:nvPr/>
            </p:nvSpPr>
            <p:spPr>
              <a:xfrm>
                <a:off x="5093256"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7" name="手繪多邊形: 圖案 1231">
                <a:extLst>
                  <a:ext uri="{FF2B5EF4-FFF2-40B4-BE49-F238E27FC236}">
                    <a16:creationId xmlns:a16="http://schemas.microsoft.com/office/drawing/2014/main" id="{D319D05F-6A49-4D4E-B835-55BEC6F002A2}"/>
                  </a:ext>
                </a:extLst>
              </p:cNvPr>
              <p:cNvSpPr/>
              <p:nvPr/>
            </p:nvSpPr>
            <p:spPr>
              <a:xfrm>
                <a:off x="5114680"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8" name="手繪多邊形: 圖案 1232">
                <a:extLst>
                  <a:ext uri="{FF2B5EF4-FFF2-40B4-BE49-F238E27FC236}">
                    <a16:creationId xmlns:a16="http://schemas.microsoft.com/office/drawing/2014/main" id="{F3DEC612-4027-492A-80B0-B678DBBC50A4}"/>
                  </a:ext>
                </a:extLst>
              </p:cNvPr>
              <p:cNvSpPr/>
              <p:nvPr/>
            </p:nvSpPr>
            <p:spPr>
              <a:xfrm>
                <a:off x="5136153"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49" name="手繪多邊形: 圖案 1233">
                <a:extLst>
                  <a:ext uri="{FF2B5EF4-FFF2-40B4-BE49-F238E27FC236}">
                    <a16:creationId xmlns:a16="http://schemas.microsoft.com/office/drawing/2014/main" id="{9804F1C9-537D-470C-B1A8-E330EC8816D6}"/>
                  </a:ext>
                </a:extLst>
              </p:cNvPr>
              <p:cNvSpPr/>
              <p:nvPr/>
            </p:nvSpPr>
            <p:spPr>
              <a:xfrm>
                <a:off x="5048863"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0" name="手繪多邊形: 圖案 1234">
                <a:extLst>
                  <a:ext uri="{FF2B5EF4-FFF2-40B4-BE49-F238E27FC236}">
                    <a16:creationId xmlns:a16="http://schemas.microsoft.com/office/drawing/2014/main" id="{99DAEF6B-E91A-4CE6-99EA-275D556AF4C8}"/>
                  </a:ext>
                </a:extLst>
              </p:cNvPr>
              <p:cNvSpPr/>
              <p:nvPr/>
            </p:nvSpPr>
            <p:spPr>
              <a:xfrm>
                <a:off x="4922391" y="324384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1" name="手繪多邊形: 圖案 1235">
                <a:extLst>
                  <a:ext uri="{FF2B5EF4-FFF2-40B4-BE49-F238E27FC236}">
                    <a16:creationId xmlns:a16="http://schemas.microsoft.com/office/drawing/2014/main" id="{0E6F73E3-1D26-45EE-A5FD-3FE2F0FB593C}"/>
                  </a:ext>
                </a:extLst>
              </p:cNvPr>
              <p:cNvSpPr/>
              <p:nvPr/>
            </p:nvSpPr>
            <p:spPr>
              <a:xfrm>
                <a:off x="4939087" y="324384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2" name="手繪多邊形: 圖案 1236">
                <a:extLst>
                  <a:ext uri="{FF2B5EF4-FFF2-40B4-BE49-F238E27FC236}">
                    <a16:creationId xmlns:a16="http://schemas.microsoft.com/office/drawing/2014/main" id="{59C06ED4-D2B1-4E76-BA1E-7070E93F4DC5}"/>
                  </a:ext>
                </a:extLst>
              </p:cNvPr>
              <p:cNvSpPr/>
              <p:nvPr/>
            </p:nvSpPr>
            <p:spPr>
              <a:xfrm>
                <a:off x="4955782" y="324384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3" name="手繪多邊形: 圖案 1237">
                <a:extLst>
                  <a:ext uri="{FF2B5EF4-FFF2-40B4-BE49-F238E27FC236}">
                    <a16:creationId xmlns:a16="http://schemas.microsoft.com/office/drawing/2014/main" id="{FCFE74E8-4096-4DB2-B8F5-D3F8A4127309}"/>
                  </a:ext>
                </a:extLst>
              </p:cNvPr>
              <p:cNvSpPr/>
              <p:nvPr/>
            </p:nvSpPr>
            <p:spPr>
              <a:xfrm>
                <a:off x="4974022" y="324384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4" name="手繪多邊形: 圖案 1239">
                <a:extLst>
                  <a:ext uri="{FF2B5EF4-FFF2-40B4-BE49-F238E27FC236}">
                    <a16:creationId xmlns:a16="http://schemas.microsoft.com/office/drawing/2014/main" id="{A48DCABF-B580-41CE-B164-FD8E58F8E012}"/>
                  </a:ext>
                </a:extLst>
              </p:cNvPr>
              <p:cNvSpPr/>
              <p:nvPr/>
            </p:nvSpPr>
            <p:spPr>
              <a:xfrm>
                <a:off x="5071831"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5" name="手繪多邊形: 圖案 1240">
                <a:extLst>
                  <a:ext uri="{FF2B5EF4-FFF2-40B4-BE49-F238E27FC236}">
                    <a16:creationId xmlns:a16="http://schemas.microsoft.com/office/drawing/2014/main" id="{8570DFA3-0133-40B6-8F28-994AD4835400}"/>
                  </a:ext>
                </a:extLst>
              </p:cNvPr>
              <p:cNvSpPr/>
              <p:nvPr/>
            </p:nvSpPr>
            <p:spPr>
              <a:xfrm>
                <a:off x="5093256"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6" name="手繪多邊形: 圖案 1241">
                <a:extLst>
                  <a:ext uri="{FF2B5EF4-FFF2-40B4-BE49-F238E27FC236}">
                    <a16:creationId xmlns:a16="http://schemas.microsoft.com/office/drawing/2014/main" id="{D2565871-5146-48FC-B878-3CF4AD39AD20}"/>
                  </a:ext>
                </a:extLst>
              </p:cNvPr>
              <p:cNvSpPr/>
              <p:nvPr/>
            </p:nvSpPr>
            <p:spPr>
              <a:xfrm>
                <a:off x="5114680"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7" name="手繪多邊形: 圖案 1242">
                <a:extLst>
                  <a:ext uri="{FF2B5EF4-FFF2-40B4-BE49-F238E27FC236}">
                    <a16:creationId xmlns:a16="http://schemas.microsoft.com/office/drawing/2014/main" id="{E988F7A1-8AEB-4BC0-98AF-E0E2A789BBFA}"/>
                  </a:ext>
                </a:extLst>
              </p:cNvPr>
              <p:cNvSpPr/>
              <p:nvPr/>
            </p:nvSpPr>
            <p:spPr>
              <a:xfrm>
                <a:off x="5136153"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8" name="手繪多邊形: 圖案 1244">
                <a:extLst>
                  <a:ext uri="{FF2B5EF4-FFF2-40B4-BE49-F238E27FC236}">
                    <a16:creationId xmlns:a16="http://schemas.microsoft.com/office/drawing/2014/main" id="{2EA0290E-9216-4840-82CB-C3FD8502A8DE}"/>
                  </a:ext>
                </a:extLst>
              </p:cNvPr>
              <p:cNvSpPr/>
              <p:nvPr/>
            </p:nvSpPr>
            <p:spPr>
              <a:xfrm>
                <a:off x="5005966"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59" name="手繪多邊形: 圖案 1245">
                <a:extLst>
                  <a:ext uri="{FF2B5EF4-FFF2-40B4-BE49-F238E27FC236}">
                    <a16:creationId xmlns:a16="http://schemas.microsoft.com/office/drawing/2014/main" id="{47E4517C-3DB2-4BC3-AFE7-94A13A4B63FD}"/>
                  </a:ext>
                </a:extLst>
              </p:cNvPr>
              <p:cNvSpPr/>
              <p:nvPr/>
            </p:nvSpPr>
            <p:spPr>
              <a:xfrm>
                <a:off x="5027438"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0" name="手繪多邊形: 圖案 1246">
                <a:extLst>
                  <a:ext uri="{FF2B5EF4-FFF2-40B4-BE49-F238E27FC236}">
                    <a16:creationId xmlns:a16="http://schemas.microsoft.com/office/drawing/2014/main" id="{B9CDA9EC-C4E7-4FF4-A39F-33EBE405876D}"/>
                  </a:ext>
                </a:extLst>
              </p:cNvPr>
              <p:cNvSpPr/>
              <p:nvPr/>
            </p:nvSpPr>
            <p:spPr>
              <a:xfrm>
                <a:off x="5048863"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1" name="手繪多邊形: 圖案 1247">
                <a:extLst>
                  <a:ext uri="{FF2B5EF4-FFF2-40B4-BE49-F238E27FC236}">
                    <a16:creationId xmlns:a16="http://schemas.microsoft.com/office/drawing/2014/main" id="{DF824D97-B758-4594-A0AA-6DD0898EC6C4}"/>
                  </a:ext>
                </a:extLst>
              </p:cNvPr>
              <p:cNvSpPr/>
              <p:nvPr/>
            </p:nvSpPr>
            <p:spPr>
              <a:xfrm>
                <a:off x="4897734" y="2956209"/>
                <a:ext cx="275044" cy="472882"/>
              </a:xfrm>
              <a:custGeom>
                <a:avLst/>
                <a:gdLst>
                  <a:gd name="connsiteX0" fmla="*/ 3619 w 275043"/>
                  <a:gd name="connsiteY0" fmla="*/ 3619 h 472882"/>
                  <a:gd name="connsiteX1" fmla="*/ 3619 w 275043"/>
                  <a:gd name="connsiteY1" fmla="*/ 471435 h 472882"/>
                  <a:gd name="connsiteX2" fmla="*/ 276057 w 275043"/>
                  <a:gd name="connsiteY2" fmla="*/ 471435 h 472882"/>
                  <a:gd name="connsiteX3" fmla="*/ 276057 w 275043"/>
                  <a:gd name="connsiteY3" fmla="*/ 3619 h 472882"/>
                  <a:gd name="connsiteX4" fmla="*/ 263463 w 275043"/>
                  <a:gd name="connsiteY4" fmla="*/ 452616 h 472882"/>
                  <a:gd name="connsiteX5" fmla="*/ 17371 w 275043"/>
                  <a:gd name="connsiteY5" fmla="*/ 452616 h 472882"/>
                  <a:gd name="connsiteX6" fmla="*/ 17371 w 275043"/>
                  <a:gd name="connsiteY6" fmla="*/ 429165 h 472882"/>
                  <a:gd name="connsiteX7" fmla="*/ 263463 w 275043"/>
                  <a:gd name="connsiteY7" fmla="*/ 429165 h 472882"/>
                  <a:gd name="connsiteX8" fmla="*/ 263463 w 275043"/>
                  <a:gd name="connsiteY8" fmla="*/ 355579 h 472882"/>
                  <a:gd name="connsiteX9" fmla="*/ 17371 w 275043"/>
                  <a:gd name="connsiteY9" fmla="*/ 355579 h 472882"/>
                  <a:gd name="connsiteX10" fmla="*/ 17371 w 275043"/>
                  <a:gd name="connsiteY10" fmla="*/ 280545 h 472882"/>
                  <a:gd name="connsiteX11" fmla="*/ 263463 w 275043"/>
                  <a:gd name="connsiteY11" fmla="*/ 280545 h 472882"/>
                  <a:gd name="connsiteX12" fmla="*/ 263463 w 275043"/>
                  <a:gd name="connsiteY12" fmla="*/ 268723 h 472882"/>
                  <a:gd name="connsiteX13" fmla="*/ 17371 w 275043"/>
                  <a:gd name="connsiteY13" fmla="*/ 268723 h 472882"/>
                  <a:gd name="connsiteX14" fmla="*/ 17371 w 275043"/>
                  <a:gd name="connsiteY14" fmla="*/ 193785 h 472882"/>
                  <a:gd name="connsiteX15" fmla="*/ 263463 w 275043"/>
                  <a:gd name="connsiteY15" fmla="*/ 193785 h 472882"/>
                  <a:gd name="connsiteX16" fmla="*/ 263463 w 275043"/>
                  <a:gd name="connsiteY16" fmla="*/ 181867 h 472882"/>
                  <a:gd name="connsiteX17" fmla="*/ 17371 w 275043"/>
                  <a:gd name="connsiteY17" fmla="*/ 181867 h 472882"/>
                  <a:gd name="connsiteX18" fmla="*/ 17371 w 275043"/>
                  <a:gd name="connsiteY18" fmla="*/ 107026 h 472882"/>
                  <a:gd name="connsiteX19" fmla="*/ 263463 w 275043"/>
                  <a:gd name="connsiteY19" fmla="*/ 107026 h 472882"/>
                  <a:gd name="connsiteX20" fmla="*/ 263463 w 275043"/>
                  <a:gd name="connsiteY20" fmla="*/ 95011 h 472882"/>
                  <a:gd name="connsiteX21" fmla="*/ 17371 w 275043"/>
                  <a:gd name="connsiteY21" fmla="*/ 95011 h 472882"/>
                  <a:gd name="connsiteX22" fmla="*/ 17371 w 275043"/>
                  <a:gd name="connsiteY22" fmla="*/ 20266 h 472882"/>
                  <a:gd name="connsiteX23" fmla="*/ 263463 w 275043"/>
                  <a:gd name="connsiteY23" fmla="*/ 20266 h 47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43" h="472882">
                    <a:moveTo>
                      <a:pt x="3619" y="3619"/>
                    </a:moveTo>
                    <a:lnTo>
                      <a:pt x="3619" y="471435"/>
                    </a:lnTo>
                    <a:lnTo>
                      <a:pt x="276057" y="471435"/>
                    </a:lnTo>
                    <a:lnTo>
                      <a:pt x="276057" y="3619"/>
                    </a:lnTo>
                    <a:close/>
                    <a:moveTo>
                      <a:pt x="263463" y="452616"/>
                    </a:moveTo>
                    <a:lnTo>
                      <a:pt x="17371" y="452616"/>
                    </a:lnTo>
                    <a:lnTo>
                      <a:pt x="17371" y="429165"/>
                    </a:lnTo>
                    <a:lnTo>
                      <a:pt x="263463" y="429165"/>
                    </a:lnTo>
                    <a:close/>
                    <a:moveTo>
                      <a:pt x="263463" y="355579"/>
                    </a:moveTo>
                    <a:lnTo>
                      <a:pt x="17371" y="355579"/>
                    </a:lnTo>
                    <a:lnTo>
                      <a:pt x="17371" y="280545"/>
                    </a:lnTo>
                    <a:lnTo>
                      <a:pt x="263463" y="280545"/>
                    </a:lnTo>
                    <a:close/>
                    <a:moveTo>
                      <a:pt x="263463" y="268723"/>
                    </a:moveTo>
                    <a:lnTo>
                      <a:pt x="17371" y="268723"/>
                    </a:lnTo>
                    <a:lnTo>
                      <a:pt x="17371" y="193785"/>
                    </a:lnTo>
                    <a:lnTo>
                      <a:pt x="263463" y="193785"/>
                    </a:lnTo>
                    <a:close/>
                    <a:moveTo>
                      <a:pt x="263463" y="181867"/>
                    </a:moveTo>
                    <a:lnTo>
                      <a:pt x="17371" y="181867"/>
                    </a:lnTo>
                    <a:lnTo>
                      <a:pt x="17371" y="107026"/>
                    </a:lnTo>
                    <a:lnTo>
                      <a:pt x="263463" y="107026"/>
                    </a:lnTo>
                    <a:close/>
                    <a:moveTo>
                      <a:pt x="263463" y="95011"/>
                    </a:moveTo>
                    <a:lnTo>
                      <a:pt x="17371" y="95011"/>
                    </a:lnTo>
                    <a:lnTo>
                      <a:pt x="17371" y="20266"/>
                    </a:lnTo>
                    <a:lnTo>
                      <a:pt x="263463" y="202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2" name="手繪多邊形: 圖案 1248">
                <a:extLst>
                  <a:ext uri="{FF2B5EF4-FFF2-40B4-BE49-F238E27FC236}">
                    <a16:creationId xmlns:a16="http://schemas.microsoft.com/office/drawing/2014/main" id="{11568806-2ADA-4643-ADDE-D8F0E3BEC302}"/>
                  </a:ext>
                </a:extLst>
              </p:cNvPr>
              <p:cNvSpPr/>
              <p:nvPr/>
            </p:nvSpPr>
            <p:spPr>
              <a:xfrm>
                <a:off x="5182139" y="2979805"/>
                <a:ext cx="86856" cy="405328"/>
              </a:xfrm>
              <a:custGeom>
                <a:avLst/>
                <a:gdLst>
                  <a:gd name="connsiteX0" fmla="*/ 3619 w 86855"/>
                  <a:gd name="connsiteY0" fmla="*/ 3619 h 405327"/>
                  <a:gd name="connsiteX1" fmla="*/ 3619 w 86855"/>
                  <a:gd name="connsiteY1" fmla="*/ 16937 h 405327"/>
                  <a:gd name="connsiteX2" fmla="*/ 67361 w 86855"/>
                  <a:gd name="connsiteY2" fmla="*/ 16937 h 405327"/>
                  <a:gd name="connsiteX3" fmla="*/ 67361 w 86855"/>
                  <a:gd name="connsiteY3" fmla="*/ 69581 h 405327"/>
                  <a:gd name="connsiteX4" fmla="*/ 3619 w 86855"/>
                  <a:gd name="connsiteY4" fmla="*/ 69581 h 405327"/>
                  <a:gd name="connsiteX5" fmla="*/ 3619 w 86855"/>
                  <a:gd name="connsiteY5" fmla="*/ 85746 h 405327"/>
                  <a:gd name="connsiteX6" fmla="*/ 67361 w 86855"/>
                  <a:gd name="connsiteY6" fmla="*/ 85746 h 405327"/>
                  <a:gd name="connsiteX7" fmla="*/ 67361 w 86855"/>
                  <a:gd name="connsiteY7" fmla="*/ 138390 h 405327"/>
                  <a:gd name="connsiteX8" fmla="*/ 3619 w 86855"/>
                  <a:gd name="connsiteY8" fmla="*/ 138390 h 405327"/>
                  <a:gd name="connsiteX9" fmla="*/ 3619 w 86855"/>
                  <a:gd name="connsiteY9" fmla="*/ 154604 h 405327"/>
                  <a:gd name="connsiteX10" fmla="*/ 67361 w 86855"/>
                  <a:gd name="connsiteY10" fmla="*/ 154604 h 405327"/>
                  <a:gd name="connsiteX11" fmla="*/ 67361 w 86855"/>
                  <a:gd name="connsiteY11" fmla="*/ 207200 h 405327"/>
                  <a:gd name="connsiteX12" fmla="*/ 3619 w 86855"/>
                  <a:gd name="connsiteY12" fmla="*/ 207200 h 405327"/>
                  <a:gd name="connsiteX13" fmla="*/ 3619 w 86855"/>
                  <a:gd name="connsiteY13" fmla="*/ 223413 h 405327"/>
                  <a:gd name="connsiteX14" fmla="*/ 67361 w 86855"/>
                  <a:gd name="connsiteY14" fmla="*/ 223413 h 405327"/>
                  <a:gd name="connsiteX15" fmla="*/ 67361 w 86855"/>
                  <a:gd name="connsiteY15" fmla="*/ 276009 h 405327"/>
                  <a:gd name="connsiteX16" fmla="*/ 3619 w 86855"/>
                  <a:gd name="connsiteY16" fmla="*/ 276009 h 405327"/>
                  <a:gd name="connsiteX17" fmla="*/ 3619 w 86855"/>
                  <a:gd name="connsiteY17" fmla="*/ 292222 h 405327"/>
                  <a:gd name="connsiteX18" fmla="*/ 67361 w 86855"/>
                  <a:gd name="connsiteY18" fmla="*/ 292222 h 405327"/>
                  <a:gd name="connsiteX19" fmla="*/ 67361 w 86855"/>
                  <a:gd name="connsiteY19" fmla="*/ 344866 h 405327"/>
                  <a:gd name="connsiteX20" fmla="*/ 3619 w 86855"/>
                  <a:gd name="connsiteY20" fmla="*/ 344866 h 405327"/>
                  <a:gd name="connsiteX21" fmla="*/ 3619 w 86855"/>
                  <a:gd name="connsiteY21" fmla="*/ 405521 h 405327"/>
                  <a:gd name="connsiteX22" fmla="*/ 83768 w 86855"/>
                  <a:gd name="connsiteY22" fmla="*/ 405521 h 405327"/>
                  <a:gd name="connsiteX23" fmla="*/ 83768 w 86855"/>
                  <a:gd name="connsiteY23" fmla="*/ 3619 h 405327"/>
                  <a:gd name="connsiteX24" fmla="*/ 3619 w 86855"/>
                  <a:gd name="connsiteY24" fmla="*/ 3619 h 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855" h="405327">
                    <a:moveTo>
                      <a:pt x="3619" y="3619"/>
                    </a:moveTo>
                    <a:lnTo>
                      <a:pt x="3619" y="16937"/>
                    </a:lnTo>
                    <a:lnTo>
                      <a:pt x="67361" y="16937"/>
                    </a:lnTo>
                    <a:lnTo>
                      <a:pt x="67361" y="69581"/>
                    </a:lnTo>
                    <a:lnTo>
                      <a:pt x="3619" y="69581"/>
                    </a:lnTo>
                    <a:lnTo>
                      <a:pt x="3619" y="85746"/>
                    </a:lnTo>
                    <a:lnTo>
                      <a:pt x="67361" y="85746"/>
                    </a:lnTo>
                    <a:lnTo>
                      <a:pt x="67361" y="138390"/>
                    </a:lnTo>
                    <a:lnTo>
                      <a:pt x="3619" y="138390"/>
                    </a:lnTo>
                    <a:lnTo>
                      <a:pt x="3619" y="154604"/>
                    </a:lnTo>
                    <a:lnTo>
                      <a:pt x="67361" y="154604"/>
                    </a:lnTo>
                    <a:lnTo>
                      <a:pt x="67361" y="207200"/>
                    </a:lnTo>
                    <a:lnTo>
                      <a:pt x="3619" y="207200"/>
                    </a:lnTo>
                    <a:lnTo>
                      <a:pt x="3619" y="223413"/>
                    </a:lnTo>
                    <a:lnTo>
                      <a:pt x="67361" y="223413"/>
                    </a:lnTo>
                    <a:lnTo>
                      <a:pt x="67361" y="276009"/>
                    </a:lnTo>
                    <a:lnTo>
                      <a:pt x="3619" y="276009"/>
                    </a:lnTo>
                    <a:lnTo>
                      <a:pt x="3619" y="292222"/>
                    </a:lnTo>
                    <a:lnTo>
                      <a:pt x="67361" y="292222"/>
                    </a:lnTo>
                    <a:lnTo>
                      <a:pt x="67361" y="344866"/>
                    </a:lnTo>
                    <a:lnTo>
                      <a:pt x="3619" y="344866"/>
                    </a:lnTo>
                    <a:lnTo>
                      <a:pt x="3619" y="405521"/>
                    </a:lnTo>
                    <a:lnTo>
                      <a:pt x="83768" y="405521"/>
                    </a:lnTo>
                    <a:lnTo>
                      <a:pt x="83768" y="3619"/>
                    </a:lnTo>
                    <a:lnTo>
                      <a:pt x="3619" y="361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pic>
          <p:nvPicPr>
            <p:cNvPr id="321" name="圖形 320">
              <a:extLst>
                <a:ext uri="{FF2B5EF4-FFF2-40B4-BE49-F238E27FC236}">
                  <a16:creationId xmlns:a16="http://schemas.microsoft.com/office/drawing/2014/main" id="{7E561414-1E60-404C-87AE-681255D6904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016" y="3761118"/>
              <a:ext cx="708043" cy="1500996"/>
            </a:xfrm>
            <a:prstGeom prst="rect">
              <a:avLst/>
            </a:prstGeom>
          </p:spPr>
        </p:pic>
      </p:grpSp>
      <p:grpSp>
        <p:nvGrpSpPr>
          <p:cNvPr id="363" name="群組 362">
            <a:extLst>
              <a:ext uri="{FF2B5EF4-FFF2-40B4-BE49-F238E27FC236}">
                <a16:creationId xmlns:a16="http://schemas.microsoft.com/office/drawing/2014/main" id="{F3709FDB-2D79-407C-A4B1-34B89824B131}"/>
              </a:ext>
            </a:extLst>
          </p:cNvPr>
          <p:cNvGrpSpPr/>
          <p:nvPr/>
        </p:nvGrpSpPr>
        <p:grpSpPr>
          <a:xfrm>
            <a:off x="949997" y="3887450"/>
            <a:ext cx="1263849" cy="989106"/>
            <a:chOff x="722665" y="4021353"/>
            <a:chExt cx="591923" cy="463232"/>
          </a:xfrm>
          <a:solidFill>
            <a:srgbClr val="FFFFFF"/>
          </a:solidFill>
        </p:grpSpPr>
        <p:sp>
          <p:nvSpPr>
            <p:cNvPr id="364" name="手繪多邊形: 圖案 1175">
              <a:extLst>
                <a:ext uri="{FF2B5EF4-FFF2-40B4-BE49-F238E27FC236}">
                  <a16:creationId xmlns:a16="http://schemas.microsoft.com/office/drawing/2014/main" id="{8DE4997C-8D5F-413F-999A-6868F0A9A3D3}"/>
                </a:ext>
              </a:extLst>
            </p:cNvPr>
            <p:cNvSpPr/>
            <p:nvPr/>
          </p:nvSpPr>
          <p:spPr>
            <a:xfrm>
              <a:off x="862841" y="4416884"/>
              <a:ext cx="159236" cy="19301"/>
            </a:xfrm>
            <a:custGeom>
              <a:avLst/>
              <a:gdLst>
                <a:gd name="connsiteX0" fmla="*/ 3619 w 159235"/>
                <a:gd name="connsiteY0" fmla="*/ 3619 h 19301"/>
                <a:gd name="connsiteX1" fmla="*/ 157354 w 159235"/>
                <a:gd name="connsiteY1" fmla="*/ 3619 h 19301"/>
                <a:gd name="connsiteX2" fmla="*/ 157354 w 159235"/>
                <a:gd name="connsiteY2" fmla="*/ 19977 h 19301"/>
                <a:gd name="connsiteX3" fmla="*/ 3619 w 159235"/>
                <a:gd name="connsiteY3" fmla="*/ 19977 h 19301"/>
              </a:gdLst>
              <a:ahLst/>
              <a:cxnLst>
                <a:cxn ang="0">
                  <a:pos x="connsiteX0" y="connsiteY0"/>
                </a:cxn>
                <a:cxn ang="0">
                  <a:pos x="connsiteX1" y="connsiteY1"/>
                </a:cxn>
                <a:cxn ang="0">
                  <a:pos x="connsiteX2" y="connsiteY2"/>
                </a:cxn>
                <a:cxn ang="0">
                  <a:pos x="connsiteX3" y="connsiteY3"/>
                </a:cxn>
              </a:cxnLst>
              <a:rect l="l" t="t" r="r" b="b"/>
              <a:pathLst>
                <a:path w="159235" h="19301">
                  <a:moveTo>
                    <a:pt x="3619" y="3619"/>
                  </a:moveTo>
                  <a:lnTo>
                    <a:pt x="157354" y="3619"/>
                  </a:lnTo>
                  <a:lnTo>
                    <a:pt x="157354" y="19977"/>
                  </a:lnTo>
                  <a:lnTo>
                    <a:pt x="3619" y="19977"/>
                  </a:lnTo>
                  <a:close/>
                </a:path>
              </a:pathLst>
            </a:custGeom>
            <a:grp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5" name="手繪多邊形: 圖案 1176">
              <a:extLst>
                <a:ext uri="{FF2B5EF4-FFF2-40B4-BE49-F238E27FC236}">
                  <a16:creationId xmlns:a16="http://schemas.microsoft.com/office/drawing/2014/main" id="{8CEB2585-2E7E-4A9E-B891-B7039BC59FAE}"/>
                </a:ext>
              </a:extLst>
            </p:cNvPr>
            <p:cNvSpPr/>
            <p:nvPr/>
          </p:nvSpPr>
          <p:spPr>
            <a:xfrm>
              <a:off x="1245104" y="4230627"/>
              <a:ext cx="28952" cy="28952"/>
            </a:xfrm>
            <a:custGeom>
              <a:avLst/>
              <a:gdLst>
                <a:gd name="connsiteX0" fmla="*/ 29435 w 28951"/>
                <a:gd name="connsiteY0" fmla="*/ 15634 h 28951"/>
                <a:gd name="connsiteX1" fmla="*/ 29435 w 28951"/>
                <a:gd name="connsiteY1" fmla="*/ 15634 h 28951"/>
                <a:gd name="connsiteX2" fmla="*/ 29435 w 28951"/>
                <a:gd name="connsiteY2" fmla="*/ 14717 h 28951"/>
                <a:gd name="connsiteX3" fmla="*/ 29435 w 28951"/>
                <a:gd name="connsiteY3" fmla="*/ 13656 h 28951"/>
                <a:gd name="connsiteX4" fmla="*/ 29000 w 28951"/>
                <a:gd name="connsiteY4" fmla="*/ 12305 h 28951"/>
                <a:gd name="connsiteX5" fmla="*/ 28614 w 28951"/>
                <a:gd name="connsiteY5" fmla="*/ 11291 h 28951"/>
                <a:gd name="connsiteX6" fmla="*/ 27939 w 28951"/>
                <a:gd name="connsiteY6" fmla="*/ 10085 h 28951"/>
                <a:gd name="connsiteX7" fmla="*/ 27360 w 28951"/>
                <a:gd name="connsiteY7" fmla="*/ 9120 h 28951"/>
                <a:gd name="connsiteX8" fmla="*/ 26491 w 28951"/>
                <a:gd name="connsiteY8" fmla="*/ 8107 h 28951"/>
                <a:gd name="connsiteX9" fmla="*/ 25767 w 28951"/>
                <a:gd name="connsiteY9" fmla="*/ 7286 h 28951"/>
                <a:gd name="connsiteX10" fmla="*/ 24706 w 28951"/>
                <a:gd name="connsiteY10" fmla="*/ 6418 h 28951"/>
                <a:gd name="connsiteX11" fmla="*/ 23885 w 28951"/>
                <a:gd name="connsiteY11" fmla="*/ 5742 h 28951"/>
                <a:gd name="connsiteX12" fmla="*/ 22583 w 28951"/>
                <a:gd name="connsiteY12" fmla="*/ 5067 h 28951"/>
                <a:gd name="connsiteX13" fmla="*/ 21714 w 28951"/>
                <a:gd name="connsiteY13" fmla="*/ 4584 h 28951"/>
                <a:gd name="connsiteX14" fmla="*/ 20122 w 28951"/>
                <a:gd name="connsiteY14" fmla="*/ 4102 h 28951"/>
                <a:gd name="connsiteX15" fmla="*/ 19301 w 28951"/>
                <a:gd name="connsiteY15" fmla="*/ 3860 h 28951"/>
                <a:gd name="connsiteX16" fmla="*/ 16744 w 28951"/>
                <a:gd name="connsiteY16" fmla="*/ 3619 h 28951"/>
                <a:gd name="connsiteX17" fmla="*/ 13414 w 28951"/>
                <a:gd name="connsiteY17" fmla="*/ 4102 h 28951"/>
                <a:gd name="connsiteX18" fmla="*/ 12594 w 28951"/>
                <a:gd name="connsiteY18" fmla="*/ 4343 h 28951"/>
                <a:gd name="connsiteX19" fmla="*/ 10133 w 28951"/>
                <a:gd name="connsiteY19" fmla="*/ 5453 h 28951"/>
                <a:gd name="connsiteX20" fmla="*/ 9602 w 28951"/>
                <a:gd name="connsiteY20" fmla="*/ 5742 h 28951"/>
                <a:gd name="connsiteX21" fmla="*/ 7238 w 28951"/>
                <a:gd name="connsiteY21" fmla="*/ 7769 h 28951"/>
                <a:gd name="connsiteX22" fmla="*/ 6756 w 28951"/>
                <a:gd name="connsiteY22" fmla="*/ 8348 h 28951"/>
                <a:gd name="connsiteX23" fmla="*/ 5260 w 28951"/>
                <a:gd name="connsiteY23" fmla="*/ 10519 h 28951"/>
                <a:gd name="connsiteX24" fmla="*/ 5018 w 28951"/>
                <a:gd name="connsiteY24" fmla="*/ 10905 h 28951"/>
                <a:gd name="connsiteX25" fmla="*/ 5018 w 28951"/>
                <a:gd name="connsiteY25" fmla="*/ 10905 h 28951"/>
                <a:gd name="connsiteX26" fmla="*/ 3619 w 28951"/>
                <a:gd name="connsiteY26" fmla="*/ 16647 h 28951"/>
                <a:gd name="connsiteX27" fmla="*/ 16696 w 28951"/>
                <a:gd name="connsiteY27" fmla="*/ 29724 h 28951"/>
                <a:gd name="connsiteX28" fmla="*/ 29772 w 28951"/>
                <a:gd name="connsiteY28" fmla="*/ 16647 h 28951"/>
                <a:gd name="connsiteX29" fmla="*/ 29435 w 28951"/>
                <a:gd name="connsiteY29" fmla="*/ 15634 h 28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8951" h="28951">
                  <a:moveTo>
                    <a:pt x="29435" y="15634"/>
                  </a:moveTo>
                  <a:lnTo>
                    <a:pt x="29435" y="15634"/>
                  </a:lnTo>
                  <a:cubicBezTo>
                    <a:pt x="29463" y="15330"/>
                    <a:pt x="29463" y="15021"/>
                    <a:pt x="29435" y="14717"/>
                  </a:cubicBezTo>
                  <a:lnTo>
                    <a:pt x="29435" y="13656"/>
                  </a:lnTo>
                  <a:lnTo>
                    <a:pt x="29000" y="12305"/>
                  </a:lnTo>
                  <a:lnTo>
                    <a:pt x="28614" y="11291"/>
                  </a:lnTo>
                  <a:cubicBezTo>
                    <a:pt x="28416" y="10871"/>
                    <a:pt x="28194" y="10471"/>
                    <a:pt x="27939" y="10085"/>
                  </a:cubicBezTo>
                  <a:cubicBezTo>
                    <a:pt x="27765" y="9752"/>
                    <a:pt x="27572" y="9429"/>
                    <a:pt x="27360" y="9120"/>
                  </a:cubicBezTo>
                  <a:cubicBezTo>
                    <a:pt x="27099" y="8758"/>
                    <a:pt x="26810" y="8420"/>
                    <a:pt x="26491" y="8107"/>
                  </a:cubicBezTo>
                  <a:cubicBezTo>
                    <a:pt x="26274" y="7812"/>
                    <a:pt x="26033" y="7537"/>
                    <a:pt x="25767" y="7286"/>
                  </a:cubicBezTo>
                  <a:cubicBezTo>
                    <a:pt x="25444" y="6958"/>
                    <a:pt x="25092" y="6669"/>
                    <a:pt x="24706" y="6418"/>
                  </a:cubicBezTo>
                  <a:lnTo>
                    <a:pt x="23885" y="5742"/>
                  </a:lnTo>
                  <a:lnTo>
                    <a:pt x="22583" y="5067"/>
                  </a:lnTo>
                  <a:lnTo>
                    <a:pt x="21714" y="4584"/>
                  </a:lnTo>
                  <a:lnTo>
                    <a:pt x="20122" y="4102"/>
                  </a:lnTo>
                  <a:lnTo>
                    <a:pt x="19301" y="3860"/>
                  </a:lnTo>
                  <a:cubicBezTo>
                    <a:pt x="18457" y="3706"/>
                    <a:pt x="17603" y="3624"/>
                    <a:pt x="16744" y="3619"/>
                  </a:cubicBezTo>
                  <a:cubicBezTo>
                    <a:pt x="15620" y="3629"/>
                    <a:pt x="14495" y="3793"/>
                    <a:pt x="13414" y="4102"/>
                  </a:cubicBezTo>
                  <a:lnTo>
                    <a:pt x="12594" y="4343"/>
                  </a:lnTo>
                  <a:cubicBezTo>
                    <a:pt x="11740" y="4632"/>
                    <a:pt x="10915" y="5004"/>
                    <a:pt x="10133" y="5453"/>
                  </a:cubicBezTo>
                  <a:lnTo>
                    <a:pt x="9602" y="5742"/>
                  </a:lnTo>
                  <a:cubicBezTo>
                    <a:pt x="8729" y="6312"/>
                    <a:pt x="7933" y="6992"/>
                    <a:pt x="7238" y="7769"/>
                  </a:cubicBezTo>
                  <a:lnTo>
                    <a:pt x="6756" y="8348"/>
                  </a:lnTo>
                  <a:cubicBezTo>
                    <a:pt x="6186" y="9018"/>
                    <a:pt x="5684" y="9747"/>
                    <a:pt x="5260" y="10519"/>
                  </a:cubicBezTo>
                  <a:cubicBezTo>
                    <a:pt x="5260" y="10519"/>
                    <a:pt x="5260" y="10761"/>
                    <a:pt x="5018" y="10905"/>
                  </a:cubicBezTo>
                  <a:lnTo>
                    <a:pt x="5018" y="10905"/>
                  </a:lnTo>
                  <a:cubicBezTo>
                    <a:pt x="4111" y="12686"/>
                    <a:pt x="3629" y="14650"/>
                    <a:pt x="3619" y="16647"/>
                  </a:cubicBezTo>
                  <a:cubicBezTo>
                    <a:pt x="3619" y="23871"/>
                    <a:pt x="9472" y="29724"/>
                    <a:pt x="16696" y="29724"/>
                  </a:cubicBezTo>
                  <a:cubicBezTo>
                    <a:pt x="23919" y="29724"/>
                    <a:pt x="29772" y="23871"/>
                    <a:pt x="29772" y="16647"/>
                  </a:cubicBezTo>
                  <a:cubicBezTo>
                    <a:pt x="29681" y="16305"/>
                    <a:pt x="29570" y="15967"/>
                    <a:pt x="29435" y="15634"/>
                  </a:cubicBezTo>
                  <a:close/>
                </a:path>
              </a:pathLst>
            </a:custGeom>
            <a:grp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6" name="手繪多邊形: 圖案 1177">
              <a:extLst>
                <a:ext uri="{FF2B5EF4-FFF2-40B4-BE49-F238E27FC236}">
                  <a16:creationId xmlns:a16="http://schemas.microsoft.com/office/drawing/2014/main" id="{8266680A-1D6F-46D6-BED2-020491E4697C}"/>
                </a:ext>
              </a:extLst>
            </p:cNvPr>
            <p:cNvSpPr/>
            <p:nvPr/>
          </p:nvSpPr>
          <p:spPr>
            <a:xfrm>
              <a:off x="722665" y="4079208"/>
              <a:ext cx="439105" cy="337773"/>
            </a:xfrm>
            <a:custGeom>
              <a:avLst/>
              <a:gdLst>
                <a:gd name="connsiteX0" fmla="*/ 437609 w 439105"/>
                <a:gd name="connsiteY0" fmla="*/ 283826 h 337773"/>
                <a:gd name="connsiteX1" fmla="*/ 437609 w 439105"/>
                <a:gd name="connsiteY1" fmla="*/ 54623 h 337773"/>
                <a:gd name="connsiteX2" fmla="*/ 386605 w 439105"/>
                <a:gd name="connsiteY2" fmla="*/ 3619 h 337773"/>
                <a:gd name="connsiteX3" fmla="*/ 54719 w 439105"/>
                <a:gd name="connsiteY3" fmla="*/ 3619 h 337773"/>
                <a:gd name="connsiteX4" fmla="*/ 49074 w 439105"/>
                <a:gd name="connsiteY4" fmla="*/ 3957 h 337773"/>
                <a:gd name="connsiteX5" fmla="*/ 47240 w 439105"/>
                <a:gd name="connsiteY5" fmla="*/ 4246 h 337773"/>
                <a:gd name="connsiteX6" fmla="*/ 43573 w 439105"/>
                <a:gd name="connsiteY6" fmla="*/ 4874 h 337773"/>
                <a:gd name="connsiteX7" fmla="*/ 41546 w 439105"/>
                <a:gd name="connsiteY7" fmla="*/ 5404 h 337773"/>
                <a:gd name="connsiteX8" fmla="*/ 38265 w 439105"/>
                <a:gd name="connsiteY8" fmla="*/ 6418 h 337773"/>
                <a:gd name="connsiteX9" fmla="*/ 36238 w 439105"/>
                <a:gd name="connsiteY9" fmla="*/ 7142 h 337773"/>
                <a:gd name="connsiteX10" fmla="*/ 33102 w 439105"/>
                <a:gd name="connsiteY10" fmla="*/ 8493 h 337773"/>
                <a:gd name="connsiteX11" fmla="*/ 31944 w 439105"/>
                <a:gd name="connsiteY11" fmla="*/ 8975 h 337773"/>
                <a:gd name="connsiteX12" fmla="*/ 31944 w 439105"/>
                <a:gd name="connsiteY12" fmla="*/ 8975 h 337773"/>
                <a:gd name="connsiteX13" fmla="*/ 3619 w 439105"/>
                <a:gd name="connsiteY13" fmla="*/ 54574 h 337773"/>
                <a:gd name="connsiteX14" fmla="*/ 3619 w 439105"/>
                <a:gd name="connsiteY14" fmla="*/ 283826 h 337773"/>
                <a:gd name="connsiteX15" fmla="*/ 54623 w 439105"/>
                <a:gd name="connsiteY15" fmla="*/ 334830 h 337773"/>
                <a:gd name="connsiteX16" fmla="*/ 386509 w 439105"/>
                <a:gd name="connsiteY16" fmla="*/ 334830 h 337773"/>
                <a:gd name="connsiteX17" fmla="*/ 437609 w 439105"/>
                <a:gd name="connsiteY17" fmla="*/ 283826 h 337773"/>
                <a:gd name="connsiteX18" fmla="*/ 34115 w 439105"/>
                <a:gd name="connsiteY18" fmla="*/ 283826 h 337773"/>
                <a:gd name="connsiteX19" fmla="*/ 34115 w 439105"/>
                <a:gd name="connsiteY19" fmla="*/ 54623 h 337773"/>
                <a:gd name="connsiteX20" fmla="*/ 54719 w 439105"/>
                <a:gd name="connsiteY20" fmla="*/ 34019 h 337773"/>
                <a:gd name="connsiteX21" fmla="*/ 386605 w 439105"/>
                <a:gd name="connsiteY21" fmla="*/ 34019 h 337773"/>
                <a:gd name="connsiteX22" fmla="*/ 407210 w 439105"/>
                <a:gd name="connsiteY22" fmla="*/ 54623 h 337773"/>
                <a:gd name="connsiteX23" fmla="*/ 407210 w 439105"/>
                <a:gd name="connsiteY23" fmla="*/ 283826 h 337773"/>
                <a:gd name="connsiteX24" fmla="*/ 386605 w 439105"/>
                <a:gd name="connsiteY24" fmla="*/ 304430 h 337773"/>
                <a:gd name="connsiteX25" fmla="*/ 54719 w 439105"/>
                <a:gd name="connsiteY25" fmla="*/ 304430 h 337773"/>
                <a:gd name="connsiteX26" fmla="*/ 34115 w 439105"/>
                <a:gd name="connsiteY26" fmla="*/ 283826 h 337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39105" h="337773">
                  <a:moveTo>
                    <a:pt x="437609" y="283826"/>
                  </a:moveTo>
                  <a:lnTo>
                    <a:pt x="437609" y="54623"/>
                  </a:lnTo>
                  <a:cubicBezTo>
                    <a:pt x="437580" y="26467"/>
                    <a:pt x="414761" y="3648"/>
                    <a:pt x="386605" y="3619"/>
                  </a:cubicBezTo>
                  <a:lnTo>
                    <a:pt x="54719" y="3619"/>
                  </a:lnTo>
                  <a:cubicBezTo>
                    <a:pt x="52832" y="3634"/>
                    <a:pt x="50951" y="3744"/>
                    <a:pt x="49074" y="3957"/>
                  </a:cubicBezTo>
                  <a:cubicBezTo>
                    <a:pt x="48446" y="3957"/>
                    <a:pt x="47867" y="3957"/>
                    <a:pt x="47240" y="4246"/>
                  </a:cubicBezTo>
                  <a:cubicBezTo>
                    <a:pt x="46613" y="4536"/>
                    <a:pt x="44779" y="4632"/>
                    <a:pt x="43573" y="4874"/>
                  </a:cubicBezTo>
                  <a:lnTo>
                    <a:pt x="41546" y="5404"/>
                  </a:lnTo>
                  <a:cubicBezTo>
                    <a:pt x="40436" y="5694"/>
                    <a:pt x="39326" y="6032"/>
                    <a:pt x="38265" y="6418"/>
                  </a:cubicBezTo>
                  <a:cubicBezTo>
                    <a:pt x="37575" y="6616"/>
                    <a:pt x="36899" y="6857"/>
                    <a:pt x="36238" y="7142"/>
                  </a:cubicBezTo>
                  <a:cubicBezTo>
                    <a:pt x="35177" y="7528"/>
                    <a:pt x="34115" y="8010"/>
                    <a:pt x="33102" y="8493"/>
                  </a:cubicBezTo>
                  <a:lnTo>
                    <a:pt x="31944" y="8975"/>
                  </a:lnTo>
                  <a:lnTo>
                    <a:pt x="31944" y="8975"/>
                  </a:lnTo>
                  <a:cubicBezTo>
                    <a:pt x="14621" y="17574"/>
                    <a:pt x="3653" y="35235"/>
                    <a:pt x="3619" y="54574"/>
                  </a:cubicBezTo>
                  <a:lnTo>
                    <a:pt x="3619" y="283826"/>
                  </a:lnTo>
                  <a:cubicBezTo>
                    <a:pt x="3648" y="311982"/>
                    <a:pt x="26467" y="334806"/>
                    <a:pt x="54623" y="334830"/>
                  </a:cubicBezTo>
                  <a:lnTo>
                    <a:pt x="386509" y="334830"/>
                  </a:lnTo>
                  <a:cubicBezTo>
                    <a:pt x="414703" y="334859"/>
                    <a:pt x="437580" y="312020"/>
                    <a:pt x="437609" y="283826"/>
                  </a:cubicBezTo>
                  <a:close/>
                  <a:moveTo>
                    <a:pt x="34115" y="283826"/>
                  </a:moveTo>
                  <a:lnTo>
                    <a:pt x="34115" y="54623"/>
                  </a:lnTo>
                  <a:cubicBezTo>
                    <a:pt x="34139" y="43254"/>
                    <a:pt x="43351" y="34048"/>
                    <a:pt x="54719" y="34019"/>
                  </a:cubicBezTo>
                  <a:lnTo>
                    <a:pt x="386605" y="34019"/>
                  </a:lnTo>
                  <a:cubicBezTo>
                    <a:pt x="397974" y="34048"/>
                    <a:pt x="407181" y="43254"/>
                    <a:pt x="407210" y="54623"/>
                  </a:cubicBezTo>
                  <a:lnTo>
                    <a:pt x="407210" y="283826"/>
                  </a:lnTo>
                  <a:cubicBezTo>
                    <a:pt x="407185" y="295195"/>
                    <a:pt x="397974" y="304406"/>
                    <a:pt x="386605" y="304430"/>
                  </a:cubicBezTo>
                  <a:lnTo>
                    <a:pt x="54719" y="304430"/>
                  </a:lnTo>
                  <a:cubicBezTo>
                    <a:pt x="43351" y="304406"/>
                    <a:pt x="34144" y="295195"/>
                    <a:pt x="34115" y="283826"/>
                  </a:cubicBezTo>
                  <a:close/>
                </a:path>
              </a:pathLst>
            </a:custGeom>
            <a:grp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7" name="手繪多邊形: 圖案 1178">
              <a:extLst>
                <a:ext uri="{FF2B5EF4-FFF2-40B4-BE49-F238E27FC236}">
                  <a16:creationId xmlns:a16="http://schemas.microsoft.com/office/drawing/2014/main" id="{EEFC88BA-6470-4B4B-9EA8-D81178F27380}"/>
                </a:ext>
              </a:extLst>
            </p:cNvPr>
            <p:cNvSpPr/>
            <p:nvPr/>
          </p:nvSpPr>
          <p:spPr>
            <a:xfrm>
              <a:off x="817917" y="4440625"/>
              <a:ext cx="246092" cy="43428"/>
            </a:xfrm>
            <a:custGeom>
              <a:avLst/>
              <a:gdLst>
                <a:gd name="connsiteX0" fmla="*/ 219456 w 246091"/>
                <a:gd name="connsiteY0" fmla="*/ 3619 h 43427"/>
                <a:gd name="connsiteX1" fmla="*/ 31268 w 246091"/>
                <a:gd name="connsiteY1" fmla="*/ 3619 h 43427"/>
                <a:gd name="connsiteX2" fmla="*/ 3619 w 246091"/>
                <a:gd name="connsiteY2" fmla="*/ 31268 h 43427"/>
                <a:gd name="connsiteX3" fmla="*/ 3619 w 246091"/>
                <a:gd name="connsiteY3" fmla="*/ 41305 h 43427"/>
                <a:gd name="connsiteX4" fmla="*/ 247009 w 246091"/>
                <a:gd name="connsiteY4" fmla="*/ 41305 h 43427"/>
                <a:gd name="connsiteX5" fmla="*/ 247009 w 246091"/>
                <a:gd name="connsiteY5" fmla="*/ 31268 h 43427"/>
                <a:gd name="connsiteX6" fmla="*/ 219456 w 246091"/>
                <a:gd name="connsiteY6" fmla="*/ 3619 h 43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6091" h="43427">
                  <a:moveTo>
                    <a:pt x="219456" y="3619"/>
                  </a:moveTo>
                  <a:lnTo>
                    <a:pt x="31268" y="3619"/>
                  </a:lnTo>
                  <a:cubicBezTo>
                    <a:pt x="15996" y="3619"/>
                    <a:pt x="3619" y="15996"/>
                    <a:pt x="3619" y="31268"/>
                  </a:cubicBezTo>
                  <a:lnTo>
                    <a:pt x="3619" y="41305"/>
                  </a:lnTo>
                  <a:lnTo>
                    <a:pt x="247009" y="41305"/>
                  </a:lnTo>
                  <a:lnTo>
                    <a:pt x="247009" y="31268"/>
                  </a:lnTo>
                  <a:cubicBezTo>
                    <a:pt x="247009" y="16035"/>
                    <a:pt x="234690" y="3672"/>
                    <a:pt x="219456" y="3619"/>
                  </a:cubicBezTo>
                  <a:close/>
                </a:path>
              </a:pathLst>
            </a:custGeom>
            <a:grp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68" name="手繪多邊形: 圖案 1179">
              <a:extLst>
                <a:ext uri="{FF2B5EF4-FFF2-40B4-BE49-F238E27FC236}">
                  <a16:creationId xmlns:a16="http://schemas.microsoft.com/office/drawing/2014/main" id="{CDCB9D93-5E43-4106-93D4-E807564291CB}"/>
                </a:ext>
              </a:extLst>
            </p:cNvPr>
            <p:cNvSpPr/>
            <p:nvPr/>
          </p:nvSpPr>
          <p:spPr>
            <a:xfrm>
              <a:off x="1078147" y="4021353"/>
              <a:ext cx="236441" cy="463232"/>
            </a:xfrm>
            <a:custGeom>
              <a:avLst/>
              <a:gdLst>
                <a:gd name="connsiteX0" fmla="*/ 206572 w 236441"/>
                <a:gd name="connsiteY0" fmla="*/ 3619 h 463231"/>
                <a:gd name="connsiteX1" fmla="*/ 32860 w 236441"/>
                <a:gd name="connsiteY1" fmla="*/ 3619 h 463231"/>
                <a:gd name="connsiteX2" fmla="*/ 3619 w 236441"/>
                <a:gd name="connsiteY2" fmla="*/ 32860 h 463231"/>
                <a:gd name="connsiteX3" fmla="*/ 3619 w 236441"/>
                <a:gd name="connsiteY3" fmla="*/ 39857 h 463231"/>
                <a:gd name="connsiteX4" fmla="*/ 43090 w 236441"/>
                <a:gd name="connsiteY4" fmla="*/ 39857 h 463231"/>
                <a:gd name="connsiteX5" fmla="*/ 90620 w 236441"/>
                <a:gd name="connsiteY5" fmla="*/ 74937 h 463231"/>
                <a:gd name="connsiteX6" fmla="*/ 215113 w 236441"/>
                <a:gd name="connsiteY6" fmla="*/ 74937 h 463231"/>
                <a:gd name="connsiteX7" fmla="*/ 215113 w 236441"/>
                <a:gd name="connsiteY7" fmla="*/ 153494 h 463231"/>
                <a:gd name="connsiteX8" fmla="*/ 103552 w 236441"/>
                <a:gd name="connsiteY8" fmla="*/ 153494 h 463231"/>
                <a:gd name="connsiteX9" fmla="*/ 103552 w 236441"/>
                <a:gd name="connsiteY9" fmla="*/ 341682 h 463231"/>
                <a:gd name="connsiteX10" fmla="*/ 101718 w 236441"/>
                <a:gd name="connsiteY10" fmla="*/ 356158 h 463231"/>
                <a:gd name="connsiteX11" fmla="*/ 101718 w 236441"/>
                <a:gd name="connsiteY11" fmla="*/ 369186 h 463231"/>
                <a:gd name="connsiteX12" fmla="*/ 101718 w 236441"/>
                <a:gd name="connsiteY12" fmla="*/ 438188 h 463231"/>
                <a:gd name="connsiteX13" fmla="*/ 96893 w 236441"/>
                <a:gd name="connsiteY13" fmla="*/ 431336 h 463231"/>
                <a:gd name="connsiteX14" fmla="*/ 90716 w 236441"/>
                <a:gd name="connsiteY14" fmla="*/ 431336 h 463231"/>
                <a:gd name="connsiteX15" fmla="*/ 85650 w 236441"/>
                <a:gd name="connsiteY15" fmla="*/ 426767 h 463231"/>
                <a:gd name="connsiteX16" fmla="*/ 85650 w 236441"/>
                <a:gd name="connsiteY16" fmla="*/ 426270 h 463231"/>
                <a:gd name="connsiteX17" fmla="*/ 85650 w 236441"/>
                <a:gd name="connsiteY17" fmla="*/ 396208 h 463231"/>
                <a:gd name="connsiteX18" fmla="*/ 75999 w 236441"/>
                <a:gd name="connsiteY18" fmla="*/ 403928 h 463231"/>
                <a:gd name="connsiteX19" fmla="*/ 75999 w 236441"/>
                <a:gd name="connsiteY19" fmla="*/ 426270 h 463231"/>
                <a:gd name="connsiteX20" fmla="*/ 71429 w 236441"/>
                <a:gd name="connsiteY20" fmla="*/ 431336 h 463231"/>
                <a:gd name="connsiteX21" fmla="*/ 70932 w 236441"/>
                <a:gd name="connsiteY21" fmla="*/ 431336 h 463231"/>
                <a:gd name="connsiteX22" fmla="*/ 64756 w 236441"/>
                <a:gd name="connsiteY22" fmla="*/ 431336 h 463231"/>
                <a:gd name="connsiteX23" fmla="*/ 59926 w 236441"/>
                <a:gd name="connsiteY23" fmla="*/ 426516 h 463231"/>
                <a:gd name="connsiteX24" fmla="*/ 59931 w 236441"/>
                <a:gd name="connsiteY24" fmla="*/ 426270 h 463231"/>
                <a:gd name="connsiteX25" fmla="*/ 59931 w 236441"/>
                <a:gd name="connsiteY25" fmla="*/ 411359 h 463231"/>
                <a:gd name="connsiteX26" fmla="*/ 43187 w 236441"/>
                <a:gd name="connsiteY26" fmla="*/ 413772 h 463231"/>
                <a:gd name="connsiteX27" fmla="*/ 3715 w 236441"/>
                <a:gd name="connsiteY27" fmla="*/ 413772 h 463231"/>
                <a:gd name="connsiteX28" fmla="*/ 3715 w 236441"/>
                <a:gd name="connsiteY28" fmla="*/ 431191 h 463231"/>
                <a:gd name="connsiteX29" fmla="*/ 32957 w 236441"/>
                <a:gd name="connsiteY29" fmla="*/ 460433 h 463231"/>
                <a:gd name="connsiteX30" fmla="*/ 206669 w 236441"/>
                <a:gd name="connsiteY30" fmla="*/ 460433 h 463231"/>
                <a:gd name="connsiteX31" fmla="*/ 235910 w 236441"/>
                <a:gd name="connsiteY31" fmla="*/ 443110 h 463231"/>
                <a:gd name="connsiteX32" fmla="*/ 235910 w 236441"/>
                <a:gd name="connsiteY32" fmla="*/ 32860 h 463231"/>
                <a:gd name="connsiteX33" fmla="*/ 206669 w 236441"/>
                <a:gd name="connsiteY33" fmla="*/ 3619 h 463231"/>
                <a:gd name="connsiteX34" fmla="*/ 206572 w 236441"/>
                <a:gd name="connsiteY34" fmla="*/ 3619 h 463231"/>
                <a:gd name="connsiteX35" fmla="*/ 127823 w 236441"/>
                <a:gd name="connsiteY35" fmla="*/ 438188 h 463231"/>
                <a:gd name="connsiteX36" fmla="*/ 122756 w 236441"/>
                <a:gd name="connsiteY36" fmla="*/ 431336 h 463231"/>
                <a:gd name="connsiteX37" fmla="*/ 116580 w 236441"/>
                <a:gd name="connsiteY37" fmla="*/ 431336 h 463231"/>
                <a:gd name="connsiteX38" fmla="*/ 111755 w 236441"/>
                <a:gd name="connsiteY38" fmla="*/ 438188 h 463231"/>
                <a:gd name="connsiteX39" fmla="*/ 111755 w 236441"/>
                <a:gd name="connsiteY39" fmla="*/ 368945 h 463231"/>
                <a:gd name="connsiteX40" fmla="*/ 116580 w 236441"/>
                <a:gd name="connsiteY40" fmla="*/ 351911 h 463231"/>
                <a:gd name="connsiteX41" fmla="*/ 122756 w 236441"/>
                <a:gd name="connsiteY41" fmla="*/ 351911 h 463231"/>
                <a:gd name="connsiteX42" fmla="*/ 127823 w 236441"/>
                <a:gd name="connsiteY42" fmla="*/ 368945 h 463231"/>
                <a:gd name="connsiteX43" fmla="*/ 153735 w 236441"/>
                <a:gd name="connsiteY43" fmla="*/ 438188 h 463231"/>
                <a:gd name="connsiteX44" fmla="*/ 148668 w 236441"/>
                <a:gd name="connsiteY44" fmla="*/ 431336 h 463231"/>
                <a:gd name="connsiteX45" fmla="*/ 142492 w 236441"/>
                <a:gd name="connsiteY45" fmla="*/ 431336 h 463231"/>
                <a:gd name="connsiteX46" fmla="*/ 137667 w 236441"/>
                <a:gd name="connsiteY46" fmla="*/ 438188 h 463231"/>
                <a:gd name="connsiteX47" fmla="*/ 137667 w 236441"/>
                <a:gd name="connsiteY47" fmla="*/ 368945 h 463231"/>
                <a:gd name="connsiteX48" fmla="*/ 142492 w 236441"/>
                <a:gd name="connsiteY48" fmla="*/ 351911 h 463231"/>
                <a:gd name="connsiteX49" fmla="*/ 148668 w 236441"/>
                <a:gd name="connsiteY49" fmla="*/ 351911 h 463231"/>
                <a:gd name="connsiteX50" fmla="*/ 153735 w 236441"/>
                <a:gd name="connsiteY50" fmla="*/ 368945 h 463231"/>
                <a:gd name="connsiteX51" fmla="*/ 179599 w 236441"/>
                <a:gd name="connsiteY51" fmla="*/ 438188 h 463231"/>
                <a:gd name="connsiteX52" fmla="*/ 174773 w 236441"/>
                <a:gd name="connsiteY52" fmla="*/ 431336 h 463231"/>
                <a:gd name="connsiteX53" fmla="*/ 168259 w 236441"/>
                <a:gd name="connsiteY53" fmla="*/ 431336 h 463231"/>
                <a:gd name="connsiteX54" fmla="*/ 163193 w 236441"/>
                <a:gd name="connsiteY54" fmla="*/ 438188 h 463231"/>
                <a:gd name="connsiteX55" fmla="*/ 163193 w 236441"/>
                <a:gd name="connsiteY55" fmla="*/ 368945 h 463231"/>
                <a:gd name="connsiteX56" fmla="*/ 168259 w 236441"/>
                <a:gd name="connsiteY56" fmla="*/ 351911 h 463231"/>
                <a:gd name="connsiteX57" fmla="*/ 174436 w 236441"/>
                <a:gd name="connsiteY57" fmla="*/ 351911 h 463231"/>
                <a:gd name="connsiteX58" fmla="*/ 179261 w 236441"/>
                <a:gd name="connsiteY58" fmla="*/ 368945 h 463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236441" h="463231">
                  <a:moveTo>
                    <a:pt x="206572" y="3619"/>
                  </a:moveTo>
                  <a:lnTo>
                    <a:pt x="32860" y="3619"/>
                  </a:lnTo>
                  <a:cubicBezTo>
                    <a:pt x="16710" y="3619"/>
                    <a:pt x="3619" y="16710"/>
                    <a:pt x="3619" y="32860"/>
                  </a:cubicBezTo>
                  <a:lnTo>
                    <a:pt x="3619" y="39857"/>
                  </a:lnTo>
                  <a:lnTo>
                    <a:pt x="43090" y="39857"/>
                  </a:lnTo>
                  <a:cubicBezTo>
                    <a:pt x="62391" y="39857"/>
                    <a:pt x="79521" y="60847"/>
                    <a:pt x="90620" y="74937"/>
                  </a:cubicBezTo>
                  <a:lnTo>
                    <a:pt x="215113" y="74937"/>
                  </a:lnTo>
                  <a:lnTo>
                    <a:pt x="215113" y="153494"/>
                  </a:lnTo>
                  <a:lnTo>
                    <a:pt x="103552" y="153494"/>
                  </a:lnTo>
                  <a:lnTo>
                    <a:pt x="103552" y="341682"/>
                  </a:lnTo>
                  <a:cubicBezTo>
                    <a:pt x="103537" y="346565"/>
                    <a:pt x="102919" y="351424"/>
                    <a:pt x="101718" y="356158"/>
                  </a:cubicBezTo>
                  <a:lnTo>
                    <a:pt x="101718" y="369186"/>
                  </a:lnTo>
                  <a:lnTo>
                    <a:pt x="101718" y="438188"/>
                  </a:lnTo>
                  <a:cubicBezTo>
                    <a:pt x="101718" y="429068"/>
                    <a:pt x="99450" y="431336"/>
                    <a:pt x="96893" y="431336"/>
                  </a:cubicBezTo>
                  <a:lnTo>
                    <a:pt x="90716" y="431336"/>
                  </a:lnTo>
                  <a:cubicBezTo>
                    <a:pt x="88053" y="431471"/>
                    <a:pt x="85785" y="429425"/>
                    <a:pt x="85650" y="426767"/>
                  </a:cubicBezTo>
                  <a:cubicBezTo>
                    <a:pt x="85640" y="426598"/>
                    <a:pt x="85640" y="426434"/>
                    <a:pt x="85650" y="426270"/>
                  </a:cubicBezTo>
                  <a:lnTo>
                    <a:pt x="85650" y="396208"/>
                  </a:lnTo>
                  <a:cubicBezTo>
                    <a:pt x="82701" y="399098"/>
                    <a:pt x="79468" y="401685"/>
                    <a:pt x="75999" y="403928"/>
                  </a:cubicBezTo>
                  <a:lnTo>
                    <a:pt x="75999" y="426270"/>
                  </a:lnTo>
                  <a:cubicBezTo>
                    <a:pt x="76134" y="428933"/>
                    <a:pt x="74088" y="431201"/>
                    <a:pt x="71429" y="431336"/>
                  </a:cubicBezTo>
                  <a:cubicBezTo>
                    <a:pt x="71260" y="431346"/>
                    <a:pt x="71096" y="431346"/>
                    <a:pt x="70932" y="431336"/>
                  </a:cubicBezTo>
                  <a:lnTo>
                    <a:pt x="64756" y="431336"/>
                  </a:lnTo>
                  <a:cubicBezTo>
                    <a:pt x="62092" y="431341"/>
                    <a:pt x="59926" y="429184"/>
                    <a:pt x="59926" y="426516"/>
                  </a:cubicBezTo>
                  <a:cubicBezTo>
                    <a:pt x="59926" y="426434"/>
                    <a:pt x="59926" y="426352"/>
                    <a:pt x="59931" y="426270"/>
                  </a:cubicBezTo>
                  <a:lnTo>
                    <a:pt x="59931" y="411359"/>
                  </a:lnTo>
                  <a:cubicBezTo>
                    <a:pt x="54492" y="412947"/>
                    <a:pt x="48852" y="413758"/>
                    <a:pt x="43187" y="413772"/>
                  </a:cubicBezTo>
                  <a:lnTo>
                    <a:pt x="3715" y="413772"/>
                  </a:lnTo>
                  <a:lnTo>
                    <a:pt x="3715" y="431191"/>
                  </a:lnTo>
                  <a:cubicBezTo>
                    <a:pt x="3715" y="447342"/>
                    <a:pt x="16807" y="460433"/>
                    <a:pt x="32957" y="460433"/>
                  </a:cubicBezTo>
                  <a:lnTo>
                    <a:pt x="206669" y="460433"/>
                  </a:lnTo>
                  <a:cubicBezTo>
                    <a:pt x="222834" y="460433"/>
                    <a:pt x="235910" y="447356"/>
                    <a:pt x="235910" y="443110"/>
                  </a:cubicBezTo>
                  <a:lnTo>
                    <a:pt x="235910" y="32860"/>
                  </a:lnTo>
                  <a:cubicBezTo>
                    <a:pt x="235910" y="16710"/>
                    <a:pt x="222819" y="3619"/>
                    <a:pt x="206669" y="3619"/>
                  </a:cubicBezTo>
                  <a:cubicBezTo>
                    <a:pt x="206635" y="3619"/>
                    <a:pt x="206606" y="3619"/>
                    <a:pt x="206572" y="3619"/>
                  </a:cubicBezTo>
                  <a:close/>
                  <a:moveTo>
                    <a:pt x="127823" y="438188"/>
                  </a:moveTo>
                  <a:cubicBezTo>
                    <a:pt x="127823" y="429068"/>
                    <a:pt x="125555" y="431336"/>
                    <a:pt x="122756" y="431336"/>
                  </a:cubicBezTo>
                  <a:lnTo>
                    <a:pt x="116580" y="431336"/>
                  </a:lnTo>
                  <a:cubicBezTo>
                    <a:pt x="113781" y="431336"/>
                    <a:pt x="111755" y="429068"/>
                    <a:pt x="111755" y="438188"/>
                  </a:cubicBezTo>
                  <a:lnTo>
                    <a:pt x="111755" y="368945"/>
                  </a:lnTo>
                  <a:cubicBezTo>
                    <a:pt x="111755" y="354179"/>
                    <a:pt x="113974" y="351911"/>
                    <a:pt x="116580" y="351911"/>
                  </a:cubicBezTo>
                  <a:lnTo>
                    <a:pt x="122756" y="351911"/>
                  </a:lnTo>
                  <a:cubicBezTo>
                    <a:pt x="125555" y="351911"/>
                    <a:pt x="127823" y="354179"/>
                    <a:pt x="127823" y="368945"/>
                  </a:cubicBezTo>
                  <a:close/>
                  <a:moveTo>
                    <a:pt x="153735" y="438188"/>
                  </a:moveTo>
                  <a:cubicBezTo>
                    <a:pt x="153735" y="429068"/>
                    <a:pt x="151467" y="431336"/>
                    <a:pt x="148668" y="431336"/>
                  </a:cubicBezTo>
                  <a:lnTo>
                    <a:pt x="142492" y="431336"/>
                  </a:lnTo>
                  <a:cubicBezTo>
                    <a:pt x="139693" y="431336"/>
                    <a:pt x="137667" y="429068"/>
                    <a:pt x="137667" y="438188"/>
                  </a:cubicBezTo>
                  <a:lnTo>
                    <a:pt x="137667" y="368945"/>
                  </a:lnTo>
                  <a:cubicBezTo>
                    <a:pt x="137667" y="354179"/>
                    <a:pt x="139935" y="351911"/>
                    <a:pt x="142492" y="351911"/>
                  </a:cubicBezTo>
                  <a:lnTo>
                    <a:pt x="148668" y="351911"/>
                  </a:lnTo>
                  <a:cubicBezTo>
                    <a:pt x="151467" y="351911"/>
                    <a:pt x="153735" y="354179"/>
                    <a:pt x="153735" y="368945"/>
                  </a:cubicBezTo>
                  <a:close/>
                  <a:moveTo>
                    <a:pt x="179599" y="438188"/>
                  </a:moveTo>
                  <a:cubicBezTo>
                    <a:pt x="179599" y="429068"/>
                    <a:pt x="177331" y="431336"/>
                    <a:pt x="174773" y="431336"/>
                  </a:cubicBezTo>
                  <a:lnTo>
                    <a:pt x="168259" y="431336"/>
                  </a:lnTo>
                  <a:cubicBezTo>
                    <a:pt x="165461" y="431336"/>
                    <a:pt x="163193" y="429068"/>
                    <a:pt x="163193" y="438188"/>
                  </a:cubicBezTo>
                  <a:lnTo>
                    <a:pt x="163193" y="368945"/>
                  </a:lnTo>
                  <a:cubicBezTo>
                    <a:pt x="163193" y="354179"/>
                    <a:pt x="165461" y="351911"/>
                    <a:pt x="168259" y="351911"/>
                  </a:cubicBezTo>
                  <a:lnTo>
                    <a:pt x="174436" y="351911"/>
                  </a:lnTo>
                  <a:cubicBezTo>
                    <a:pt x="177234" y="351911"/>
                    <a:pt x="179261" y="354179"/>
                    <a:pt x="179261" y="368945"/>
                  </a:cubicBezTo>
                  <a:close/>
                </a:path>
              </a:pathLst>
            </a:custGeom>
            <a:grp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sp>
        <p:nvSpPr>
          <p:cNvPr id="369" name="箭號: 向右 368">
            <a:extLst>
              <a:ext uri="{FF2B5EF4-FFF2-40B4-BE49-F238E27FC236}">
                <a16:creationId xmlns:a16="http://schemas.microsoft.com/office/drawing/2014/main" id="{332E9D42-48CB-4A3A-B625-0075D61435DA}"/>
              </a:ext>
            </a:extLst>
          </p:cNvPr>
          <p:cNvSpPr/>
          <p:nvPr/>
        </p:nvSpPr>
        <p:spPr>
          <a:xfrm>
            <a:off x="2280137" y="4094116"/>
            <a:ext cx="625841" cy="283267"/>
          </a:xfrm>
          <a:prstGeom prst="rightArrow">
            <a:avLst/>
          </a:prstGeom>
          <a:gradFill>
            <a:gsLst>
              <a:gs pos="0">
                <a:srgbClr val="5BFFFF">
                  <a:alpha val="0"/>
                </a:srgbClr>
              </a:gs>
              <a:gs pos="53000">
                <a:srgbClr val="5BFFFF"/>
              </a:gs>
              <a:gs pos="100000">
                <a:srgbClr val="5B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pic>
        <p:nvPicPr>
          <p:cNvPr id="370" name="圖片 369" descr="原件Ａ-02.png">
            <a:extLst>
              <a:ext uri="{FF2B5EF4-FFF2-40B4-BE49-F238E27FC236}">
                <a16:creationId xmlns:a16="http://schemas.microsoft.com/office/drawing/2014/main" id="{989E58E8-C9E3-4D65-B870-22B4B07B045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267248" y="4374601"/>
            <a:ext cx="386969" cy="494928"/>
          </a:xfrm>
          <a:prstGeom prst="rect">
            <a:avLst/>
          </a:prstGeom>
        </p:spPr>
      </p:pic>
      <p:sp>
        <p:nvSpPr>
          <p:cNvPr id="371" name="箭號: 向右 370">
            <a:extLst>
              <a:ext uri="{FF2B5EF4-FFF2-40B4-BE49-F238E27FC236}">
                <a16:creationId xmlns:a16="http://schemas.microsoft.com/office/drawing/2014/main" id="{2E0B4969-5C82-4981-85DA-DAA8990E328B}"/>
              </a:ext>
            </a:extLst>
          </p:cNvPr>
          <p:cNvSpPr/>
          <p:nvPr/>
        </p:nvSpPr>
        <p:spPr>
          <a:xfrm>
            <a:off x="4866164" y="3927783"/>
            <a:ext cx="1532205" cy="1771133"/>
          </a:xfrm>
          <a:prstGeom prst="rightArrow">
            <a:avLst>
              <a:gd name="adj1" fmla="val 75379"/>
              <a:gd name="adj2" fmla="val 50000"/>
            </a:avLst>
          </a:prstGeom>
          <a:gradFill>
            <a:gsLst>
              <a:gs pos="0">
                <a:srgbClr val="5BFFFF">
                  <a:alpha val="0"/>
                </a:srgbClr>
              </a:gs>
              <a:gs pos="53000">
                <a:srgbClr val="5BFFFF"/>
              </a:gs>
              <a:gs pos="100000">
                <a:srgbClr val="5B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72" name="文字方塊 371">
            <a:extLst>
              <a:ext uri="{FF2B5EF4-FFF2-40B4-BE49-F238E27FC236}">
                <a16:creationId xmlns:a16="http://schemas.microsoft.com/office/drawing/2014/main" id="{98E350FE-AB9E-42D7-9628-F139EE52CE8D}"/>
              </a:ext>
            </a:extLst>
          </p:cNvPr>
          <p:cNvSpPr txBox="1"/>
          <p:nvPr/>
        </p:nvSpPr>
        <p:spPr>
          <a:xfrm>
            <a:off x="5219094" y="2943411"/>
            <a:ext cx="3978442" cy="646331"/>
          </a:xfrm>
          <a:prstGeom prst="rect">
            <a:avLst/>
          </a:prstGeom>
          <a:solidFill>
            <a:srgbClr val="37FFFF"/>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altLang="zh-TW" b="1">
                <a:solidFill>
                  <a:srgbClr val="002060"/>
                </a:solidFill>
                <a:latin typeface="Arial" panose="020B0604020202020204" pitchFamily="34" charset="0"/>
                <a:ea typeface="微軟正黑體"/>
                <a:cs typeface="Arial" panose="020B0604020202020204" pitchFamily="34" charset="0"/>
              </a:rPr>
              <a:t>Public cloud-</a:t>
            </a:r>
            <a:r>
              <a:rPr lang="zh-TW" altLang="en-US" b="1">
                <a:solidFill>
                  <a:srgbClr val="002060"/>
                </a:solidFill>
                <a:latin typeface="Arial" panose="020B0604020202020204" pitchFamily="34" charset="0"/>
                <a:ea typeface="微軟正黑體"/>
                <a:cs typeface="Arial" panose="020B0604020202020204" pitchFamily="34" charset="0"/>
              </a:rPr>
              <a:t> cloud service storage provider</a:t>
            </a:r>
          </a:p>
        </p:txBody>
      </p:sp>
      <p:sp>
        <p:nvSpPr>
          <p:cNvPr id="373" name="文字方塊 372">
            <a:extLst>
              <a:ext uri="{FF2B5EF4-FFF2-40B4-BE49-F238E27FC236}">
                <a16:creationId xmlns:a16="http://schemas.microsoft.com/office/drawing/2014/main" id="{3405CBE7-1E6B-493F-9AE4-30B68CCEBCF5}"/>
              </a:ext>
            </a:extLst>
          </p:cNvPr>
          <p:cNvSpPr txBox="1"/>
          <p:nvPr/>
        </p:nvSpPr>
        <p:spPr>
          <a:xfrm>
            <a:off x="5256985" y="4450336"/>
            <a:ext cx="113737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b="1">
                <a:solidFill>
                  <a:srgbClr val="002060"/>
                </a:solidFill>
                <a:latin typeface="Arial" panose="020B0604020202020204" pitchFamily="34" charset="0"/>
                <a:ea typeface="微軟正黑體" panose="020B0604030504040204" pitchFamily="34" charset="-120"/>
                <a:cs typeface="Arial" panose="020B0604020202020204" pitchFamily="34" charset="0"/>
              </a:rPr>
              <a:t>Cloud</a:t>
            </a:r>
          </a:p>
          <a:p>
            <a:r>
              <a:rPr lang="zh-TW" altLang="en-US" b="1">
                <a:solidFill>
                  <a:srgbClr val="002060"/>
                </a:solidFill>
                <a:latin typeface="Arial" panose="020B0604020202020204" pitchFamily="34" charset="0"/>
                <a:ea typeface="微軟正黑體"/>
                <a:cs typeface="Arial" panose="020B0604020202020204" pitchFamily="34" charset="0"/>
              </a:rPr>
              <a:t>Backup</a:t>
            </a:r>
          </a:p>
        </p:txBody>
      </p:sp>
      <p:grpSp>
        <p:nvGrpSpPr>
          <p:cNvPr id="374" name="群組 318">
            <a:extLst>
              <a:ext uri="{FF2B5EF4-FFF2-40B4-BE49-F238E27FC236}">
                <a16:creationId xmlns:a16="http://schemas.microsoft.com/office/drawing/2014/main" id="{327260E5-67C9-479F-85FD-8A6D63560638}"/>
              </a:ext>
            </a:extLst>
          </p:cNvPr>
          <p:cNvGrpSpPr/>
          <p:nvPr/>
        </p:nvGrpSpPr>
        <p:grpSpPr>
          <a:xfrm>
            <a:off x="9695363" y="1798817"/>
            <a:ext cx="1663724" cy="1500996"/>
            <a:chOff x="3512016" y="3761118"/>
            <a:chExt cx="1663724" cy="1500996"/>
          </a:xfrm>
        </p:grpSpPr>
        <p:grpSp>
          <p:nvGrpSpPr>
            <p:cNvPr id="375" name="群組 319">
              <a:extLst>
                <a:ext uri="{FF2B5EF4-FFF2-40B4-BE49-F238E27FC236}">
                  <a16:creationId xmlns:a16="http://schemas.microsoft.com/office/drawing/2014/main" id="{8F10B522-9A4B-4700-85CB-F19C40C37243}"/>
                </a:ext>
              </a:extLst>
            </p:cNvPr>
            <p:cNvGrpSpPr/>
            <p:nvPr/>
          </p:nvGrpSpPr>
          <p:grpSpPr>
            <a:xfrm>
              <a:off x="4187728" y="3916414"/>
              <a:ext cx="988012" cy="1334169"/>
              <a:chOff x="4897734" y="2956209"/>
              <a:chExt cx="371261" cy="472882"/>
            </a:xfrm>
          </p:grpSpPr>
          <p:sp>
            <p:nvSpPr>
              <p:cNvPr id="377" name="手繪多邊形: 圖案 1206">
                <a:extLst>
                  <a:ext uri="{FF2B5EF4-FFF2-40B4-BE49-F238E27FC236}">
                    <a16:creationId xmlns:a16="http://schemas.microsoft.com/office/drawing/2014/main" id="{8CD5F67F-1393-47D1-9DAB-086337EA9E19}"/>
                  </a:ext>
                </a:extLst>
              </p:cNvPr>
              <p:cNvSpPr/>
              <p:nvPr/>
            </p:nvSpPr>
            <p:spPr>
              <a:xfrm>
                <a:off x="4922391" y="2983569"/>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78" name="手繪多邊形: 圖案 1207">
                <a:extLst>
                  <a:ext uri="{FF2B5EF4-FFF2-40B4-BE49-F238E27FC236}">
                    <a16:creationId xmlns:a16="http://schemas.microsoft.com/office/drawing/2014/main" id="{AACBBA5F-2897-4869-BF64-268DBCE37C8A}"/>
                  </a:ext>
                </a:extLst>
              </p:cNvPr>
              <p:cNvSpPr/>
              <p:nvPr/>
            </p:nvSpPr>
            <p:spPr>
              <a:xfrm>
                <a:off x="4939087" y="2983569"/>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79" name="手繪多邊形: 圖案 1208">
                <a:extLst>
                  <a:ext uri="{FF2B5EF4-FFF2-40B4-BE49-F238E27FC236}">
                    <a16:creationId xmlns:a16="http://schemas.microsoft.com/office/drawing/2014/main" id="{4DAC261B-BC03-4867-AEF5-607079247E7C}"/>
                  </a:ext>
                </a:extLst>
              </p:cNvPr>
              <p:cNvSpPr/>
              <p:nvPr/>
            </p:nvSpPr>
            <p:spPr>
              <a:xfrm>
                <a:off x="4955782" y="2983569"/>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0" name="手繪多邊形: 圖案 1209">
                <a:extLst>
                  <a:ext uri="{FF2B5EF4-FFF2-40B4-BE49-F238E27FC236}">
                    <a16:creationId xmlns:a16="http://schemas.microsoft.com/office/drawing/2014/main" id="{8207C055-386D-4FE5-BD88-0CD94164B85C}"/>
                  </a:ext>
                </a:extLst>
              </p:cNvPr>
              <p:cNvSpPr/>
              <p:nvPr/>
            </p:nvSpPr>
            <p:spPr>
              <a:xfrm>
                <a:off x="5071831"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1" name="手繪多邊形: 圖案 1210">
                <a:extLst>
                  <a:ext uri="{FF2B5EF4-FFF2-40B4-BE49-F238E27FC236}">
                    <a16:creationId xmlns:a16="http://schemas.microsoft.com/office/drawing/2014/main" id="{D36539DE-742C-4E4C-B22C-4FB6F1C64F50}"/>
                  </a:ext>
                </a:extLst>
              </p:cNvPr>
              <p:cNvSpPr/>
              <p:nvPr/>
            </p:nvSpPr>
            <p:spPr>
              <a:xfrm>
                <a:off x="5093256"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2" name="手繪多邊形: 圖案 1211">
                <a:extLst>
                  <a:ext uri="{FF2B5EF4-FFF2-40B4-BE49-F238E27FC236}">
                    <a16:creationId xmlns:a16="http://schemas.microsoft.com/office/drawing/2014/main" id="{BEC2CE77-EBA0-42EA-A16D-363C0430AF11}"/>
                  </a:ext>
                </a:extLst>
              </p:cNvPr>
              <p:cNvSpPr/>
              <p:nvPr/>
            </p:nvSpPr>
            <p:spPr>
              <a:xfrm>
                <a:off x="5114680"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3" name="手繪多邊形: 圖案 1212">
                <a:extLst>
                  <a:ext uri="{FF2B5EF4-FFF2-40B4-BE49-F238E27FC236}">
                    <a16:creationId xmlns:a16="http://schemas.microsoft.com/office/drawing/2014/main" id="{6E1F41C9-DFDF-451A-921A-810B0A7F5556}"/>
                  </a:ext>
                </a:extLst>
              </p:cNvPr>
              <p:cNvSpPr/>
              <p:nvPr/>
            </p:nvSpPr>
            <p:spPr>
              <a:xfrm>
                <a:off x="5136153"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4" name="手繪多邊形: 圖案 1213">
                <a:extLst>
                  <a:ext uri="{FF2B5EF4-FFF2-40B4-BE49-F238E27FC236}">
                    <a16:creationId xmlns:a16="http://schemas.microsoft.com/office/drawing/2014/main" id="{3A0DB649-1952-4CAD-99CB-0E020A30E307}"/>
                  </a:ext>
                </a:extLst>
              </p:cNvPr>
              <p:cNvSpPr/>
              <p:nvPr/>
            </p:nvSpPr>
            <p:spPr>
              <a:xfrm>
                <a:off x="4984541"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5" name="手繪多邊形: 圖案 1214">
                <a:extLst>
                  <a:ext uri="{FF2B5EF4-FFF2-40B4-BE49-F238E27FC236}">
                    <a16:creationId xmlns:a16="http://schemas.microsoft.com/office/drawing/2014/main" id="{AF06A42D-2512-4A02-BD80-1534C73B13D1}"/>
                  </a:ext>
                </a:extLst>
              </p:cNvPr>
              <p:cNvSpPr/>
              <p:nvPr/>
            </p:nvSpPr>
            <p:spPr>
              <a:xfrm>
                <a:off x="5005966"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6" name="手繪多邊形: 圖案 1215">
                <a:extLst>
                  <a:ext uri="{FF2B5EF4-FFF2-40B4-BE49-F238E27FC236}">
                    <a16:creationId xmlns:a16="http://schemas.microsoft.com/office/drawing/2014/main" id="{A0C7CC46-7B11-4EE9-9F98-85F09DDC48E5}"/>
                  </a:ext>
                </a:extLst>
              </p:cNvPr>
              <p:cNvSpPr/>
              <p:nvPr/>
            </p:nvSpPr>
            <p:spPr>
              <a:xfrm>
                <a:off x="5027438"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7" name="手繪多邊形: 圖案 1216">
                <a:extLst>
                  <a:ext uri="{FF2B5EF4-FFF2-40B4-BE49-F238E27FC236}">
                    <a16:creationId xmlns:a16="http://schemas.microsoft.com/office/drawing/2014/main" id="{474DA7DB-C86B-4550-A2BA-14739F02BFB6}"/>
                  </a:ext>
                </a:extLst>
              </p:cNvPr>
              <p:cNvSpPr/>
              <p:nvPr/>
            </p:nvSpPr>
            <p:spPr>
              <a:xfrm>
                <a:off x="5048863" y="2983569"/>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8" name="手繪多邊形: 圖案 1217">
                <a:extLst>
                  <a:ext uri="{FF2B5EF4-FFF2-40B4-BE49-F238E27FC236}">
                    <a16:creationId xmlns:a16="http://schemas.microsoft.com/office/drawing/2014/main" id="{210C24D3-8051-4744-B667-9430EFA4BDFB}"/>
                  </a:ext>
                </a:extLst>
              </p:cNvPr>
              <p:cNvSpPr/>
              <p:nvPr/>
            </p:nvSpPr>
            <p:spPr>
              <a:xfrm>
                <a:off x="4922391" y="3070328"/>
                <a:ext cx="14476" cy="14476"/>
              </a:xfrm>
              <a:custGeom>
                <a:avLst/>
                <a:gdLst>
                  <a:gd name="connsiteX0" fmla="*/ 3619 w 14475"/>
                  <a:gd name="connsiteY0" fmla="*/ 3619 h 14475"/>
                  <a:gd name="connsiteX1" fmla="*/ 14765 w 14475"/>
                  <a:gd name="connsiteY1" fmla="*/ 3619 h 14475"/>
                  <a:gd name="connsiteX2" fmla="*/ 14765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89" name="手繪多邊形: 圖案 1218">
                <a:extLst>
                  <a:ext uri="{FF2B5EF4-FFF2-40B4-BE49-F238E27FC236}">
                    <a16:creationId xmlns:a16="http://schemas.microsoft.com/office/drawing/2014/main" id="{CE0F21F5-D1BE-4EF4-B79B-E7E4BC9DFA14}"/>
                  </a:ext>
                </a:extLst>
              </p:cNvPr>
              <p:cNvSpPr/>
              <p:nvPr/>
            </p:nvSpPr>
            <p:spPr>
              <a:xfrm>
                <a:off x="4939087" y="3070328"/>
                <a:ext cx="14476" cy="14476"/>
              </a:xfrm>
              <a:custGeom>
                <a:avLst/>
                <a:gdLst>
                  <a:gd name="connsiteX0" fmla="*/ 3619 w 14475"/>
                  <a:gd name="connsiteY0" fmla="*/ 3619 h 14475"/>
                  <a:gd name="connsiteX1" fmla="*/ 14766 w 14475"/>
                  <a:gd name="connsiteY1" fmla="*/ 3619 h 14475"/>
                  <a:gd name="connsiteX2" fmla="*/ 14766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0" name="手繪多邊形: 圖案 1219">
                <a:extLst>
                  <a:ext uri="{FF2B5EF4-FFF2-40B4-BE49-F238E27FC236}">
                    <a16:creationId xmlns:a16="http://schemas.microsoft.com/office/drawing/2014/main" id="{C71792AD-5CB0-4301-A15E-8E158A643AFA}"/>
                  </a:ext>
                </a:extLst>
              </p:cNvPr>
              <p:cNvSpPr/>
              <p:nvPr/>
            </p:nvSpPr>
            <p:spPr>
              <a:xfrm>
                <a:off x="4955782" y="3070328"/>
                <a:ext cx="14476" cy="14476"/>
              </a:xfrm>
              <a:custGeom>
                <a:avLst/>
                <a:gdLst>
                  <a:gd name="connsiteX0" fmla="*/ 3619 w 14475"/>
                  <a:gd name="connsiteY0" fmla="*/ 3619 h 14475"/>
                  <a:gd name="connsiteX1" fmla="*/ 14765 w 14475"/>
                  <a:gd name="connsiteY1" fmla="*/ 3619 h 14475"/>
                  <a:gd name="connsiteX2" fmla="*/ 14765 w 14475"/>
                  <a:gd name="connsiteY2" fmla="*/ 14766 h 14475"/>
                  <a:gd name="connsiteX3" fmla="*/ 3619 w 14475"/>
                  <a:gd name="connsiteY3" fmla="*/ 14766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6"/>
                    </a:lnTo>
                    <a:lnTo>
                      <a:pt x="3619" y="147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1" name="手繪多邊形: 圖案 1220">
                <a:extLst>
                  <a:ext uri="{FF2B5EF4-FFF2-40B4-BE49-F238E27FC236}">
                    <a16:creationId xmlns:a16="http://schemas.microsoft.com/office/drawing/2014/main" id="{355EB94A-8F78-4BFA-B144-112C4D08E6D1}"/>
                  </a:ext>
                </a:extLst>
              </p:cNvPr>
              <p:cNvSpPr/>
              <p:nvPr/>
            </p:nvSpPr>
            <p:spPr>
              <a:xfrm>
                <a:off x="5071831"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2" name="手繪多邊形: 圖案 1221">
                <a:extLst>
                  <a:ext uri="{FF2B5EF4-FFF2-40B4-BE49-F238E27FC236}">
                    <a16:creationId xmlns:a16="http://schemas.microsoft.com/office/drawing/2014/main" id="{49D5014C-75CB-4DCB-91F2-6F3A27A7053A}"/>
                  </a:ext>
                </a:extLst>
              </p:cNvPr>
              <p:cNvSpPr/>
              <p:nvPr/>
            </p:nvSpPr>
            <p:spPr>
              <a:xfrm>
                <a:off x="5093256"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3" name="手繪多邊形: 圖案 1222">
                <a:extLst>
                  <a:ext uri="{FF2B5EF4-FFF2-40B4-BE49-F238E27FC236}">
                    <a16:creationId xmlns:a16="http://schemas.microsoft.com/office/drawing/2014/main" id="{FDF37C3C-EF87-48C2-874B-AB91B94DCB80}"/>
                  </a:ext>
                </a:extLst>
              </p:cNvPr>
              <p:cNvSpPr/>
              <p:nvPr/>
            </p:nvSpPr>
            <p:spPr>
              <a:xfrm>
                <a:off x="5114680"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4" name="手繪多邊形: 圖案 1223">
                <a:extLst>
                  <a:ext uri="{FF2B5EF4-FFF2-40B4-BE49-F238E27FC236}">
                    <a16:creationId xmlns:a16="http://schemas.microsoft.com/office/drawing/2014/main" id="{268F1F4D-C464-4A48-B06B-6616F14C12D7}"/>
                  </a:ext>
                </a:extLst>
              </p:cNvPr>
              <p:cNvSpPr/>
              <p:nvPr/>
            </p:nvSpPr>
            <p:spPr>
              <a:xfrm>
                <a:off x="5136153"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5" name="手繪多邊形: 圖案 1224">
                <a:extLst>
                  <a:ext uri="{FF2B5EF4-FFF2-40B4-BE49-F238E27FC236}">
                    <a16:creationId xmlns:a16="http://schemas.microsoft.com/office/drawing/2014/main" id="{960C51C2-BC11-4597-8CB0-E2CD151260B2}"/>
                  </a:ext>
                </a:extLst>
              </p:cNvPr>
              <p:cNvSpPr/>
              <p:nvPr/>
            </p:nvSpPr>
            <p:spPr>
              <a:xfrm>
                <a:off x="5027438"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6" name="手繪多邊形: 圖案 1225">
                <a:extLst>
                  <a:ext uri="{FF2B5EF4-FFF2-40B4-BE49-F238E27FC236}">
                    <a16:creationId xmlns:a16="http://schemas.microsoft.com/office/drawing/2014/main" id="{EA243BD8-8B9B-477A-BEDA-BFE6C8360835}"/>
                  </a:ext>
                </a:extLst>
              </p:cNvPr>
              <p:cNvSpPr/>
              <p:nvPr/>
            </p:nvSpPr>
            <p:spPr>
              <a:xfrm>
                <a:off x="5048863" y="3070328"/>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7" name="手繪多邊形: 圖案 1226">
                <a:extLst>
                  <a:ext uri="{FF2B5EF4-FFF2-40B4-BE49-F238E27FC236}">
                    <a16:creationId xmlns:a16="http://schemas.microsoft.com/office/drawing/2014/main" id="{A3CBA5EA-FE1B-494E-91A3-1AABE9BA06F4}"/>
                  </a:ext>
                </a:extLst>
              </p:cNvPr>
              <p:cNvSpPr/>
              <p:nvPr/>
            </p:nvSpPr>
            <p:spPr>
              <a:xfrm>
                <a:off x="4922391" y="315708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8" name="手繪多邊形: 圖案 1227">
                <a:extLst>
                  <a:ext uri="{FF2B5EF4-FFF2-40B4-BE49-F238E27FC236}">
                    <a16:creationId xmlns:a16="http://schemas.microsoft.com/office/drawing/2014/main" id="{892A8948-071D-46A1-8D01-D2653EBC76F3}"/>
                  </a:ext>
                </a:extLst>
              </p:cNvPr>
              <p:cNvSpPr/>
              <p:nvPr/>
            </p:nvSpPr>
            <p:spPr>
              <a:xfrm>
                <a:off x="4939087" y="315708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99" name="手繪多邊形: 圖案 1228">
                <a:extLst>
                  <a:ext uri="{FF2B5EF4-FFF2-40B4-BE49-F238E27FC236}">
                    <a16:creationId xmlns:a16="http://schemas.microsoft.com/office/drawing/2014/main" id="{E4FAAD22-420B-48AC-AE69-A0DA454B7744}"/>
                  </a:ext>
                </a:extLst>
              </p:cNvPr>
              <p:cNvSpPr/>
              <p:nvPr/>
            </p:nvSpPr>
            <p:spPr>
              <a:xfrm>
                <a:off x="4955782" y="315708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0" name="手繪多邊形: 圖案 1229">
                <a:extLst>
                  <a:ext uri="{FF2B5EF4-FFF2-40B4-BE49-F238E27FC236}">
                    <a16:creationId xmlns:a16="http://schemas.microsoft.com/office/drawing/2014/main" id="{C50186A5-087C-4C2F-927E-FBEE41FB4970}"/>
                  </a:ext>
                </a:extLst>
              </p:cNvPr>
              <p:cNvSpPr/>
              <p:nvPr/>
            </p:nvSpPr>
            <p:spPr>
              <a:xfrm>
                <a:off x="5071831"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1" name="手繪多邊形: 圖案 1230">
                <a:extLst>
                  <a:ext uri="{FF2B5EF4-FFF2-40B4-BE49-F238E27FC236}">
                    <a16:creationId xmlns:a16="http://schemas.microsoft.com/office/drawing/2014/main" id="{A9F1BDA1-D6A8-4776-A267-BD5F5F5864F9}"/>
                  </a:ext>
                </a:extLst>
              </p:cNvPr>
              <p:cNvSpPr/>
              <p:nvPr/>
            </p:nvSpPr>
            <p:spPr>
              <a:xfrm>
                <a:off x="5093256"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2" name="手繪多邊形: 圖案 1231">
                <a:extLst>
                  <a:ext uri="{FF2B5EF4-FFF2-40B4-BE49-F238E27FC236}">
                    <a16:creationId xmlns:a16="http://schemas.microsoft.com/office/drawing/2014/main" id="{C28DBF7D-EB5D-4946-A155-D356D45F59E3}"/>
                  </a:ext>
                </a:extLst>
              </p:cNvPr>
              <p:cNvSpPr/>
              <p:nvPr/>
            </p:nvSpPr>
            <p:spPr>
              <a:xfrm>
                <a:off x="5114680"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3" name="手繪多邊形: 圖案 1232">
                <a:extLst>
                  <a:ext uri="{FF2B5EF4-FFF2-40B4-BE49-F238E27FC236}">
                    <a16:creationId xmlns:a16="http://schemas.microsoft.com/office/drawing/2014/main" id="{DDAC7D69-0DA2-49FD-AB94-CC5937F3B4E7}"/>
                  </a:ext>
                </a:extLst>
              </p:cNvPr>
              <p:cNvSpPr/>
              <p:nvPr/>
            </p:nvSpPr>
            <p:spPr>
              <a:xfrm>
                <a:off x="5136153"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4" name="手繪多邊形: 圖案 1233">
                <a:extLst>
                  <a:ext uri="{FF2B5EF4-FFF2-40B4-BE49-F238E27FC236}">
                    <a16:creationId xmlns:a16="http://schemas.microsoft.com/office/drawing/2014/main" id="{CE7C9E53-7E34-4141-A725-00EE48A9B82A}"/>
                  </a:ext>
                </a:extLst>
              </p:cNvPr>
              <p:cNvSpPr/>
              <p:nvPr/>
            </p:nvSpPr>
            <p:spPr>
              <a:xfrm>
                <a:off x="5048863" y="315708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5" name="手繪多邊形: 圖案 1234">
                <a:extLst>
                  <a:ext uri="{FF2B5EF4-FFF2-40B4-BE49-F238E27FC236}">
                    <a16:creationId xmlns:a16="http://schemas.microsoft.com/office/drawing/2014/main" id="{DB3BA646-C22A-4F52-A3C3-8A14B3AE47E8}"/>
                  </a:ext>
                </a:extLst>
              </p:cNvPr>
              <p:cNvSpPr/>
              <p:nvPr/>
            </p:nvSpPr>
            <p:spPr>
              <a:xfrm>
                <a:off x="4922391" y="324384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6" name="手繪多邊形: 圖案 1235">
                <a:extLst>
                  <a:ext uri="{FF2B5EF4-FFF2-40B4-BE49-F238E27FC236}">
                    <a16:creationId xmlns:a16="http://schemas.microsoft.com/office/drawing/2014/main" id="{92D61D9A-0CE9-4D61-9B86-E1E59E33E497}"/>
                  </a:ext>
                </a:extLst>
              </p:cNvPr>
              <p:cNvSpPr/>
              <p:nvPr/>
            </p:nvSpPr>
            <p:spPr>
              <a:xfrm>
                <a:off x="4939087" y="324384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7" name="手繪多邊形: 圖案 1236">
                <a:extLst>
                  <a:ext uri="{FF2B5EF4-FFF2-40B4-BE49-F238E27FC236}">
                    <a16:creationId xmlns:a16="http://schemas.microsoft.com/office/drawing/2014/main" id="{976928D3-7B17-4CC8-B904-531E645D906A}"/>
                  </a:ext>
                </a:extLst>
              </p:cNvPr>
              <p:cNvSpPr/>
              <p:nvPr/>
            </p:nvSpPr>
            <p:spPr>
              <a:xfrm>
                <a:off x="4955782" y="3243847"/>
                <a:ext cx="14476" cy="14476"/>
              </a:xfrm>
              <a:custGeom>
                <a:avLst/>
                <a:gdLst>
                  <a:gd name="connsiteX0" fmla="*/ 3619 w 14475"/>
                  <a:gd name="connsiteY0" fmla="*/ 3619 h 14475"/>
                  <a:gd name="connsiteX1" fmla="*/ 14765 w 14475"/>
                  <a:gd name="connsiteY1" fmla="*/ 3619 h 14475"/>
                  <a:gd name="connsiteX2" fmla="*/ 14765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5" y="3619"/>
                    </a:lnTo>
                    <a:lnTo>
                      <a:pt x="14765"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8" name="手繪多邊形: 圖案 1237">
                <a:extLst>
                  <a:ext uri="{FF2B5EF4-FFF2-40B4-BE49-F238E27FC236}">
                    <a16:creationId xmlns:a16="http://schemas.microsoft.com/office/drawing/2014/main" id="{6A8AE1B8-02B5-4426-8BEA-5008B84C5ABE}"/>
                  </a:ext>
                </a:extLst>
              </p:cNvPr>
              <p:cNvSpPr/>
              <p:nvPr/>
            </p:nvSpPr>
            <p:spPr>
              <a:xfrm>
                <a:off x="4974022" y="3243847"/>
                <a:ext cx="14476" cy="14476"/>
              </a:xfrm>
              <a:custGeom>
                <a:avLst/>
                <a:gdLst>
                  <a:gd name="connsiteX0" fmla="*/ 3619 w 14475"/>
                  <a:gd name="connsiteY0" fmla="*/ 3619 h 14475"/>
                  <a:gd name="connsiteX1" fmla="*/ 14766 w 14475"/>
                  <a:gd name="connsiteY1" fmla="*/ 3619 h 14475"/>
                  <a:gd name="connsiteX2" fmla="*/ 14766 w 14475"/>
                  <a:gd name="connsiteY2" fmla="*/ 14765 h 14475"/>
                  <a:gd name="connsiteX3" fmla="*/ 3619 w 14475"/>
                  <a:gd name="connsiteY3" fmla="*/ 14765 h 14475"/>
                </a:gdLst>
                <a:ahLst/>
                <a:cxnLst>
                  <a:cxn ang="0">
                    <a:pos x="connsiteX0" y="connsiteY0"/>
                  </a:cxn>
                  <a:cxn ang="0">
                    <a:pos x="connsiteX1" y="connsiteY1"/>
                  </a:cxn>
                  <a:cxn ang="0">
                    <a:pos x="connsiteX2" y="connsiteY2"/>
                  </a:cxn>
                  <a:cxn ang="0">
                    <a:pos x="connsiteX3" y="connsiteY3"/>
                  </a:cxn>
                </a:cxnLst>
                <a:rect l="l" t="t" r="r" b="b"/>
                <a:pathLst>
                  <a:path w="14475" h="14475">
                    <a:moveTo>
                      <a:pt x="3619" y="3619"/>
                    </a:moveTo>
                    <a:lnTo>
                      <a:pt x="14766" y="3619"/>
                    </a:lnTo>
                    <a:lnTo>
                      <a:pt x="14766" y="14765"/>
                    </a:lnTo>
                    <a:lnTo>
                      <a:pt x="3619" y="14765"/>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09" name="手繪多邊形: 圖案 1239">
                <a:extLst>
                  <a:ext uri="{FF2B5EF4-FFF2-40B4-BE49-F238E27FC236}">
                    <a16:creationId xmlns:a16="http://schemas.microsoft.com/office/drawing/2014/main" id="{DEC16F13-F0A8-4FCF-A7B0-8A042C213329}"/>
                  </a:ext>
                </a:extLst>
              </p:cNvPr>
              <p:cNvSpPr/>
              <p:nvPr/>
            </p:nvSpPr>
            <p:spPr>
              <a:xfrm>
                <a:off x="5071831"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0" name="手繪多邊形: 圖案 1240">
                <a:extLst>
                  <a:ext uri="{FF2B5EF4-FFF2-40B4-BE49-F238E27FC236}">
                    <a16:creationId xmlns:a16="http://schemas.microsoft.com/office/drawing/2014/main" id="{B6E697BE-3C91-496B-8BE8-5BF5D6C5DF4D}"/>
                  </a:ext>
                </a:extLst>
              </p:cNvPr>
              <p:cNvSpPr/>
              <p:nvPr/>
            </p:nvSpPr>
            <p:spPr>
              <a:xfrm>
                <a:off x="5093256"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1" name="手繪多邊形: 圖案 1241">
                <a:extLst>
                  <a:ext uri="{FF2B5EF4-FFF2-40B4-BE49-F238E27FC236}">
                    <a16:creationId xmlns:a16="http://schemas.microsoft.com/office/drawing/2014/main" id="{04569536-628D-4019-B057-6A355E04CDF5}"/>
                  </a:ext>
                </a:extLst>
              </p:cNvPr>
              <p:cNvSpPr/>
              <p:nvPr/>
            </p:nvSpPr>
            <p:spPr>
              <a:xfrm>
                <a:off x="5114680"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2" name="手繪多邊形: 圖案 1242">
                <a:extLst>
                  <a:ext uri="{FF2B5EF4-FFF2-40B4-BE49-F238E27FC236}">
                    <a16:creationId xmlns:a16="http://schemas.microsoft.com/office/drawing/2014/main" id="{8F741BE3-EFD0-4CD6-8FA1-0104A13FD539}"/>
                  </a:ext>
                </a:extLst>
              </p:cNvPr>
              <p:cNvSpPr/>
              <p:nvPr/>
            </p:nvSpPr>
            <p:spPr>
              <a:xfrm>
                <a:off x="5136153"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3" name="手繪多邊形: 圖案 1244">
                <a:extLst>
                  <a:ext uri="{FF2B5EF4-FFF2-40B4-BE49-F238E27FC236}">
                    <a16:creationId xmlns:a16="http://schemas.microsoft.com/office/drawing/2014/main" id="{F439CD1B-BB91-4EB2-B90C-7A877139994B}"/>
                  </a:ext>
                </a:extLst>
              </p:cNvPr>
              <p:cNvSpPr/>
              <p:nvPr/>
            </p:nvSpPr>
            <p:spPr>
              <a:xfrm>
                <a:off x="5005966"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4" name="手繪多邊形: 圖案 1245">
                <a:extLst>
                  <a:ext uri="{FF2B5EF4-FFF2-40B4-BE49-F238E27FC236}">
                    <a16:creationId xmlns:a16="http://schemas.microsoft.com/office/drawing/2014/main" id="{4ADB236B-0A92-480C-8C82-A94B1708081E}"/>
                  </a:ext>
                </a:extLst>
              </p:cNvPr>
              <p:cNvSpPr/>
              <p:nvPr/>
            </p:nvSpPr>
            <p:spPr>
              <a:xfrm>
                <a:off x="5027438"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5" name="手繪多邊形: 圖案 1246">
                <a:extLst>
                  <a:ext uri="{FF2B5EF4-FFF2-40B4-BE49-F238E27FC236}">
                    <a16:creationId xmlns:a16="http://schemas.microsoft.com/office/drawing/2014/main" id="{4BF068B4-CB56-4F29-B503-FD3DA37091B9}"/>
                  </a:ext>
                </a:extLst>
              </p:cNvPr>
              <p:cNvSpPr/>
              <p:nvPr/>
            </p:nvSpPr>
            <p:spPr>
              <a:xfrm>
                <a:off x="5048863" y="3243847"/>
                <a:ext cx="14476" cy="57904"/>
              </a:xfrm>
              <a:custGeom>
                <a:avLst/>
                <a:gdLst>
                  <a:gd name="connsiteX0" fmla="*/ 3619 w 14475"/>
                  <a:gd name="connsiteY0" fmla="*/ 3619 h 57903"/>
                  <a:gd name="connsiteX1" fmla="*/ 14331 w 14475"/>
                  <a:gd name="connsiteY1" fmla="*/ 3619 h 57903"/>
                  <a:gd name="connsiteX2" fmla="*/ 14331 w 14475"/>
                  <a:gd name="connsiteY2" fmla="*/ 57228 h 57903"/>
                  <a:gd name="connsiteX3" fmla="*/ 3619 w 14475"/>
                  <a:gd name="connsiteY3" fmla="*/ 57228 h 57903"/>
                </a:gdLst>
                <a:ahLst/>
                <a:cxnLst>
                  <a:cxn ang="0">
                    <a:pos x="connsiteX0" y="connsiteY0"/>
                  </a:cxn>
                  <a:cxn ang="0">
                    <a:pos x="connsiteX1" y="connsiteY1"/>
                  </a:cxn>
                  <a:cxn ang="0">
                    <a:pos x="connsiteX2" y="connsiteY2"/>
                  </a:cxn>
                  <a:cxn ang="0">
                    <a:pos x="connsiteX3" y="connsiteY3"/>
                  </a:cxn>
                </a:cxnLst>
                <a:rect l="l" t="t" r="r" b="b"/>
                <a:pathLst>
                  <a:path w="14475" h="57903">
                    <a:moveTo>
                      <a:pt x="3619" y="3619"/>
                    </a:moveTo>
                    <a:lnTo>
                      <a:pt x="14331" y="3619"/>
                    </a:lnTo>
                    <a:lnTo>
                      <a:pt x="14331" y="57228"/>
                    </a:lnTo>
                    <a:lnTo>
                      <a:pt x="3619" y="57228"/>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6" name="手繪多邊形: 圖案 1247">
                <a:extLst>
                  <a:ext uri="{FF2B5EF4-FFF2-40B4-BE49-F238E27FC236}">
                    <a16:creationId xmlns:a16="http://schemas.microsoft.com/office/drawing/2014/main" id="{0C022162-832F-43F3-985A-F001AC750B31}"/>
                  </a:ext>
                </a:extLst>
              </p:cNvPr>
              <p:cNvSpPr/>
              <p:nvPr/>
            </p:nvSpPr>
            <p:spPr>
              <a:xfrm>
                <a:off x="4897734" y="2956209"/>
                <a:ext cx="275044" cy="472882"/>
              </a:xfrm>
              <a:custGeom>
                <a:avLst/>
                <a:gdLst>
                  <a:gd name="connsiteX0" fmla="*/ 3619 w 275043"/>
                  <a:gd name="connsiteY0" fmla="*/ 3619 h 472882"/>
                  <a:gd name="connsiteX1" fmla="*/ 3619 w 275043"/>
                  <a:gd name="connsiteY1" fmla="*/ 471435 h 472882"/>
                  <a:gd name="connsiteX2" fmla="*/ 276057 w 275043"/>
                  <a:gd name="connsiteY2" fmla="*/ 471435 h 472882"/>
                  <a:gd name="connsiteX3" fmla="*/ 276057 w 275043"/>
                  <a:gd name="connsiteY3" fmla="*/ 3619 h 472882"/>
                  <a:gd name="connsiteX4" fmla="*/ 263463 w 275043"/>
                  <a:gd name="connsiteY4" fmla="*/ 452616 h 472882"/>
                  <a:gd name="connsiteX5" fmla="*/ 17371 w 275043"/>
                  <a:gd name="connsiteY5" fmla="*/ 452616 h 472882"/>
                  <a:gd name="connsiteX6" fmla="*/ 17371 w 275043"/>
                  <a:gd name="connsiteY6" fmla="*/ 429165 h 472882"/>
                  <a:gd name="connsiteX7" fmla="*/ 263463 w 275043"/>
                  <a:gd name="connsiteY7" fmla="*/ 429165 h 472882"/>
                  <a:gd name="connsiteX8" fmla="*/ 263463 w 275043"/>
                  <a:gd name="connsiteY8" fmla="*/ 355579 h 472882"/>
                  <a:gd name="connsiteX9" fmla="*/ 17371 w 275043"/>
                  <a:gd name="connsiteY9" fmla="*/ 355579 h 472882"/>
                  <a:gd name="connsiteX10" fmla="*/ 17371 w 275043"/>
                  <a:gd name="connsiteY10" fmla="*/ 280545 h 472882"/>
                  <a:gd name="connsiteX11" fmla="*/ 263463 w 275043"/>
                  <a:gd name="connsiteY11" fmla="*/ 280545 h 472882"/>
                  <a:gd name="connsiteX12" fmla="*/ 263463 w 275043"/>
                  <a:gd name="connsiteY12" fmla="*/ 268723 h 472882"/>
                  <a:gd name="connsiteX13" fmla="*/ 17371 w 275043"/>
                  <a:gd name="connsiteY13" fmla="*/ 268723 h 472882"/>
                  <a:gd name="connsiteX14" fmla="*/ 17371 w 275043"/>
                  <a:gd name="connsiteY14" fmla="*/ 193785 h 472882"/>
                  <a:gd name="connsiteX15" fmla="*/ 263463 w 275043"/>
                  <a:gd name="connsiteY15" fmla="*/ 193785 h 472882"/>
                  <a:gd name="connsiteX16" fmla="*/ 263463 w 275043"/>
                  <a:gd name="connsiteY16" fmla="*/ 181867 h 472882"/>
                  <a:gd name="connsiteX17" fmla="*/ 17371 w 275043"/>
                  <a:gd name="connsiteY17" fmla="*/ 181867 h 472882"/>
                  <a:gd name="connsiteX18" fmla="*/ 17371 w 275043"/>
                  <a:gd name="connsiteY18" fmla="*/ 107026 h 472882"/>
                  <a:gd name="connsiteX19" fmla="*/ 263463 w 275043"/>
                  <a:gd name="connsiteY19" fmla="*/ 107026 h 472882"/>
                  <a:gd name="connsiteX20" fmla="*/ 263463 w 275043"/>
                  <a:gd name="connsiteY20" fmla="*/ 95011 h 472882"/>
                  <a:gd name="connsiteX21" fmla="*/ 17371 w 275043"/>
                  <a:gd name="connsiteY21" fmla="*/ 95011 h 472882"/>
                  <a:gd name="connsiteX22" fmla="*/ 17371 w 275043"/>
                  <a:gd name="connsiteY22" fmla="*/ 20266 h 472882"/>
                  <a:gd name="connsiteX23" fmla="*/ 263463 w 275043"/>
                  <a:gd name="connsiteY23" fmla="*/ 20266 h 47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75043" h="472882">
                    <a:moveTo>
                      <a:pt x="3619" y="3619"/>
                    </a:moveTo>
                    <a:lnTo>
                      <a:pt x="3619" y="471435"/>
                    </a:lnTo>
                    <a:lnTo>
                      <a:pt x="276057" y="471435"/>
                    </a:lnTo>
                    <a:lnTo>
                      <a:pt x="276057" y="3619"/>
                    </a:lnTo>
                    <a:close/>
                    <a:moveTo>
                      <a:pt x="263463" y="452616"/>
                    </a:moveTo>
                    <a:lnTo>
                      <a:pt x="17371" y="452616"/>
                    </a:lnTo>
                    <a:lnTo>
                      <a:pt x="17371" y="429165"/>
                    </a:lnTo>
                    <a:lnTo>
                      <a:pt x="263463" y="429165"/>
                    </a:lnTo>
                    <a:close/>
                    <a:moveTo>
                      <a:pt x="263463" y="355579"/>
                    </a:moveTo>
                    <a:lnTo>
                      <a:pt x="17371" y="355579"/>
                    </a:lnTo>
                    <a:lnTo>
                      <a:pt x="17371" y="280545"/>
                    </a:lnTo>
                    <a:lnTo>
                      <a:pt x="263463" y="280545"/>
                    </a:lnTo>
                    <a:close/>
                    <a:moveTo>
                      <a:pt x="263463" y="268723"/>
                    </a:moveTo>
                    <a:lnTo>
                      <a:pt x="17371" y="268723"/>
                    </a:lnTo>
                    <a:lnTo>
                      <a:pt x="17371" y="193785"/>
                    </a:lnTo>
                    <a:lnTo>
                      <a:pt x="263463" y="193785"/>
                    </a:lnTo>
                    <a:close/>
                    <a:moveTo>
                      <a:pt x="263463" y="181867"/>
                    </a:moveTo>
                    <a:lnTo>
                      <a:pt x="17371" y="181867"/>
                    </a:lnTo>
                    <a:lnTo>
                      <a:pt x="17371" y="107026"/>
                    </a:lnTo>
                    <a:lnTo>
                      <a:pt x="263463" y="107026"/>
                    </a:lnTo>
                    <a:close/>
                    <a:moveTo>
                      <a:pt x="263463" y="95011"/>
                    </a:moveTo>
                    <a:lnTo>
                      <a:pt x="17371" y="95011"/>
                    </a:lnTo>
                    <a:lnTo>
                      <a:pt x="17371" y="20266"/>
                    </a:lnTo>
                    <a:lnTo>
                      <a:pt x="263463" y="20266"/>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417" name="手繪多邊形: 圖案 1248">
                <a:extLst>
                  <a:ext uri="{FF2B5EF4-FFF2-40B4-BE49-F238E27FC236}">
                    <a16:creationId xmlns:a16="http://schemas.microsoft.com/office/drawing/2014/main" id="{49F9D4AA-096F-4FFF-92AC-2D1D0F3D6D5F}"/>
                  </a:ext>
                </a:extLst>
              </p:cNvPr>
              <p:cNvSpPr/>
              <p:nvPr/>
            </p:nvSpPr>
            <p:spPr>
              <a:xfrm>
                <a:off x="5182139" y="2979805"/>
                <a:ext cx="86856" cy="405328"/>
              </a:xfrm>
              <a:custGeom>
                <a:avLst/>
                <a:gdLst>
                  <a:gd name="connsiteX0" fmla="*/ 3619 w 86855"/>
                  <a:gd name="connsiteY0" fmla="*/ 3619 h 405327"/>
                  <a:gd name="connsiteX1" fmla="*/ 3619 w 86855"/>
                  <a:gd name="connsiteY1" fmla="*/ 16937 h 405327"/>
                  <a:gd name="connsiteX2" fmla="*/ 67361 w 86855"/>
                  <a:gd name="connsiteY2" fmla="*/ 16937 h 405327"/>
                  <a:gd name="connsiteX3" fmla="*/ 67361 w 86855"/>
                  <a:gd name="connsiteY3" fmla="*/ 69581 h 405327"/>
                  <a:gd name="connsiteX4" fmla="*/ 3619 w 86855"/>
                  <a:gd name="connsiteY4" fmla="*/ 69581 h 405327"/>
                  <a:gd name="connsiteX5" fmla="*/ 3619 w 86855"/>
                  <a:gd name="connsiteY5" fmla="*/ 85746 h 405327"/>
                  <a:gd name="connsiteX6" fmla="*/ 67361 w 86855"/>
                  <a:gd name="connsiteY6" fmla="*/ 85746 h 405327"/>
                  <a:gd name="connsiteX7" fmla="*/ 67361 w 86855"/>
                  <a:gd name="connsiteY7" fmla="*/ 138390 h 405327"/>
                  <a:gd name="connsiteX8" fmla="*/ 3619 w 86855"/>
                  <a:gd name="connsiteY8" fmla="*/ 138390 h 405327"/>
                  <a:gd name="connsiteX9" fmla="*/ 3619 w 86855"/>
                  <a:gd name="connsiteY9" fmla="*/ 154604 h 405327"/>
                  <a:gd name="connsiteX10" fmla="*/ 67361 w 86855"/>
                  <a:gd name="connsiteY10" fmla="*/ 154604 h 405327"/>
                  <a:gd name="connsiteX11" fmla="*/ 67361 w 86855"/>
                  <a:gd name="connsiteY11" fmla="*/ 207200 h 405327"/>
                  <a:gd name="connsiteX12" fmla="*/ 3619 w 86855"/>
                  <a:gd name="connsiteY12" fmla="*/ 207200 h 405327"/>
                  <a:gd name="connsiteX13" fmla="*/ 3619 w 86855"/>
                  <a:gd name="connsiteY13" fmla="*/ 223413 h 405327"/>
                  <a:gd name="connsiteX14" fmla="*/ 67361 w 86855"/>
                  <a:gd name="connsiteY14" fmla="*/ 223413 h 405327"/>
                  <a:gd name="connsiteX15" fmla="*/ 67361 w 86855"/>
                  <a:gd name="connsiteY15" fmla="*/ 276009 h 405327"/>
                  <a:gd name="connsiteX16" fmla="*/ 3619 w 86855"/>
                  <a:gd name="connsiteY16" fmla="*/ 276009 h 405327"/>
                  <a:gd name="connsiteX17" fmla="*/ 3619 w 86855"/>
                  <a:gd name="connsiteY17" fmla="*/ 292222 h 405327"/>
                  <a:gd name="connsiteX18" fmla="*/ 67361 w 86855"/>
                  <a:gd name="connsiteY18" fmla="*/ 292222 h 405327"/>
                  <a:gd name="connsiteX19" fmla="*/ 67361 w 86855"/>
                  <a:gd name="connsiteY19" fmla="*/ 344866 h 405327"/>
                  <a:gd name="connsiteX20" fmla="*/ 3619 w 86855"/>
                  <a:gd name="connsiteY20" fmla="*/ 344866 h 405327"/>
                  <a:gd name="connsiteX21" fmla="*/ 3619 w 86855"/>
                  <a:gd name="connsiteY21" fmla="*/ 405521 h 405327"/>
                  <a:gd name="connsiteX22" fmla="*/ 83768 w 86855"/>
                  <a:gd name="connsiteY22" fmla="*/ 405521 h 405327"/>
                  <a:gd name="connsiteX23" fmla="*/ 83768 w 86855"/>
                  <a:gd name="connsiteY23" fmla="*/ 3619 h 405327"/>
                  <a:gd name="connsiteX24" fmla="*/ 3619 w 86855"/>
                  <a:gd name="connsiteY24" fmla="*/ 3619 h 40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86855" h="405327">
                    <a:moveTo>
                      <a:pt x="3619" y="3619"/>
                    </a:moveTo>
                    <a:lnTo>
                      <a:pt x="3619" y="16937"/>
                    </a:lnTo>
                    <a:lnTo>
                      <a:pt x="67361" y="16937"/>
                    </a:lnTo>
                    <a:lnTo>
                      <a:pt x="67361" y="69581"/>
                    </a:lnTo>
                    <a:lnTo>
                      <a:pt x="3619" y="69581"/>
                    </a:lnTo>
                    <a:lnTo>
                      <a:pt x="3619" y="85746"/>
                    </a:lnTo>
                    <a:lnTo>
                      <a:pt x="67361" y="85746"/>
                    </a:lnTo>
                    <a:lnTo>
                      <a:pt x="67361" y="138390"/>
                    </a:lnTo>
                    <a:lnTo>
                      <a:pt x="3619" y="138390"/>
                    </a:lnTo>
                    <a:lnTo>
                      <a:pt x="3619" y="154604"/>
                    </a:lnTo>
                    <a:lnTo>
                      <a:pt x="67361" y="154604"/>
                    </a:lnTo>
                    <a:lnTo>
                      <a:pt x="67361" y="207200"/>
                    </a:lnTo>
                    <a:lnTo>
                      <a:pt x="3619" y="207200"/>
                    </a:lnTo>
                    <a:lnTo>
                      <a:pt x="3619" y="223413"/>
                    </a:lnTo>
                    <a:lnTo>
                      <a:pt x="67361" y="223413"/>
                    </a:lnTo>
                    <a:lnTo>
                      <a:pt x="67361" y="276009"/>
                    </a:lnTo>
                    <a:lnTo>
                      <a:pt x="3619" y="276009"/>
                    </a:lnTo>
                    <a:lnTo>
                      <a:pt x="3619" y="292222"/>
                    </a:lnTo>
                    <a:lnTo>
                      <a:pt x="67361" y="292222"/>
                    </a:lnTo>
                    <a:lnTo>
                      <a:pt x="67361" y="344866"/>
                    </a:lnTo>
                    <a:lnTo>
                      <a:pt x="3619" y="344866"/>
                    </a:lnTo>
                    <a:lnTo>
                      <a:pt x="3619" y="405521"/>
                    </a:lnTo>
                    <a:lnTo>
                      <a:pt x="83768" y="405521"/>
                    </a:lnTo>
                    <a:lnTo>
                      <a:pt x="83768" y="3619"/>
                    </a:lnTo>
                    <a:lnTo>
                      <a:pt x="3619" y="3619"/>
                    </a:lnTo>
                    <a:close/>
                  </a:path>
                </a:pathLst>
              </a:custGeom>
              <a:solidFill>
                <a:srgbClr val="FFFFFF"/>
              </a:solidFill>
              <a:ln w="9525" cap="flat">
                <a:no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pic>
          <p:nvPicPr>
            <p:cNvPr id="376" name="圖形 320">
              <a:extLst>
                <a:ext uri="{FF2B5EF4-FFF2-40B4-BE49-F238E27FC236}">
                  <a16:creationId xmlns:a16="http://schemas.microsoft.com/office/drawing/2014/main" id="{D072F360-0CEC-4CAA-B885-09312FE98FA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512016" y="3761118"/>
              <a:ext cx="708043" cy="1500996"/>
            </a:xfrm>
            <a:prstGeom prst="rect">
              <a:avLst/>
            </a:prstGeom>
          </p:spPr>
        </p:pic>
      </p:grpSp>
      <p:sp>
        <p:nvSpPr>
          <p:cNvPr id="418" name="箭號: 向右 368">
            <a:extLst>
              <a:ext uri="{FF2B5EF4-FFF2-40B4-BE49-F238E27FC236}">
                <a16:creationId xmlns:a16="http://schemas.microsoft.com/office/drawing/2014/main" id="{F0D0B5AD-803C-459A-A955-D2B5CED5C117}"/>
              </a:ext>
            </a:extLst>
          </p:cNvPr>
          <p:cNvSpPr/>
          <p:nvPr/>
        </p:nvSpPr>
        <p:spPr>
          <a:xfrm>
            <a:off x="4697862" y="2374320"/>
            <a:ext cx="4954559" cy="448225"/>
          </a:xfrm>
          <a:prstGeom prst="rightArrow">
            <a:avLst/>
          </a:prstGeom>
          <a:gradFill>
            <a:gsLst>
              <a:gs pos="0">
                <a:srgbClr val="5BFFFF">
                  <a:alpha val="0"/>
                </a:srgbClr>
              </a:gs>
              <a:gs pos="53000">
                <a:srgbClr val="5BFFFF"/>
              </a:gs>
              <a:gs pos="100000">
                <a:srgbClr val="5B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419" name="文字方塊 317">
            <a:extLst>
              <a:ext uri="{FF2B5EF4-FFF2-40B4-BE49-F238E27FC236}">
                <a16:creationId xmlns:a16="http://schemas.microsoft.com/office/drawing/2014/main" id="{920EF792-E29C-472C-8D65-170D5812B2C2}"/>
              </a:ext>
            </a:extLst>
          </p:cNvPr>
          <p:cNvSpPr txBox="1"/>
          <p:nvPr/>
        </p:nvSpPr>
        <p:spPr>
          <a:xfrm>
            <a:off x="9242130" y="3425887"/>
            <a:ext cx="2595987" cy="9520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b="1">
                <a:solidFill>
                  <a:srgbClr val="37FFFF"/>
                </a:solidFill>
                <a:latin typeface="Arial"/>
                <a:ea typeface="微軟正黑體"/>
                <a:cs typeface="Arial"/>
              </a:rPr>
              <a:t>Construction and maintenance of remote</a:t>
            </a:r>
            <a:r>
              <a:rPr lang="zh-TW" altLang="en-US">
                <a:latin typeface="Arial"/>
                <a:ea typeface="+mn-lt"/>
                <a:cs typeface="Arial"/>
              </a:rPr>
              <a:t> </a:t>
            </a:r>
            <a:r>
              <a:rPr lang="zh-TW" altLang="en-US" b="1">
                <a:solidFill>
                  <a:srgbClr val="37FFFF"/>
                </a:solidFill>
                <a:latin typeface="Arial"/>
                <a:ea typeface="微軟正黑體"/>
                <a:cs typeface="Arial"/>
              </a:rPr>
              <a:t>server center</a:t>
            </a:r>
          </a:p>
        </p:txBody>
      </p:sp>
    </p:spTree>
    <p:extLst>
      <p:ext uri="{BB962C8B-B14F-4D97-AF65-F5344CB8AC3E}">
        <p14:creationId xmlns:p14="http://schemas.microsoft.com/office/powerpoint/2010/main" val="4073124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BEE4F-425A-4FC6-BF0E-0F726C167CDA}"/>
              </a:ext>
            </a:extLst>
          </p:cNvPr>
          <p:cNvSpPr>
            <a:spLocks noGrp="1"/>
          </p:cNvSpPr>
          <p:nvPr>
            <p:ph type="title"/>
          </p:nvPr>
        </p:nvSpPr>
        <p:spPr>
          <a:xfrm>
            <a:off x="766682" y="419798"/>
            <a:ext cx="10739517" cy="1068175"/>
          </a:xfrm>
        </p:spPr>
        <p:txBody>
          <a:bodyPr>
            <a:normAutofit/>
          </a:bodyPr>
          <a:lstStyle/>
          <a:p>
            <a:r>
              <a:rPr lang="en-US" altLang="zh-TW" sz="4000" b="1" cap="none">
                <a:latin typeface="Arial"/>
                <a:ea typeface="微軟正黑體"/>
                <a:cs typeface="Arial"/>
              </a:rPr>
              <a:t>VJBOD</a:t>
            </a:r>
            <a:r>
              <a:rPr lang="zh-TW" altLang="en-US" sz="4000" b="1" cap="none">
                <a:latin typeface="Arial"/>
                <a:ea typeface="微軟正黑體"/>
                <a:cs typeface="Arial"/>
              </a:rPr>
              <a:t> </a:t>
            </a:r>
            <a:r>
              <a:rPr lang="en-US" altLang="zh-TW" sz="4000" b="1" cap="none">
                <a:latin typeface="Arial"/>
                <a:ea typeface="微軟正黑體"/>
                <a:cs typeface="Arial"/>
              </a:rPr>
              <a:t>C</a:t>
            </a:r>
            <a:r>
              <a:rPr lang="en-US" sz="4000" b="1" cap="none">
                <a:latin typeface="Arial"/>
                <a:ea typeface="微軟正黑體"/>
                <a:cs typeface="Arial"/>
              </a:rPr>
              <a:t>loud</a:t>
            </a:r>
            <a:r>
              <a:rPr lang="zh-TW" altLang="en-US" sz="4000" b="1" cap="none">
                <a:latin typeface="Arial"/>
                <a:ea typeface="微軟正黑體"/>
                <a:cs typeface="Arial"/>
              </a:rPr>
              <a:t> </a:t>
            </a:r>
            <a:r>
              <a:rPr lang="zh-TW" altLang="en-US" sz="4000" cap="none">
                <a:latin typeface="Arial"/>
                <a:ea typeface="微軟正黑體"/>
                <a:cs typeface="Arial"/>
              </a:rPr>
              <a:t>L</a:t>
            </a:r>
            <a:r>
              <a:rPr lang="zh-TW" altLang="en-US" sz="4000" b="1" cap="none">
                <a:latin typeface="Arial"/>
                <a:ea typeface="微軟正黑體"/>
                <a:cs typeface="Arial"/>
              </a:rPr>
              <a:t>icense</a:t>
            </a:r>
            <a:r>
              <a:rPr lang="zh-TW" altLang="en-US" sz="4000" cap="none">
                <a:latin typeface="Arial"/>
                <a:ea typeface="微軟正黑體"/>
                <a:cs typeface="Arial"/>
              </a:rPr>
              <a:t>s</a:t>
            </a:r>
            <a:endParaRPr lang="en-US" sz="4000" cap="none"/>
          </a:p>
        </p:txBody>
      </p:sp>
      <p:sp>
        <p:nvSpPr>
          <p:cNvPr id="4" name="內容版面配置區 2">
            <a:extLst>
              <a:ext uri="{FF2B5EF4-FFF2-40B4-BE49-F238E27FC236}">
                <a16:creationId xmlns:a16="http://schemas.microsoft.com/office/drawing/2014/main" id="{982E64F1-7F6D-47C7-B4BA-6FA9A6C92F5B}"/>
              </a:ext>
            </a:extLst>
          </p:cNvPr>
          <p:cNvSpPr txBox="1">
            <a:spLocks/>
          </p:cNvSpPr>
          <p:nvPr/>
        </p:nvSpPr>
        <p:spPr>
          <a:xfrm>
            <a:off x="766682" y="1242116"/>
            <a:ext cx="10376508" cy="1506493"/>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Arial" panose="020B0604020202020204" pitchFamily="34" charset="0"/>
                <a:ea typeface="微軟正黑體" panose="020B0604030504040204" pitchFamily="34" charset="-12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67970" indent="-267970">
              <a:spcAft>
                <a:spcPts val="600"/>
              </a:spcAft>
              <a:buSzPct val="100000"/>
            </a:pPr>
            <a:r>
              <a:rPr lang="zh-TW" altLang="en-US" sz="2000">
                <a:ea typeface="微軟正黑體"/>
              </a:rPr>
              <a:t>VJBOD Cloud supports max 9 Cloud </a:t>
            </a:r>
            <a:r>
              <a:rPr lang="en-US" altLang="zh-TW" sz="2000">
                <a:ea typeface="微軟正黑體"/>
              </a:rPr>
              <a:t>Bucket</a:t>
            </a:r>
            <a:r>
              <a:rPr lang="zh-TW" altLang="en-US" sz="2000">
                <a:ea typeface="微軟正黑體"/>
              </a:rPr>
              <a:t>  (include one free license)</a:t>
            </a:r>
            <a:r>
              <a:rPr lang="en-US" altLang="zh-TW" sz="2000">
                <a:ea typeface="微軟正黑體"/>
              </a:rPr>
              <a:t>.</a:t>
            </a:r>
          </a:p>
          <a:p>
            <a:pPr marL="267970" indent="-267970">
              <a:spcAft>
                <a:spcPts val="600"/>
              </a:spcAft>
              <a:buSzPct val="100000"/>
            </a:pPr>
            <a:r>
              <a:rPr lang="zh-TW" altLang="en-US" sz="2000">
                <a:ea typeface="微軟正黑體"/>
              </a:rPr>
              <a:t>Free to connect to the first Cloud  </a:t>
            </a:r>
            <a:r>
              <a:rPr lang="en-US" altLang="zh-TW" sz="2000">
                <a:ea typeface="微軟正黑體"/>
              </a:rPr>
              <a:t>Bucket.</a:t>
            </a:r>
            <a:endParaRPr lang="zh-TW" altLang="en-US" sz="2000">
              <a:ea typeface="微軟正黑體"/>
            </a:endParaRPr>
          </a:p>
          <a:p>
            <a:pPr marL="267970" indent="-267970">
              <a:spcAft>
                <a:spcPts val="600"/>
              </a:spcAft>
              <a:buSzPct val="100000"/>
            </a:pPr>
            <a:r>
              <a:rPr lang="zh-TW" altLang="en-US" sz="2000">
                <a:ea typeface="微軟正黑體"/>
              </a:rPr>
              <a:t>VJBOD Cloud could create at least </a:t>
            </a:r>
            <a:r>
              <a:rPr lang="en-US" altLang="zh-TW" sz="2000">
                <a:ea typeface="微軟正黑體"/>
              </a:rPr>
              <a:t>16 </a:t>
            </a:r>
            <a:r>
              <a:rPr lang="zh-TW" altLang="en-US" sz="2000">
                <a:ea typeface="微軟正黑體"/>
              </a:rPr>
              <a:t>Cloud Volume or </a:t>
            </a:r>
            <a:r>
              <a:rPr lang="en-US" altLang="zh-TW" sz="2000">
                <a:ea typeface="微軟正黑體"/>
              </a:rPr>
              <a:t>LUN.</a:t>
            </a:r>
            <a:r>
              <a:rPr lang="zh-TW" altLang="en-US" sz="2000">
                <a:ea typeface="微軟正黑體"/>
              </a:rPr>
              <a:t> </a:t>
            </a:r>
            <a:endParaRPr lang="en-US" altLang="zh-TW" sz="2000">
              <a:ea typeface="微軟正黑體"/>
            </a:endParaRPr>
          </a:p>
        </p:txBody>
      </p:sp>
      <p:pic>
        <p:nvPicPr>
          <p:cNvPr id="6" name="Picture 3">
            <a:extLst>
              <a:ext uri="{FF2B5EF4-FFF2-40B4-BE49-F238E27FC236}">
                <a16:creationId xmlns:a16="http://schemas.microsoft.com/office/drawing/2014/main" id="{F92737FE-4008-45B5-8CE1-041EA1E16619}"/>
              </a:ext>
            </a:extLst>
          </p:cNvPr>
          <p:cNvPicPr>
            <a:picLocks noChangeAspect="1"/>
          </p:cNvPicPr>
          <p:nvPr/>
        </p:nvPicPr>
        <p:blipFill>
          <a:blip r:embed="rId2"/>
          <a:stretch>
            <a:fillRect/>
          </a:stretch>
        </p:blipFill>
        <p:spPr>
          <a:xfrm>
            <a:off x="1463064" y="2903974"/>
            <a:ext cx="9265872" cy="3954026"/>
          </a:xfrm>
          <a:prstGeom prst="roundRect">
            <a:avLst>
              <a:gd name="adj" fmla="val 1848"/>
            </a:avLst>
          </a:prstGeom>
          <a:solidFill>
            <a:srgbClr val="FFFFFF">
              <a:shade val="85000"/>
            </a:srgbClr>
          </a:solidFill>
          <a:ln>
            <a:noFill/>
          </a:ln>
          <a:effectLst/>
        </p:spPr>
      </p:pic>
    </p:spTree>
    <p:extLst>
      <p:ext uri="{BB962C8B-B14F-4D97-AF65-F5344CB8AC3E}">
        <p14:creationId xmlns:p14="http://schemas.microsoft.com/office/powerpoint/2010/main" val="3291186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F8BA2-D61A-40B3-812B-033FF1B5B952}"/>
              </a:ext>
            </a:extLst>
          </p:cNvPr>
          <p:cNvSpPr>
            <a:spLocks noGrp="1"/>
          </p:cNvSpPr>
          <p:nvPr>
            <p:ph type="ctrTitle"/>
          </p:nvPr>
        </p:nvSpPr>
        <p:spPr>
          <a:xfrm>
            <a:off x="481866" y="1354701"/>
            <a:ext cx="6329318" cy="735943"/>
          </a:xfrm>
        </p:spPr>
        <p:txBody>
          <a:bodyPr vert="horz" lIns="91440" tIns="45720" rIns="91440" bIns="45720" rtlCol="0" anchor="b">
            <a:normAutofit/>
          </a:bodyPr>
          <a:lstStyle/>
          <a:p>
            <a:r>
              <a:rPr lang="zh-TW" altLang="en-US" sz="4000" cap="none">
                <a:ea typeface="微軟正黑體"/>
              </a:rPr>
              <a:t>Subscription packages</a:t>
            </a:r>
            <a:endParaRPr lang="zh-TW" sz="4000" cap="none"/>
          </a:p>
        </p:txBody>
      </p:sp>
      <p:grpSp>
        <p:nvGrpSpPr>
          <p:cNvPr id="56" name="群組 55">
            <a:extLst>
              <a:ext uri="{FF2B5EF4-FFF2-40B4-BE49-F238E27FC236}">
                <a16:creationId xmlns:a16="http://schemas.microsoft.com/office/drawing/2014/main" id="{9A9E6576-98BA-48CF-B2A8-7495621820BB}"/>
              </a:ext>
            </a:extLst>
          </p:cNvPr>
          <p:cNvGrpSpPr/>
          <p:nvPr/>
        </p:nvGrpSpPr>
        <p:grpSpPr>
          <a:xfrm>
            <a:off x="507909" y="2508609"/>
            <a:ext cx="6787098" cy="3836837"/>
            <a:chOff x="555534" y="2627672"/>
            <a:chExt cx="6851106" cy="3836837"/>
          </a:xfrm>
        </p:grpSpPr>
        <p:grpSp>
          <p:nvGrpSpPr>
            <p:cNvPr id="29" name="群組 28">
              <a:extLst>
                <a:ext uri="{FF2B5EF4-FFF2-40B4-BE49-F238E27FC236}">
                  <a16:creationId xmlns:a16="http://schemas.microsoft.com/office/drawing/2014/main" id="{1BAF4824-027D-4BAD-8699-90A84F234C58}"/>
                </a:ext>
              </a:extLst>
            </p:cNvPr>
            <p:cNvGrpSpPr/>
            <p:nvPr/>
          </p:nvGrpSpPr>
          <p:grpSpPr>
            <a:xfrm rot="16200000">
              <a:off x="3296961" y="-86323"/>
              <a:ext cx="1185375" cy="6613365"/>
              <a:chOff x="523783" y="2689934"/>
              <a:chExt cx="2299316" cy="2938649"/>
            </a:xfrm>
          </p:grpSpPr>
          <p:sp>
            <p:nvSpPr>
              <p:cNvPr id="30" name="矩形: 圓角化同側角落 29">
                <a:extLst>
                  <a:ext uri="{FF2B5EF4-FFF2-40B4-BE49-F238E27FC236}">
                    <a16:creationId xmlns:a16="http://schemas.microsoft.com/office/drawing/2014/main" id="{24AE5E29-D463-4940-8DBD-5D51EFFEEDA9}"/>
                  </a:ext>
                </a:extLst>
              </p:cNvPr>
              <p:cNvSpPr/>
              <p:nvPr/>
            </p:nvSpPr>
            <p:spPr>
              <a:xfrm>
                <a:off x="523783" y="2689934"/>
                <a:ext cx="2299316" cy="2938649"/>
              </a:xfrm>
              <a:prstGeom prst="round2SameRect">
                <a:avLst>
                  <a:gd name="adj1" fmla="val 12034"/>
                  <a:gd name="adj2" fmla="val 0"/>
                </a:avLst>
              </a:prstGeom>
              <a:solidFill>
                <a:srgbClr val="00F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矩形 30">
                <a:extLst>
                  <a:ext uri="{FF2B5EF4-FFF2-40B4-BE49-F238E27FC236}">
                    <a16:creationId xmlns:a16="http://schemas.microsoft.com/office/drawing/2014/main" id="{B88F4B9E-0411-4150-BBEE-33734C293B5C}"/>
                  </a:ext>
                </a:extLst>
              </p:cNvPr>
              <p:cNvSpPr/>
              <p:nvPr/>
            </p:nvSpPr>
            <p:spPr>
              <a:xfrm>
                <a:off x="608127" y="3592951"/>
                <a:ext cx="2130640" cy="198687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 name="矩形 31">
              <a:extLst>
                <a:ext uri="{FF2B5EF4-FFF2-40B4-BE49-F238E27FC236}">
                  <a16:creationId xmlns:a16="http://schemas.microsoft.com/office/drawing/2014/main" id="{D7235D15-FE4C-4C7A-8D5B-F290510F63CA}"/>
                </a:ext>
              </a:extLst>
            </p:cNvPr>
            <p:cNvSpPr/>
            <p:nvPr/>
          </p:nvSpPr>
          <p:spPr>
            <a:xfrm>
              <a:off x="594361" y="2975577"/>
              <a:ext cx="1819656" cy="400110"/>
            </a:xfrm>
            <a:prstGeom prst="rect">
              <a:avLst/>
            </a:prstGeom>
          </p:spPr>
          <p:txBody>
            <a:bodyPr wrap="square">
              <a:spAutoFit/>
            </a:bodyPr>
            <a:lstStyle/>
            <a:p>
              <a:r>
                <a:rPr lang="en-US" altLang="zh-TW" sz="2000" b="1" cap="all">
                  <a:solidFill>
                    <a:srgbClr val="002060"/>
                  </a:solidFill>
                  <a:latin typeface="微軟正黑體" panose="020B0604030504040204" pitchFamily="34" charset="-120"/>
                  <a:ea typeface="微軟正黑體" panose="020B0604030504040204" pitchFamily="34" charset="-120"/>
                </a:rPr>
                <a:t>BASIC</a:t>
              </a:r>
              <a:endParaRPr lang="zh-TW" altLang="en-US" sz="2000" b="1">
                <a:solidFill>
                  <a:srgbClr val="002060"/>
                </a:solidFill>
                <a:latin typeface="微軟正黑體" panose="020B0604030504040204" pitchFamily="34" charset="-120"/>
                <a:ea typeface="微軟正黑體" panose="020B0604030504040204" pitchFamily="34" charset="-120"/>
              </a:endParaRPr>
            </a:p>
          </p:txBody>
        </p:sp>
        <p:sp>
          <p:nvSpPr>
            <p:cNvPr id="33" name="矩形 32">
              <a:extLst>
                <a:ext uri="{FF2B5EF4-FFF2-40B4-BE49-F238E27FC236}">
                  <a16:creationId xmlns:a16="http://schemas.microsoft.com/office/drawing/2014/main" id="{5A4C656A-00DB-4501-B951-680B8E5CA3FF}"/>
                </a:ext>
              </a:extLst>
            </p:cNvPr>
            <p:cNvSpPr/>
            <p:nvPr/>
          </p:nvSpPr>
          <p:spPr>
            <a:xfrm>
              <a:off x="2651997" y="2730733"/>
              <a:ext cx="4699779" cy="369332"/>
            </a:xfrm>
            <a:prstGeom prst="rect">
              <a:avLst/>
            </a:prstGeom>
          </p:spPr>
          <p:txBody>
            <a:bodyPr wrap="square">
              <a:spAutoFit/>
            </a:bodyPr>
            <a:lstStyle/>
            <a:p>
              <a:r>
                <a:rPr lang="en-US" altLang="zh-TW" b="1">
                  <a:solidFill>
                    <a:srgbClr val="002060"/>
                  </a:solidFill>
                  <a:latin typeface="Arial" panose="020B0604020202020204" pitchFamily="34" charset="0"/>
                  <a:ea typeface="微軟正黑體"/>
                  <a:cs typeface="Arial" panose="020B0604020202020204" pitchFamily="34" charset="0"/>
                </a:rPr>
                <a:t>1</a:t>
              </a:r>
              <a:r>
                <a:rPr lang="en-US" altLang="zh-TW">
                  <a:solidFill>
                    <a:srgbClr val="002060"/>
                  </a:solidFill>
                  <a:latin typeface="Arial" panose="020B0604020202020204" pitchFamily="34" charset="0"/>
                  <a:ea typeface="微軟正黑體"/>
                  <a:cs typeface="Arial" panose="020B0604020202020204" pitchFamily="34" charset="0"/>
                </a:rPr>
                <a:t> </a:t>
              </a:r>
              <a:r>
                <a:rPr lang="en-US" altLang="zh-TW" sz="1600">
                  <a:solidFill>
                    <a:srgbClr val="002060"/>
                  </a:solidFill>
                  <a:latin typeface="Arial" panose="020B0604020202020204" pitchFamily="34" charset="0"/>
                  <a:ea typeface="微軟正黑體"/>
                  <a:cs typeface="Arial" panose="020B0604020202020204" pitchFamily="34" charset="0"/>
                </a:rPr>
                <a:t>Space For Block-Based Cloud Gateway</a:t>
              </a:r>
              <a:endParaRPr lang="zh-TW" altLang="en-US">
                <a:solidFill>
                  <a:srgbClr val="002060"/>
                </a:solidFill>
                <a:latin typeface="Arial" panose="020B0604020202020204" pitchFamily="34" charset="0"/>
                <a:cs typeface="Arial" panose="020B0604020202020204" pitchFamily="34" charset="0"/>
              </a:endParaRPr>
            </a:p>
          </p:txBody>
        </p:sp>
        <p:sp>
          <p:nvSpPr>
            <p:cNvPr id="34" name="矩形 33">
              <a:extLst>
                <a:ext uri="{FF2B5EF4-FFF2-40B4-BE49-F238E27FC236}">
                  <a16:creationId xmlns:a16="http://schemas.microsoft.com/office/drawing/2014/main" id="{27A3A238-A190-4C01-936A-ADBAAD9B3C0A}"/>
                </a:ext>
              </a:extLst>
            </p:cNvPr>
            <p:cNvSpPr/>
            <p:nvPr/>
          </p:nvSpPr>
          <p:spPr>
            <a:xfrm>
              <a:off x="2478410" y="3135968"/>
              <a:ext cx="2761102" cy="584775"/>
            </a:xfrm>
            <a:prstGeom prst="rect">
              <a:avLst/>
            </a:prstGeom>
          </p:spPr>
          <p:txBody>
            <a:bodyPr wrap="square">
              <a:spAutoFit/>
            </a:bodyPr>
            <a:lstStyle/>
            <a:p>
              <a:pPr algn="ctr"/>
              <a:r>
                <a:rPr lang="en-US" altLang="zh-TW" sz="3200" b="1">
                  <a:solidFill>
                    <a:srgbClr val="FF0000"/>
                  </a:solidFill>
                  <a:latin typeface="Arial" panose="020B0604020202020204" pitchFamily="34" charset="0"/>
                  <a:ea typeface="微軟正黑體"/>
                  <a:cs typeface="Arial" panose="020B0604020202020204" pitchFamily="34" charset="0"/>
                </a:rPr>
                <a:t>USD $19.99</a:t>
              </a:r>
            </a:p>
          </p:txBody>
        </p:sp>
        <p:sp>
          <p:nvSpPr>
            <p:cNvPr id="13" name="矩形 12">
              <a:extLst>
                <a:ext uri="{FF2B5EF4-FFF2-40B4-BE49-F238E27FC236}">
                  <a16:creationId xmlns:a16="http://schemas.microsoft.com/office/drawing/2014/main" id="{F5242259-5ACE-4CAE-AD2B-90FECB378911}"/>
                </a:ext>
              </a:extLst>
            </p:cNvPr>
            <p:cNvSpPr/>
            <p:nvPr/>
          </p:nvSpPr>
          <p:spPr>
            <a:xfrm>
              <a:off x="4911054" y="3290054"/>
              <a:ext cx="840522" cy="369332"/>
            </a:xfrm>
            <a:prstGeom prst="rect">
              <a:avLst/>
            </a:prstGeom>
          </p:spPr>
          <p:txBody>
            <a:bodyPr wrap="square">
              <a:spAutoFit/>
            </a:bodyPr>
            <a:lstStyle/>
            <a:p>
              <a:pPr algn="ctr"/>
              <a:r>
                <a:rPr lang="en-US" altLang="zh-TW">
                  <a:solidFill>
                    <a:srgbClr val="002060"/>
                  </a:solidFill>
                  <a:latin typeface="Arial" panose="020B0604020202020204" pitchFamily="34" charset="0"/>
                  <a:ea typeface="微軟正黑體"/>
                  <a:cs typeface="Arial" panose="020B0604020202020204" pitchFamily="34" charset="0"/>
                </a:rPr>
                <a:t>/ Year</a:t>
              </a:r>
              <a:endParaRPr lang="zh-TW" altLang="en-US">
                <a:solidFill>
                  <a:srgbClr val="002060"/>
                </a:solidFill>
                <a:latin typeface="Arial" panose="020B0604020202020204" pitchFamily="34" charset="0"/>
                <a:cs typeface="Arial" panose="020B0604020202020204" pitchFamily="34" charset="0"/>
              </a:endParaRPr>
            </a:p>
          </p:txBody>
        </p:sp>
        <p:grpSp>
          <p:nvGrpSpPr>
            <p:cNvPr id="35" name="群組 34">
              <a:extLst>
                <a:ext uri="{FF2B5EF4-FFF2-40B4-BE49-F238E27FC236}">
                  <a16:creationId xmlns:a16="http://schemas.microsoft.com/office/drawing/2014/main" id="{EF3C9F43-33BA-42A7-AD0B-010BB038D350}"/>
                </a:ext>
              </a:extLst>
            </p:cNvPr>
            <p:cNvGrpSpPr/>
            <p:nvPr/>
          </p:nvGrpSpPr>
          <p:grpSpPr>
            <a:xfrm rot="16200000">
              <a:off x="3283244" y="2551424"/>
              <a:ext cx="1185375" cy="6640796"/>
              <a:chOff x="523783" y="2689934"/>
              <a:chExt cx="2299316" cy="2950838"/>
            </a:xfrm>
          </p:grpSpPr>
          <p:sp>
            <p:nvSpPr>
              <p:cNvPr id="36" name="矩形: 圓角化同側角落 35">
                <a:extLst>
                  <a:ext uri="{FF2B5EF4-FFF2-40B4-BE49-F238E27FC236}">
                    <a16:creationId xmlns:a16="http://schemas.microsoft.com/office/drawing/2014/main" id="{84D50303-6660-4C68-B055-51CAFD0FA317}"/>
                  </a:ext>
                </a:extLst>
              </p:cNvPr>
              <p:cNvSpPr/>
              <p:nvPr/>
            </p:nvSpPr>
            <p:spPr>
              <a:xfrm>
                <a:off x="523783" y="2689934"/>
                <a:ext cx="2299316" cy="2950838"/>
              </a:xfrm>
              <a:prstGeom prst="round2SameRect">
                <a:avLst>
                  <a:gd name="adj1" fmla="val 12034"/>
                  <a:gd name="adj2" fmla="val 0"/>
                </a:avLst>
              </a:prstGeom>
              <a:solidFill>
                <a:srgbClr val="00F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a:extLst>
                  <a:ext uri="{FF2B5EF4-FFF2-40B4-BE49-F238E27FC236}">
                    <a16:creationId xmlns:a16="http://schemas.microsoft.com/office/drawing/2014/main" id="{15927B8A-F70A-4867-BCAE-BE90739A23D4}"/>
                  </a:ext>
                </a:extLst>
              </p:cNvPr>
              <p:cNvSpPr/>
              <p:nvPr/>
            </p:nvSpPr>
            <p:spPr>
              <a:xfrm>
                <a:off x="608127" y="3601078"/>
                <a:ext cx="2130640" cy="1994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8" name="矩形 37">
              <a:extLst>
                <a:ext uri="{FF2B5EF4-FFF2-40B4-BE49-F238E27FC236}">
                  <a16:creationId xmlns:a16="http://schemas.microsoft.com/office/drawing/2014/main" id="{096DA1E8-3180-4743-86D1-C01674AD5BAE}"/>
                </a:ext>
              </a:extLst>
            </p:cNvPr>
            <p:cNvSpPr/>
            <p:nvPr/>
          </p:nvSpPr>
          <p:spPr>
            <a:xfrm>
              <a:off x="635659" y="5663616"/>
              <a:ext cx="1926233" cy="369332"/>
            </a:xfrm>
            <a:prstGeom prst="rect">
              <a:avLst/>
            </a:prstGeom>
          </p:spPr>
          <p:txBody>
            <a:bodyPr wrap="none">
              <a:spAutoFit/>
            </a:bodyPr>
            <a:lstStyle/>
            <a:p>
              <a:r>
                <a:rPr lang="en-US" altLang="zh-TW" b="1" cap="all">
                  <a:solidFill>
                    <a:srgbClr val="002060"/>
                  </a:solidFill>
                  <a:latin typeface="微軟正黑體" panose="020B0604030504040204" pitchFamily="34" charset="-120"/>
                  <a:ea typeface="微軟正黑體" panose="020B0604030504040204" pitchFamily="34" charset="-120"/>
                </a:rPr>
                <a:t>Professional</a:t>
              </a:r>
              <a:endParaRPr lang="zh-TW" altLang="en-US" b="1">
                <a:solidFill>
                  <a:srgbClr val="002060"/>
                </a:solidFill>
                <a:latin typeface="微軟正黑體" panose="020B0604030504040204" pitchFamily="34" charset="-120"/>
                <a:ea typeface="微軟正黑體" panose="020B0604030504040204" pitchFamily="34" charset="-120"/>
              </a:endParaRPr>
            </a:p>
          </p:txBody>
        </p:sp>
        <p:sp>
          <p:nvSpPr>
            <p:cNvPr id="39" name="矩形 38">
              <a:extLst>
                <a:ext uri="{FF2B5EF4-FFF2-40B4-BE49-F238E27FC236}">
                  <a16:creationId xmlns:a16="http://schemas.microsoft.com/office/drawing/2014/main" id="{0EC72348-492A-4B79-B661-E7B32A7CCEAE}"/>
                </a:ext>
              </a:extLst>
            </p:cNvPr>
            <p:cNvSpPr/>
            <p:nvPr/>
          </p:nvSpPr>
          <p:spPr>
            <a:xfrm>
              <a:off x="2706861" y="5400484"/>
              <a:ext cx="4699779" cy="369332"/>
            </a:xfrm>
            <a:prstGeom prst="rect">
              <a:avLst/>
            </a:prstGeom>
          </p:spPr>
          <p:txBody>
            <a:bodyPr wrap="square">
              <a:spAutoFit/>
            </a:bodyPr>
            <a:lstStyle/>
            <a:p>
              <a:r>
                <a:rPr lang="en-US" altLang="zh-TW" b="1">
                  <a:solidFill>
                    <a:srgbClr val="002060"/>
                  </a:solidFill>
                  <a:latin typeface="Arial" panose="020B0604020202020204" pitchFamily="34" charset="0"/>
                  <a:ea typeface="微軟正黑體"/>
                  <a:cs typeface="Arial" panose="020B0604020202020204" pitchFamily="34" charset="0"/>
                </a:rPr>
                <a:t>8</a:t>
              </a:r>
              <a:r>
                <a:rPr lang="en-US" altLang="zh-TW" sz="1600" b="1">
                  <a:solidFill>
                    <a:srgbClr val="002060"/>
                  </a:solidFill>
                  <a:latin typeface="Arial" panose="020B0604020202020204" pitchFamily="34" charset="0"/>
                  <a:ea typeface="微軟正黑體"/>
                  <a:cs typeface="Arial" panose="020B0604020202020204" pitchFamily="34" charset="0"/>
                </a:rPr>
                <a:t> </a:t>
              </a:r>
              <a:r>
                <a:rPr lang="en-US" altLang="zh-TW" sz="1600">
                  <a:solidFill>
                    <a:srgbClr val="002060"/>
                  </a:solidFill>
                  <a:latin typeface="Arial" panose="020B0604020202020204" pitchFamily="34" charset="0"/>
                  <a:ea typeface="微軟正黑體"/>
                  <a:cs typeface="Arial" panose="020B0604020202020204" pitchFamily="34" charset="0"/>
                </a:rPr>
                <a:t>Space For Block-Based Cloud Gateway</a:t>
              </a:r>
              <a:endParaRPr lang="zh-TW" altLang="en-US" sz="1600">
                <a:solidFill>
                  <a:srgbClr val="002060"/>
                </a:solidFill>
                <a:latin typeface="Arial" panose="020B0604020202020204" pitchFamily="34" charset="0"/>
                <a:cs typeface="Arial" panose="020B0604020202020204" pitchFamily="34" charset="0"/>
              </a:endParaRPr>
            </a:p>
          </p:txBody>
        </p:sp>
        <p:sp>
          <p:nvSpPr>
            <p:cNvPr id="40" name="矩形 39">
              <a:extLst>
                <a:ext uri="{FF2B5EF4-FFF2-40B4-BE49-F238E27FC236}">
                  <a16:creationId xmlns:a16="http://schemas.microsoft.com/office/drawing/2014/main" id="{5EE367C9-DCA1-42D9-A4AC-79BDC5586C61}"/>
                </a:ext>
              </a:extLst>
            </p:cNvPr>
            <p:cNvSpPr/>
            <p:nvPr/>
          </p:nvSpPr>
          <p:spPr>
            <a:xfrm>
              <a:off x="2505842" y="5759999"/>
              <a:ext cx="2761102" cy="584775"/>
            </a:xfrm>
            <a:prstGeom prst="rect">
              <a:avLst/>
            </a:prstGeom>
          </p:spPr>
          <p:txBody>
            <a:bodyPr wrap="square">
              <a:spAutoFit/>
            </a:bodyPr>
            <a:lstStyle/>
            <a:p>
              <a:pPr algn="ctr"/>
              <a:r>
                <a:rPr lang="en-US" altLang="zh-TW" sz="3200" b="1">
                  <a:solidFill>
                    <a:srgbClr val="FF0000"/>
                  </a:solidFill>
                  <a:latin typeface="Arial" panose="020B0604020202020204" pitchFamily="34" charset="0"/>
                  <a:ea typeface="微軟正黑體"/>
                  <a:cs typeface="Arial" panose="020B0604020202020204" pitchFamily="34" charset="0"/>
                </a:rPr>
                <a:t>USD $99.99</a:t>
              </a:r>
            </a:p>
          </p:txBody>
        </p:sp>
        <p:sp>
          <p:nvSpPr>
            <p:cNvPr id="41" name="矩形 40">
              <a:extLst>
                <a:ext uri="{FF2B5EF4-FFF2-40B4-BE49-F238E27FC236}">
                  <a16:creationId xmlns:a16="http://schemas.microsoft.com/office/drawing/2014/main" id="{7F3C7A87-66F6-4719-B183-0E5D7D2973E9}"/>
                </a:ext>
              </a:extLst>
            </p:cNvPr>
            <p:cNvSpPr/>
            <p:nvPr/>
          </p:nvSpPr>
          <p:spPr>
            <a:xfrm>
              <a:off x="4965918" y="5914085"/>
              <a:ext cx="776514" cy="369332"/>
            </a:xfrm>
            <a:prstGeom prst="rect">
              <a:avLst/>
            </a:prstGeom>
          </p:spPr>
          <p:txBody>
            <a:bodyPr wrap="square">
              <a:spAutoFit/>
            </a:bodyPr>
            <a:lstStyle/>
            <a:p>
              <a:pPr algn="ctr"/>
              <a:r>
                <a:rPr lang="en-US" altLang="zh-TW">
                  <a:solidFill>
                    <a:srgbClr val="002060"/>
                  </a:solidFill>
                  <a:latin typeface="Arial" panose="020B0604020202020204" pitchFamily="34" charset="0"/>
                  <a:ea typeface="微軟正黑體"/>
                  <a:cs typeface="Arial" panose="020B0604020202020204" pitchFamily="34" charset="0"/>
                </a:rPr>
                <a:t>/ Year</a:t>
              </a:r>
              <a:endParaRPr lang="zh-TW" altLang="en-US">
                <a:solidFill>
                  <a:srgbClr val="002060"/>
                </a:solidFill>
                <a:latin typeface="Arial" panose="020B0604020202020204" pitchFamily="34" charset="0"/>
                <a:cs typeface="Arial" panose="020B0604020202020204" pitchFamily="34" charset="0"/>
              </a:endParaRPr>
            </a:p>
          </p:txBody>
        </p:sp>
        <p:grpSp>
          <p:nvGrpSpPr>
            <p:cNvPr id="48" name="群組 47">
              <a:extLst>
                <a:ext uri="{FF2B5EF4-FFF2-40B4-BE49-F238E27FC236}">
                  <a16:creationId xmlns:a16="http://schemas.microsoft.com/office/drawing/2014/main" id="{DF88540F-A8A5-4EC6-8E98-22E55C0D0DC9}"/>
                </a:ext>
              </a:extLst>
            </p:cNvPr>
            <p:cNvGrpSpPr/>
            <p:nvPr/>
          </p:nvGrpSpPr>
          <p:grpSpPr>
            <a:xfrm rot="16200000">
              <a:off x="3278672" y="1220972"/>
              <a:ext cx="1185375" cy="6631652"/>
              <a:chOff x="523783" y="2689934"/>
              <a:chExt cx="2299316" cy="2946775"/>
            </a:xfrm>
          </p:grpSpPr>
          <p:sp>
            <p:nvSpPr>
              <p:cNvPr id="49" name="矩形: 圓角化同側角落 48">
                <a:extLst>
                  <a:ext uri="{FF2B5EF4-FFF2-40B4-BE49-F238E27FC236}">
                    <a16:creationId xmlns:a16="http://schemas.microsoft.com/office/drawing/2014/main" id="{C371F71F-7DA4-4C87-B49D-DE94121CA6DF}"/>
                  </a:ext>
                </a:extLst>
              </p:cNvPr>
              <p:cNvSpPr/>
              <p:nvPr/>
            </p:nvSpPr>
            <p:spPr>
              <a:xfrm>
                <a:off x="523783" y="2689934"/>
                <a:ext cx="2299316" cy="2946775"/>
              </a:xfrm>
              <a:prstGeom prst="round2SameRect">
                <a:avLst>
                  <a:gd name="adj1" fmla="val 12034"/>
                  <a:gd name="adj2" fmla="val 0"/>
                </a:avLst>
              </a:prstGeom>
              <a:solidFill>
                <a:srgbClr val="00F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a:extLst>
                  <a:ext uri="{FF2B5EF4-FFF2-40B4-BE49-F238E27FC236}">
                    <a16:creationId xmlns:a16="http://schemas.microsoft.com/office/drawing/2014/main" id="{4FDE16D6-83F9-41CF-B598-F96DF9381976}"/>
                  </a:ext>
                </a:extLst>
              </p:cNvPr>
              <p:cNvSpPr/>
              <p:nvPr/>
            </p:nvSpPr>
            <p:spPr>
              <a:xfrm>
                <a:off x="608127" y="3601078"/>
                <a:ext cx="2130640" cy="198687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1" name="矩形 50">
              <a:extLst>
                <a:ext uri="{FF2B5EF4-FFF2-40B4-BE49-F238E27FC236}">
                  <a16:creationId xmlns:a16="http://schemas.microsoft.com/office/drawing/2014/main" id="{072BDCA2-659F-4BDE-8A3C-EFC8AD8C08B8}"/>
                </a:ext>
              </a:extLst>
            </p:cNvPr>
            <p:cNvSpPr/>
            <p:nvPr/>
          </p:nvSpPr>
          <p:spPr>
            <a:xfrm>
              <a:off x="635659" y="4328592"/>
              <a:ext cx="1466748" cy="369332"/>
            </a:xfrm>
            <a:prstGeom prst="rect">
              <a:avLst/>
            </a:prstGeom>
          </p:spPr>
          <p:txBody>
            <a:bodyPr wrap="none">
              <a:spAutoFit/>
            </a:bodyPr>
            <a:lstStyle/>
            <a:p>
              <a:r>
                <a:rPr lang="en-US" altLang="zh-TW" b="1" cap="all">
                  <a:solidFill>
                    <a:srgbClr val="002060"/>
                  </a:solidFill>
                  <a:latin typeface="微軟正黑體" panose="020B0604030504040204" pitchFamily="34" charset="-120"/>
                  <a:ea typeface="微軟正黑體" panose="020B0604030504040204" pitchFamily="34" charset="-120"/>
                </a:rPr>
                <a:t>STANDARD</a:t>
              </a:r>
              <a:endParaRPr lang="zh-TW" altLang="en-US" b="1">
                <a:solidFill>
                  <a:srgbClr val="002060"/>
                </a:solidFill>
                <a:latin typeface="微軟正黑體" panose="020B0604030504040204" pitchFamily="34" charset="-120"/>
                <a:ea typeface="微軟正黑體" panose="020B0604030504040204" pitchFamily="34" charset="-120"/>
              </a:endParaRPr>
            </a:p>
          </p:txBody>
        </p:sp>
        <p:sp>
          <p:nvSpPr>
            <p:cNvPr id="52" name="矩形 51">
              <a:extLst>
                <a:ext uri="{FF2B5EF4-FFF2-40B4-BE49-F238E27FC236}">
                  <a16:creationId xmlns:a16="http://schemas.microsoft.com/office/drawing/2014/main" id="{21B0675D-D6DC-4760-8B2D-D62941D12A41}"/>
                </a:ext>
              </a:extLst>
            </p:cNvPr>
            <p:cNvSpPr/>
            <p:nvPr/>
          </p:nvSpPr>
          <p:spPr>
            <a:xfrm>
              <a:off x="2706861" y="4019740"/>
              <a:ext cx="4699779" cy="369332"/>
            </a:xfrm>
            <a:prstGeom prst="rect">
              <a:avLst/>
            </a:prstGeom>
          </p:spPr>
          <p:txBody>
            <a:bodyPr wrap="square">
              <a:spAutoFit/>
            </a:bodyPr>
            <a:lstStyle/>
            <a:p>
              <a:r>
                <a:rPr lang="en-US" altLang="zh-TW" b="1">
                  <a:solidFill>
                    <a:srgbClr val="002060"/>
                  </a:solidFill>
                  <a:latin typeface="Arial" panose="020B0604020202020204" pitchFamily="34" charset="0"/>
                  <a:ea typeface="微軟正黑體"/>
                  <a:cs typeface="Arial" panose="020B0604020202020204" pitchFamily="34" charset="0"/>
                </a:rPr>
                <a:t>4</a:t>
              </a:r>
              <a:r>
                <a:rPr lang="en-US" altLang="zh-TW" sz="1600">
                  <a:solidFill>
                    <a:srgbClr val="002060"/>
                  </a:solidFill>
                  <a:latin typeface="Arial" panose="020B0604020202020204" pitchFamily="34" charset="0"/>
                  <a:ea typeface="微軟正黑體"/>
                  <a:cs typeface="Arial" panose="020B0604020202020204" pitchFamily="34" charset="0"/>
                </a:rPr>
                <a:t> Space For Block-Based Cloud Gateway</a:t>
              </a:r>
              <a:endParaRPr lang="zh-TW" altLang="en-US" sz="1600">
                <a:solidFill>
                  <a:srgbClr val="002060"/>
                </a:solidFill>
                <a:latin typeface="Arial" panose="020B0604020202020204" pitchFamily="34" charset="0"/>
                <a:cs typeface="Arial" panose="020B0604020202020204" pitchFamily="34" charset="0"/>
              </a:endParaRPr>
            </a:p>
          </p:txBody>
        </p:sp>
        <p:sp>
          <p:nvSpPr>
            <p:cNvPr id="53" name="矩形 52">
              <a:extLst>
                <a:ext uri="{FF2B5EF4-FFF2-40B4-BE49-F238E27FC236}">
                  <a16:creationId xmlns:a16="http://schemas.microsoft.com/office/drawing/2014/main" id="{4E83D5DC-606F-45AE-A3DA-F3B87196F88A}"/>
                </a:ext>
              </a:extLst>
            </p:cNvPr>
            <p:cNvSpPr/>
            <p:nvPr/>
          </p:nvSpPr>
          <p:spPr>
            <a:xfrm>
              <a:off x="2505842" y="4424975"/>
              <a:ext cx="2761102" cy="584775"/>
            </a:xfrm>
            <a:prstGeom prst="rect">
              <a:avLst/>
            </a:prstGeom>
          </p:spPr>
          <p:txBody>
            <a:bodyPr wrap="square">
              <a:spAutoFit/>
            </a:bodyPr>
            <a:lstStyle/>
            <a:p>
              <a:pPr algn="ctr"/>
              <a:r>
                <a:rPr lang="en-US" altLang="zh-TW" sz="3200" b="1">
                  <a:solidFill>
                    <a:srgbClr val="FF0000"/>
                  </a:solidFill>
                  <a:latin typeface="Arial" panose="020B0604020202020204" pitchFamily="34" charset="0"/>
                  <a:ea typeface="微軟正黑體"/>
                  <a:cs typeface="Arial" panose="020B0604020202020204" pitchFamily="34" charset="0"/>
                </a:rPr>
                <a:t>USD $59.99</a:t>
              </a:r>
            </a:p>
          </p:txBody>
        </p:sp>
        <p:sp>
          <p:nvSpPr>
            <p:cNvPr id="54" name="矩形 53">
              <a:extLst>
                <a:ext uri="{FF2B5EF4-FFF2-40B4-BE49-F238E27FC236}">
                  <a16:creationId xmlns:a16="http://schemas.microsoft.com/office/drawing/2014/main" id="{6A98109D-4BDD-4A30-8DB5-1A5F0AE65629}"/>
                </a:ext>
              </a:extLst>
            </p:cNvPr>
            <p:cNvSpPr/>
            <p:nvPr/>
          </p:nvSpPr>
          <p:spPr>
            <a:xfrm>
              <a:off x="4965918" y="4579061"/>
              <a:ext cx="776514" cy="369332"/>
            </a:xfrm>
            <a:prstGeom prst="rect">
              <a:avLst/>
            </a:prstGeom>
          </p:spPr>
          <p:txBody>
            <a:bodyPr wrap="square">
              <a:spAutoFit/>
            </a:bodyPr>
            <a:lstStyle/>
            <a:p>
              <a:pPr algn="ctr"/>
              <a:r>
                <a:rPr lang="en-US" altLang="zh-TW">
                  <a:solidFill>
                    <a:srgbClr val="002060"/>
                  </a:solidFill>
                  <a:latin typeface="Arial" panose="020B0604020202020204" pitchFamily="34" charset="0"/>
                  <a:ea typeface="微軟正黑體"/>
                  <a:cs typeface="Arial" panose="020B0604020202020204" pitchFamily="34" charset="0"/>
                </a:rPr>
                <a:t>/ Year</a:t>
              </a:r>
              <a:endParaRPr lang="zh-TW" altLang="en-US">
                <a:solidFill>
                  <a:srgbClr val="002060"/>
                </a:solidFill>
                <a:latin typeface="Arial" panose="020B0604020202020204" pitchFamily="34" charset="0"/>
                <a:cs typeface="Arial" panose="020B0604020202020204" pitchFamily="34" charset="0"/>
              </a:endParaRPr>
            </a:p>
          </p:txBody>
        </p:sp>
      </p:grpSp>
      <p:sp>
        <p:nvSpPr>
          <p:cNvPr id="55" name="矩形: 圓角化同側角落 54">
            <a:extLst>
              <a:ext uri="{FF2B5EF4-FFF2-40B4-BE49-F238E27FC236}">
                <a16:creationId xmlns:a16="http://schemas.microsoft.com/office/drawing/2014/main" id="{8071ECF4-37D9-48FC-94CB-EA36FD3DAF87}"/>
              </a:ext>
            </a:extLst>
          </p:cNvPr>
          <p:cNvSpPr/>
          <p:nvPr/>
        </p:nvSpPr>
        <p:spPr>
          <a:xfrm>
            <a:off x="435101" y="2386453"/>
            <a:ext cx="6759322" cy="4352485"/>
          </a:xfrm>
          <a:prstGeom prst="round2SameRect">
            <a:avLst>
              <a:gd name="adj1" fmla="val 3877"/>
              <a:gd name="adj2" fmla="val 0"/>
            </a:avLst>
          </a:prstGeom>
          <a:noFill/>
          <a:ln w="28575">
            <a:gradFill>
              <a:gsLst>
                <a:gs pos="0">
                  <a:srgbClr val="37FFFF"/>
                </a:gs>
                <a:gs pos="56000">
                  <a:srgbClr val="37FFFF"/>
                </a:gs>
                <a:gs pos="100000">
                  <a:srgbClr val="37FF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15048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163550" y="422769"/>
            <a:ext cx="10917930" cy="866365"/>
          </a:xfrm>
        </p:spPr>
        <p:txBody>
          <a:bodyPr>
            <a:normAutofit fontScale="90000"/>
          </a:bodyPr>
          <a:lstStyle/>
          <a:p>
            <a:r>
              <a:rPr lang="zh-TW" altLang="en-US" cap="none">
                <a:ea typeface="Microsoft JhengHei"/>
              </a:rPr>
              <a:t>Subscribe a license from QNAP Software Store</a:t>
            </a:r>
            <a:endParaRPr lang="zh-TW" cap="none">
              <a:ea typeface="Microsoft JhengHei"/>
            </a:endParaRPr>
          </a:p>
        </p:txBody>
      </p:sp>
      <p:sp>
        <p:nvSpPr>
          <p:cNvPr id="19" name="內容版面配置區 2">
            <a:extLst>
              <a:ext uri="{FF2B5EF4-FFF2-40B4-BE49-F238E27FC236}">
                <a16:creationId xmlns:a16="http://schemas.microsoft.com/office/drawing/2014/main" id="{3FF325A5-2FD0-479F-85F9-3EC2896C9547}"/>
              </a:ext>
            </a:extLst>
          </p:cNvPr>
          <p:cNvSpPr>
            <a:spLocks noGrp="1"/>
          </p:cNvSpPr>
          <p:nvPr>
            <p:ph sz="half" idx="1"/>
          </p:nvPr>
        </p:nvSpPr>
        <p:spPr>
          <a:xfrm>
            <a:off x="490065" y="1406563"/>
            <a:ext cx="4174648" cy="4561335"/>
          </a:xfrm>
          <a:ln>
            <a:noFill/>
          </a:ln>
        </p:spPr>
        <p:txBody>
          <a:bodyPr vert="horz" lIns="91440" tIns="45720" rIns="91440" bIns="45720" rtlCol="0" anchor="t">
            <a:normAutofit/>
          </a:bodyPr>
          <a:lstStyle/>
          <a:p>
            <a:pPr marL="267970" indent="-267970">
              <a:spcAft>
                <a:spcPts val="600"/>
              </a:spcAft>
              <a:buSzPct val="100000"/>
            </a:pPr>
            <a:r>
              <a:rPr lang="en-US" altLang="zh-TW" sz="2000">
                <a:ea typeface="微軟正黑體"/>
              </a:rPr>
              <a:t>When customers</a:t>
            </a:r>
            <a:r>
              <a:rPr lang="zh-TW" altLang="en-US" sz="2000">
                <a:ea typeface="微軟正黑體"/>
              </a:rPr>
              <a:t> </a:t>
            </a:r>
            <a:r>
              <a:rPr lang="en-US" altLang="zh-TW" sz="2000">
                <a:ea typeface="微軟正黑體"/>
              </a:rPr>
              <a:t>have</a:t>
            </a:r>
            <a:r>
              <a:rPr lang="zh-TW" altLang="en-US" sz="2000">
                <a:ea typeface="微軟正黑體"/>
              </a:rPr>
              <a:t> </a:t>
            </a:r>
            <a:r>
              <a:rPr lang="en-US" altLang="zh-TW" sz="2000">
                <a:ea typeface="微軟正黑體"/>
              </a:rPr>
              <a:t>multiple different bucket connection requirements.</a:t>
            </a:r>
            <a:r>
              <a:rPr lang="zh-TW" altLang="en-US" sz="2000">
                <a:ea typeface="微軟正黑體"/>
              </a:rPr>
              <a:t> </a:t>
            </a:r>
          </a:p>
          <a:p>
            <a:pPr marL="267970" indent="-267970">
              <a:spcAft>
                <a:spcPts val="600"/>
              </a:spcAft>
              <a:buSzPct val="100000"/>
            </a:pPr>
            <a:r>
              <a:rPr lang="en-US" altLang="zh-TW" sz="2000">
                <a:ea typeface="微軟正黑體"/>
              </a:rPr>
              <a:t>Customers want to use multiple cloud services at the same time because they are considering using their different</a:t>
            </a:r>
            <a:r>
              <a:rPr lang="zh-TW" altLang="en-US" sz="2000">
                <a:ea typeface="微軟正黑體"/>
              </a:rPr>
              <a:t> </a:t>
            </a:r>
            <a:r>
              <a:rPr lang="en-US" altLang="zh-TW" sz="2000">
                <a:ea typeface="微軟正黑體"/>
              </a:rPr>
              <a:t>promotional plans to</a:t>
            </a:r>
            <a:r>
              <a:rPr lang="zh-TW" altLang="en-US" sz="2000">
                <a:ea typeface="微軟正黑體"/>
              </a:rPr>
              <a:t> </a:t>
            </a:r>
            <a:r>
              <a:rPr lang="en-US" altLang="zh-TW" sz="2000">
                <a:ea typeface="微軟正黑體"/>
              </a:rPr>
              <a:t>save costs.</a:t>
            </a:r>
            <a:r>
              <a:rPr lang="zh-TW" altLang="en-US" sz="2000">
                <a:ea typeface="微軟正黑體"/>
              </a:rPr>
              <a:t> </a:t>
            </a:r>
          </a:p>
          <a:p>
            <a:pPr marL="267970" indent="-267970">
              <a:spcAft>
                <a:spcPts val="600"/>
              </a:spcAft>
              <a:buSzPct val="100000"/>
            </a:pPr>
            <a:r>
              <a:rPr lang="en-US" altLang="zh-TW" sz="2000">
                <a:ea typeface="微軟正黑體"/>
              </a:rPr>
              <a:t>Purchase a license from QNAP Software Store.</a:t>
            </a:r>
            <a:endParaRPr lang="en-US" sz="2000">
              <a:ea typeface="微軟正黑體"/>
            </a:endParaRPr>
          </a:p>
          <a:p>
            <a:pPr marL="0" indent="264795">
              <a:buNone/>
            </a:pPr>
            <a:r>
              <a:rPr lang="en-US" altLang="zh-TW" sz="2000" b="1">
                <a:solidFill>
                  <a:srgbClr val="37FFFF"/>
                </a:solidFill>
                <a:ea typeface="微軟正黑體"/>
                <a:hlinkClick r:id="rId2">
                  <a:extLst>
                    <a:ext uri="{A12FA001-AC4F-418D-AE19-62706E023703}">
                      <ahyp:hlinkClr xmlns:ahyp="http://schemas.microsoft.com/office/drawing/2018/hyperlinkcolor" val="tx"/>
                    </a:ext>
                  </a:extLst>
                </a:hlinkClick>
              </a:rPr>
              <a:t>https://software.qnap.com</a:t>
            </a:r>
            <a:endParaRPr lang="en-US" altLang="zh-TW" sz="2000">
              <a:ea typeface="微軟正黑體"/>
            </a:endParaRPr>
          </a:p>
        </p:txBody>
      </p:sp>
      <p:pic>
        <p:nvPicPr>
          <p:cNvPr id="5" name="Picture 3">
            <a:extLst>
              <a:ext uri="{FF2B5EF4-FFF2-40B4-BE49-F238E27FC236}">
                <a16:creationId xmlns:a16="http://schemas.microsoft.com/office/drawing/2014/main" id="{66A4045C-55EF-4887-9F63-21EB4914F4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1227" y="1185706"/>
            <a:ext cx="6755295" cy="5109750"/>
          </a:xfrm>
          <a:prstGeom prst="rect">
            <a:avLst/>
          </a:prstGeom>
        </p:spPr>
      </p:pic>
    </p:spTree>
    <p:extLst>
      <p:ext uri="{BB962C8B-B14F-4D97-AF65-F5344CB8AC3E}">
        <p14:creationId xmlns:p14="http://schemas.microsoft.com/office/powerpoint/2010/main" val="4538759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a:extLst>
              <a:ext uri="{FF2B5EF4-FFF2-40B4-BE49-F238E27FC236}">
                <a16:creationId xmlns:a16="http://schemas.microsoft.com/office/drawing/2014/main" id="{EEDB1139-9A94-4A50-8855-EC89A83B4FBD}"/>
              </a:ext>
            </a:extLst>
          </p:cNvPr>
          <p:cNvSpPr>
            <a:spLocks noGrp="1"/>
          </p:cNvSpPr>
          <p:nvPr>
            <p:ph type="title"/>
          </p:nvPr>
        </p:nvSpPr>
        <p:spPr>
          <a:xfrm>
            <a:off x="497305" y="293622"/>
            <a:ext cx="8422982" cy="1471774"/>
          </a:xfrm>
        </p:spPr>
        <p:txBody>
          <a:bodyPr vert="horz" lIns="91440" tIns="45720" rIns="91440" bIns="45720" rtlCol="0" anchor="t">
            <a:noAutofit/>
          </a:bodyPr>
          <a:lstStyle/>
          <a:p>
            <a:r>
              <a:rPr lang="en-US" sz="3600" cap="none">
                <a:latin typeface="Arial"/>
                <a:ea typeface="微軟正黑體"/>
                <a:cs typeface="Arial"/>
              </a:rPr>
              <a:t>How to process the f</a:t>
            </a:r>
            <a:r>
              <a:rPr lang="en-US" altLang="zh-TW" sz="3600" cap="none">
                <a:latin typeface="Arial"/>
                <a:ea typeface="微軟正黑體"/>
                <a:cs typeface="Arial"/>
              </a:rPr>
              <a:t>orced</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t>
            </a:r>
            <a:r>
              <a:rPr lang="en-US" altLang="zh-TW" sz="3600" cap="none">
                <a:latin typeface="Arial"/>
                <a:ea typeface="微軟正黑體"/>
                <a:cs typeface="Arial"/>
              </a:rPr>
              <a:t>and keep services ongoing?</a:t>
            </a:r>
            <a:endParaRPr lang="zh-TW" altLang="en-US" sz="3600">
              <a:latin typeface="Arial"/>
              <a:cs typeface="Arial"/>
            </a:endParaRPr>
          </a:p>
        </p:txBody>
      </p:sp>
      <p:sp>
        <p:nvSpPr>
          <p:cNvPr id="11" name="文字方塊 10">
            <a:extLst>
              <a:ext uri="{FF2B5EF4-FFF2-40B4-BE49-F238E27FC236}">
                <a16:creationId xmlns:a16="http://schemas.microsoft.com/office/drawing/2014/main" id="{F18303A0-4691-41C4-A742-8683414CEF60}"/>
              </a:ext>
            </a:extLst>
          </p:cNvPr>
          <p:cNvSpPr txBox="1"/>
          <p:nvPr/>
        </p:nvSpPr>
        <p:spPr>
          <a:xfrm>
            <a:off x="497305" y="3148071"/>
            <a:ext cx="426833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a:latin typeface="Arial" panose="020B0604020202020204" pitchFamily="34" charset="0"/>
                <a:ea typeface="+mn-lt"/>
                <a:cs typeface="Arial" panose="020B0604020202020204" pitchFamily="34" charset="0"/>
              </a:rPr>
              <a:t>The</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user</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chooses</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which</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cloud</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service</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provider</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to</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connect</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to</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and</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enters</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the</a:t>
            </a:r>
            <a:r>
              <a:rPr lang="zh-TW" altLang="en-US">
                <a:latin typeface="Arial" panose="020B0604020202020204" pitchFamily="34" charset="0"/>
                <a:ea typeface="Microsoft JhengHei"/>
                <a:cs typeface="Arial" panose="020B0604020202020204" pitchFamily="34" charset="0"/>
              </a:rPr>
              <a:t> </a:t>
            </a:r>
            <a:r>
              <a:rPr lang="zh-TW">
                <a:latin typeface="Arial" panose="020B0604020202020204" pitchFamily="34" charset="0"/>
                <a:ea typeface="Microsoft JhengHei"/>
                <a:cs typeface="Arial" panose="020B0604020202020204" pitchFamily="34" charset="0"/>
              </a:rPr>
              <a:t>Access key</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and</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test</a:t>
            </a:r>
            <a:r>
              <a:rPr lang="zh-TW" altLang="en-US">
                <a:latin typeface="Arial" panose="020B0604020202020204" pitchFamily="34" charset="0"/>
                <a:ea typeface="Microsoft JhengHei"/>
                <a:cs typeface="Arial" panose="020B0604020202020204" pitchFamily="34" charset="0"/>
              </a:rPr>
              <a:t> </a:t>
            </a:r>
            <a:r>
              <a:rPr lang="en-US" altLang="zh-TW">
                <a:latin typeface="Arial" panose="020B0604020202020204" pitchFamily="34" charset="0"/>
                <a:ea typeface="+mn-lt"/>
                <a:cs typeface="Arial" panose="020B0604020202020204" pitchFamily="34" charset="0"/>
              </a:rPr>
              <a:t>connection.</a:t>
            </a:r>
            <a:endParaRPr lang="zh-TW" altLang="en-US">
              <a:latin typeface="Arial" panose="020B0604020202020204" pitchFamily="34" charset="0"/>
              <a:ea typeface="Microsoft JhengHei"/>
              <a:cs typeface="Arial" panose="020B0604020202020204" pitchFamily="34" charset="0"/>
            </a:endParaRPr>
          </a:p>
          <a:p>
            <a:endParaRPr lang="zh-TW" altLang="en-US">
              <a:latin typeface="Arial" panose="020B0604020202020204" pitchFamily="34" charset="0"/>
              <a:ea typeface="Microsoft JhengHei"/>
              <a:cs typeface="Arial" panose="020B0604020202020204" pitchFamily="34" charset="0"/>
            </a:endParaRPr>
          </a:p>
        </p:txBody>
      </p:sp>
      <p:sp>
        <p:nvSpPr>
          <p:cNvPr id="5" name="矩形: 圓角 4">
            <a:extLst>
              <a:ext uri="{FF2B5EF4-FFF2-40B4-BE49-F238E27FC236}">
                <a16:creationId xmlns:a16="http://schemas.microsoft.com/office/drawing/2014/main" id="{B1CB98EC-CED3-4F20-A287-11A8F83E969A}"/>
              </a:ext>
            </a:extLst>
          </p:cNvPr>
          <p:cNvSpPr/>
          <p:nvPr/>
        </p:nvSpPr>
        <p:spPr>
          <a:xfrm>
            <a:off x="547460" y="2379164"/>
            <a:ext cx="1330037" cy="600364"/>
          </a:xfrm>
          <a:prstGeom prst="roundRect">
            <a:avLst/>
          </a:prstGeom>
          <a:solidFill>
            <a:srgbClr val="8B2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a:latin typeface="Arial" panose="020B0604020202020204" pitchFamily="34" charset="0"/>
                <a:cs typeface="Arial" panose="020B0604020202020204" pitchFamily="34" charset="0"/>
              </a:rPr>
              <a:t>Step</a:t>
            </a:r>
            <a:r>
              <a:rPr lang="en-US" altLang="zh-TW" sz="2400">
                <a:latin typeface="Arial" panose="020B0604020202020204" pitchFamily="34" charset="0"/>
                <a:cs typeface="Arial" panose="020B0604020202020204" pitchFamily="34" charset="0"/>
              </a:rPr>
              <a:t>.1</a:t>
            </a:r>
          </a:p>
        </p:txBody>
      </p:sp>
      <p:grpSp>
        <p:nvGrpSpPr>
          <p:cNvPr id="9" name="群組 8">
            <a:extLst>
              <a:ext uri="{FF2B5EF4-FFF2-40B4-BE49-F238E27FC236}">
                <a16:creationId xmlns:a16="http://schemas.microsoft.com/office/drawing/2014/main" id="{46C4413C-4F9F-4CD4-A46D-0580879ADF26}"/>
              </a:ext>
            </a:extLst>
          </p:cNvPr>
          <p:cNvGrpSpPr/>
          <p:nvPr/>
        </p:nvGrpSpPr>
        <p:grpSpPr>
          <a:xfrm>
            <a:off x="5395523" y="1564586"/>
            <a:ext cx="6045056" cy="4636564"/>
            <a:chOff x="5473290" y="1317370"/>
            <a:chExt cx="6225530" cy="4774988"/>
          </a:xfrm>
        </p:grpSpPr>
        <p:pic>
          <p:nvPicPr>
            <p:cNvPr id="12" name="Picture 4">
              <a:extLst>
                <a:ext uri="{FF2B5EF4-FFF2-40B4-BE49-F238E27FC236}">
                  <a16:creationId xmlns:a16="http://schemas.microsoft.com/office/drawing/2014/main" id="{A1E8DC52-D2BD-4C6B-B580-9D48AC362327}"/>
                </a:ext>
              </a:extLst>
            </p:cNvPr>
            <p:cNvPicPr>
              <a:picLocks noChangeAspect="1"/>
            </p:cNvPicPr>
            <p:nvPr/>
          </p:nvPicPr>
          <p:blipFill>
            <a:blip r:embed="rId3"/>
            <a:stretch>
              <a:fillRect/>
            </a:stretch>
          </p:blipFill>
          <p:spPr>
            <a:xfrm>
              <a:off x="5473290" y="1317370"/>
              <a:ext cx="6225530" cy="4774988"/>
            </a:xfrm>
            <a:prstGeom prst="roundRect">
              <a:avLst>
                <a:gd name="adj" fmla="val 1848"/>
              </a:avLst>
            </a:prstGeom>
            <a:solidFill>
              <a:srgbClr val="FFFFFF">
                <a:shade val="85000"/>
              </a:srgbClr>
            </a:solidFill>
            <a:ln>
              <a:noFill/>
            </a:ln>
            <a:effectLst/>
          </p:spPr>
        </p:pic>
        <p:sp>
          <p:nvSpPr>
            <p:cNvPr id="13" name="Minus Sign 2">
              <a:extLst>
                <a:ext uri="{FF2B5EF4-FFF2-40B4-BE49-F238E27FC236}">
                  <a16:creationId xmlns:a16="http://schemas.microsoft.com/office/drawing/2014/main" id="{B196C1B9-5749-4FBE-8E6C-7AA358B8BD54}"/>
                </a:ext>
              </a:extLst>
            </p:cNvPr>
            <p:cNvSpPr/>
            <p:nvPr/>
          </p:nvSpPr>
          <p:spPr>
            <a:xfrm>
              <a:off x="7405666" y="3153136"/>
              <a:ext cx="1712088" cy="52086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Sign 6">
              <a:extLst>
                <a:ext uri="{FF2B5EF4-FFF2-40B4-BE49-F238E27FC236}">
                  <a16:creationId xmlns:a16="http://schemas.microsoft.com/office/drawing/2014/main" id="{EB4C49F7-83C1-4C73-BCE4-669636DC2504}"/>
                </a:ext>
              </a:extLst>
            </p:cNvPr>
            <p:cNvSpPr/>
            <p:nvPr/>
          </p:nvSpPr>
          <p:spPr>
            <a:xfrm>
              <a:off x="7405666" y="3444433"/>
              <a:ext cx="1697619" cy="520861"/>
            </a:xfrm>
            <a:prstGeom prst="mathMin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163500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字方塊 6">
            <a:extLst>
              <a:ext uri="{FF2B5EF4-FFF2-40B4-BE49-F238E27FC236}">
                <a16:creationId xmlns:a16="http://schemas.microsoft.com/office/drawing/2014/main" id="{D41E7893-552A-42BB-806C-E258637A1FF8}"/>
              </a:ext>
            </a:extLst>
          </p:cNvPr>
          <p:cNvSpPr txBox="1"/>
          <p:nvPr/>
        </p:nvSpPr>
        <p:spPr>
          <a:xfrm>
            <a:off x="487131" y="1876759"/>
            <a:ext cx="4467402" cy="4201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spcBef>
                <a:spcPts val="600"/>
              </a:spcBef>
              <a:buAutoNum type="arabicPeriod"/>
            </a:pPr>
            <a:r>
              <a:rPr lang="en-US" altLang="zh-TW">
                <a:latin typeface="Arial"/>
                <a:ea typeface="+mn-lt"/>
                <a:cs typeface="Arial"/>
              </a:rPr>
              <a:t>User</a:t>
            </a:r>
            <a:r>
              <a:rPr lang="zh-TW" altLang="en-US">
                <a:latin typeface="Arial"/>
                <a:ea typeface="Microsoft JhengHei"/>
                <a:cs typeface="Arial"/>
              </a:rPr>
              <a:t> </a:t>
            </a:r>
            <a:r>
              <a:rPr lang="en-US" altLang="zh-TW">
                <a:latin typeface="Arial"/>
                <a:ea typeface="+mn-lt"/>
                <a:cs typeface="Arial"/>
              </a:rPr>
              <a:t>selects</a:t>
            </a:r>
            <a:r>
              <a:rPr lang="zh-TW" altLang="en-US">
                <a:latin typeface="Arial"/>
                <a:ea typeface="Microsoft JhengHei"/>
                <a:cs typeface="Arial"/>
              </a:rPr>
              <a:t> [</a:t>
            </a:r>
            <a:r>
              <a:rPr lang="zh-TW">
                <a:latin typeface="Arial"/>
                <a:ea typeface="Microsoft JhengHei"/>
                <a:cs typeface="Arial"/>
              </a:rPr>
              <a:t>Attach</a:t>
            </a:r>
            <a:r>
              <a:rPr lang="en-US" altLang="zh-TW">
                <a:latin typeface="Arial"/>
                <a:ea typeface="+mn-lt"/>
                <a:cs typeface="Arial"/>
              </a:rPr>
              <a:t>ed</a:t>
            </a:r>
            <a:r>
              <a:rPr lang="zh-TW">
                <a:latin typeface="Arial"/>
                <a:ea typeface="Microsoft JhengHei"/>
                <a:cs typeface="Arial"/>
              </a:rPr>
              <a:t> </a:t>
            </a:r>
            <a:r>
              <a:rPr lang="en-US" altLang="zh-TW">
                <a:latin typeface="Arial"/>
                <a:ea typeface="Microsoft JhengHei"/>
                <a:cs typeface="Arial"/>
              </a:rPr>
              <a:t>an existing c</a:t>
            </a:r>
            <a:r>
              <a:rPr lang="zh-TW">
                <a:latin typeface="Arial"/>
                <a:ea typeface="Microsoft JhengHei"/>
                <a:cs typeface="Arial"/>
              </a:rPr>
              <a:t>loud LUN</a:t>
            </a:r>
            <a:r>
              <a:rPr lang="en-US" altLang="zh-TW">
                <a:latin typeface="Arial"/>
                <a:ea typeface="Microsoft JhengHei"/>
                <a:cs typeface="Arial"/>
              </a:rPr>
              <a:t>.</a:t>
            </a:r>
            <a:endParaRPr lang="zh-TW">
              <a:latin typeface="Arial"/>
              <a:ea typeface="Microsoft JhengHei"/>
              <a:cs typeface="Arial"/>
            </a:endParaRPr>
          </a:p>
          <a:p>
            <a:pPr marL="342900" indent="-342900">
              <a:spcBef>
                <a:spcPts val="600"/>
              </a:spcBef>
              <a:buAutoNum type="arabicPeriod"/>
            </a:pPr>
            <a:r>
              <a:rPr lang="zh-TW">
                <a:latin typeface="Arial"/>
                <a:ea typeface="Microsoft JhengHei"/>
                <a:cs typeface="Arial"/>
              </a:rPr>
              <a:t>Status:</a:t>
            </a:r>
            <a:r>
              <a:rPr lang="zh-TW" altLang="en-US">
                <a:latin typeface="Arial"/>
                <a:ea typeface="Microsoft JhengHei"/>
                <a:cs typeface="Arial"/>
              </a:rPr>
              <a:t> </a:t>
            </a:r>
            <a:r>
              <a:rPr lang="en-US" altLang="zh-TW">
                <a:latin typeface="Arial"/>
                <a:ea typeface="+mn-lt"/>
                <a:cs typeface="Arial"/>
              </a:rPr>
              <a:t>Divided</a:t>
            </a:r>
            <a:r>
              <a:rPr lang="zh-TW" altLang="en-US">
                <a:latin typeface="Arial"/>
                <a:ea typeface="Microsoft JhengHei"/>
                <a:cs typeface="Arial"/>
              </a:rPr>
              <a:t> </a:t>
            </a:r>
            <a:r>
              <a:rPr lang="en-US" altLang="zh-TW">
                <a:latin typeface="Arial"/>
                <a:ea typeface="+mn-lt"/>
                <a:cs typeface="Arial"/>
              </a:rPr>
              <a:t>into</a:t>
            </a:r>
            <a:r>
              <a:rPr lang="zh-TW" altLang="en-US">
                <a:latin typeface="Arial"/>
                <a:ea typeface="Microsoft JhengHei"/>
                <a:cs typeface="Arial"/>
              </a:rPr>
              <a:t> </a:t>
            </a:r>
            <a:r>
              <a:rPr lang="en-US" altLang="zh-TW">
                <a:latin typeface="Arial"/>
                <a:ea typeface="+mn-lt"/>
                <a:cs typeface="Arial"/>
              </a:rPr>
              <a:t>three</a:t>
            </a:r>
            <a:r>
              <a:rPr lang="zh-TW" altLang="en-US">
                <a:latin typeface="Arial"/>
                <a:ea typeface="Microsoft JhengHei"/>
                <a:cs typeface="Arial"/>
              </a:rPr>
              <a:t> </a:t>
            </a:r>
            <a:r>
              <a:rPr lang="en-US" altLang="zh-TW">
                <a:latin typeface="Arial"/>
                <a:ea typeface="+mn-lt"/>
                <a:cs typeface="Arial"/>
              </a:rPr>
              <a:t>states,</a:t>
            </a:r>
            <a:r>
              <a:rPr lang="zh-TW" altLang="en-US">
                <a:latin typeface="Arial"/>
                <a:ea typeface="Microsoft JhengHei"/>
                <a:cs typeface="Arial"/>
              </a:rPr>
              <a:t> </a:t>
            </a:r>
            <a:r>
              <a:rPr lang="zh-TW">
                <a:latin typeface="Arial"/>
                <a:ea typeface="Microsoft JhengHei"/>
                <a:cs typeface="Arial"/>
              </a:rPr>
              <a:t>occupied</a:t>
            </a:r>
            <a:r>
              <a:rPr lang="zh-TW" altLang="en-US">
                <a:latin typeface="Arial"/>
                <a:ea typeface="Microsoft JhengHei"/>
                <a:cs typeface="Arial"/>
              </a:rPr>
              <a:t> </a:t>
            </a:r>
            <a:r>
              <a:rPr lang="zh-TW">
                <a:latin typeface="Arial"/>
                <a:ea typeface="Microsoft JhengHei"/>
                <a:cs typeface="Arial"/>
              </a:rPr>
              <a:t>(using), occupied</a:t>
            </a:r>
            <a:r>
              <a:rPr lang="zh-TW" altLang="en-US">
                <a:latin typeface="Arial"/>
                <a:ea typeface="Microsoft JhengHei"/>
                <a:cs typeface="Arial"/>
              </a:rPr>
              <a:t> </a:t>
            </a:r>
            <a:r>
              <a:rPr lang="zh-TW">
                <a:latin typeface="Arial"/>
                <a:ea typeface="Microsoft JhengHei"/>
                <a:cs typeface="Arial"/>
              </a:rPr>
              <a:t>(</a:t>
            </a:r>
            <a:r>
              <a:rPr lang="en-US" altLang="zh-TW">
                <a:latin typeface="Arial"/>
                <a:ea typeface="+mn-lt"/>
                <a:cs typeface="Arial"/>
              </a:rPr>
              <a:t>abnormal</a:t>
            </a:r>
            <a:r>
              <a:rPr lang="zh-TW">
                <a:latin typeface="Arial"/>
                <a:ea typeface="Microsoft JhengHei"/>
                <a:cs typeface="Arial"/>
              </a:rPr>
              <a:t>), idle</a:t>
            </a:r>
            <a:r>
              <a:rPr lang="zh-TW" altLang="en-US">
                <a:latin typeface="Arial"/>
                <a:ea typeface="Microsoft JhengHei"/>
                <a:cs typeface="Arial"/>
              </a:rPr>
              <a:t> </a:t>
            </a:r>
            <a:r>
              <a:rPr lang="zh-TW">
                <a:latin typeface="Arial"/>
                <a:ea typeface="Microsoft JhengHei"/>
                <a:cs typeface="Arial"/>
              </a:rPr>
              <a:t>(</a:t>
            </a:r>
            <a:r>
              <a:rPr lang="en-US" altLang="zh-TW">
                <a:latin typeface="Arial"/>
                <a:ea typeface="+mn-lt"/>
                <a:cs typeface="Arial"/>
              </a:rPr>
              <a:t>secure</a:t>
            </a:r>
            <a:r>
              <a:rPr lang="zh-TW" altLang="en-US">
                <a:latin typeface="Arial"/>
                <a:ea typeface="Microsoft JhengHei"/>
                <a:cs typeface="Arial"/>
              </a:rPr>
              <a:t> </a:t>
            </a:r>
            <a:r>
              <a:rPr lang="en-US" altLang="zh-TW">
                <a:latin typeface="Arial"/>
                <a:ea typeface="+mn-lt"/>
                <a:cs typeface="Arial"/>
              </a:rPr>
              <a:t>transfer</a:t>
            </a:r>
            <a:r>
              <a:rPr lang="zh-TW">
                <a:latin typeface="Arial"/>
                <a:ea typeface="Microsoft JhengHei"/>
                <a:cs typeface="Arial"/>
              </a:rPr>
              <a:t>)</a:t>
            </a:r>
            <a:r>
              <a:rPr lang="en-US" altLang="zh-TW">
                <a:latin typeface="Arial"/>
                <a:ea typeface="Microsoft JhengHei"/>
                <a:cs typeface="Arial"/>
              </a:rPr>
              <a:t>.</a:t>
            </a:r>
            <a:endParaRPr lang="zh-TW">
              <a:latin typeface="Arial"/>
              <a:ea typeface="Microsoft JhengHei"/>
              <a:cs typeface="Arial"/>
            </a:endParaRPr>
          </a:p>
          <a:p>
            <a:pPr marL="342900" indent="-342900">
              <a:spcBef>
                <a:spcPts val="600"/>
              </a:spcBef>
              <a:buAutoNum type="arabicPeriod"/>
            </a:pPr>
            <a:r>
              <a:rPr lang="en-US" altLang="zh-TW">
                <a:latin typeface="Arial"/>
                <a:ea typeface="+mn-lt"/>
                <a:cs typeface="Arial"/>
              </a:rPr>
              <a:t>Show</a:t>
            </a:r>
            <a:r>
              <a:rPr lang="zh-TW" altLang="en-US">
                <a:latin typeface="Arial"/>
                <a:ea typeface="Microsoft JhengHei"/>
                <a:cs typeface="Arial"/>
              </a:rPr>
              <a:t> </a:t>
            </a:r>
            <a:r>
              <a:rPr lang="en-US" altLang="zh-TW">
                <a:latin typeface="Arial"/>
                <a:ea typeface="+mn-lt"/>
                <a:cs typeface="Arial"/>
              </a:rPr>
              <a:t>last</a:t>
            </a:r>
            <a:r>
              <a:rPr lang="zh-TW" altLang="en-US">
                <a:latin typeface="Arial"/>
                <a:ea typeface="Microsoft JhengHei"/>
                <a:cs typeface="Arial"/>
              </a:rPr>
              <a:t> </a:t>
            </a:r>
            <a:r>
              <a:rPr lang="zh-TW">
                <a:latin typeface="Arial"/>
                <a:ea typeface="Microsoft JhengHei"/>
                <a:cs typeface="Arial"/>
              </a:rPr>
              <a:t>heartbeat </a:t>
            </a:r>
            <a:r>
              <a:rPr lang="en-US" altLang="zh-TW">
                <a:latin typeface="Arial"/>
                <a:ea typeface="+mn-lt"/>
                <a:cs typeface="Arial"/>
              </a:rPr>
              <a:t>time</a:t>
            </a:r>
            <a:r>
              <a:rPr lang="zh-TW" altLang="en-US">
                <a:latin typeface="Arial"/>
                <a:ea typeface="Microsoft JhengHei"/>
                <a:cs typeface="Arial"/>
              </a:rPr>
              <a:t> </a:t>
            </a:r>
            <a:r>
              <a:rPr lang="en-US" altLang="zh-TW">
                <a:latin typeface="Arial"/>
                <a:ea typeface="+mn-lt"/>
                <a:cs typeface="Arial"/>
              </a:rPr>
              <a:t>and</a:t>
            </a:r>
            <a:r>
              <a:rPr lang="zh-TW" altLang="en-US">
                <a:latin typeface="Arial"/>
                <a:ea typeface="Microsoft JhengHei"/>
                <a:cs typeface="Arial"/>
              </a:rPr>
              <a:t> </a:t>
            </a:r>
            <a:r>
              <a:rPr lang="zh-TW">
                <a:latin typeface="Arial"/>
                <a:ea typeface="Microsoft JhengHei"/>
                <a:cs typeface="Arial"/>
              </a:rPr>
              <a:t>NAS IP</a:t>
            </a:r>
            <a:r>
              <a:rPr lang="zh-TW" altLang="en-US">
                <a:latin typeface="Arial"/>
                <a:ea typeface="Microsoft JhengHei"/>
                <a:cs typeface="Arial"/>
              </a:rPr>
              <a:t> </a:t>
            </a:r>
            <a:r>
              <a:rPr lang="en-US" altLang="zh-TW">
                <a:latin typeface="Arial"/>
                <a:ea typeface="+mn-lt"/>
                <a:cs typeface="Arial"/>
              </a:rPr>
              <a:t>being</a:t>
            </a:r>
            <a:r>
              <a:rPr lang="zh-TW" altLang="en-US">
                <a:latin typeface="Arial"/>
                <a:ea typeface="Microsoft JhengHei"/>
                <a:cs typeface="Arial"/>
              </a:rPr>
              <a:t> </a:t>
            </a:r>
            <a:r>
              <a:rPr lang="en-US" altLang="zh-TW">
                <a:latin typeface="Arial"/>
                <a:ea typeface="+mn-lt"/>
                <a:cs typeface="Arial"/>
              </a:rPr>
              <a:t>occupied.</a:t>
            </a:r>
            <a:endParaRPr lang="zh-TW">
              <a:latin typeface="Arial"/>
              <a:ea typeface="Microsoft JhengHei"/>
              <a:cs typeface="Arial"/>
            </a:endParaRPr>
          </a:p>
          <a:p>
            <a:pPr marL="342900" indent="-342900">
              <a:spcBef>
                <a:spcPts val="600"/>
              </a:spcBef>
              <a:buAutoNum type="arabicPeriod"/>
            </a:pPr>
            <a:r>
              <a:rPr lang="en-US" altLang="zh-TW">
                <a:latin typeface="Arial"/>
                <a:ea typeface="+mn-lt"/>
                <a:cs typeface="Arial"/>
              </a:rPr>
              <a:t>After</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en-US" altLang="zh-TW">
                <a:latin typeface="Arial"/>
                <a:ea typeface="+mn-lt"/>
                <a:cs typeface="Arial"/>
              </a:rPr>
              <a:t>user</a:t>
            </a:r>
            <a:r>
              <a:rPr lang="zh-TW" altLang="en-US">
                <a:latin typeface="Arial"/>
                <a:ea typeface="Microsoft JhengHei"/>
                <a:cs typeface="Arial"/>
              </a:rPr>
              <a:t> </a:t>
            </a:r>
            <a:r>
              <a:rPr lang="en-US" altLang="zh-TW">
                <a:latin typeface="Arial"/>
                <a:ea typeface="+mn-lt"/>
                <a:cs typeface="Arial"/>
              </a:rPr>
              <a:t>selects</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en-US" altLang="zh-TW">
                <a:latin typeface="Arial"/>
                <a:ea typeface="+mn-lt"/>
                <a:cs typeface="Arial"/>
              </a:rPr>
              <a:t>cloud</a:t>
            </a:r>
            <a:r>
              <a:rPr lang="zh-TW" altLang="en-US">
                <a:latin typeface="Arial"/>
                <a:ea typeface="Microsoft JhengHei"/>
                <a:cs typeface="Arial"/>
              </a:rPr>
              <a:t> </a:t>
            </a:r>
            <a:r>
              <a:rPr lang="en-US" altLang="zh-TW">
                <a:latin typeface="Arial"/>
                <a:ea typeface="+mn-lt"/>
                <a:cs typeface="Arial"/>
              </a:rPr>
              <a:t>Volume/LUN</a:t>
            </a:r>
            <a:r>
              <a:rPr lang="zh-TW" altLang="en-US">
                <a:latin typeface="Arial"/>
                <a:ea typeface="Microsoft JhengHei"/>
                <a:cs typeface="Arial"/>
              </a:rPr>
              <a:t> </a:t>
            </a:r>
            <a:r>
              <a:rPr lang="en-US" altLang="zh-TW">
                <a:latin typeface="Arial"/>
                <a:ea typeface="+mn-lt"/>
                <a:cs typeface="Arial"/>
              </a:rPr>
              <a:t>of</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en-US" altLang="zh-TW">
                <a:latin typeface="Arial"/>
                <a:ea typeface="+mn-lt"/>
                <a:cs typeface="Arial"/>
              </a:rPr>
              <a:t>two</a:t>
            </a:r>
            <a:r>
              <a:rPr lang="zh-TW" altLang="en-US">
                <a:latin typeface="Arial"/>
                <a:ea typeface="Microsoft JhengHei"/>
                <a:cs typeface="Arial"/>
              </a:rPr>
              <a:t> </a:t>
            </a:r>
            <a:r>
              <a:rPr lang="en-US" altLang="zh-TW">
                <a:latin typeface="Arial"/>
                <a:ea typeface="+mn-lt"/>
                <a:cs typeface="Arial"/>
              </a:rPr>
              <a:t>states</a:t>
            </a:r>
            <a:r>
              <a:rPr lang="zh-TW" altLang="en-US">
                <a:latin typeface="Arial"/>
                <a:ea typeface="Microsoft JhengHei"/>
                <a:cs typeface="Arial"/>
              </a:rPr>
              <a:t> </a:t>
            </a:r>
            <a:r>
              <a:rPr lang="en-US" altLang="zh-TW">
                <a:latin typeface="Arial"/>
                <a:ea typeface="+mn-lt"/>
                <a:cs typeface="Arial"/>
              </a:rPr>
              <a:t>of</a:t>
            </a:r>
            <a:r>
              <a:rPr lang="zh-TW" altLang="en-US">
                <a:latin typeface="Arial"/>
                <a:ea typeface="Microsoft JhengHei"/>
                <a:cs typeface="Arial"/>
              </a:rPr>
              <a:t> </a:t>
            </a:r>
            <a:r>
              <a:rPr lang="zh-TW">
                <a:latin typeface="Arial"/>
                <a:ea typeface="Microsoft JhengHei"/>
                <a:cs typeface="Arial"/>
              </a:rPr>
              <a:t>occupied</a:t>
            </a:r>
            <a:r>
              <a:rPr lang="zh-TW" altLang="en-US">
                <a:latin typeface="Arial"/>
                <a:ea typeface="Microsoft JhengHei"/>
                <a:cs typeface="Arial"/>
              </a:rPr>
              <a:t> </a:t>
            </a:r>
            <a:r>
              <a:rPr lang="zh-TW">
                <a:latin typeface="Arial"/>
                <a:ea typeface="Microsoft JhengHei"/>
                <a:cs typeface="Arial"/>
              </a:rPr>
              <a:t>(using)</a:t>
            </a:r>
            <a:r>
              <a:rPr lang="zh-TW" altLang="en-US">
                <a:latin typeface="Arial"/>
                <a:ea typeface="Microsoft JhengHei"/>
                <a:cs typeface="Arial"/>
              </a:rPr>
              <a:t> </a:t>
            </a:r>
            <a:r>
              <a:rPr lang="en-US" altLang="zh-TW">
                <a:latin typeface="Arial"/>
                <a:ea typeface="+mn-lt"/>
                <a:cs typeface="Arial"/>
              </a:rPr>
              <a:t>and</a:t>
            </a:r>
            <a:r>
              <a:rPr lang="zh-TW" altLang="en-US">
                <a:latin typeface="Arial"/>
                <a:ea typeface="Microsoft JhengHei"/>
                <a:cs typeface="Arial"/>
              </a:rPr>
              <a:t> </a:t>
            </a:r>
            <a:r>
              <a:rPr lang="zh-TW">
                <a:latin typeface="Arial"/>
                <a:ea typeface="Microsoft JhengHei"/>
                <a:cs typeface="Arial"/>
              </a:rPr>
              <a:t>occupied</a:t>
            </a:r>
            <a:r>
              <a:rPr lang="zh-TW" altLang="en-US">
                <a:latin typeface="Arial"/>
                <a:ea typeface="Microsoft JhengHei"/>
                <a:cs typeface="Arial"/>
              </a:rPr>
              <a:t> </a:t>
            </a:r>
            <a:r>
              <a:rPr lang="zh-TW">
                <a:latin typeface="Arial"/>
                <a:ea typeface="Microsoft JhengHei"/>
                <a:cs typeface="Arial"/>
              </a:rPr>
              <a:t>(unused)</a:t>
            </a:r>
            <a:r>
              <a:rPr lang="en-US" altLang="zh-TW">
                <a:latin typeface="Arial"/>
                <a:ea typeface="+mn-lt"/>
                <a:cs typeface="Arial"/>
              </a:rPr>
              <a:t>,</a:t>
            </a:r>
            <a:r>
              <a:rPr lang="zh-TW" altLang="en-US">
                <a:latin typeface="Arial"/>
                <a:ea typeface="Microsoft JhengHei"/>
                <a:cs typeface="Arial"/>
              </a:rPr>
              <a:t> </a:t>
            </a:r>
            <a:r>
              <a:rPr lang="en-US" altLang="zh-TW">
                <a:latin typeface="Arial"/>
                <a:ea typeface="+mn-lt"/>
                <a:cs typeface="Arial"/>
              </a:rPr>
              <a:t>pressing</a:t>
            </a:r>
            <a:r>
              <a:rPr lang="zh-TW" altLang="en-US">
                <a:latin typeface="Arial"/>
                <a:ea typeface="Microsoft JhengHei"/>
                <a:cs typeface="Arial"/>
              </a:rPr>
              <a:t> </a:t>
            </a:r>
            <a:r>
              <a:rPr lang="en-US" altLang="zh-TW">
                <a:latin typeface="Arial"/>
                <a:ea typeface="+mn-lt"/>
                <a:cs typeface="Arial"/>
              </a:rPr>
              <a:t>"Next"</a:t>
            </a:r>
            <a:r>
              <a:rPr lang="zh-TW" altLang="en-US">
                <a:latin typeface="Arial"/>
                <a:ea typeface="Microsoft JhengHei"/>
                <a:cs typeface="Arial"/>
              </a:rPr>
              <a:t> </a:t>
            </a:r>
            <a:r>
              <a:rPr lang="en-US" altLang="zh-TW" err="1">
                <a:latin typeface="Arial"/>
                <a:ea typeface="+mn-lt"/>
                <a:cs typeface="Arial"/>
              </a:rPr>
              <a:t>wil</a:t>
            </a:r>
            <a:r>
              <a:rPr lang="zh-TW">
                <a:latin typeface="Arial"/>
                <a:ea typeface="Microsoft JhengHei"/>
                <a:cs typeface="Arial"/>
              </a:rPr>
              <a:t>l</a:t>
            </a:r>
            <a:r>
              <a:rPr lang="zh-TW" altLang="en-US">
                <a:latin typeface="Arial"/>
                <a:ea typeface="Microsoft JhengHei"/>
                <a:cs typeface="Arial"/>
              </a:rPr>
              <a:t> </a:t>
            </a:r>
            <a:r>
              <a:rPr lang="en-US" altLang="zh-TW">
                <a:latin typeface="Arial"/>
                <a:ea typeface="+mn-lt"/>
                <a:cs typeface="Arial"/>
              </a:rPr>
              <a:t>p</a:t>
            </a:r>
            <a:r>
              <a:rPr lang="zh-TW">
                <a:latin typeface="Arial"/>
                <a:ea typeface="Microsoft JhengHei"/>
                <a:cs typeface="Arial"/>
              </a:rPr>
              <a:t>o</a:t>
            </a:r>
            <a:r>
              <a:rPr lang="en-US" altLang="zh-TW">
                <a:latin typeface="Arial"/>
                <a:ea typeface="+mn-lt"/>
                <a:cs typeface="Arial"/>
              </a:rPr>
              <a:t>p</a:t>
            </a:r>
            <a:r>
              <a:rPr lang="zh-TW" altLang="en-US">
                <a:latin typeface="Arial"/>
                <a:ea typeface="Microsoft JhengHei"/>
                <a:cs typeface="Arial"/>
              </a:rPr>
              <a:t> </a:t>
            </a:r>
            <a:r>
              <a:rPr lang="zh-TW">
                <a:latin typeface="Arial"/>
                <a:ea typeface="Microsoft JhengHei"/>
                <a:cs typeface="Arial"/>
              </a:rPr>
              <a:t>u</a:t>
            </a:r>
            <a:r>
              <a:rPr lang="en-US" altLang="zh-TW">
                <a:latin typeface="Arial"/>
                <a:ea typeface="+mn-lt"/>
                <a:cs typeface="Arial"/>
              </a:rPr>
              <a:t>p</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en-US" altLang="zh-TW">
                <a:latin typeface="Arial"/>
                <a:ea typeface="+mn-lt"/>
                <a:cs typeface="Arial"/>
              </a:rPr>
              <a:t>win</a:t>
            </a:r>
            <a:r>
              <a:rPr lang="zh-TW">
                <a:latin typeface="Arial"/>
                <a:ea typeface="Microsoft JhengHei"/>
                <a:cs typeface="Arial"/>
              </a:rPr>
              <a:t>do</a:t>
            </a:r>
            <a:r>
              <a:rPr lang="en-US" altLang="zh-TW">
                <a:latin typeface="Arial"/>
                <a:ea typeface="+mn-lt"/>
                <a:cs typeface="Arial"/>
              </a:rPr>
              <a:t>w</a:t>
            </a:r>
            <a:r>
              <a:rPr lang="zh-TW" altLang="en-US">
                <a:latin typeface="Arial"/>
                <a:ea typeface="Microsoft JhengHei"/>
                <a:cs typeface="Arial"/>
              </a:rPr>
              <a:t> </a:t>
            </a:r>
            <a:r>
              <a:rPr lang="en-US" altLang="zh-TW">
                <a:latin typeface="Arial"/>
                <a:ea typeface="+mn-lt"/>
                <a:cs typeface="Arial"/>
              </a:rPr>
              <a:t>to</a:t>
            </a:r>
            <a:r>
              <a:rPr lang="zh-TW" altLang="en-US">
                <a:latin typeface="Arial"/>
                <a:ea typeface="Microsoft JhengHei"/>
                <a:cs typeface="Arial"/>
              </a:rPr>
              <a:t> </a:t>
            </a:r>
            <a:r>
              <a:rPr lang="en-US" altLang="zh-TW">
                <a:latin typeface="Arial"/>
                <a:ea typeface="+mn-lt"/>
                <a:cs typeface="Arial"/>
              </a:rPr>
              <a:t>warn</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zh-TW">
                <a:latin typeface="Arial"/>
                <a:ea typeface="Microsoft JhengHei"/>
                <a:cs typeface="Arial"/>
              </a:rPr>
              <a:t>u</a:t>
            </a:r>
            <a:r>
              <a:rPr lang="en-US" altLang="zh-TW">
                <a:latin typeface="Arial"/>
                <a:ea typeface="+mn-lt"/>
                <a:cs typeface="Arial"/>
              </a:rPr>
              <a:t>ser</a:t>
            </a:r>
            <a:r>
              <a:rPr lang="zh-TW" altLang="en-US">
                <a:latin typeface="Arial"/>
                <a:ea typeface="Microsoft JhengHei"/>
                <a:cs typeface="Arial"/>
              </a:rPr>
              <a:t> </a:t>
            </a:r>
            <a:r>
              <a:rPr lang="en-US" altLang="zh-TW">
                <a:latin typeface="Arial"/>
                <a:ea typeface="+mn-lt"/>
                <a:cs typeface="Arial"/>
              </a:rPr>
              <a:t>and</a:t>
            </a:r>
            <a:r>
              <a:rPr lang="zh-TW" altLang="en-US">
                <a:latin typeface="Arial"/>
                <a:ea typeface="Microsoft JhengHei"/>
                <a:cs typeface="Arial"/>
              </a:rPr>
              <a:t> </a:t>
            </a:r>
            <a:r>
              <a:rPr lang="en-US" altLang="zh-TW">
                <a:latin typeface="Arial"/>
                <a:ea typeface="+mn-lt"/>
                <a:cs typeface="Arial"/>
              </a:rPr>
              <a:t>inform</a:t>
            </a:r>
            <a:r>
              <a:rPr lang="zh-TW" altLang="en-US">
                <a:latin typeface="Arial"/>
                <a:ea typeface="Microsoft JhengHei"/>
                <a:cs typeface="Arial"/>
              </a:rPr>
              <a:t> </a:t>
            </a:r>
            <a:r>
              <a:rPr lang="en-US" altLang="zh-TW">
                <a:latin typeface="Arial"/>
                <a:ea typeface="+mn-lt"/>
                <a:cs typeface="Arial"/>
              </a:rPr>
              <a:t>that</a:t>
            </a:r>
            <a:r>
              <a:rPr lang="zh-TW" altLang="en-US">
                <a:latin typeface="Arial"/>
                <a:ea typeface="Microsoft JhengHei"/>
                <a:cs typeface="Arial"/>
              </a:rPr>
              <a:t> </a:t>
            </a:r>
            <a:r>
              <a:rPr lang="en-US" altLang="zh-TW">
                <a:latin typeface="Arial"/>
                <a:ea typeface="+mn-lt"/>
                <a:cs typeface="Arial"/>
              </a:rPr>
              <a:t>the</a:t>
            </a:r>
            <a:r>
              <a:rPr lang="zh-TW" altLang="en-US">
                <a:latin typeface="Arial"/>
                <a:ea typeface="Microsoft JhengHei"/>
                <a:cs typeface="Arial"/>
              </a:rPr>
              <a:t> </a:t>
            </a:r>
            <a:r>
              <a:rPr lang="zh-TW">
                <a:latin typeface="Arial"/>
                <a:ea typeface="Microsoft JhengHei"/>
                <a:cs typeface="Arial"/>
              </a:rPr>
              <a:t>m</a:t>
            </a:r>
            <a:r>
              <a:rPr lang="en-US" altLang="zh-TW" err="1">
                <a:latin typeface="Arial"/>
                <a:ea typeface="+mn-lt"/>
                <a:cs typeface="Arial"/>
              </a:rPr>
              <a:t>ost</a:t>
            </a:r>
            <a:r>
              <a:rPr lang="zh-TW" altLang="en-US">
                <a:latin typeface="Arial"/>
                <a:ea typeface="Microsoft JhengHei"/>
                <a:cs typeface="Arial"/>
              </a:rPr>
              <a:t> </a:t>
            </a:r>
            <a:r>
              <a:rPr lang="en-US" altLang="zh-TW">
                <a:latin typeface="Arial"/>
                <a:ea typeface="+mn-lt"/>
                <a:cs typeface="Arial"/>
              </a:rPr>
              <a:t>recent</a:t>
            </a:r>
            <a:r>
              <a:rPr lang="zh-TW" altLang="en-US">
                <a:latin typeface="Arial"/>
                <a:ea typeface="Microsoft JhengHei"/>
                <a:cs typeface="Arial"/>
              </a:rPr>
              <a:t> </a:t>
            </a:r>
            <a:r>
              <a:rPr lang="en-US" altLang="zh-TW">
                <a:latin typeface="Arial"/>
                <a:ea typeface="+mn-lt"/>
                <a:cs typeface="Arial"/>
              </a:rPr>
              <a:t>snapshot</a:t>
            </a:r>
            <a:r>
              <a:rPr lang="zh-TW" altLang="en-US">
                <a:latin typeface="Arial"/>
                <a:ea typeface="Microsoft JhengHei"/>
                <a:cs typeface="Arial"/>
              </a:rPr>
              <a:t> </a:t>
            </a:r>
            <a:r>
              <a:rPr lang="en-US" altLang="zh-TW">
                <a:latin typeface="Arial"/>
                <a:ea typeface="+mn-lt"/>
                <a:cs typeface="Arial"/>
              </a:rPr>
              <a:t>w</a:t>
            </a:r>
            <a:r>
              <a:rPr lang="zh-TW">
                <a:latin typeface="Arial"/>
                <a:ea typeface="Microsoft JhengHei"/>
                <a:cs typeface="Arial"/>
              </a:rPr>
              <a:t>i</a:t>
            </a:r>
            <a:r>
              <a:rPr lang="en-US" altLang="zh-TW" err="1">
                <a:latin typeface="Arial"/>
                <a:ea typeface="+mn-lt"/>
                <a:cs typeface="Arial"/>
              </a:rPr>
              <a:t>ll</a:t>
            </a:r>
            <a:r>
              <a:rPr lang="zh-TW" altLang="en-US">
                <a:latin typeface="Arial"/>
                <a:ea typeface="Microsoft JhengHei"/>
                <a:cs typeface="Arial"/>
              </a:rPr>
              <a:t> </a:t>
            </a:r>
            <a:r>
              <a:rPr lang="en-US" altLang="zh-TW">
                <a:latin typeface="Arial"/>
                <a:ea typeface="+mn-lt"/>
                <a:cs typeface="Arial"/>
              </a:rPr>
              <a:t>b</a:t>
            </a:r>
            <a:r>
              <a:rPr lang="zh-TW">
                <a:latin typeface="Arial"/>
                <a:ea typeface="Microsoft JhengHei"/>
                <a:cs typeface="Arial"/>
              </a:rPr>
              <a:t>e</a:t>
            </a:r>
            <a:r>
              <a:rPr lang="zh-TW" altLang="en-US">
                <a:latin typeface="Arial"/>
                <a:ea typeface="Microsoft JhengHei"/>
                <a:cs typeface="Arial"/>
              </a:rPr>
              <a:t> </a:t>
            </a:r>
            <a:r>
              <a:rPr lang="en-US" altLang="zh-TW">
                <a:latin typeface="Arial"/>
                <a:ea typeface="+mn-lt"/>
                <a:cs typeface="Arial"/>
              </a:rPr>
              <a:t>r</a:t>
            </a:r>
            <a:r>
              <a:rPr lang="zh-TW">
                <a:latin typeface="Arial"/>
                <a:ea typeface="Microsoft JhengHei"/>
                <a:cs typeface="Arial"/>
              </a:rPr>
              <a:t>e</a:t>
            </a:r>
            <a:r>
              <a:rPr lang="en-US" altLang="zh-TW">
                <a:latin typeface="Arial"/>
                <a:ea typeface="+mn-lt"/>
                <a:cs typeface="Arial"/>
              </a:rPr>
              <a:t>s</a:t>
            </a:r>
            <a:r>
              <a:rPr lang="zh-TW">
                <a:latin typeface="Arial"/>
                <a:ea typeface="Microsoft JhengHei"/>
                <a:cs typeface="Arial"/>
              </a:rPr>
              <a:t>t</a:t>
            </a:r>
            <a:r>
              <a:rPr lang="en-US" altLang="zh-TW" err="1">
                <a:latin typeface="Arial"/>
                <a:ea typeface="+mn-lt"/>
                <a:cs typeface="Arial"/>
              </a:rPr>
              <a:t>ored</a:t>
            </a:r>
            <a:r>
              <a:rPr lang="en-US" altLang="zh-TW">
                <a:latin typeface="Arial"/>
                <a:ea typeface="+mn-lt"/>
                <a:cs typeface="Arial"/>
              </a:rPr>
              <a:t>.</a:t>
            </a:r>
            <a:endParaRPr lang="zh-TW" altLang="en-US">
              <a:latin typeface="Arial"/>
              <a:ea typeface="微軟正黑體" panose="020B0604030504040204" pitchFamily="34" charset="-120"/>
              <a:cs typeface="Arial"/>
            </a:endParaRPr>
          </a:p>
        </p:txBody>
      </p:sp>
      <p:sp>
        <p:nvSpPr>
          <p:cNvPr id="10" name="矩形: 圓角 9">
            <a:extLst>
              <a:ext uri="{FF2B5EF4-FFF2-40B4-BE49-F238E27FC236}">
                <a16:creationId xmlns:a16="http://schemas.microsoft.com/office/drawing/2014/main" id="{B2B96CFE-6A6C-4EB6-985F-173C0031D84F}"/>
              </a:ext>
            </a:extLst>
          </p:cNvPr>
          <p:cNvSpPr/>
          <p:nvPr/>
        </p:nvSpPr>
        <p:spPr>
          <a:xfrm>
            <a:off x="402310" y="1114838"/>
            <a:ext cx="1330037" cy="600364"/>
          </a:xfrm>
          <a:prstGeom prst="roundRect">
            <a:avLst/>
          </a:prstGeom>
          <a:solidFill>
            <a:srgbClr val="8B2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a:latin typeface="Arial" panose="020B0604020202020204" pitchFamily="34" charset="0"/>
                <a:cs typeface="Arial" panose="020B0604020202020204" pitchFamily="34" charset="0"/>
              </a:rPr>
              <a:t>Step</a:t>
            </a:r>
            <a:r>
              <a:rPr lang="en-US" altLang="zh-TW" sz="2400">
                <a:latin typeface="Arial" panose="020B0604020202020204" pitchFamily="34" charset="0"/>
                <a:cs typeface="Arial" panose="020B0604020202020204" pitchFamily="34" charset="0"/>
              </a:rPr>
              <a:t>.2</a:t>
            </a:r>
          </a:p>
        </p:txBody>
      </p:sp>
      <p:sp>
        <p:nvSpPr>
          <p:cNvPr id="11" name="標題 2">
            <a:extLst>
              <a:ext uri="{FF2B5EF4-FFF2-40B4-BE49-F238E27FC236}">
                <a16:creationId xmlns:a16="http://schemas.microsoft.com/office/drawing/2014/main" id="{D5F7EA73-B20F-4D2D-AE09-D41C544A7BAD}"/>
              </a:ext>
            </a:extLst>
          </p:cNvPr>
          <p:cNvSpPr>
            <a:spLocks noGrp="1"/>
          </p:cNvSpPr>
          <p:nvPr>
            <p:ph type="title"/>
          </p:nvPr>
        </p:nvSpPr>
        <p:spPr>
          <a:xfrm>
            <a:off x="317490" y="400649"/>
            <a:ext cx="10803699" cy="735887"/>
          </a:xfrm>
        </p:spPr>
        <p:txBody>
          <a:bodyPr>
            <a:normAutofit/>
          </a:bodyPr>
          <a:lstStyle/>
          <a:p>
            <a:r>
              <a:rPr lang="en-US" altLang="zh-TW" sz="3600" cap="none">
                <a:latin typeface="Arial"/>
                <a:ea typeface="微軟正黑體"/>
                <a:cs typeface="Arial"/>
              </a:rPr>
              <a:t>Forced</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and</a:t>
            </a:r>
            <a:r>
              <a:rPr lang="en-US" altLang="zh-TW" sz="3600" cap="none">
                <a:latin typeface="Arial"/>
                <a:ea typeface="微軟正黑體"/>
                <a:cs typeface="Arial"/>
              </a:rPr>
              <a:t> Secure</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steps</a:t>
            </a:r>
            <a:endParaRPr lang="zh-TW" altLang="en-US" sz="3600">
              <a:latin typeface="Arial"/>
              <a:cs typeface="Arial"/>
            </a:endParaRPr>
          </a:p>
        </p:txBody>
      </p:sp>
      <p:pic>
        <p:nvPicPr>
          <p:cNvPr id="9" name="Picture 5">
            <a:extLst>
              <a:ext uri="{FF2B5EF4-FFF2-40B4-BE49-F238E27FC236}">
                <a16:creationId xmlns:a16="http://schemas.microsoft.com/office/drawing/2014/main" id="{B2E6DE56-4EFE-4F71-B6A6-4A4CC4A36A19}"/>
              </a:ext>
            </a:extLst>
          </p:cNvPr>
          <p:cNvPicPr>
            <a:picLocks noChangeAspect="1"/>
          </p:cNvPicPr>
          <p:nvPr/>
        </p:nvPicPr>
        <p:blipFill>
          <a:blip r:embed="rId2"/>
          <a:stretch>
            <a:fillRect/>
          </a:stretch>
        </p:blipFill>
        <p:spPr>
          <a:xfrm>
            <a:off x="5300061" y="1604155"/>
            <a:ext cx="6489629" cy="4117309"/>
          </a:xfrm>
          <a:prstGeom prst="roundRect">
            <a:avLst>
              <a:gd name="adj" fmla="val 1848"/>
            </a:avLst>
          </a:prstGeom>
          <a:solidFill>
            <a:srgbClr val="FFFFFF">
              <a:shade val="85000"/>
            </a:srgbClr>
          </a:solidFill>
          <a:ln>
            <a:noFill/>
          </a:ln>
          <a:effectLst/>
        </p:spPr>
      </p:pic>
      <p:sp>
        <p:nvSpPr>
          <p:cNvPr id="6" name="矩形 7">
            <a:extLst>
              <a:ext uri="{FF2B5EF4-FFF2-40B4-BE49-F238E27FC236}">
                <a16:creationId xmlns:a16="http://schemas.microsoft.com/office/drawing/2014/main" id="{046B862C-CD83-4CE9-9781-4BFD13718644}"/>
              </a:ext>
            </a:extLst>
          </p:cNvPr>
          <p:cNvSpPr/>
          <p:nvPr/>
        </p:nvSpPr>
        <p:spPr>
          <a:xfrm>
            <a:off x="10952011" y="5304754"/>
            <a:ext cx="566372" cy="24253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5515696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69BDF04B-E11E-40C3-A8D2-BC2C1669BEE2}"/>
              </a:ext>
            </a:extLst>
          </p:cNvPr>
          <p:cNvSpPr>
            <a:spLocks noGrp="1"/>
          </p:cNvSpPr>
          <p:nvPr>
            <p:ph sz="half" idx="1"/>
          </p:nvPr>
        </p:nvSpPr>
        <p:spPr>
          <a:xfrm>
            <a:off x="356852" y="2303046"/>
            <a:ext cx="4576655" cy="2419927"/>
          </a:xfrm>
        </p:spPr>
        <p:txBody>
          <a:bodyPr vert="horz" lIns="91440" tIns="45720" rIns="91440" bIns="45720" rtlCol="0" anchor="t">
            <a:noAutofit/>
          </a:bodyPr>
          <a:lstStyle/>
          <a:p>
            <a:pPr marL="352425" indent="-352425">
              <a:buFont typeface="+mj-lt"/>
              <a:buAutoNum type="arabicPeriod"/>
            </a:pPr>
            <a:r>
              <a:rPr lang="en-US" altLang="zh-TW" sz="1800">
                <a:latin typeface="Arial"/>
                <a:ea typeface="微軟正黑體"/>
                <a:cs typeface="Arial"/>
              </a:rPr>
              <a:t>Press “Next” will pop up the confirm window to warn the user.</a:t>
            </a:r>
            <a:r>
              <a:rPr lang="zh-TW" altLang="en-US" sz="1800">
                <a:latin typeface="Arial"/>
                <a:ea typeface="微軟正黑體"/>
                <a:cs typeface="Arial"/>
              </a:rPr>
              <a:t> </a:t>
            </a:r>
            <a:r>
              <a:rPr lang="en-US" altLang="zh-TW" sz="1800">
                <a:latin typeface="Arial"/>
                <a:ea typeface="微軟正黑體"/>
                <a:cs typeface="Arial"/>
              </a:rPr>
              <a:t>And told that it will be restored by a recent snapshot.</a:t>
            </a:r>
            <a:endParaRPr lang="zh-TW" sz="1800">
              <a:latin typeface="Arial"/>
              <a:cs typeface="Arial"/>
            </a:endParaRPr>
          </a:p>
          <a:p>
            <a:pPr marL="352425" indent="-352425">
              <a:buFont typeface="+mj-lt"/>
              <a:buAutoNum type="arabicPeriod"/>
            </a:pPr>
            <a:r>
              <a:rPr lang="en-US" altLang="zh-TW" sz="1800">
                <a:latin typeface="Arial"/>
                <a:ea typeface="微軟正黑體"/>
                <a:cs typeface="Arial"/>
              </a:rPr>
              <a:t>And show the time point of this snapshot restore.</a:t>
            </a:r>
            <a:endParaRPr lang="en-US" altLang="zh-TW" sz="1800">
              <a:latin typeface="Arial"/>
              <a:cs typeface="Arial"/>
            </a:endParaRPr>
          </a:p>
          <a:p>
            <a:pPr marL="352425" indent="-352425">
              <a:buFont typeface="+mj-lt"/>
              <a:buAutoNum type="arabicPeriod"/>
            </a:pPr>
            <a:r>
              <a:rPr lang="en-US" altLang="zh-TW" sz="1800" err="1">
                <a:latin typeface="Arial"/>
                <a:ea typeface="微軟正黑體"/>
                <a:cs typeface="Arial"/>
              </a:rPr>
              <a:t>Ple</a:t>
            </a:r>
            <a:r>
              <a:rPr lang="zh-TW" sz="1800">
                <a:latin typeface="Arial"/>
                <a:ea typeface="微軟正黑體"/>
                <a:cs typeface="Arial"/>
              </a:rPr>
              <a:t>a</a:t>
            </a:r>
            <a:r>
              <a:rPr lang="en-US" altLang="zh-TW" sz="1800">
                <a:latin typeface="Arial"/>
                <a:ea typeface="微軟正黑體"/>
                <a:cs typeface="Arial"/>
              </a:rPr>
              <a:t>se</a:t>
            </a:r>
            <a:r>
              <a:rPr lang="zh-TW" altLang="en-US" sz="1800">
                <a:latin typeface="Arial"/>
                <a:ea typeface="微軟正黑體"/>
                <a:cs typeface="Arial"/>
              </a:rPr>
              <a:t> </a:t>
            </a:r>
            <a:r>
              <a:rPr lang="en-US" altLang="zh-TW" sz="1800">
                <a:latin typeface="Arial"/>
                <a:ea typeface="微軟正黑體"/>
                <a:cs typeface="Arial"/>
              </a:rPr>
              <a:t>enter</a:t>
            </a:r>
            <a:r>
              <a:rPr lang="zh-TW" altLang="en-US" sz="1800">
                <a:latin typeface="Arial"/>
                <a:ea typeface="微軟正黑體"/>
                <a:cs typeface="Arial"/>
              </a:rPr>
              <a:t> </a:t>
            </a:r>
            <a:r>
              <a:rPr lang="en-US" altLang="zh-TW" sz="1800">
                <a:latin typeface="Arial"/>
                <a:ea typeface="微軟正黑體"/>
                <a:cs typeface="Arial"/>
              </a:rPr>
              <a:t>the</a:t>
            </a:r>
            <a:r>
              <a:rPr lang="zh-TW" altLang="en-US" sz="1800">
                <a:latin typeface="Arial"/>
                <a:ea typeface="微軟正黑體"/>
                <a:cs typeface="Arial"/>
              </a:rPr>
              <a:t> </a:t>
            </a:r>
            <a:r>
              <a:rPr lang="en-US" altLang="zh-TW" sz="1800">
                <a:latin typeface="Arial"/>
                <a:ea typeface="微軟正黑體"/>
                <a:cs typeface="Arial"/>
              </a:rPr>
              <a:t>a</a:t>
            </a:r>
            <a:r>
              <a:rPr lang="zh-TW" sz="1800">
                <a:latin typeface="Arial"/>
                <a:ea typeface="微軟正黑體"/>
                <a:cs typeface="Arial"/>
              </a:rPr>
              <a:t>dmin </a:t>
            </a:r>
            <a:r>
              <a:rPr lang="en-US" altLang="zh-TW" sz="1800">
                <a:latin typeface="Arial"/>
                <a:ea typeface="微軟正黑體"/>
                <a:cs typeface="Arial"/>
              </a:rPr>
              <a:t>pass</a:t>
            </a:r>
            <a:r>
              <a:rPr lang="zh-TW" sz="1800">
                <a:latin typeface="Arial"/>
                <a:ea typeface="微軟正黑體"/>
                <a:cs typeface="Arial"/>
              </a:rPr>
              <a:t>word </a:t>
            </a:r>
            <a:r>
              <a:rPr lang="en-US" altLang="zh-TW" sz="1800">
                <a:latin typeface="Arial"/>
                <a:ea typeface="微軟正黑體"/>
                <a:cs typeface="Arial"/>
              </a:rPr>
              <a:t>of</a:t>
            </a:r>
            <a:r>
              <a:rPr lang="zh-TW" altLang="en-US" sz="1800">
                <a:latin typeface="Arial"/>
                <a:ea typeface="微軟正黑體"/>
                <a:cs typeface="Arial"/>
              </a:rPr>
              <a:t> </a:t>
            </a:r>
            <a:r>
              <a:rPr lang="en-US" altLang="zh-TW" sz="1800">
                <a:latin typeface="Arial"/>
                <a:ea typeface="微軟正黑體"/>
                <a:cs typeface="Arial"/>
              </a:rPr>
              <a:t>this</a:t>
            </a:r>
            <a:r>
              <a:rPr lang="zh-TW" altLang="en-US" sz="1800">
                <a:latin typeface="Arial"/>
                <a:ea typeface="微軟正黑體"/>
                <a:cs typeface="Arial"/>
              </a:rPr>
              <a:t> </a:t>
            </a:r>
            <a:r>
              <a:rPr lang="en-US" altLang="zh-TW" sz="1800">
                <a:latin typeface="Arial"/>
                <a:ea typeface="微軟正黑體"/>
                <a:cs typeface="Arial"/>
              </a:rPr>
              <a:t>NAS,</a:t>
            </a:r>
            <a:r>
              <a:rPr lang="zh-TW" altLang="en-US" sz="1800">
                <a:latin typeface="Arial"/>
                <a:ea typeface="微軟正黑體"/>
                <a:cs typeface="Arial"/>
              </a:rPr>
              <a:t> </a:t>
            </a:r>
            <a:r>
              <a:rPr lang="en-US" altLang="zh-TW" sz="1800">
                <a:latin typeface="Arial"/>
                <a:ea typeface="微軟正黑體"/>
                <a:cs typeface="Arial"/>
              </a:rPr>
              <a:t>press</a:t>
            </a:r>
            <a:r>
              <a:rPr lang="zh-TW" altLang="en-US" sz="1800">
                <a:latin typeface="Arial"/>
                <a:ea typeface="微軟正黑體"/>
                <a:cs typeface="Arial"/>
              </a:rPr>
              <a:t> </a:t>
            </a:r>
            <a:r>
              <a:rPr lang="zh-TW" sz="1800">
                <a:latin typeface="Arial"/>
                <a:ea typeface="微軟正黑體"/>
                <a:cs typeface="Arial"/>
              </a:rPr>
              <a:t>"OK"</a:t>
            </a:r>
            <a:r>
              <a:rPr lang="zh-TW" altLang="en-US" sz="1800">
                <a:latin typeface="Arial"/>
                <a:ea typeface="微軟正黑體"/>
                <a:cs typeface="Arial"/>
              </a:rPr>
              <a:t> </a:t>
            </a:r>
            <a:r>
              <a:rPr lang="en-US" altLang="zh-TW" sz="1800">
                <a:latin typeface="Arial"/>
                <a:ea typeface="微軟正黑體"/>
                <a:cs typeface="Arial"/>
              </a:rPr>
              <a:t>to</a:t>
            </a:r>
            <a:r>
              <a:rPr lang="zh-TW" altLang="en-US" sz="1800">
                <a:latin typeface="Arial"/>
                <a:ea typeface="微軟正黑體"/>
                <a:cs typeface="Arial"/>
              </a:rPr>
              <a:t> </a:t>
            </a:r>
            <a:r>
              <a:rPr lang="en-US" altLang="zh-TW" sz="1800">
                <a:latin typeface="Arial"/>
                <a:ea typeface="微軟正黑體"/>
                <a:cs typeface="Arial"/>
              </a:rPr>
              <a:t>continue.</a:t>
            </a:r>
            <a:endParaRPr lang="en-US" sz="1800">
              <a:latin typeface="Arial"/>
              <a:cs typeface="Arial"/>
            </a:endParaRPr>
          </a:p>
        </p:txBody>
      </p:sp>
      <p:sp>
        <p:nvSpPr>
          <p:cNvPr id="11" name="矩形: 圓角 10">
            <a:extLst>
              <a:ext uri="{FF2B5EF4-FFF2-40B4-BE49-F238E27FC236}">
                <a16:creationId xmlns:a16="http://schemas.microsoft.com/office/drawing/2014/main" id="{301DB0BD-119E-42C9-9AFD-9C24F7ECADA0}"/>
              </a:ext>
            </a:extLst>
          </p:cNvPr>
          <p:cNvSpPr/>
          <p:nvPr/>
        </p:nvSpPr>
        <p:spPr>
          <a:xfrm>
            <a:off x="356852" y="1535243"/>
            <a:ext cx="1330037" cy="600364"/>
          </a:xfrm>
          <a:prstGeom prst="roundRect">
            <a:avLst/>
          </a:prstGeom>
          <a:solidFill>
            <a:srgbClr val="8B2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a:latin typeface="Arial" panose="020B0604020202020204" pitchFamily="34" charset="0"/>
                <a:cs typeface="Arial" panose="020B0604020202020204" pitchFamily="34" charset="0"/>
              </a:rPr>
              <a:t>Step</a:t>
            </a:r>
            <a:r>
              <a:rPr lang="en-US" altLang="zh-TW" sz="2400">
                <a:latin typeface="Arial" panose="020B0604020202020204" pitchFamily="34" charset="0"/>
                <a:cs typeface="Arial" panose="020B0604020202020204" pitchFamily="34" charset="0"/>
              </a:rPr>
              <a:t>.3</a:t>
            </a:r>
          </a:p>
        </p:txBody>
      </p:sp>
      <p:sp>
        <p:nvSpPr>
          <p:cNvPr id="12" name="標題 2">
            <a:extLst>
              <a:ext uri="{FF2B5EF4-FFF2-40B4-BE49-F238E27FC236}">
                <a16:creationId xmlns:a16="http://schemas.microsoft.com/office/drawing/2014/main" id="{3DFC8B6D-909D-49E7-9F76-35D9D2F7364F}"/>
              </a:ext>
            </a:extLst>
          </p:cNvPr>
          <p:cNvSpPr>
            <a:spLocks noGrp="1"/>
          </p:cNvSpPr>
          <p:nvPr>
            <p:ph type="title"/>
          </p:nvPr>
        </p:nvSpPr>
        <p:spPr>
          <a:xfrm>
            <a:off x="282424" y="417005"/>
            <a:ext cx="10854806" cy="1021500"/>
          </a:xfrm>
        </p:spPr>
        <p:txBody>
          <a:bodyPr>
            <a:normAutofit/>
          </a:bodyPr>
          <a:lstStyle/>
          <a:p>
            <a:r>
              <a:rPr lang="en-US" altLang="zh-TW" sz="3600" cap="none">
                <a:latin typeface="Arial"/>
                <a:ea typeface="微軟正黑體"/>
                <a:cs typeface="Arial"/>
              </a:rPr>
              <a:t>Forced</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and</a:t>
            </a:r>
            <a:r>
              <a:rPr lang="en-US" altLang="zh-TW" sz="3600" cap="none">
                <a:latin typeface="Arial"/>
                <a:ea typeface="微軟正黑體"/>
                <a:cs typeface="Arial"/>
              </a:rPr>
              <a:t> Secure</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t>
            </a:r>
            <a:r>
              <a:rPr lang="en-US" altLang="zh-TW" sz="3600" cap="none">
                <a:latin typeface="Arial"/>
                <a:ea typeface="微軟正黑體"/>
                <a:cs typeface="Arial"/>
              </a:rPr>
              <a:t>steps</a:t>
            </a:r>
            <a:r>
              <a:rPr lang="zh-TW" altLang="en-US" sz="3600" cap="none">
                <a:latin typeface="Arial"/>
                <a:ea typeface="微軟正黑體"/>
                <a:cs typeface="Arial"/>
              </a:rPr>
              <a:t> </a:t>
            </a:r>
            <a:endParaRPr lang="zh-TW" altLang="en-US" sz="3600">
              <a:latin typeface="Arial"/>
              <a:cs typeface="Arial"/>
            </a:endParaRPr>
          </a:p>
        </p:txBody>
      </p:sp>
      <p:pic>
        <p:nvPicPr>
          <p:cNvPr id="6" name="Picture 3">
            <a:extLst>
              <a:ext uri="{FF2B5EF4-FFF2-40B4-BE49-F238E27FC236}">
                <a16:creationId xmlns:a16="http://schemas.microsoft.com/office/drawing/2014/main" id="{AA577033-39C5-454A-B092-DB9DFB2347D8}"/>
              </a:ext>
            </a:extLst>
          </p:cNvPr>
          <p:cNvPicPr>
            <a:picLocks noChangeAspect="1"/>
          </p:cNvPicPr>
          <p:nvPr/>
        </p:nvPicPr>
        <p:blipFill>
          <a:blip r:embed="rId2"/>
          <a:stretch>
            <a:fillRect/>
          </a:stretch>
        </p:blipFill>
        <p:spPr>
          <a:xfrm>
            <a:off x="5135525" y="1535243"/>
            <a:ext cx="6529100" cy="4134368"/>
          </a:xfrm>
          <a:prstGeom prst="roundRect">
            <a:avLst>
              <a:gd name="adj" fmla="val 1848"/>
            </a:avLst>
          </a:prstGeom>
          <a:solidFill>
            <a:srgbClr val="FFFFFF">
              <a:shade val="85000"/>
            </a:srgbClr>
          </a:solidFill>
          <a:ln>
            <a:noFill/>
          </a:ln>
          <a:effectLst/>
        </p:spPr>
      </p:pic>
      <p:sp>
        <p:nvSpPr>
          <p:cNvPr id="7" name="矩形 7">
            <a:extLst>
              <a:ext uri="{FF2B5EF4-FFF2-40B4-BE49-F238E27FC236}">
                <a16:creationId xmlns:a16="http://schemas.microsoft.com/office/drawing/2014/main" id="{8355FA69-B5FE-4224-A5E1-D2C01D13D4AE}"/>
              </a:ext>
            </a:extLst>
          </p:cNvPr>
          <p:cNvSpPr/>
          <p:nvPr/>
        </p:nvSpPr>
        <p:spPr>
          <a:xfrm>
            <a:off x="7699692" y="4411619"/>
            <a:ext cx="1284819" cy="1922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a:extLst>
              <a:ext uri="{FF2B5EF4-FFF2-40B4-BE49-F238E27FC236}">
                <a16:creationId xmlns:a16="http://schemas.microsoft.com/office/drawing/2014/main" id="{F49D4102-0604-4321-B186-62A38928B47B}"/>
              </a:ext>
            </a:extLst>
          </p:cNvPr>
          <p:cNvSpPr/>
          <p:nvPr/>
        </p:nvSpPr>
        <p:spPr>
          <a:xfrm>
            <a:off x="8984511" y="4880235"/>
            <a:ext cx="531629" cy="1922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769430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09D4755B-3D6C-4C8B-83A7-DD62391E89D1}"/>
              </a:ext>
            </a:extLst>
          </p:cNvPr>
          <p:cNvSpPr>
            <a:spLocks noGrp="1"/>
          </p:cNvSpPr>
          <p:nvPr>
            <p:ph sz="half" idx="1"/>
          </p:nvPr>
        </p:nvSpPr>
        <p:spPr>
          <a:xfrm>
            <a:off x="569852" y="3160374"/>
            <a:ext cx="3768070" cy="2100350"/>
          </a:xfrm>
        </p:spPr>
        <p:txBody>
          <a:bodyPr vert="horz" lIns="91440" tIns="45720" rIns="91440" bIns="45720" rtlCol="0" anchor="t">
            <a:normAutofit/>
          </a:bodyPr>
          <a:lstStyle/>
          <a:p>
            <a:pPr marL="0" indent="0">
              <a:buNone/>
            </a:pPr>
            <a:r>
              <a:rPr lang="en-US" altLang="zh-TW" sz="1800">
                <a:ea typeface="微軟正黑體"/>
              </a:rPr>
              <a:t>The user presses "Finish" to start execution.</a:t>
            </a:r>
            <a:endParaRPr lang="zh-TW" sz="1800"/>
          </a:p>
        </p:txBody>
      </p:sp>
      <p:sp>
        <p:nvSpPr>
          <p:cNvPr id="9" name="矩形: 圓角 8">
            <a:extLst>
              <a:ext uri="{FF2B5EF4-FFF2-40B4-BE49-F238E27FC236}">
                <a16:creationId xmlns:a16="http://schemas.microsoft.com/office/drawing/2014/main" id="{EF168466-A713-4BB8-923A-F31CEF36C811}"/>
              </a:ext>
            </a:extLst>
          </p:cNvPr>
          <p:cNvSpPr/>
          <p:nvPr/>
        </p:nvSpPr>
        <p:spPr>
          <a:xfrm>
            <a:off x="586013" y="2362512"/>
            <a:ext cx="1330037" cy="600364"/>
          </a:xfrm>
          <a:prstGeom prst="roundRect">
            <a:avLst/>
          </a:prstGeom>
          <a:solidFill>
            <a:srgbClr val="8B2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zh-TW" sz="2400">
                <a:latin typeface="Arial" panose="020B0604020202020204" pitchFamily="34" charset="0"/>
                <a:cs typeface="Arial" panose="020B0604020202020204" pitchFamily="34" charset="0"/>
              </a:rPr>
              <a:t>Step</a:t>
            </a:r>
            <a:r>
              <a:rPr lang="en-US" altLang="zh-TW" sz="2400">
                <a:latin typeface="Arial" panose="020B0604020202020204" pitchFamily="34" charset="0"/>
                <a:cs typeface="Arial" panose="020B0604020202020204" pitchFamily="34" charset="0"/>
              </a:rPr>
              <a:t>.4</a:t>
            </a:r>
          </a:p>
        </p:txBody>
      </p:sp>
      <p:sp>
        <p:nvSpPr>
          <p:cNvPr id="10" name="標題 2">
            <a:extLst>
              <a:ext uri="{FF2B5EF4-FFF2-40B4-BE49-F238E27FC236}">
                <a16:creationId xmlns:a16="http://schemas.microsoft.com/office/drawing/2014/main" id="{BE8446ED-9E73-429C-AE6C-C98A8266E0FC}"/>
              </a:ext>
            </a:extLst>
          </p:cNvPr>
          <p:cNvSpPr>
            <a:spLocks noGrp="1"/>
          </p:cNvSpPr>
          <p:nvPr>
            <p:ph type="title"/>
          </p:nvPr>
        </p:nvSpPr>
        <p:spPr>
          <a:xfrm>
            <a:off x="569851" y="409581"/>
            <a:ext cx="10557143" cy="1021500"/>
          </a:xfrm>
        </p:spPr>
        <p:txBody>
          <a:bodyPr>
            <a:normAutofit/>
          </a:bodyPr>
          <a:lstStyle/>
          <a:p>
            <a:r>
              <a:rPr lang="en-US" altLang="zh-TW" sz="3600" cap="none">
                <a:latin typeface="Arial"/>
                <a:ea typeface="微軟正黑體"/>
                <a:cs typeface="Arial"/>
              </a:rPr>
              <a:t>Forced</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and</a:t>
            </a:r>
            <a:r>
              <a:rPr lang="en-US" altLang="zh-TW" sz="3600" cap="none">
                <a:latin typeface="Arial"/>
                <a:ea typeface="微軟正黑體"/>
                <a:cs typeface="Arial"/>
              </a:rPr>
              <a:t> Secure</a:t>
            </a:r>
            <a:r>
              <a:rPr lang="zh-TW" altLang="en-US" sz="3600" cap="none">
                <a:latin typeface="Arial"/>
                <a:ea typeface="微軟正黑體"/>
                <a:cs typeface="Arial"/>
              </a:rPr>
              <a:t> </a:t>
            </a:r>
            <a:r>
              <a:rPr lang="en-US" altLang="zh-TW" sz="3600" cap="none">
                <a:latin typeface="Arial"/>
                <a:ea typeface="微軟正黑體"/>
                <a:cs typeface="Arial"/>
              </a:rPr>
              <a:t>Transfer</a:t>
            </a:r>
            <a:r>
              <a:rPr lang="zh-TW" altLang="en-US" sz="3600" cap="none">
                <a:latin typeface="Arial"/>
                <a:ea typeface="微軟正黑體"/>
                <a:cs typeface="Arial"/>
              </a:rPr>
              <a:t> </a:t>
            </a:r>
            <a:r>
              <a:rPr lang="en-US" altLang="zh-TW" sz="3600" cap="none">
                <a:latin typeface="Arial"/>
                <a:ea typeface="微軟正黑體"/>
                <a:cs typeface="Arial"/>
              </a:rPr>
              <a:t>steps</a:t>
            </a:r>
            <a:r>
              <a:rPr lang="zh-TW" altLang="en-US" sz="3600" cap="none">
                <a:latin typeface="Arial"/>
                <a:ea typeface="微軟正黑體"/>
                <a:cs typeface="Arial"/>
              </a:rPr>
              <a:t> </a:t>
            </a:r>
            <a:endParaRPr lang="zh-TW" altLang="en-US" sz="3600">
              <a:latin typeface="Arial"/>
              <a:cs typeface="Arial"/>
            </a:endParaRPr>
          </a:p>
        </p:txBody>
      </p:sp>
      <p:pic>
        <p:nvPicPr>
          <p:cNvPr id="11" name="Picture 8">
            <a:extLst>
              <a:ext uri="{FF2B5EF4-FFF2-40B4-BE49-F238E27FC236}">
                <a16:creationId xmlns:a16="http://schemas.microsoft.com/office/drawing/2014/main" id="{F628B503-C895-4F59-9183-4C4C7B3F75FA}"/>
              </a:ext>
            </a:extLst>
          </p:cNvPr>
          <p:cNvPicPr>
            <a:picLocks noChangeAspect="1"/>
          </p:cNvPicPr>
          <p:nvPr/>
        </p:nvPicPr>
        <p:blipFill>
          <a:blip r:embed="rId2"/>
          <a:stretch>
            <a:fillRect/>
          </a:stretch>
        </p:blipFill>
        <p:spPr>
          <a:xfrm>
            <a:off x="4493768" y="1393588"/>
            <a:ext cx="7084349" cy="4789315"/>
          </a:xfrm>
          <a:prstGeom prst="roundRect">
            <a:avLst>
              <a:gd name="adj" fmla="val 1848"/>
            </a:avLst>
          </a:prstGeom>
          <a:solidFill>
            <a:srgbClr val="FFFFFF">
              <a:shade val="85000"/>
            </a:srgbClr>
          </a:solidFill>
          <a:ln>
            <a:noFill/>
          </a:ln>
          <a:effectLst/>
        </p:spPr>
      </p:pic>
      <p:sp>
        <p:nvSpPr>
          <p:cNvPr id="12" name="矩形 11">
            <a:extLst>
              <a:ext uri="{FF2B5EF4-FFF2-40B4-BE49-F238E27FC236}">
                <a16:creationId xmlns:a16="http://schemas.microsoft.com/office/drawing/2014/main" id="{0CBEC7D8-9048-4E9B-9652-3571E65C0809}"/>
              </a:ext>
            </a:extLst>
          </p:cNvPr>
          <p:cNvSpPr/>
          <p:nvPr/>
        </p:nvSpPr>
        <p:spPr>
          <a:xfrm>
            <a:off x="10692375" y="5769298"/>
            <a:ext cx="644653" cy="2505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pic>
        <p:nvPicPr>
          <p:cNvPr id="13" name="圖片 12" descr="一張含有 畫畫, 標誌 的圖片&#10;&#10;自動產生的描述">
            <a:extLst>
              <a:ext uri="{FF2B5EF4-FFF2-40B4-BE49-F238E27FC236}">
                <a16:creationId xmlns:a16="http://schemas.microsoft.com/office/drawing/2014/main" id="{D789753E-3010-4F55-822C-B0164C8D198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04068" y="5191612"/>
            <a:ext cx="875510" cy="876146"/>
          </a:xfrm>
          <a:prstGeom prst="rect">
            <a:avLst/>
          </a:prstGeom>
        </p:spPr>
      </p:pic>
    </p:spTree>
    <p:extLst>
      <p:ext uri="{BB962C8B-B14F-4D97-AF65-F5344CB8AC3E}">
        <p14:creationId xmlns:p14="http://schemas.microsoft.com/office/powerpoint/2010/main" val="542399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12BF2AE-99AA-4AE7-9BF2-EBF5F332394F}"/>
              </a:ext>
            </a:extLst>
          </p:cNvPr>
          <p:cNvSpPr>
            <a:spLocks noGrp="1"/>
          </p:cNvSpPr>
          <p:nvPr>
            <p:ph type="title"/>
          </p:nvPr>
        </p:nvSpPr>
        <p:spPr>
          <a:xfrm>
            <a:off x="352677" y="440016"/>
            <a:ext cx="10027249" cy="1108031"/>
          </a:xfrm>
        </p:spPr>
        <p:txBody>
          <a:bodyPr>
            <a:normAutofit/>
          </a:bodyPr>
          <a:lstStyle/>
          <a:p>
            <a:r>
              <a:rPr lang="en-US" altLang="zh-TW" sz="3600" cap="none">
                <a:latin typeface="Arial"/>
                <a:ea typeface="微軟正黑體"/>
                <a:cs typeface="Arial"/>
              </a:rPr>
              <a:t>How</a:t>
            </a:r>
            <a:r>
              <a:rPr lang="zh-TW" altLang="en-US" sz="3600" cap="none">
                <a:latin typeface="Arial"/>
                <a:ea typeface="微軟正黑體"/>
                <a:cs typeface="Arial"/>
              </a:rPr>
              <a:t> </a:t>
            </a:r>
            <a:r>
              <a:rPr lang="en-US" altLang="zh-TW" sz="3600" cap="none">
                <a:latin typeface="Arial"/>
                <a:ea typeface="微軟正黑體"/>
                <a:cs typeface="Arial"/>
              </a:rPr>
              <a:t>to</a:t>
            </a:r>
            <a:r>
              <a:rPr lang="zh-TW" altLang="en-US" sz="3600" cap="none">
                <a:latin typeface="Arial"/>
                <a:ea typeface="微軟正黑體"/>
                <a:cs typeface="Arial"/>
              </a:rPr>
              <a:t> </a:t>
            </a:r>
            <a:r>
              <a:rPr lang="en-US" altLang="zh-TW" sz="3600" cap="none">
                <a:latin typeface="Arial"/>
                <a:ea typeface="微軟正黑體"/>
                <a:cs typeface="Arial"/>
              </a:rPr>
              <a:t>safely</a:t>
            </a:r>
            <a:r>
              <a:rPr lang="zh-TW" altLang="en-US" sz="3600" cap="none">
                <a:latin typeface="Arial"/>
                <a:ea typeface="微軟正黑體"/>
                <a:cs typeface="Arial"/>
              </a:rPr>
              <a:t> </a:t>
            </a:r>
            <a:r>
              <a:rPr lang="en-US" altLang="zh-TW" sz="3600" cap="none">
                <a:latin typeface="Arial"/>
                <a:ea typeface="微軟正黑體"/>
                <a:cs typeface="Arial"/>
              </a:rPr>
              <a:t>uninstall a</a:t>
            </a:r>
            <a:r>
              <a:rPr lang="zh-TW" altLang="en-US" sz="3600" cap="none">
                <a:latin typeface="Arial"/>
                <a:ea typeface="微軟正黑體"/>
                <a:cs typeface="Arial"/>
              </a:rPr>
              <a:t> </a:t>
            </a:r>
            <a:r>
              <a:rPr lang="en-US" altLang="zh-TW" sz="3600" cap="none">
                <a:latin typeface="Arial"/>
                <a:ea typeface="微軟正黑體"/>
                <a:cs typeface="Arial"/>
              </a:rPr>
              <a:t>cloud</a:t>
            </a:r>
            <a:r>
              <a:rPr lang="zh-TW" altLang="en-US" sz="3600" cap="none">
                <a:latin typeface="Arial"/>
                <a:ea typeface="微軟正黑體"/>
                <a:cs typeface="Arial"/>
              </a:rPr>
              <a:t> </a:t>
            </a:r>
            <a:r>
              <a:rPr lang="en-US" altLang="zh-TW" sz="3600" cap="none">
                <a:latin typeface="Arial"/>
                <a:ea typeface="微軟正黑體"/>
                <a:cs typeface="Arial"/>
              </a:rPr>
              <a:t>volume</a:t>
            </a:r>
            <a:r>
              <a:rPr lang="zh-TW" altLang="en-US" sz="3600" cap="none">
                <a:latin typeface="Arial"/>
                <a:ea typeface="微軟正黑體"/>
                <a:cs typeface="Arial"/>
              </a:rPr>
              <a:t> /</a:t>
            </a:r>
            <a:r>
              <a:rPr lang="en-US" altLang="zh-TW" sz="3600" cap="none">
                <a:latin typeface="Arial"/>
                <a:ea typeface="微軟正黑體"/>
                <a:cs typeface="Arial"/>
              </a:rPr>
              <a:t> LUN?</a:t>
            </a:r>
            <a:endParaRPr lang="en-US" altLang="zh-TW" sz="3600">
              <a:ea typeface="微軟正黑體"/>
            </a:endParaRPr>
          </a:p>
        </p:txBody>
      </p:sp>
      <p:sp>
        <p:nvSpPr>
          <p:cNvPr id="11" name="內容版面配置區 2">
            <a:extLst>
              <a:ext uri="{FF2B5EF4-FFF2-40B4-BE49-F238E27FC236}">
                <a16:creationId xmlns:a16="http://schemas.microsoft.com/office/drawing/2014/main" id="{C65023A4-D84C-4F7F-9A9A-CB4C2C6543A0}"/>
              </a:ext>
            </a:extLst>
          </p:cNvPr>
          <p:cNvSpPr>
            <a:spLocks noGrp="1"/>
          </p:cNvSpPr>
          <p:nvPr>
            <p:ph sz="half" idx="1"/>
          </p:nvPr>
        </p:nvSpPr>
        <p:spPr>
          <a:xfrm>
            <a:off x="352677" y="1284124"/>
            <a:ext cx="11493564" cy="1295102"/>
          </a:xfrm>
        </p:spPr>
        <p:txBody>
          <a:bodyPr vert="horz" lIns="91440" tIns="45720" rIns="91440" bIns="45720" rtlCol="0" anchor="t">
            <a:noAutofit/>
          </a:bodyPr>
          <a:lstStyle/>
          <a:p>
            <a:pPr>
              <a:spcAft>
                <a:spcPts val="600"/>
              </a:spcAft>
              <a:buSzPct val="100000"/>
            </a:pPr>
            <a:r>
              <a:rPr lang="en-US" altLang="zh-TW" sz="1800">
                <a:latin typeface="Arial"/>
                <a:ea typeface="微軟正黑體"/>
                <a:cs typeface="Arial"/>
              </a:rPr>
              <a:t>With the application of VJBOD Cloud, s</a:t>
            </a:r>
            <a:r>
              <a:rPr lang="zh-TW" sz="1800">
                <a:latin typeface="Arial"/>
                <a:ea typeface="微軟正黑體"/>
                <a:cs typeface="Arial"/>
              </a:rPr>
              <a:t>elect </a:t>
            </a:r>
            <a:r>
              <a:rPr lang="en-US" altLang="zh-TW" sz="1800">
                <a:latin typeface="Arial"/>
                <a:ea typeface="微軟正黑體"/>
                <a:cs typeface="Arial"/>
              </a:rPr>
              <a:t>a</a:t>
            </a:r>
            <a:r>
              <a:rPr lang="zh-TW" altLang="en-US" sz="1800">
                <a:latin typeface="Arial"/>
                <a:ea typeface="微軟正黑體"/>
                <a:cs typeface="Arial"/>
              </a:rPr>
              <a:t> </a:t>
            </a:r>
            <a:r>
              <a:rPr lang="en-US" altLang="zh-TW" sz="1800">
                <a:latin typeface="Arial"/>
                <a:ea typeface="微軟正黑體"/>
                <a:cs typeface="Arial"/>
              </a:rPr>
              <a:t>c</a:t>
            </a:r>
            <a:r>
              <a:rPr lang="zh-TW" sz="1800">
                <a:latin typeface="Arial"/>
                <a:ea typeface="微軟正黑體"/>
                <a:cs typeface="Arial"/>
              </a:rPr>
              <a:t>loud </a:t>
            </a:r>
            <a:r>
              <a:rPr lang="en-US" altLang="zh-TW" sz="1800">
                <a:latin typeface="Arial"/>
                <a:ea typeface="微軟正黑體"/>
                <a:cs typeface="Arial"/>
              </a:rPr>
              <a:t>v</a:t>
            </a:r>
            <a:r>
              <a:rPr lang="zh-TW" sz="1800">
                <a:latin typeface="Arial"/>
                <a:ea typeface="微軟正黑體"/>
                <a:cs typeface="Arial"/>
              </a:rPr>
              <a:t>olume </a:t>
            </a:r>
            <a:r>
              <a:rPr lang="en-US" altLang="zh-TW" sz="1800">
                <a:latin typeface="Arial"/>
                <a:ea typeface="微軟正黑體"/>
                <a:cs typeface="Arial"/>
              </a:rPr>
              <a:t>o</a:t>
            </a:r>
            <a:r>
              <a:rPr lang="zh-TW" sz="1800">
                <a:latin typeface="Arial"/>
                <a:ea typeface="微軟正黑體"/>
                <a:cs typeface="Arial"/>
              </a:rPr>
              <a:t>r LUN </a:t>
            </a:r>
            <a:r>
              <a:rPr lang="en-US" altLang="zh-TW" sz="1800">
                <a:latin typeface="Arial"/>
                <a:ea typeface="微軟正黑體"/>
                <a:cs typeface="Arial"/>
              </a:rPr>
              <a:t>a</a:t>
            </a:r>
            <a:r>
              <a:rPr lang="zh-TW" sz="1800">
                <a:latin typeface="Arial"/>
                <a:ea typeface="微軟正黑體"/>
                <a:cs typeface="Arial"/>
              </a:rPr>
              <a:t>nd </a:t>
            </a:r>
            <a:r>
              <a:rPr lang="en-US" altLang="zh-TW" sz="1800">
                <a:latin typeface="Arial"/>
                <a:ea typeface="微軟正黑體"/>
                <a:cs typeface="Arial"/>
              </a:rPr>
              <a:t>p</a:t>
            </a:r>
            <a:r>
              <a:rPr lang="zh-TW" sz="1800">
                <a:latin typeface="Arial"/>
                <a:ea typeface="微軟正黑體"/>
                <a:cs typeface="Arial"/>
              </a:rPr>
              <a:t>ress "</a:t>
            </a:r>
            <a:r>
              <a:rPr lang="en-US" altLang="zh-TW" sz="1800">
                <a:latin typeface="Arial"/>
                <a:ea typeface="微軟正黑體"/>
                <a:cs typeface="Arial"/>
              </a:rPr>
              <a:t>m</a:t>
            </a:r>
            <a:r>
              <a:rPr lang="zh-TW" sz="1800">
                <a:latin typeface="Arial"/>
                <a:ea typeface="微軟正黑體"/>
                <a:cs typeface="Arial"/>
              </a:rPr>
              <a:t>anage" </a:t>
            </a:r>
            <a:r>
              <a:rPr lang="en-US" altLang="zh-TW" sz="1800">
                <a:latin typeface="Arial"/>
                <a:ea typeface="微軟正黑體"/>
                <a:cs typeface="Arial"/>
              </a:rPr>
              <a:t>o</a:t>
            </a:r>
            <a:r>
              <a:rPr lang="zh-TW" sz="1800">
                <a:latin typeface="Arial"/>
                <a:ea typeface="微軟正黑體"/>
                <a:cs typeface="Arial"/>
              </a:rPr>
              <a:t>n </a:t>
            </a:r>
            <a:r>
              <a:rPr lang="en-US" altLang="zh-TW" sz="1800">
                <a:latin typeface="Arial"/>
                <a:ea typeface="微軟正黑體"/>
                <a:cs typeface="Arial"/>
              </a:rPr>
              <a:t>t</a:t>
            </a:r>
            <a:r>
              <a:rPr lang="zh-TW" sz="1800">
                <a:latin typeface="Arial"/>
                <a:ea typeface="微軟正黑體"/>
                <a:cs typeface="Arial"/>
              </a:rPr>
              <a:t>he </a:t>
            </a:r>
            <a:r>
              <a:rPr lang="en-US" altLang="zh-TW" sz="1800">
                <a:latin typeface="Arial"/>
                <a:ea typeface="微軟正黑體"/>
                <a:cs typeface="Arial"/>
              </a:rPr>
              <a:t>t</a:t>
            </a:r>
            <a:r>
              <a:rPr lang="zh-TW" sz="1800">
                <a:latin typeface="Arial"/>
                <a:ea typeface="微軟正黑體"/>
                <a:cs typeface="Arial"/>
              </a:rPr>
              <a:t>op </a:t>
            </a:r>
            <a:r>
              <a:rPr lang="en-US" altLang="zh-TW" sz="1800">
                <a:latin typeface="Arial"/>
                <a:ea typeface="微軟正黑體"/>
                <a:cs typeface="Arial"/>
              </a:rPr>
              <a:t>r</a:t>
            </a:r>
            <a:r>
              <a:rPr lang="zh-TW" sz="1800">
                <a:latin typeface="Arial"/>
                <a:ea typeface="微軟正黑體"/>
                <a:cs typeface="Arial"/>
              </a:rPr>
              <a:t>ight.</a:t>
            </a:r>
            <a:endParaRPr lang="zh-TW" sz="1800">
              <a:latin typeface="Arial"/>
              <a:cs typeface="Arial"/>
            </a:endParaRPr>
          </a:p>
          <a:p>
            <a:pPr>
              <a:spcAft>
                <a:spcPts val="600"/>
              </a:spcAft>
              <a:buSzPct val="100000"/>
            </a:pPr>
            <a:r>
              <a:rPr lang="zh-TW" sz="1800">
                <a:latin typeface="Arial"/>
                <a:ea typeface="微軟正黑體"/>
                <a:cs typeface="Arial"/>
              </a:rPr>
              <a:t>Go </a:t>
            </a:r>
            <a:r>
              <a:rPr lang="en-US" altLang="zh-TW" sz="1800">
                <a:latin typeface="Arial"/>
                <a:ea typeface="微軟正黑體"/>
                <a:cs typeface="Arial"/>
              </a:rPr>
              <a:t>t</a:t>
            </a:r>
            <a:r>
              <a:rPr lang="zh-TW" sz="1800">
                <a:latin typeface="Arial"/>
                <a:ea typeface="微軟正黑體"/>
                <a:cs typeface="Arial"/>
              </a:rPr>
              <a:t>o </a:t>
            </a:r>
            <a:r>
              <a:rPr lang="en-US" altLang="zh-TW" sz="1800">
                <a:latin typeface="Arial"/>
                <a:ea typeface="微軟正黑體"/>
                <a:cs typeface="Arial"/>
              </a:rPr>
              <a:t>t</a:t>
            </a:r>
            <a:r>
              <a:rPr lang="zh-TW" sz="1800">
                <a:latin typeface="Arial"/>
                <a:ea typeface="微軟正黑體"/>
                <a:cs typeface="Arial"/>
              </a:rPr>
              <a:t>he </a:t>
            </a:r>
            <a:r>
              <a:rPr lang="en-US" altLang="zh-TW" sz="1800">
                <a:latin typeface="Arial"/>
                <a:ea typeface="微軟正黑體"/>
                <a:cs typeface="Arial"/>
              </a:rPr>
              <a:t>management</a:t>
            </a:r>
            <a:r>
              <a:rPr lang="zh-TW" sz="1800">
                <a:latin typeface="Arial"/>
                <a:ea typeface="微軟正黑體"/>
                <a:cs typeface="Arial"/>
              </a:rPr>
              <a:t> </a:t>
            </a:r>
            <a:r>
              <a:rPr lang="en-US" altLang="zh-TW" sz="1800">
                <a:latin typeface="Arial"/>
                <a:ea typeface="微軟正黑體"/>
                <a:cs typeface="Arial"/>
              </a:rPr>
              <a:t>p</a:t>
            </a:r>
            <a:r>
              <a:rPr lang="zh-TW" sz="1800">
                <a:latin typeface="Arial"/>
                <a:ea typeface="微軟正黑體"/>
                <a:cs typeface="Arial"/>
              </a:rPr>
              <a:t>age </a:t>
            </a:r>
            <a:r>
              <a:rPr lang="en-US" altLang="zh-TW" sz="1800">
                <a:latin typeface="Arial"/>
                <a:ea typeface="微軟正黑體"/>
                <a:cs typeface="Arial"/>
              </a:rPr>
              <a:t>a</a:t>
            </a:r>
            <a:r>
              <a:rPr lang="zh-TW" sz="1800">
                <a:latin typeface="Arial"/>
                <a:ea typeface="微軟正黑體"/>
                <a:cs typeface="Arial"/>
              </a:rPr>
              <a:t>nd </a:t>
            </a:r>
            <a:r>
              <a:rPr lang="en-US" altLang="zh-TW" sz="1800">
                <a:latin typeface="Arial"/>
                <a:ea typeface="微軟正黑體"/>
                <a:cs typeface="Arial"/>
              </a:rPr>
              <a:t>s</a:t>
            </a:r>
            <a:r>
              <a:rPr lang="zh-TW" sz="1800">
                <a:latin typeface="Arial"/>
                <a:ea typeface="微軟正黑體"/>
                <a:cs typeface="Arial"/>
              </a:rPr>
              <a:t>elect </a:t>
            </a:r>
            <a:r>
              <a:rPr lang="zh-TW" altLang="en-US" sz="1800">
                <a:latin typeface="Arial"/>
                <a:ea typeface="微軟正黑體"/>
                <a:cs typeface="Arial"/>
              </a:rPr>
              <a:t> </a:t>
            </a:r>
            <a:r>
              <a:rPr lang="en-US" altLang="zh-TW" sz="1800">
                <a:latin typeface="Arial"/>
                <a:ea typeface="微軟正黑體"/>
                <a:cs typeface="Arial"/>
              </a:rPr>
              <a:t>[Connection] </a:t>
            </a:r>
            <a:r>
              <a:rPr lang="zh-TW" sz="1800">
                <a:latin typeface="Arial"/>
                <a:ea typeface="微軟正黑體"/>
                <a:cs typeface="Arial"/>
              </a:rPr>
              <a:t>&gt; </a:t>
            </a:r>
            <a:r>
              <a:rPr lang="en-US" altLang="zh-TW" sz="1800">
                <a:latin typeface="Arial"/>
                <a:ea typeface="微軟正黑體"/>
                <a:cs typeface="Arial"/>
              </a:rPr>
              <a:t>[ Safely Detach]</a:t>
            </a:r>
            <a:r>
              <a:rPr lang="zh-TW" sz="1800">
                <a:latin typeface="Arial"/>
                <a:ea typeface="微軟正黑體"/>
                <a:cs typeface="Arial"/>
              </a:rPr>
              <a:t>.</a:t>
            </a:r>
            <a:endParaRPr lang="zh-TW" sz="1800">
              <a:latin typeface="Arial"/>
              <a:cs typeface="Arial"/>
            </a:endParaRPr>
          </a:p>
        </p:txBody>
      </p:sp>
      <p:pic>
        <p:nvPicPr>
          <p:cNvPr id="15" name="Picture 14">
            <a:extLst>
              <a:ext uri="{FF2B5EF4-FFF2-40B4-BE49-F238E27FC236}">
                <a16:creationId xmlns:a16="http://schemas.microsoft.com/office/drawing/2014/main" id="{66258FD5-FC05-4A1A-9A04-93AF2D4046E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740606" y="2908765"/>
            <a:ext cx="6119473" cy="3222303"/>
          </a:xfrm>
          <a:prstGeom prst="roundRect">
            <a:avLst>
              <a:gd name="adj" fmla="val 1848"/>
            </a:avLst>
          </a:prstGeom>
          <a:solidFill>
            <a:srgbClr val="FFFFFF">
              <a:shade val="85000"/>
            </a:srgbClr>
          </a:solidFill>
          <a:ln>
            <a:noFill/>
          </a:ln>
          <a:effectLst/>
        </p:spPr>
      </p:pic>
      <p:pic>
        <p:nvPicPr>
          <p:cNvPr id="16" name="Picture 15">
            <a:extLst>
              <a:ext uri="{FF2B5EF4-FFF2-40B4-BE49-F238E27FC236}">
                <a16:creationId xmlns:a16="http://schemas.microsoft.com/office/drawing/2014/main" id="{F4DE3A22-309B-423F-8CF5-FBCFEFE87A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9488" y="2310044"/>
            <a:ext cx="6889898" cy="3505715"/>
          </a:xfrm>
          <a:prstGeom prst="roundRect">
            <a:avLst>
              <a:gd name="adj" fmla="val 1848"/>
            </a:avLst>
          </a:prstGeom>
          <a:solidFill>
            <a:srgbClr val="FFFFFF">
              <a:shade val="85000"/>
            </a:srgbClr>
          </a:solidFill>
          <a:ln>
            <a:noFill/>
          </a:ln>
          <a:effectLst/>
        </p:spPr>
      </p:pic>
      <p:sp>
        <p:nvSpPr>
          <p:cNvPr id="17" name="箭號: 向右 9">
            <a:extLst>
              <a:ext uri="{FF2B5EF4-FFF2-40B4-BE49-F238E27FC236}">
                <a16:creationId xmlns:a16="http://schemas.microsoft.com/office/drawing/2014/main" id="{4986B48A-DBD0-417D-9E50-6A86D58F3ED9}"/>
              </a:ext>
            </a:extLst>
          </p:cNvPr>
          <p:cNvSpPr/>
          <p:nvPr/>
        </p:nvSpPr>
        <p:spPr>
          <a:xfrm>
            <a:off x="6702022" y="4027709"/>
            <a:ext cx="1010093" cy="732917"/>
          </a:xfrm>
          <a:prstGeom prst="rightArrow">
            <a:avLst/>
          </a:prstGeom>
          <a:gradFill>
            <a:gsLst>
              <a:gs pos="0">
                <a:srgbClr val="5BFFFF">
                  <a:alpha val="0"/>
                </a:srgbClr>
              </a:gs>
              <a:gs pos="53000">
                <a:srgbClr val="5BFFFF"/>
              </a:gs>
              <a:gs pos="100000">
                <a:srgbClr val="5BFFFF"/>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
        <p:nvSpPr>
          <p:cNvPr id="20" name="矩形 14">
            <a:extLst>
              <a:ext uri="{FF2B5EF4-FFF2-40B4-BE49-F238E27FC236}">
                <a16:creationId xmlns:a16="http://schemas.microsoft.com/office/drawing/2014/main" id="{BF07C15C-029C-4D8F-8FD7-2A43606AAFB7}"/>
              </a:ext>
            </a:extLst>
          </p:cNvPr>
          <p:cNvSpPr/>
          <p:nvPr/>
        </p:nvSpPr>
        <p:spPr>
          <a:xfrm>
            <a:off x="5954233" y="4273417"/>
            <a:ext cx="1010093" cy="24150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TW"/>
              <a:t>,</a:t>
            </a:r>
            <a:endParaRPr lang="zh-TW" altLang="en-US"/>
          </a:p>
        </p:txBody>
      </p:sp>
      <p:sp>
        <p:nvSpPr>
          <p:cNvPr id="21" name="矩形 14">
            <a:extLst>
              <a:ext uri="{FF2B5EF4-FFF2-40B4-BE49-F238E27FC236}">
                <a16:creationId xmlns:a16="http://schemas.microsoft.com/office/drawing/2014/main" id="{BF07C15C-029C-4D8F-8FD7-2A43606AAFB7}"/>
              </a:ext>
            </a:extLst>
          </p:cNvPr>
          <p:cNvSpPr/>
          <p:nvPr/>
        </p:nvSpPr>
        <p:spPr>
          <a:xfrm>
            <a:off x="9570410" y="4359586"/>
            <a:ext cx="934557" cy="23367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TW"/>
              <a:t>,</a:t>
            </a:r>
            <a:endParaRPr lang="zh-TW" altLang="en-US"/>
          </a:p>
        </p:txBody>
      </p:sp>
    </p:spTree>
    <p:extLst>
      <p:ext uri="{BB962C8B-B14F-4D97-AF65-F5344CB8AC3E}">
        <p14:creationId xmlns:p14="http://schemas.microsoft.com/office/powerpoint/2010/main" val="28168816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a:extLst>
              <a:ext uri="{FF2B5EF4-FFF2-40B4-BE49-F238E27FC236}">
                <a16:creationId xmlns:a16="http://schemas.microsoft.com/office/drawing/2014/main" id="{C279336E-49F5-4A6E-8605-A6C35EE0B0D1}"/>
              </a:ext>
            </a:extLst>
          </p:cNvPr>
          <p:cNvPicPr>
            <a:picLocks noChangeAspect="1"/>
          </p:cNvPicPr>
          <p:nvPr/>
        </p:nvPicPr>
        <p:blipFill>
          <a:blip r:embed="rId3"/>
          <a:stretch>
            <a:fillRect/>
          </a:stretch>
        </p:blipFill>
        <p:spPr>
          <a:xfrm>
            <a:off x="1302" y="1828418"/>
            <a:ext cx="12190760" cy="6221343"/>
          </a:xfrm>
          <a:prstGeom prst="rect">
            <a:avLst/>
          </a:prstGeom>
        </p:spPr>
      </p:pic>
      <p:sp>
        <p:nvSpPr>
          <p:cNvPr id="8" name="矩形 14">
            <a:extLst>
              <a:ext uri="{FF2B5EF4-FFF2-40B4-BE49-F238E27FC236}">
                <a16:creationId xmlns:a16="http://schemas.microsoft.com/office/drawing/2014/main" id="{E89301D6-75CD-43A9-B9C8-109B84308522}"/>
              </a:ext>
            </a:extLst>
          </p:cNvPr>
          <p:cNvSpPr/>
          <p:nvPr/>
        </p:nvSpPr>
        <p:spPr>
          <a:xfrm>
            <a:off x="6962775" y="5584677"/>
            <a:ext cx="3988759" cy="267510"/>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a:t>,</a:t>
            </a:r>
            <a:endParaRPr lang="zh-TW" altLang="en-US"/>
          </a:p>
        </p:txBody>
      </p:sp>
      <p:sp>
        <p:nvSpPr>
          <p:cNvPr id="2" name="標題 1">
            <a:extLst>
              <a:ext uri="{FF2B5EF4-FFF2-40B4-BE49-F238E27FC236}">
                <a16:creationId xmlns:a16="http://schemas.microsoft.com/office/drawing/2014/main" id="{179661B3-7C6D-4209-9B34-801FC47BE0DC}"/>
              </a:ext>
            </a:extLst>
          </p:cNvPr>
          <p:cNvSpPr>
            <a:spLocks noGrp="1"/>
          </p:cNvSpPr>
          <p:nvPr>
            <p:ph type="title"/>
          </p:nvPr>
        </p:nvSpPr>
        <p:spPr>
          <a:xfrm>
            <a:off x="407263" y="392249"/>
            <a:ext cx="10544271" cy="1447608"/>
          </a:xfrm>
        </p:spPr>
        <p:txBody>
          <a:bodyPr>
            <a:normAutofit/>
          </a:bodyPr>
          <a:lstStyle/>
          <a:p>
            <a:r>
              <a:rPr lang="en-US" altLang="zh-TW" cap="none">
                <a:latin typeface="Arial"/>
                <a:ea typeface="微軟正黑體"/>
                <a:cs typeface="Arial"/>
              </a:rPr>
              <a:t>Transfer R</a:t>
            </a:r>
            <a:r>
              <a:rPr lang="zh-TW" cap="none">
                <a:latin typeface="Arial"/>
                <a:ea typeface="微軟正黑體"/>
                <a:cs typeface="Arial"/>
              </a:rPr>
              <a:t>esource </a:t>
            </a:r>
            <a:r>
              <a:rPr lang="en-US" altLang="zh-TW" cap="none">
                <a:latin typeface="Arial"/>
                <a:ea typeface="微軟正黑體"/>
                <a:cs typeface="Arial"/>
              </a:rPr>
              <a:t>M</a:t>
            </a:r>
            <a:r>
              <a:rPr lang="zh-TW" cap="none">
                <a:latin typeface="Arial"/>
                <a:ea typeface="微軟正黑體"/>
                <a:cs typeface="Arial"/>
              </a:rPr>
              <a:t>anagement</a:t>
            </a:r>
            <a:endParaRPr lang="zh-TW" cap="none">
              <a:latin typeface="Arial"/>
              <a:cs typeface="Arial"/>
            </a:endParaRPr>
          </a:p>
        </p:txBody>
      </p:sp>
      <p:sp>
        <p:nvSpPr>
          <p:cNvPr id="3" name="內容版面配置區 2">
            <a:extLst>
              <a:ext uri="{FF2B5EF4-FFF2-40B4-BE49-F238E27FC236}">
                <a16:creationId xmlns:a16="http://schemas.microsoft.com/office/drawing/2014/main" id="{CB92F93F-F7B2-451A-879B-3AC71D773A1A}"/>
              </a:ext>
            </a:extLst>
          </p:cNvPr>
          <p:cNvSpPr txBox="1">
            <a:spLocks/>
          </p:cNvSpPr>
          <p:nvPr/>
        </p:nvSpPr>
        <p:spPr>
          <a:xfrm>
            <a:off x="480945" y="1086023"/>
            <a:ext cx="10251224" cy="1383706"/>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spcAft>
                <a:spcPts val="600"/>
              </a:spcAft>
              <a:buSzPct val="100000"/>
              <a:buNone/>
            </a:pPr>
            <a:r>
              <a:rPr lang="zh-TW" sz="2000">
                <a:latin typeface="Arial"/>
                <a:ea typeface="微軟正黑體"/>
                <a:cs typeface="Arial"/>
              </a:rPr>
              <a:t>IT </a:t>
            </a:r>
            <a:r>
              <a:rPr lang="en-US" altLang="zh-TW" sz="2000">
                <a:latin typeface="Arial"/>
                <a:ea typeface="微軟正黑體"/>
                <a:cs typeface="Arial"/>
              </a:rPr>
              <a:t>s</a:t>
            </a:r>
            <a:r>
              <a:rPr lang="zh-TW" sz="2000">
                <a:latin typeface="Arial"/>
                <a:ea typeface="微軟正黑體"/>
                <a:cs typeface="Arial"/>
              </a:rPr>
              <a:t>t</a:t>
            </a:r>
            <a:r>
              <a:rPr lang="en-US" altLang="zh-TW" sz="2000" err="1">
                <a:latin typeface="Arial"/>
                <a:ea typeface="微軟正黑體"/>
                <a:cs typeface="Arial"/>
              </a:rPr>
              <a:t>aff</a:t>
            </a:r>
            <a:r>
              <a:rPr lang="en-US" altLang="zh-TW" sz="2000">
                <a:latin typeface="Arial"/>
                <a:ea typeface="微軟正黑體"/>
                <a:cs typeface="Arial"/>
              </a:rPr>
              <a:t> can</a:t>
            </a:r>
            <a:r>
              <a:rPr lang="zh-TW" altLang="en-US" sz="2000">
                <a:latin typeface="Arial"/>
                <a:ea typeface="微軟正黑體"/>
                <a:cs typeface="Arial"/>
              </a:rPr>
              <a:t> </a:t>
            </a:r>
            <a:r>
              <a:rPr lang="en-US" altLang="en-US" sz="2000">
                <a:latin typeface="Arial"/>
                <a:ea typeface="微軟正黑體"/>
                <a:cs typeface="Arial"/>
              </a:rPr>
              <a:t>assign</a:t>
            </a:r>
            <a:r>
              <a:rPr lang="zh-TW" sz="2000">
                <a:latin typeface="Arial"/>
                <a:ea typeface="微軟正黑體"/>
                <a:cs typeface="Arial"/>
              </a:rPr>
              <a:t> connectivity resources of cloud volumes or LUNs for different applications or temporary </a:t>
            </a:r>
            <a:r>
              <a:rPr lang="en-US" altLang="zh-TW" sz="2000">
                <a:latin typeface="Arial"/>
                <a:ea typeface="微軟正黑體"/>
                <a:cs typeface="Arial"/>
              </a:rPr>
              <a:t>tasks</a:t>
            </a:r>
            <a:r>
              <a:rPr lang="zh-TW" sz="2000">
                <a:latin typeface="Arial"/>
                <a:ea typeface="微軟正黑體"/>
                <a:cs typeface="Arial"/>
              </a:rPr>
              <a:t>.</a:t>
            </a:r>
            <a:endParaRPr lang="zh-TW" sz="2000">
              <a:latin typeface="Arial"/>
              <a:cs typeface="Arial"/>
            </a:endParaRPr>
          </a:p>
        </p:txBody>
      </p:sp>
      <p:sp>
        <p:nvSpPr>
          <p:cNvPr id="16" name="矩形: 圓角 3">
            <a:extLst>
              <a:ext uri="{FF2B5EF4-FFF2-40B4-BE49-F238E27FC236}">
                <a16:creationId xmlns:a16="http://schemas.microsoft.com/office/drawing/2014/main" id="{736E2609-807C-40FF-941F-060067DCE921}"/>
              </a:ext>
            </a:extLst>
          </p:cNvPr>
          <p:cNvSpPr/>
          <p:nvPr/>
        </p:nvSpPr>
        <p:spPr>
          <a:xfrm>
            <a:off x="6330504" y="4303489"/>
            <a:ext cx="5253300" cy="765061"/>
          </a:xfrm>
          <a:prstGeom prst="roundRect">
            <a:avLst>
              <a:gd name="adj" fmla="val 10697"/>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US" altLang="zh-TW" sz="2000" b="1">
                <a:solidFill>
                  <a:srgbClr val="002060"/>
                </a:solidFill>
                <a:latin typeface="Arial" panose="020B0604020202020204" pitchFamily="34" charset="0"/>
                <a:ea typeface="+mn-lt"/>
                <a:cs typeface="Arial" panose="020B0604020202020204" pitchFamily="34" charset="0"/>
              </a:rPr>
              <a:t>Settings like </a:t>
            </a:r>
            <a:r>
              <a:rPr lang="en-US" sz="2000" b="1">
                <a:solidFill>
                  <a:srgbClr val="002060"/>
                </a:solidFill>
                <a:latin typeface="Arial" panose="020B0604020202020204" pitchFamily="34" charset="0"/>
                <a:ea typeface="+mn-lt"/>
                <a:cs typeface="Arial" panose="020B0604020202020204" pitchFamily="34" charset="0"/>
              </a:rPr>
              <a:t>this </a:t>
            </a:r>
            <a:r>
              <a:rPr lang="en-US" altLang="zh-TW" sz="2000" b="1">
                <a:solidFill>
                  <a:srgbClr val="002060"/>
                </a:solidFill>
                <a:latin typeface="Arial" panose="020B0604020202020204" pitchFamily="34" charset="0"/>
                <a:ea typeface="+mn-lt"/>
                <a:cs typeface="Arial" panose="020B0604020202020204" pitchFamily="34" charset="0"/>
              </a:rPr>
              <a:t>set the highest</a:t>
            </a:r>
            <a:r>
              <a:rPr lang="en-US" sz="2000" b="1">
                <a:solidFill>
                  <a:srgbClr val="002060"/>
                </a:solidFill>
                <a:latin typeface="Arial" panose="020B0604020202020204" pitchFamily="34" charset="0"/>
                <a:ea typeface="+mn-lt"/>
                <a:cs typeface="Arial" panose="020B0604020202020204" pitchFamily="34" charset="0"/>
              </a:rPr>
              <a:t> priority:</a:t>
            </a:r>
            <a:endParaRPr lang="zh-TW" b="1">
              <a:solidFill>
                <a:srgbClr val="00206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9596965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a:extLst>
              <a:ext uri="{FF2B5EF4-FFF2-40B4-BE49-F238E27FC236}">
                <a16:creationId xmlns:a16="http://schemas.microsoft.com/office/drawing/2014/main" id="{CB92F93F-F7B2-451A-879B-3AC71D773A1A}"/>
              </a:ext>
            </a:extLst>
          </p:cNvPr>
          <p:cNvSpPr txBox="1">
            <a:spLocks/>
          </p:cNvSpPr>
          <p:nvPr/>
        </p:nvSpPr>
        <p:spPr>
          <a:xfrm>
            <a:off x="745960" y="1275241"/>
            <a:ext cx="10779406" cy="382148"/>
          </a:xfrm>
          <a:prstGeom prst="rect">
            <a:avLst/>
          </a:prstGeom>
          <a:ln>
            <a:noFill/>
          </a:ln>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Aft>
                <a:spcPts val="600"/>
              </a:spcAft>
              <a:buSzPct val="100000"/>
              <a:buNone/>
            </a:pPr>
            <a:r>
              <a:rPr lang="zh-TW" altLang="en-US" sz="2000">
                <a:latin typeface="Arial"/>
                <a:ea typeface="微軟正黑體"/>
                <a:cs typeface="Arial"/>
              </a:rPr>
              <a:t>Through Notification Center, IT managers can send the warning to users.</a:t>
            </a:r>
          </a:p>
        </p:txBody>
      </p:sp>
      <p:sp>
        <p:nvSpPr>
          <p:cNvPr id="8" name="內容版面配置區 2">
            <a:extLst>
              <a:ext uri="{FF2B5EF4-FFF2-40B4-BE49-F238E27FC236}">
                <a16:creationId xmlns:a16="http://schemas.microsoft.com/office/drawing/2014/main" id="{6DFB6EF4-7AF0-4962-83C0-0E508A4661A7}"/>
              </a:ext>
            </a:extLst>
          </p:cNvPr>
          <p:cNvSpPr txBox="1">
            <a:spLocks/>
          </p:cNvSpPr>
          <p:nvPr/>
        </p:nvSpPr>
        <p:spPr>
          <a:xfrm>
            <a:off x="745960" y="410549"/>
            <a:ext cx="10779406" cy="763210"/>
          </a:xfrm>
          <a:prstGeom prst="rect">
            <a:avLst/>
          </a:prstGeom>
          <a:ln>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lnSpc>
                <a:spcPct val="100000"/>
              </a:lnSpc>
              <a:spcAft>
                <a:spcPts val="600"/>
              </a:spcAft>
              <a:buSzPct val="100000"/>
              <a:buNone/>
            </a:pPr>
            <a:r>
              <a:rPr lang="zh-TW" altLang="en-US" sz="4000" b="1">
                <a:latin typeface="Arial" panose="020B0604020202020204" pitchFamily="34" charset="0"/>
                <a:ea typeface="微軟正黑體"/>
                <a:cs typeface="Arial" panose="020B0604020202020204" pitchFamily="34" charset="0"/>
              </a:rPr>
              <a:t>Event Log Management</a:t>
            </a:r>
            <a:endParaRPr lang="zh-TW" sz="4000" b="1">
              <a:latin typeface="Arial" panose="020B0604020202020204" pitchFamily="34" charset="0"/>
              <a:cs typeface="Arial" panose="020B0604020202020204" pitchFamily="34" charset="0"/>
            </a:endParaRPr>
          </a:p>
        </p:txBody>
      </p:sp>
      <p:pic>
        <p:nvPicPr>
          <p:cNvPr id="5" name="Picture 3">
            <a:extLst>
              <a:ext uri="{FF2B5EF4-FFF2-40B4-BE49-F238E27FC236}">
                <a16:creationId xmlns:a16="http://schemas.microsoft.com/office/drawing/2014/main" id="{C33249F7-378B-4656-A70F-F286113FDCA9}"/>
              </a:ext>
            </a:extLst>
          </p:cNvPr>
          <p:cNvPicPr>
            <a:picLocks noChangeAspect="1"/>
          </p:cNvPicPr>
          <p:nvPr/>
        </p:nvPicPr>
        <p:blipFill>
          <a:blip r:embed="rId3"/>
          <a:stretch>
            <a:fillRect/>
          </a:stretch>
        </p:blipFill>
        <p:spPr>
          <a:xfrm>
            <a:off x="1502682" y="2108935"/>
            <a:ext cx="9352103" cy="4749065"/>
          </a:xfrm>
          <a:prstGeom prst="roundRect">
            <a:avLst>
              <a:gd name="adj" fmla="val 1848"/>
            </a:avLst>
          </a:prstGeom>
          <a:solidFill>
            <a:srgbClr val="FFFFFF">
              <a:shade val="85000"/>
            </a:srgbClr>
          </a:solidFill>
          <a:ln>
            <a:noFill/>
          </a:ln>
          <a:effectLst/>
        </p:spPr>
      </p:pic>
    </p:spTree>
    <p:extLst>
      <p:ext uri="{BB962C8B-B14F-4D97-AF65-F5344CB8AC3E}">
        <p14:creationId xmlns:p14="http://schemas.microsoft.com/office/powerpoint/2010/main" val="1636502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a:extLst>
              <a:ext uri="{FF2B5EF4-FFF2-40B4-BE49-F238E27FC236}">
                <a16:creationId xmlns:a16="http://schemas.microsoft.com/office/drawing/2014/main" id="{C0026662-64D7-4AA3-A359-7E39D35E090D}"/>
              </a:ext>
            </a:extLst>
          </p:cNvPr>
          <p:cNvSpPr/>
          <p:nvPr/>
        </p:nvSpPr>
        <p:spPr>
          <a:xfrm>
            <a:off x="6096000" y="0"/>
            <a:ext cx="6095999" cy="6858000"/>
          </a:xfrm>
          <a:prstGeom prst="rect">
            <a:avLst/>
          </a:prstGeom>
          <a:gradFill>
            <a:gsLst>
              <a:gs pos="0">
                <a:srgbClr val="7030A0">
                  <a:alpha val="0"/>
                </a:srgbClr>
              </a:gs>
              <a:gs pos="90000">
                <a:srgbClr val="00206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descr="一張含有 建築物, 男人, 走路中, 人行道 的圖片&#10;&#10;自動產生的描述">
            <a:extLst>
              <a:ext uri="{FF2B5EF4-FFF2-40B4-BE49-F238E27FC236}">
                <a16:creationId xmlns:a16="http://schemas.microsoft.com/office/drawing/2014/main" id="{5F37C371-65F8-42FC-BF92-DBA621DBCCF9}"/>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rcRect/>
          <a:stretch/>
        </p:blipFill>
        <p:spPr>
          <a:xfrm>
            <a:off x="13242" y="0"/>
            <a:ext cx="6369803" cy="6858000"/>
          </a:xfrm>
          <a:prstGeom prst="rect">
            <a:avLst/>
          </a:prstGeom>
          <a:effectLst>
            <a:outerShdw blurRad="50800" dist="38100" dir="2700000" algn="tl" rotWithShape="0">
              <a:prstClr val="black">
                <a:alpha val="40000"/>
              </a:prstClr>
            </a:outerShdw>
          </a:effectLst>
        </p:spPr>
      </p:pic>
      <p:sp>
        <p:nvSpPr>
          <p:cNvPr id="3" name="文字方塊 2">
            <a:extLst>
              <a:ext uri="{FF2B5EF4-FFF2-40B4-BE49-F238E27FC236}">
                <a16:creationId xmlns:a16="http://schemas.microsoft.com/office/drawing/2014/main" id="{0C16357C-D6FF-4F1F-8755-D883AD0E4ABA}"/>
              </a:ext>
            </a:extLst>
          </p:cNvPr>
          <p:cNvSpPr txBox="1"/>
          <p:nvPr/>
        </p:nvSpPr>
        <p:spPr>
          <a:xfrm>
            <a:off x="6713004" y="137552"/>
            <a:ext cx="4652526"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4000" b="1">
                <a:latin typeface="Arial"/>
                <a:ea typeface="+mn-lt"/>
                <a:cs typeface="Arial"/>
              </a:rPr>
              <a:t>The issues of data backup on the c</a:t>
            </a:r>
            <a:r>
              <a:rPr lang="en-US" altLang="zh-TW" sz="4000" b="1">
                <a:latin typeface="Arial"/>
                <a:ea typeface="Microsoft JhengHei"/>
                <a:cs typeface="Arial"/>
              </a:rPr>
              <a:t>loud</a:t>
            </a:r>
            <a:endParaRPr lang="zh-TW" sz="4000" b="1">
              <a:latin typeface="Arial" panose="020B0604020202020204" pitchFamily="34" charset="0"/>
              <a:ea typeface="新細明體"/>
              <a:cs typeface="Arial" panose="020B0604020202020204" pitchFamily="34" charset="0"/>
            </a:endParaRPr>
          </a:p>
        </p:txBody>
      </p:sp>
      <p:sp>
        <p:nvSpPr>
          <p:cNvPr id="6" name="內容版面配置區 2">
            <a:extLst>
              <a:ext uri="{FF2B5EF4-FFF2-40B4-BE49-F238E27FC236}">
                <a16:creationId xmlns:a16="http://schemas.microsoft.com/office/drawing/2014/main" id="{622ABBCB-7E0D-4BEC-955E-A936A8B0DD75}"/>
              </a:ext>
            </a:extLst>
          </p:cNvPr>
          <p:cNvSpPr txBox="1">
            <a:spLocks/>
          </p:cNvSpPr>
          <p:nvPr/>
        </p:nvSpPr>
        <p:spPr>
          <a:xfrm>
            <a:off x="6713005" y="2108628"/>
            <a:ext cx="5149033" cy="4274703"/>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273050" indent="-273050"/>
            <a:r>
              <a:rPr lang="en-US" sz="1600">
                <a:latin typeface="微軟正黑體"/>
                <a:ea typeface="微軟正黑體"/>
                <a:cs typeface="Arial"/>
              </a:rPr>
              <a:t>Is there any way that I don't need to change my existing system or services?</a:t>
            </a:r>
            <a:endParaRPr lang="en-US" sz="1600">
              <a:latin typeface="Arial" panose="020B0604020202020204" pitchFamily="34" charset="0"/>
              <a:ea typeface="微軟正黑體"/>
              <a:cs typeface="Arial"/>
            </a:endParaRPr>
          </a:p>
          <a:p>
            <a:pPr marL="273050" indent="0">
              <a:buNone/>
            </a:pPr>
            <a:r>
              <a:rPr lang="en-US" sz="1600">
                <a:latin typeface="微軟正黑體"/>
                <a:ea typeface="微軟正黑體"/>
                <a:cs typeface="Arial"/>
              </a:rPr>
              <a:t>(If you use the cloud gateway of CSP, it requires an additional server host. As of the local cloud resident, the program will slowly transmit, and each computer will take the bandwidth separately).</a:t>
            </a:r>
            <a:br>
              <a:rPr lang="en-US" sz="1600">
                <a:latin typeface="微軟正黑體"/>
                <a:ea typeface="微軟正黑體"/>
                <a:cs typeface="Arial"/>
              </a:rPr>
            </a:br>
            <a:endParaRPr lang="en-US" sz="1600">
              <a:latin typeface="Arial" panose="020B0604020202020204" pitchFamily="34" charset="0"/>
              <a:ea typeface="微軟正黑體"/>
              <a:cs typeface="Arial"/>
            </a:endParaRPr>
          </a:p>
          <a:p>
            <a:pPr marL="267970" indent="-267970"/>
            <a:r>
              <a:rPr lang="en-US" sz="1600">
                <a:latin typeface="微軟正黑體"/>
                <a:ea typeface="微軟正黑體"/>
                <a:cs typeface="Arial"/>
              </a:rPr>
              <a:t>Is there any way to upload the data to the cloud but make the data unrecognizable? The admin of the cloud operator cannot directly see the data you store?</a:t>
            </a:r>
            <a:br>
              <a:rPr lang="en-US" sz="1600"/>
            </a:br>
            <a:endParaRPr lang="en-US" sz="1600">
              <a:latin typeface="微軟正黑體"/>
              <a:ea typeface="微軟正黑體"/>
              <a:cs typeface="Arial"/>
            </a:endParaRPr>
          </a:p>
          <a:p>
            <a:pPr marL="267970" indent="-267970"/>
            <a:r>
              <a:rPr lang="en-US" sz="1600">
                <a:latin typeface="微軟正黑體"/>
                <a:ea typeface="微軟正黑體"/>
                <a:cs typeface="Arial"/>
              </a:rPr>
              <a:t>Is there any way to upload large nonstop data to the cloud and be more efficient?</a:t>
            </a:r>
          </a:p>
        </p:txBody>
      </p:sp>
    </p:spTree>
    <p:extLst>
      <p:ext uri="{BB962C8B-B14F-4D97-AF65-F5344CB8AC3E}">
        <p14:creationId xmlns:p14="http://schemas.microsoft.com/office/powerpoint/2010/main" val="29718929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00238AE-0397-48E2-9B3C-449A3A9920C4}"/>
              </a:ext>
            </a:extLst>
          </p:cNvPr>
          <p:cNvSpPr>
            <a:spLocks noGrp="1"/>
          </p:cNvSpPr>
          <p:nvPr>
            <p:ph type="title"/>
          </p:nvPr>
        </p:nvSpPr>
        <p:spPr>
          <a:xfrm>
            <a:off x="579474" y="419189"/>
            <a:ext cx="10535699" cy="940379"/>
          </a:xfrm>
        </p:spPr>
        <p:txBody>
          <a:bodyPr>
            <a:normAutofit/>
          </a:bodyPr>
          <a:lstStyle/>
          <a:p>
            <a:r>
              <a:rPr lang="zh-TW" cap="none">
                <a:ea typeface="微軟正黑體"/>
              </a:rPr>
              <a:t>Cloud Volume </a:t>
            </a:r>
            <a:r>
              <a:rPr lang="en-US" altLang="zh-TW" cap="none">
                <a:ea typeface="微軟正黑體"/>
              </a:rPr>
              <a:t>s</a:t>
            </a:r>
            <a:r>
              <a:rPr lang="zh-TW" cap="none">
                <a:ea typeface="微軟正黑體"/>
              </a:rPr>
              <a:t>upports </a:t>
            </a:r>
            <a:r>
              <a:rPr lang="en-US" altLang="zh-TW" cap="none">
                <a:ea typeface="微軟正黑體"/>
              </a:rPr>
              <a:t>e</a:t>
            </a:r>
            <a:r>
              <a:rPr lang="zh-TW" cap="none">
                <a:ea typeface="微軟正黑體"/>
              </a:rPr>
              <a:t>ncryption</a:t>
            </a:r>
            <a:r>
              <a:rPr lang="zh-TW" altLang="en-US">
                <a:ea typeface="微軟正黑體"/>
              </a:rPr>
              <a:t> </a:t>
            </a:r>
            <a:endParaRPr lang="zh-TW" altLang="en-US"/>
          </a:p>
        </p:txBody>
      </p:sp>
      <p:sp>
        <p:nvSpPr>
          <p:cNvPr id="8" name="內容版面配置區 2">
            <a:extLst>
              <a:ext uri="{FF2B5EF4-FFF2-40B4-BE49-F238E27FC236}">
                <a16:creationId xmlns:a16="http://schemas.microsoft.com/office/drawing/2014/main" id="{FEF15D87-B7C6-4DE9-A3F7-2F5B18E07A8B}"/>
              </a:ext>
            </a:extLst>
          </p:cNvPr>
          <p:cNvSpPr txBox="1">
            <a:spLocks/>
          </p:cNvSpPr>
          <p:nvPr/>
        </p:nvSpPr>
        <p:spPr>
          <a:xfrm>
            <a:off x="579474" y="1693060"/>
            <a:ext cx="4457747" cy="4024125"/>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lnSpc>
                <a:spcPct val="100000"/>
              </a:lnSpc>
              <a:spcAft>
                <a:spcPts val="600"/>
              </a:spcAft>
              <a:buSzPct val="100000"/>
            </a:pPr>
            <a:r>
              <a:rPr lang="zh-TW" sz="1800">
                <a:latin typeface="Arial" panose="020B0604020202020204" pitchFamily="34" charset="0"/>
                <a:ea typeface="微軟正黑體"/>
                <a:cs typeface="Arial" panose="020B0604020202020204" pitchFamily="34" charset="0"/>
              </a:rPr>
              <a:t>Cloud</a:t>
            </a:r>
            <a:r>
              <a:rPr lang="zh-TW" altLang="en-US" sz="1800">
                <a:latin typeface="Arial" panose="020B0604020202020204" pitchFamily="34" charset="0"/>
                <a:ea typeface="微軟正黑體"/>
                <a:cs typeface="Arial" panose="020B0604020202020204" pitchFamily="34" charset="0"/>
              </a:rPr>
              <a:t> </a:t>
            </a:r>
            <a:r>
              <a:rPr lang="zh-TW" sz="1800">
                <a:latin typeface="Arial" panose="020B0604020202020204" pitchFamily="34" charset="0"/>
                <a:ea typeface="微軟正黑體"/>
                <a:cs typeface="Arial" panose="020B0604020202020204" pitchFamily="34" charset="0"/>
              </a:rPr>
              <a:t>Volume</a:t>
            </a:r>
            <a:r>
              <a:rPr lang="zh-TW" altLang="en-US"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supports</a:t>
            </a:r>
            <a:r>
              <a:rPr lang="zh-TW" altLang="en-US" sz="1800">
                <a:latin typeface="Arial" panose="020B0604020202020204" pitchFamily="34" charset="0"/>
                <a:ea typeface="微軟正黑體"/>
                <a:cs typeface="Arial" panose="020B0604020202020204" pitchFamily="34" charset="0"/>
              </a:rPr>
              <a:t> </a:t>
            </a:r>
            <a:r>
              <a:rPr lang="en-US" altLang="zh-TW" sz="1800">
                <a:latin typeface="Arial" panose="020B0604020202020204" pitchFamily="34" charset="0"/>
                <a:ea typeface="微軟正黑體"/>
                <a:cs typeface="Arial" panose="020B0604020202020204" pitchFamily="34" charset="0"/>
              </a:rPr>
              <a:t>encryption with AES-256bit.</a:t>
            </a:r>
            <a:endParaRPr lang="zh-TW" altLang="en-US" sz="1800">
              <a:latin typeface="Arial" panose="020B0604020202020204" pitchFamily="34" charset="0"/>
              <a:ea typeface="微軟正黑體"/>
              <a:cs typeface="Arial" panose="020B0604020202020204" pitchFamily="34" charset="0"/>
            </a:endParaRPr>
          </a:p>
          <a:p>
            <a:pPr>
              <a:lnSpc>
                <a:spcPct val="100000"/>
              </a:lnSpc>
              <a:spcAft>
                <a:spcPts val="600"/>
              </a:spcAft>
              <a:buSzPct val="100000"/>
            </a:pPr>
            <a:r>
              <a:rPr lang="en-US" sz="1800">
                <a:latin typeface="Arial" panose="020B0604020202020204" pitchFamily="34" charset="0"/>
                <a:ea typeface="微軟正黑體"/>
                <a:cs typeface="Arial" panose="020B0604020202020204" pitchFamily="34" charset="0"/>
              </a:rPr>
              <a:t>Even if a NAS is stolen, the encryption mechanism can protect confidential data and information.</a:t>
            </a:r>
            <a:endParaRPr lang="en-US" altLang="zh-TW" sz="1800">
              <a:latin typeface="Arial" panose="020B0604020202020204" pitchFamily="34" charset="0"/>
              <a:ea typeface="微軟正黑體"/>
              <a:cs typeface="Arial" panose="020B0604020202020204" pitchFamily="34" charset="0"/>
            </a:endParaRPr>
          </a:p>
        </p:txBody>
      </p:sp>
      <p:pic>
        <p:nvPicPr>
          <p:cNvPr id="5" name="Picture 5" descr="A screenshot of a social media post&#10;&#10;Description generated with very high confidence">
            <a:extLst>
              <a:ext uri="{FF2B5EF4-FFF2-40B4-BE49-F238E27FC236}">
                <a16:creationId xmlns:a16="http://schemas.microsoft.com/office/drawing/2014/main" id="{A02EA606-9DFA-49FD-8253-DF4A8E1D3D4D}"/>
              </a:ext>
            </a:extLst>
          </p:cNvPr>
          <p:cNvPicPr>
            <a:picLocks noGrp="1" noChangeAspect="1"/>
          </p:cNvPicPr>
          <p:nvPr>
            <p:ph sz="half" idx="1"/>
          </p:nvPr>
        </p:nvPicPr>
        <p:blipFill>
          <a:blip r:embed="rId3"/>
          <a:stretch>
            <a:fillRect/>
          </a:stretch>
        </p:blipFill>
        <p:spPr>
          <a:xfrm>
            <a:off x="5291175" y="1359568"/>
            <a:ext cx="5997166" cy="4766071"/>
          </a:xfrm>
        </p:spPr>
      </p:pic>
      <p:sp>
        <p:nvSpPr>
          <p:cNvPr id="12" name="矩形 6">
            <a:extLst>
              <a:ext uri="{FF2B5EF4-FFF2-40B4-BE49-F238E27FC236}">
                <a16:creationId xmlns:a16="http://schemas.microsoft.com/office/drawing/2014/main" id="{71F43378-52A7-4497-AD3F-45AEB01A1EB3}"/>
              </a:ext>
            </a:extLst>
          </p:cNvPr>
          <p:cNvSpPr/>
          <p:nvPr/>
        </p:nvSpPr>
        <p:spPr>
          <a:xfrm>
            <a:off x="5944990" y="3564557"/>
            <a:ext cx="2678948" cy="673814"/>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zh-TW" altLang="en-US"/>
          </a:p>
        </p:txBody>
      </p:sp>
    </p:spTree>
    <p:extLst>
      <p:ext uri="{BB962C8B-B14F-4D97-AF65-F5344CB8AC3E}">
        <p14:creationId xmlns:p14="http://schemas.microsoft.com/office/powerpoint/2010/main" val="277352829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1">
            <a:extLst>
              <a:ext uri="{FF2B5EF4-FFF2-40B4-BE49-F238E27FC236}">
                <a16:creationId xmlns:a16="http://schemas.microsoft.com/office/drawing/2014/main" id="{9604BD5A-2E0B-418E-98D5-6C006CE20CFA}"/>
              </a:ext>
            </a:extLst>
          </p:cNvPr>
          <p:cNvSpPr txBox="1">
            <a:spLocks/>
          </p:cNvSpPr>
          <p:nvPr/>
        </p:nvSpPr>
        <p:spPr>
          <a:xfrm>
            <a:off x="520994" y="2355253"/>
            <a:ext cx="6613452" cy="214749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800" b="1" kern="1200" cap="all" baseline="0">
                <a:solidFill>
                  <a:schemeClr val="tx1"/>
                </a:solidFill>
                <a:latin typeface="Arial" panose="020B0604020202020204" pitchFamily="34" charset="0"/>
                <a:ea typeface="微軟正黑體" panose="020B0604030504040204" pitchFamily="34" charset="-120"/>
                <a:cs typeface="Arial" panose="020B0604020202020204" pitchFamily="34" charset="0"/>
              </a:defRPr>
            </a:lvl1pPr>
          </a:lstStyle>
          <a:p>
            <a:pPr algn="ctr"/>
            <a:r>
              <a:rPr lang="en-US" altLang="zh-TW" sz="7200" cap="none">
                <a:ea typeface="Microsoft JhengHei"/>
              </a:rPr>
              <a:t>Live</a:t>
            </a:r>
            <a:br>
              <a:rPr lang="en-US" altLang="zh-TW" sz="7200" cap="none">
                <a:ea typeface="Microsoft JhengHei"/>
              </a:rPr>
            </a:br>
            <a:r>
              <a:rPr lang="en-US" altLang="zh-TW" sz="7200" cap="none">
                <a:ea typeface="Microsoft JhengHei"/>
              </a:rPr>
              <a:t>Demo</a:t>
            </a:r>
            <a:endParaRPr lang="zh-TW" altLang="en-US" sz="7200"/>
          </a:p>
        </p:txBody>
      </p:sp>
    </p:spTree>
    <p:extLst>
      <p:ext uri="{BB962C8B-B14F-4D97-AF65-F5344CB8AC3E}">
        <p14:creationId xmlns:p14="http://schemas.microsoft.com/office/powerpoint/2010/main" val="37730959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224F416-0044-413E-8B0E-2E0B9AE729C5}"/>
              </a:ext>
            </a:extLst>
          </p:cNvPr>
          <p:cNvSpPr>
            <a:spLocks noGrp="1"/>
          </p:cNvSpPr>
          <p:nvPr>
            <p:ph type="title"/>
          </p:nvPr>
        </p:nvSpPr>
        <p:spPr>
          <a:xfrm>
            <a:off x="-23191" y="418671"/>
            <a:ext cx="12192000" cy="965587"/>
          </a:xfrm>
        </p:spPr>
        <p:txBody>
          <a:bodyPr>
            <a:normAutofit/>
          </a:bodyPr>
          <a:lstStyle/>
          <a:p>
            <a:pPr algn="ctr"/>
            <a:r>
              <a:rPr lang="zh-TW" sz="4000" cap="none">
                <a:ea typeface="微軟正黑體"/>
              </a:rPr>
              <a:t>Recommended </a:t>
            </a:r>
            <a:r>
              <a:rPr lang="en-US" altLang="zh-TW" sz="4000" cap="none">
                <a:ea typeface="微軟正黑體"/>
              </a:rPr>
              <a:t>M</a:t>
            </a:r>
            <a:r>
              <a:rPr lang="zh-TW" sz="4000" cap="none">
                <a:ea typeface="微軟正黑體"/>
              </a:rPr>
              <a:t>odel</a:t>
            </a:r>
            <a:r>
              <a:rPr lang="en-US" altLang="zh-TW" sz="4000" cap="none">
                <a:ea typeface="微軟正黑體"/>
              </a:rPr>
              <a:t>s</a:t>
            </a:r>
            <a:endParaRPr lang="zh-TW" sz="4000" cap="none"/>
          </a:p>
        </p:txBody>
      </p:sp>
      <p:grpSp>
        <p:nvGrpSpPr>
          <p:cNvPr id="7" name="群組 6">
            <a:extLst>
              <a:ext uri="{FF2B5EF4-FFF2-40B4-BE49-F238E27FC236}">
                <a16:creationId xmlns:a16="http://schemas.microsoft.com/office/drawing/2014/main" id="{DE2F33F2-F699-4558-B8FC-C7F71793DFC8}"/>
              </a:ext>
            </a:extLst>
          </p:cNvPr>
          <p:cNvGrpSpPr/>
          <p:nvPr/>
        </p:nvGrpSpPr>
        <p:grpSpPr>
          <a:xfrm>
            <a:off x="180974" y="1490507"/>
            <a:ext cx="11892792" cy="3644252"/>
            <a:chOff x="180974" y="1490507"/>
            <a:chExt cx="11892792" cy="3697510"/>
          </a:xfrm>
        </p:grpSpPr>
        <p:grpSp>
          <p:nvGrpSpPr>
            <p:cNvPr id="54" name="群組 53">
              <a:extLst>
                <a:ext uri="{FF2B5EF4-FFF2-40B4-BE49-F238E27FC236}">
                  <a16:creationId xmlns:a16="http://schemas.microsoft.com/office/drawing/2014/main" id="{A8D52ED2-3FB9-4D92-8C4D-C54F23604805}"/>
                </a:ext>
              </a:extLst>
            </p:cNvPr>
            <p:cNvGrpSpPr/>
            <p:nvPr/>
          </p:nvGrpSpPr>
          <p:grpSpPr>
            <a:xfrm>
              <a:off x="6199537" y="1490507"/>
              <a:ext cx="2851898" cy="3697509"/>
              <a:chOff x="579120" y="812800"/>
              <a:chExt cx="3708400" cy="4097459"/>
            </a:xfrm>
          </p:grpSpPr>
          <p:sp>
            <p:nvSpPr>
              <p:cNvPr id="59" name="矩形: 圓角化同側角落 58">
                <a:extLst>
                  <a:ext uri="{FF2B5EF4-FFF2-40B4-BE49-F238E27FC236}">
                    <a16:creationId xmlns:a16="http://schemas.microsoft.com/office/drawing/2014/main" id="{C7067C5D-B20F-495A-AD7B-7F0E71ECF7CE}"/>
                  </a:ext>
                </a:extLst>
              </p:cNvPr>
              <p:cNvSpPr/>
              <p:nvPr/>
            </p:nvSpPr>
            <p:spPr>
              <a:xfrm>
                <a:off x="579120" y="822960"/>
                <a:ext cx="3708400" cy="4087299"/>
              </a:xfrm>
              <a:prstGeom prst="round2SameRect">
                <a:avLst>
                  <a:gd name="adj1" fmla="val 8722"/>
                  <a:gd name="adj2" fmla="val 0"/>
                </a:avLst>
              </a:prstGeom>
              <a:noFill/>
              <a:ln w="28575">
                <a:gradFill>
                  <a:gsLst>
                    <a:gs pos="0">
                      <a:srgbClr val="37FFFF"/>
                    </a:gs>
                    <a:gs pos="56000">
                      <a:srgbClr val="37FFFF"/>
                    </a:gs>
                    <a:gs pos="100000">
                      <a:srgbClr val="37FF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0" name="矩形: 圓角化同側角落 59">
                <a:extLst>
                  <a:ext uri="{FF2B5EF4-FFF2-40B4-BE49-F238E27FC236}">
                    <a16:creationId xmlns:a16="http://schemas.microsoft.com/office/drawing/2014/main" id="{FDAC54C7-67A9-47D9-901B-974B10202FF4}"/>
                  </a:ext>
                </a:extLst>
              </p:cNvPr>
              <p:cNvSpPr/>
              <p:nvPr/>
            </p:nvSpPr>
            <p:spPr>
              <a:xfrm flipV="1">
                <a:off x="995680" y="812800"/>
                <a:ext cx="2844800" cy="497840"/>
              </a:xfrm>
              <a:prstGeom prst="round2Same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grpSp>
          <p:nvGrpSpPr>
            <p:cNvPr id="37" name="群組 36">
              <a:extLst>
                <a:ext uri="{FF2B5EF4-FFF2-40B4-BE49-F238E27FC236}">
                  <a16:creationId xmlns:a16="http://schemas.microsoft.com/office/drawing/2014/main" id="{46839297-7BE0-47E4-9FC9-5317DCA38BE1}"/>
                </a:ext>
              </a:extLst>
            </p:cNvPr>
            <p:cNvGrpSpPr/>
            <p:nvPr/>
          </p:nvGrpSpPr>
          <p:grpSpPr>
            <a:xfrm>
              <a:off x="9221868" y="1490507"/>
              <a:ext cx="2851898" cy="3697510"/>
              <a:chOff x="579120" y="812800"/>
              <a:chExt cx="3708400" cy="4097459"/>
            </a:xfrm>
          </p:grpSpPr>
          <p:sp>
            <p:nvSpPr>
              <p:cNvPr id="38" name="矩形: 圓角化同側角落 37">
                <a:extLst>
                  <a:ext uri="{FF2B5EF4-FFF2-40B4-BE49-F238E27FC236}">
                    <a16:creationId xmlns:a16="http://schemas.microsoft.com/office/drawing/2014/main" id="{DBB39F44-425E-45C0-B971-0684891F5B9D}"/>
                  </a:ext>
                </a:extLst>
              </p:cNvPr>
              <p:cNvSpPr/>
              <p:nvPr/>
            </p:nvSpPr>
            <p:spPr>
              <a:xfrm>
                <a:off x="579120" y="822960"/>
                <a:ext cx="3708400" cy="4087299"/>
              </a:xfrm>
              <a:prstGeom prst="round2SameRect">
                <a:avLst>
                  <a:gd name="adj1" fmla="val 8722"/>
                  <a:gd name="adj2" fmla="val 0"/>
                </a:avLst>
              </a:prstGeom>
              <a:noFill/>
              <a:ln w="28575">
                <a:gradFill>
                  <a:gsLst>
                    <a:gs pos="0">
                      <a:srgbClr val="37FFFF"/>
                    </a:gs>
                    <a:gs pos="56000">
                      <a:srgbClr val="37FFFF"/>
                    </a:gs>
                    <a:gs pos="100000">
                      <a:srgbClr val="37FF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39" name="矩形: 圓角化同側角落 38">
                <a:extLst>
                  <a:ext uri="{FF2B5EF4-FFF2-40B4-BE49-F238E27FC236}">
                    <a16:creationId xmlns:a16="http://schemas.microsoft.com/office/drawing/2014/main" id="{9B095E35-C097-464D-9570-1ED6DE9467A1}"/>
                  </a:ext>
                </a:extLst>
              </p:cNvPr>
              <p:cNvSpPr/>
              <p:nvPr/>
            </p:nvSpPr>
            <p:spPr>
              <a:xfrm flipV="1">
                <a:off x="995680" y="812800"/>
                <a:ext cx="2844800" cy="497840"/>
              </a:xfrm>
              <a:prstGeom prst="round2Same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cxnSp>
          <p:nvCxnSpPr>
            <p:cNvPr id="12" name="直線接點 11">
              <a:extLst>
                <a:ext uri="{FF2B5EF4-FFF2-40B4-BE49-F238E27FC236}">
                  <a16:creationId xmlns:a16="http://schemas.microsoft.com/office/drawing/2014/main" id="{2ADF9101-6539-4758-B288-4413811FC873}"/>
                </a:ext>
              </a:extLst>
            </p:cNvPr>
            <p:cNvCxnSpPr>
              <a:cxnSpLocks/>
            </p:cNvCxnSpPr>
            <p:nvPr/>
          </p:nvCxnSpPr>
          <p:spPr>
            <a:xfrm>
              <a:off x="9221868" y="2511289"/>
              <a:ext cx="2836889" cy="0"/>
            </a:xfrm>
            <a:prstGeom prst="line">
              <a:avLst/>
            </a:prstGeom>
            <a:ln w="38100">
              <a:solidFill>
                <a:srgbClr val="37FFFF"/>
              </a:solidFill>
            </a:ln>
          </p:spPr>
          <p:style>
            <a:lnRef idx="1">
              <a:schemeClr val="accent1"/>
            </a:lnRef>
            <a:fillRef idx="0">
              <a:schemeClr val="accent1"/>
            </a:fillRef>
            <a:effectRef idx="0">
              <a:schemeClr val="accent1"/>
            </a:effectRef>
            <a:fontRef idx="minor">
              <a:schemeClr val="tx1"/>
            </a:fontRef>
          </p:style>
        </p:cxnSp>
        <p:cxnSp>
          <p:nvCxnSpPr>
            <p:cNvPr id="56" name="直線接點 55">
              <a:extLst>
                <a:ext uri="{FF2B5EF4-FFF2-40B4-BE49-F238E27FC236}">
                  <a16:creationId xmlns:a16="http://schemas.microsoft.com/office/drawing/2014/main" id="{E49B774E-CD04-4DF0-899D-F437E1DF8C4C}"/>
                </a:ext>
              </a:extLst>
            </p:cNvPr>
            <p:cNvCxnSpPr>
              <a:cxnSpLocks/>
            </p:cNvCxnSpPr>
            <p:nvPr/>
          </p:nvCxnSpPr>
          <p:spPr>
            <a:xfrm>
              <a:off x="6219415" y="2511289"/>
              <a:ext cx="2836889" cy="0"/>
            </a:xfrm>
            <a:prstGeom prst="line">
              <a:avLst/>
            </a:prstGeom>
            <a:ln w="38100">
              <a:solidFill>
                <a:srgbClr val="37FFFF"/>
              </a:solidFill>
            </a:ln>
          </p:spPr>
          <p:style>
            <a:lnRef idx="1">
              <a:schemeClr val="accent1"/>
            </a:lnRef>
            <a:fillRef idx="0">
              <a:schemeClr val="accent1"/>
            </a:fillRef>
            <a:effectRef idx="0">
              <a:schemeClr val="accent1"/>
            </a:effectRef>
            <a:fontRef idx="minor">
              <a:schemeClr val="tx1"/>
            </a:fontRef>
          </p:style>
        </p:cxnSp>
        <p:grpSp>
          <p:nvGrpSpPr>
            <p:cNvPr id="62" name="群組 61">
              <a:extLst>
                <a:ext uri="{FF2B5EF4-FFF2-40B4-BE49-F238E27FC236}">
                  <a16:creationId xmlns:a16="http://schemas.microsoft.com/office/drawing/2014/main" id="{98D65685-F4C0-46CF-BD0A-D42F9CE4F255}"/>
                </a:ext>
              </a:extLst>
            </p:cNvPr>
            <p:cNvGrpSpPr/>
            <p:nvPr/>
          </p:nvGrpSpPr>
          <p:grpSpPr>
            <a:xfrm>
              <a:off x="3203304" y="1490507"/>
              <a:ext cx="2851898" cy="3697509"/>
              <a:chOff x="579120" y="812800"/>
              <a:chExt cx="3708400" cy="4097459"/>
            </a:xfrm>
          </p:grpSpPr>
          <p:sp>
            <p:nvSpPr>
              <p:cNvPr id="67" name="矩形: 圓角化同側角落 66">
                <a:extLst>
                  <a:ext uri="{FF2B5EF4-FFF2-40B4-BE49-F238E27FC236}">
                    <a16:creationId xmlns:a16="http://schemas.microsoft.com/office/drawing/2014/main" id="{6A6ED2D2-7240-4DA1-B7D4-3DB70821DD05}"/>
                  </a:ext>
                </a:extLst>
              </p:cNvPr>
              <p:cNvSpPr/>
              <p:nvPr/>
            </p:nvSpPr>
            <p:spPr>
              <a:xfrm>
                <a:off x="579120" y="822960"/>
                <a:ext cx="3708400" cy="4087299"/>
              </a:xfrm>
              <a:prstGeom prst="round2SameRect">
                <a:avLst>
                  <a:gd name="adj1" fmla="val 8722"/>
                  <a:gd name="adj2" fmla="val 0"/>
                </a:avLst>
              </a:prstGeom>
              <a:noFill/>
              <a:ln w="28575">
                <a:gradFill>
                  <a:gsLst>
                    <a:gs pos="0">
                      <a:srgbClr val="37FFFF"/>
                    </a:gs>
                    <a:gs pos="56000">
                      <a:srgbClr val="37FFFF"/>
                    </a:gs>
                    <a:gs pos="100000">
                      <a:srgbClr val="37FF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68" name="矩形: 圓角化同側角落 67">
                <a:extLst>
                  <a:ext uri="{FF2B5EF4-FFF2-40B4-BE49-F238E27FC236}">
                    <a16:creationId xmlns:a16="http://schemas.microsoft.com/office/drawing/2014/main" id="{8D02AB9C-6B22-42F1-AC88-C173DA88D476}"/>
                  </a:ext>
                </a:extLst>
              </p:cNvPr>
              <p:cNvSpPr/>
              <p:nvPr/>
            </p:nvSpPr>
            <p:spPr>
              <a:xfrm flipV="1">
                <a:off x="995680" y="812800"/>
                <a:ext cx="2844800" cy="497840"/>
              </a:xfrm>
              <a:prstGeom prst="round2Same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cxnSp>
          <p:nvCxnSpPr>
            <p:cNvPr id="64" name="直線接點 63">
              <a:extLst>
                <a:ext uri="{FF2B5EF4-FFF2-40B4-BE49-F238E27FC236}">
                  <a16:creationId xmlns:a16="http://schemas.microsoft.com/office/drawing/2014/main" id="{90A8567C-24DE-4FEB-BE3F-14F96F425054}"/>
                </a:ext>
              </a:extLst>
            </p:cNvPr>
            <p:cNvCxnSpPr>
              <a:cxnSpLocks/>
            </p:cNvCxnSpPr>
            <p:nvPr/>
          </p:nvCxnSpPr>
          <p:spPr>
            <a:xfrm>
              <a:off x="3203304" y="2511289"/>
              <a:ext cx="2836889" cy="0"/>
            </a:xfrm>
            <a:prstGeom prst="line">
              <a:avLst/>
            </a:prstGeom>
            <a:ln w="38100">
              <a:solidFill>
                <a:srgbClr val="37FFFF"/>
              </a:solidFill>
            </a:ln>
          </p:spPr>
          <p:style>
            <a:lnRef idx="1">
              <a:schemeClr val="accent1"/>
            </a:lnRef>
            <a:fillRef idx="0">
              <a:schemeClr val="accent1"/>
            </a:fillRef>
            <a:effectRef idx="0">
              <a:schemeClr val="accent1"/>
            </a:effectRef>
            <a:fontRef idx="minor">
              <a:schemeClr val="tx1"/>
            </a:fontRef>
          </p:style>
        </p:cxnSp>
        <p:grpSp>
          <p:nvGrpSpPr>
            <p:cNvPr id="70" name="群組 69">
              <a:extLst>
                <a:ext uri="{FF2B5EF4-FFF2-40B4-BE49-F238E27FC236}">
                  <a16:creationId xmlns:a16="http://schemas.microsoft.com/office/drawing/2014/main" id="{BC5AAEBB-6307-4808-A990-A41A51246210}"/>
                </a:ext>
              </a:extLst>
            </p:cNvPr>
            <p:cNvGrpSpPr/>
            <p:nvPr/>
          </p:nvGrpSpPr>
          <p:grpSpPr>
            <a:xfrm>
              <a:off x="180974" y="1490507"/>
              <a:ext cx="2851898" cy="3697509"/>
              <a:chOff x="579120" y="812800"/>
              <a:chExt cx="3708400" cy="4097459"/>
            </a:xfrm>
          </p:grpSpPr>
          <p:sp>
            <p:nvSpPr>
              <p:cNvPr id="75" name="矩形: 圓角化同側角落 74">
                <a:extLst>
                  <a:ext uri="{FF2B5EF4-FFF2-40B4-BE49-F238E27FC236}">
                    <a16:creationId xmlns:a16="http://schemas.microsoft.com/office/drawing/2014/main" id="{58CE9B89-1469-4C2E-B165-67767DEA6CE5}"/>
                  </a:ext>
                </a:extLst>
              </p:cNvPr>
              <p:cNvSpPr/>
              <p:nvPr/>
            </p:nvSpPr>
            <p:spPr>
              <a:xfrm>
                <a:off x="579120" y="822960"/>
                <a:ext cx="3708400" cy="4087299"/>
              </a:xfrm>
              <a:prstGeom prst="round2SameRect">
                <a:avLst>
                  <a:gd name="adj1" fmla="val 8722"/>
                  <a:gd name="adj2" fmla="val 0"/>
                </a:avLst>
              </a:prstGeom>
              <a:noFill/>
              <a:ln w="28575">
                <a:gradFill>
                  <a:gsLst>
                    <a:gs pos="0">
                      <a:srgbClr val="37FFFF"/>
                    </a:gs>
                    <a:gs pos="56000">
                      <a:srgbClr val="37FFFF"/>
                    </a:gs>
                    <a:gs pos="100000">
                      <a:srgbClr val="37FFFF">
                        <a:alpha val="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76" name="矩形: 圓角化同側角落 75">
                <a:extLst>
                  <a:ext uri="{FF2B5EF4-FFF2-40B4-BE49-F238E27FC236}">
                    <a16:creationId xmlns:a16="http://schemas.microsoft.com/office/drawing/2014/main" id="{2E82750C-80FC-43BC-BCE7-7FE2CC1F4D5B}"/>
                  </a:ext>
                </a:extLst>
              </p:cNvPr>
              <p:cNvSpPr/>
              <p:nvPr/>
            </p:nvSpPr>
            <p:spPr>
              <a:xfrm flipV="1">
                <a:off x="995680" y="812800"/>
                <a:ext cx="2844800" cy="497840"/>
              </a:xfrm>
              <a:prstGeom prst="round2SameRect">
                <a:avLst/>
              </a:prstGeom>
              <a:solidFill>
                <a:srgbClr val="37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grpSp>
        <p:cxnSp>
          <p:nvCxnSpPr>
            <p:cNvPr id="72" name="直線接點 71">
              <a:extLst>
                <a:ext uri="{FF2B5EF4-FFF2-40B4-BE49-F238E27FC236}">
                  <a16:creationId xmlns:a16="http://schemas.microsoft.com/office/drawing/2014/main" id="{A307CEA1-01EF-4DC8-80B3-AE636CEBF78C}"/>
                </a:ext>
              </a:extLst>
            </p:cNvPr>
            <p:cNvCxnSpPr>
              <a:cxnSpLocks/>
            </p:cNvCxnSpPr>
            <p:nvPr/>
          </p:nvCxnSpPr>
          <p:spPr>
            <a:xfrm>
              <a:off x="180974" y="2511289"/>
              <a:ext cx="2836889" cy="0"/>
            </a:xfrm>
            <a:prstGeom prst="line">
              <a:avLst/>
            </a:prstGeom>
            <a:ln w="38100">
              <a:solidFill>
                <a:srgbClr val="37FFFF"/>
              </a:solidFill>
            </a:ln>
          </p:spPr>
          <p:style>
            <a:lnRef idx="1">
              <a:schemeClr val="accent1"/>
            </a:lnRef>
            <a:fillRef idx="0">
              <a:schemeClr val="accent1"/>
            </a:fillRef>
            <a:effectRef idx="0">
              <a:schemeClr val="accent1"/>
            </a:effectRef>
            <a:fontRef idx="minor">
              <a:schemeClr val="tx1"/>
            </a:fontRef>
          </p:style>
        </p:cxnSp>
      </p:grpSp>
      <p:sp>
        <p:nvSpPr>
          <p:cNvPr id="83" name="矩形 82">
            <a:extLst>
              <a:ext uri="{FF2B5EF4-FFF2-40B4-BE49-F238E27FC236}">
                <a16:creationId xmlns:a16="http://schemas.microsoft.com/office/drawing/2014/main" id="{0E45033C-2468-4C92-97E4-471063275B7C}"/>
              </a:ext>
            </a:extLst>
          </p:cNvPr>
          <p:cNvSpPr/>
          <p:nvPr/>
        </p:nvSpPr>
        <p:spPr>
          <a:xfrm>
            <a:off x="333577" y="5844546"/>
            <a:ext cx="7351027" cy="261610"/>
          </a:xfrm>
          <a:prstGeom prst="rect">
            <a:avLst/>
          </a:prstGeom>
        </p:spPr>
        <p:txBody>
          <a:bodyPr wrap="square" anchor="t">
            <a:spAutoFit/>
          </a:bodyPr>
          <a:lstStyle/>
          <a:p>
            <a:r>
              <a:rPr lang="zh-TW" sz="1100">
                <a:solidFill>
                  <a:srgbClr val="37FFFF"/>
                </a:solidFill>
                <a:latin typeface="Arial"/>
                <a:ea typeface="+mn-lt"/>
                <a:cs typeface="Arial"/>
              </a:rPr>
              <a:t>* Depending on the memory requirements, the model will have maximum support</a:t>
            </a:r>
            <a:r>
              <a:rPr lang="zh-TW" altLang="en-US" sz="1100">
                <a:solidFill>
                  <a:srgbClr val="37FFFF"/>
                </a:solidFill>
                <a:latin typeface="Arial"/>
                <a:ea typeface="+mn-lt"/>
                <a:cs typeface="Arial"/>
              </a:rPr>
              <a:t> c</a:t>
            </a:r>
            <a:r>
              <a:rPr lang="zh-TW" sz="1100">
                <a:solidFill>
                  <a:srgbClr val="37FFFF"/>
                </a:solidFill>
                <a:latin typeface="Arial"/>
                <a:ea typeface="+mn-lt"/>
                <a:cs typeface="Arial"/>
              </a:rPr>
              <a:t>loud </a:t>
            </a:r>
            <a:r>
              <a:rPr lang="en-US" altLang="zh-TW" sz="1100" err="1">
                <a:solidFill>
                  <a:srgbClr val="37FFFF"/>
                </a:solidFill>
                <a:latin typeface="Arial"/>
                <a:ea typeface="+mn-lt"/>
                <a:cs typeface="Arial"/>
              </a:rPr>
              <a:t>vo</a:t>
            </a:r>
            <a:r>
              <a:rPr lang="zh-TW" sz="1100">
                <a:solidFill>
                  <a:srgbClr val="37FFFF"/>
                </a:solidFill>
                <a:latin typeface="Arial"/>
                <a:ea typeface="+mn-lt"/>
                <a:cs typeface="Arial"/>
              </a:rPr>
              <a:t>l</a:t>
            </a:r>
            <a:r>
              <a:rPr lang="en-US" altLang="zh-TW" sz="1100" err="1">
                <a:solidFill>
                  <a:srgbClr val="37FFFF"/>
                </a:solidFill>
                <a:latin typeface="Arial"/>
                <a:ea typeface="+mn-lt"/>
                <a:cs typeface="Arial"/>
              </a:rPr>
              <a:t>ume</a:t>
            </a:r>
            <a:r>
              <a:rPr lang="zh-TW" sz="1100">
                <a:solidFill>
                  <a:srgbClr val="37FFFF"/>
                </a:solidFill>
                <a:latin typeface="Arial"/>
                <a:ea typeface="+mn-lt"/>
                <a:cs typeface="Arial"/>
              </a:rPr>
              <a:t> </a:t>
            </a:r>
            <a:r>
              <a:rPr lang="en-US" altLang="zh-TW" sz="1100">
                <a:solidFill>
                  <a:srgbClr val="37FFFF"/>
                </a:solidFill>
                <a:latin typeface="Arial"/>
                <a:ea typeface="+mn-lt"/>
                <a:cs typeface="Arial"/>
              </a:rPr>
              <a:t>/</a:t>
            </a:r>
            <a:r>
              <a:rPr lang="zh-TW" altLang="en-US" sz="1100">
                <a:solidFill>
                  <a:srgbClr val="37FFFF"/>
                </a:solidFill>
                <a:latin typeface="Arial"/>
                <a:ea typeface="+mn-lt"/>
                <a:cs typeface="Arial"/>
              </a:rPr>
              <a:t> </a:t>
            </a:r>
            <a:r>
              <a:rPr lang="en-US" altLang="zh-TW" sz="1100">
                <a:solidFill>
                  <a:srgbClr val="37FFFF"/>
                </a:solidFill>
                <a:latin typeface="Arial"/>
                <a:ea typeface="+mn-lt"/>
                <a:cs typeface="Arial"/>
              </a:rPr>
              <a:t>LUN</a:t>
            </a:r>
            <a:r>
              <a:rPr lang="zh-TW" altLang="en-US" sz="1100">
                <a:solidFill>
                  <a:srgbClr val="37FFFF"/>
                </a:solidFill>
                <a:latin typeface="Arial"/>
                <a:ea typeface="+mn-lt"/>
                <a:cs typeface="Arial"/>
              </a:rPr>
              <a:t> </a:t>
            </a:r>
            <a:r>
              <a:rPr lang="en-US" altLang="zh-TW" sz="1100">
                <a:solidFill>
                  <a:srgbClr val="37FFFF"/>
                </a:solidFill>
                <a:latin typeface="Arial"/>
                <a:ea typeface="+mn-lt"/>
                <a:cs typeface="Arial"/>
              </a:rPr>
              <a:t>number</a:t>
            </a:r>
            <a:r>
              <a:rPr lang="zh-TW" altLang="en-US" sz="1100">
                <a:solidFill>
                  <a:srgbClr val="37FFFF"/>
                </a:solidFill>
                <a:latin typeface="Arial"/>
                <a:ea typeface="+mn-lt"/>
                <a:cs typeface="Arial"/>
              </a:rPr>
              <a:t> </a:t>
            </a:r>
            <a:r>
              <a:rPr lang="en-US" altLang="zh-TW" sz="1100">
                <a:solidFill>
                  <a:srgbClr val="37FFFF"/>
                </a:solidFill>
                <a:latin typeface="Arial"/>
                <a:ea typeface="+mn-lt"/>
                <a:cs typeface="Arial"/>
              </a:rPr>
              <a:t>l</a:t>
            </a:r>
            <a:r>
              <a:rPr lang="zh-TW" sz="1100">
                <a:solidFill>
                  <a:srgbClr val="37FFFF"/>
                </a:solidFill>
                <a:latin typeface="Arial"/>
                <a:ea typeface="+mn-lt"/>
                <a:cs typeface="Arial"/>
              </a:rPr>
              <a:t>imit.</a:t>
            </a:r>
            <a:endParaRPr lang="en-US" sz="1100">
              <a:solidFill>
                <a:srgbClr val="37FFFF"/>
              </a:solidFill>
              <a:latin typeface="Arial"/>
              <a:cs typeface="Arial"/>
            </a:endParaRPr>
          </a:p>
        </p:txBody>
      </p:sp>
      <p:sp>
        <p:nvSpPr>
          <p:cNvPr id="45" name="文字方塊 23">
            <a:extLst>
              <a:ext uri="{FF2B5EF4-FFF2-40B4-BE49-F238E27FC236}">
                <a16:creationId xmlns:a16="http://schemas.microsoft.com/office/drawing/2014/main" id="{FC58F714-02B8-4FC9-8516-108A77F165B2}"/>
              </a:ext>
            </a:extLst>
          </p:cNvPr>
          <p:cNvSpPr txBox="1"/>
          <p:nvPr/>
        </p:nvSpPr>
        <p:spPr>
          <a:xfrm>
            <a:off x="9218450" y="2645852"/>
            <a:ext cx="2927369" cy="101566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760" indent="-238760">
              <a:buFont typeface="Arial" panose="020B0604020202020204" pitchFamily="34" charset="0"/>
              <a:buChar char="•"/>
            </a:pPr>
            <a:r>
              <a:rPr kumimoji="1" lang="en-US" altLang="zh-TW" sz="1200" b="1">
                <a:solidFill>
                  <a:srgbClr val="FFFF00"/>
                </a:solidFill>
                <a:latin typeface="Arial" panose="020B0604020202020204" pitchFamily="34" charset="0"/>
                <a:ea typeface="微軟正黑體"/>
                <a:cs typeface="Arial" panose="020B0604020202020204" pitchFamily="34" charset="0"/>
              </a:rPr>
              <a:t>Suggested Cloud Volume/LUN:16</a:t>
            </a:r>
            <a:endParaRPr lang="en-US" altLang="zh-TW" sz="1200" b="1">
              <a:solidFill>
                <a:srgbClr val="FFFF00"/>
              </a:solidFill>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16 bay </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Intel</a:t>
            </a:r>
            <a:r>
              <a:rPr kumimoji="1" lang="en-US" altLang="zh-TW" sz="1200" baseline="30000">
                <a:latin typeface="Arial" panose="020B0604020202020204" pitchFamily="34" charset="0"/>
                <a:ea typeface="微軟正黑體"/>
                <a:cs typeface="Arial" panose="020B0604020202020204" pitchFamily="34" charset="0"/>
              </a:rPr>
              <a:t>®</a:t>
            </a:r>
            <a:r>
              <a:rPr kumimoji="1" lang="en-US" altLang="zh-TW" sz="1200">
                <a:latin typeface="Arial" panose="020B0604020202020204" pitchFamily="34" charset="0"/>
                <a:ea typeface="微軟正黑體"/>
                <a:cs typeface="Arial" panose="020B0604020202020204" pitchFamily="34" charset="0"/>
              </a:rPr>
              <a:t> Xeon</a:t>
            </a:r>
            <a:r>
              <a:rPr kumimoji="1" lang="en-US" altLang="zh-TW" sz="1200" baseline="30000">
                <a:latin typeface="Arial" panose="020B0604020202020204" pitchFamily="34" charset="0"/>
                <a:ea typeface="微軟正黑體"/>
                <a:cs typeface="Arial" panose="020B0604020202020204" pitchFamily="34" charset="0"/>
              </a:rPr>
              <a:t>®</a:t>
            </a:r>
            <a:r>
              <a:rPr kumimoji="1" lang="en-US" altLang="zh-TW" sz="1200">
                <a:latin typeface="Arial" panose="020B0604020202020204" pitchFamily="34" charset="0"/>
                <a:ea typeface="微軟正黑體"/>
                <a:cs typeface="Arial" panose="020B0604020202020204" pitchFamily="34" charset="0"/>
              </a:rPr>
              <a:t> E5-2630 v4 </a:t>
            </a:r>
            <a:endParaRPr lang="en-US" altLang="zh-TW" sz="1200">
              <a:latin typeface="Arial" panose="020B0604020202020204" pitchFamily="34" charset="0"/>
              <a:ea typeface="微軟正黑體"/>
              <a:cs typeface="Arial" panose="020B0604020202020204" pitchFamily="34" charset="0"/>
            </a:endParaRPr>
          </a:p>
          <a:p>
            <a:r>
              <a:rPr kumimoji="1" lang="en-US" altLang="zh-TW" sz="1200">
                <a:latin typeface="Arial" panose="020B0604020202020204" pitchFamily="34" charset="0"/>
                <a:ea typeface="微軟正黑體"/>
                <a:cs typeface="Arial" panose="020B0604020202020204" pitchFamily="34" charset="0"/>
              </a:rPr>
              <a:t>     10-core 2.2 GHz</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Max 256GB RAM</a:t>
            </a:r>
            <a:endParaRPr lang="en-US" altLang="zh-TW" sz="1200">
              <a:latin typeface="Arial" panose="020B0604020202020204" pitchFamily="34" charset="0"/>
              <a:ea typeface="微軟正黑體"/>
              <a:cs typeface="Arial" panose="020B0604020202020204" pitchFamily="34" charset="0"/>
            </a:endParaRPr>
          </a:p>
        </p:txBody>
      </p:sp>
      <p:sp>
        <p:nvSpPr>
          <p:cNvPr id="47" name="文字方塊 23">
            <a:extLst>
              <a:ext uri="{FF2B5EF4-FFF2-40B4-BE49-F238E27FC236}">
                <a16:creationId xmlns:a16="http://schemas.microsoft.com/office/drawing/2014/main" id="{A812AF50-7B88-43F8-88F2-C083A2456AB8}"/>
              </a:ext>
            </a:extLst>
          </p:cNvPr>
          <p:cNvSpPr txBox="1"/>
          <p:nvPr/>
        </p:nvSpPr>
        <p:spPr>
          <a:xfrm>
            <a:off x="6184775" y="2645852"/>
            <a:ext cx="2891761" cy="1015663"/>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760" indent="-238760">
              <a:buFont typeface="Arial" panose="020B0604020202020204" pitchFamily="34" charset="0"/>
              <a:buChar char="•"/>
            </a:pPr>
            <a:r>
              <a:rPr kumimoji="1" lang="en-US" altLang="zh-TW" sz="1200" b="1">
                <a:solidFill>
                  <a:srgbClr val="FFFF00"/>
                </a:solidFill>
                <a:latin typeface="Arial" panose="020B0604020202020204" pitchFamily="34" charset="0"/>
                <a:ea typeface="微軟正黑體"/>
                <a:cs typeface="Arial" panose="020B0604020202020204" pitchFamily="34" charset="0"/>
              </a:rPr>
              <a:t>Suggested Cloud Volume/LUN:16</a:t>
            </a:r>
            <a:endParaRPr lang="en-US" altLang="zh-TW" sz="1200" b="1">
              <a:solidFill>
                <a:srgbClr val="FFFF00"/>
              </a:solidFill>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16 bay </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Intel</a:t>
            </a:r>
            <a:r>
              <a:rPr kumimoji="1" lang="en-US" altLang="zh-TW" sz="1200" baseline="30000">
                <a:latin typeface="Arial" panose="020B0604020202020204" pitchFamily="34" charset="0"/>
                <a:ea typeface="微軟正黑體"/>
                <a:cs typeface="Arial" panose="020B0604020202020204" pitchFamily="34" charset="0"/>
              </a:rPr>
              <a:t>®</a:t>
            </a:r>
            <a:r>
              <a:rPr kumimoji="1" lang="en-US" altLang="zh-TW" sz="1200">
                <a:latin typeface="Arial" panose="020B0604020202020204" pitchFamily="34" charset="0"/>
                <a:ea typeface="微軟正黑體"/>
                <a:cs typeface="Arial" panose="020B0604020202020204" pitchFamily="34" charset="0"/>
              </a:rPr>
              <a:t> Xeon</a:t>
            </a:r>
            <a:r>
              <a:rPr kumimoji="1" lang="en-US" altLang="zh-TW" sz="1200" baseline="30000">
                <a:latin typeface="Arial" panose="020B0604020202020204" pitchFamily="34" charset="0"/>
                <a:ea typeface="微軟正黑體"/>
                <a:cs typeface="Arial" panose="020B0604020202020204" pitchFamily="34" charset="0"/>
              </a:rPr>
              <a:t>®</a:t>
            </a:r>
            <a:r>
              <a:rPr kumimoji="1" lang="en-US" altLang="zh-TW" sz="1200">
                <a:latin typeface="Arial" panose="020B0604020202020204" pitchFamily="34" charset="0"/>
                <a:ea typeface="微軟正黑體"/>
                <a:cs typeface="Arial" panose="020B0604020202020204" pitchFamily="34" charset="0"/>
              </a:rPr>
              <a:t> E-2124 quad-core 3.3 GHz processor (burst up to 4.3 GHz)</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Max 64GB RAM</a:t>
            </a:r>
            <a:endParaRPr lang="en-US" altLang="zh-TW" sz="1200">
              <a:latin typeface="Arial" panose="020B0604020202020204" pitchFamily="34" charset="0"/>
              <a:ea typeface="微軟正黑體"/>
              <a:cs typeface="Arial" panose="020B0604020202020204" pitchFamily="34" charset="0"/>
            </a:endParaRPr>
          </a:p>
        </p:txBody>
      </p:sp>
      <p:sp>
        <p:nvSpPr>
          <p:cNvPr id="49" name="文字方塊 23">
            <a:extLst>
              <a:ext uri="{FF2B5EF4-FFF2-40B4-BE49-F238E27FC236}">
                <a16:creationId xmlns:a16="http://schemas.microsoft.com/office/drawing/2014/main" id="{A133BDF5-DD3A-462D-A6D5-89998BF6DBF1}"/>
              </a:ext>
            </a:extLst>
          </p:cNvPr>
          <p:cNvSpPr txBox="1"/>
          <p:nvPr/>
        </p:nvSpPr>
        <p:spPr>
          <a:xfrm>
            <a:off x="3226188" y="2645852"/>
            <a:ext cx="2876440" cy="120032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760" indent="-238760">
              <a:buFont typeface="Arial" panose="020B0604020202020204" pitchFamily="34" charset="0"/>
              <a:buChar char="•"/>
            </a:pPr>
            <a:r>
              <a:rPr lang="en" altLang="zh-TW" sz="1200" b="1">
                <a:solidFill>
                  <a:srgbClr val="FFFF00"/>
                </a:solidFill>
                <a:latin typeface="Arial" panose="020B0604020202020204" pitchFamily="34" charset="0"/>
                <a:ea typeface="Microsoft JhengHei"/>
                <a:cs typeface="Arial" panose="020B0604020202020204" pitchFamily="34" charset="0"/>
              </a:rPr>
              <a:t>Suggested Cloud Volume/LUN:8</a:t>
            </a:r>
            <a:endParaRPr kumimoji="1" lang="en" altLang="zh-TW" sz="1200" b="1">
              <a:solidFill>
                <a:srgbClr val="FFFF00"/>
              </a:solidFill>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 altLang="zh-TW" sz="1200">
                <a:latin typeface="Arial" panose="020B0604020202020204" pitchFamily="34" charset="0"/>
                <a:ea typeface="微軟正黑體"/>
                <a:cs typeface="Arial" panose="020B0604020202020204" pitchFamily="34" charset="0"/>
              </a:rPr>
              <a:t>8 bay </a:t>
            </a:r>
            <a:endParaRPr lang="en"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lang="en" altLang="zh-TW" sz="1200">
                <a:latin typeface="Arial" panose="020B0604020202020204" pitchFamily="34" charset="0"/>
                <a:ea typeface="+mn-lt"/>
                <a:cs typeface="Arial" panose="020B0604020202020204" pitchFamily="34" charset="0"/>
              </a:rPr>
              <a:t>Intel</a:t>
            </a:r>
            <a:r>
              <a:rPr kumimoji="1" lang="en-US" altLang="zh-TW" sz="1200" baseline="30000">
                <a:latin typeface="Arial" panose="020B0604020202020204" pitchFamily="34" charset="0"/>
                <a:ea typeface="微軟正黑體"/>
                <a:cs typeface="Arial" panose="020B0604020202020204" pitchFamily="34" charset="0"/>
              </a:rPr>
              <a:t>®</a:t>
            </a:r>
            <a:r>
              <a:rPr lang="en" altLang="zh-TW" sz="1200">
                <a:latin typeface="Arial" panose="020B0604020202020204" pitchFamily="34" charset="0"/>
                <a:ea typeface="+mn-lt"/>
                <a:cs typeface="Arial" panose="020B0604020202020204" pitchFamily="34" charset="0"/>
              </a:rPr>
              <a:t> Core™ i5-7500 </a:t>
            </a:r>
          </a:p>
          <a:p>
            <a:r>
              <a:rPr lang="en" altLang="zh-TW" sz="1200">
                <a:latin typeface="Arial" panose="020B0604020202020204" pitchFamily="34" charset="0"/>
                <a:ea typeface="+mn-lt"/>
                <a:cs typeface="Arial" panose="020B0604020202020204" pitchFamily="34" charset="0"/>
              </a:rPr>
              <a:t>     quad-core 3.4 GHz processor, </a:t>
            </a:r>
          </a:p>
          <a:p>
            <a:r>
              <a:rPr lang="en" altLang="zh-TW" sz="1200">
                <a:latin typeface="Arial" panose="020B0604020202020204" pitchFamily="34" charset="0"/>
                <a:ea typeface="+mn-lt"/>
                <a:cs typeface="Arial" panose="020B0604020202020204" pitchFamily="34" charset="0"/>
              </a:rPr>
              <a:t>     Max turbo to 3.8 GHz</a:t>
            </a:r>
          </a:p>
          <a:p>
            <a:pPr marL="238760" indent="-238760">
              <a:buFont typeface="Arial" panose="020B0604020202020204" pitchFamily="34" charset="0"/>
              <a:buChar char="•"/>
            </a:pPr>
            <a:r>
              <a:rPr kumimoji="1" lang="en" altLang="zh-TW" sz="1200">
                <a:latin typeface="Arial" panose="020B0604020202020204" pitchFamily="34" charset="0"/>
                <a:ea typeface="微軟正黑體"/>
                <a:cs typeface="Arial" panose="020B0604020202020204" pitchFamily="34" charset="0"/>
              </a:rPr>
              <a:t>Max 64GB RAM</a:t>
            </a:r>
            <a:endParaRPr lang="en" altLang="zh-TW" sz="1200">
              <a:latin typeface="Arial" panose="020B0604020202020204" pitchFamily="34" charset="0"/>
              <a:ea typeface="微軟正黑體"/>
              <a:cs typeface="Arial" panose="020B0604020202020204" pitchFamily="34" charset="0"/>
            </a:endParaRPr>
          </a:p>
        </p:txBody>
      </p:sp>
      <p:sp>
        <p:nvSpPr>
          <p:cNvPr id="51" name="文字方塊 23">
            <a:extLst>
              <a:ext uri="{FF2B5EF4-FFF2-40B4-BE49-F238E27FC236}">
                <a16:creationId xmlns:a16="http://schemas.microsoft.com/office/drawing/2014/main" id="{35E72A6A-CE9D-4399-BCAA-BC912CE5319C}"/>
              </a:ext>
            </a:extLst>
          </p:cNvPr>
          <p:cNvSpPr txBox="1"/>
          <p:nvPr/>
        </p:nvSpPr>
        <p:spPr>
          <a:xfrm>
            <a:off x="213797" y="2645852"/>
            <a:ext cx="2913471" cy="1200329"/>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8760" indent="-238760">
              <a:buFont typeface="Arial" panose="020B0604020202020204" pitchFamily="34" charset="0"/>
              <a:buChar char="•"/>
            </a:pPr>
            <a:r>
              <a:rPr kumimoji="1" lang="en-US" altLang="zh-TW" sz="1200" b="1">
                <a:solidFill>
                  <a:srgbClr val="FFFF00"/>
                </a:solidFill>
                <a:latin typeface="Arial" panose="020B0604020202020204" pitchFamily="34" charset="0"/>
                <a:ea typeface="微軟正黑體"/>
                <a:cs typeface="Arial" panose="020B0604020202020204" pitchFamily="34" charset="0"/>
              </a:rPr>
              <a:t>Suggested Cloud Volume/LUN:4</a:t>
            </a: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8 bay </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AMD R-Series RX-421ND </a:t>
            </a:r>
            <a:endParaRPr lang="en-US" altLang="zh-TW" sz="1200">
              <a:latin typeface="Arial" panose="020B0604020202020204" pitchFamily="34" charset="0"/>
              <a:ea typeface="微軟正黑體"/>
              <a:cs typeface="Arial" panose="020B0604020202020204" pitchFamily="34" charset="0"/>
            </a:endParaRPr>
          </a:p>
          <a:p>
            <a:r>
              <a:rPr kumimoji="1" lang="en-US" altLang="zh-TW" sz="1200">
                <a:latin typeface="Arial" panose="020B0604020202020204" pitchFamily="34" charset="0"/>
                <a:ea typeface="微軟正黑體"/>
                <a:cs typeface="Arial" panose="020B0604020202020204" pitchFamily="34" charset="0"/>
              </a:rPr>
              <a:t>     quad-core 2.1 GHz processor</a:t>
            </a:r>
            <a:endParaRPr lang="en-US" altLang="zh-TW" sz="1200">
              <a:latin typeface="Arial" panose="020B0604020202020204" pitchFamily="34" charset="0"/>
              <a:ea typeface="微軟正黑體"/>
              <a:cs typeface="Arial" panose="020B0604020202020204" pitchFamily="34" charset="0"/>
            </a:endParaRPr>
          </a:p>
          <a:p>
            <a:r>
              <a:rPr kumimoji="1" lang="en-US" altLang="zh-TW" sz="1200">
                <a:latin typeface="Arial" panose="020B0604020202020204" pitchFamily="34" charset="0"/>
                <a:ea typeface="微軟正黑體"/>
                <a:cs typeface="Arial" panose="020B0604020202020204" pitchFamily="34" charset="0"/>
              </a:rPr>
              <a:t>     (Turbo Core to 3.4 GHz)</a:t>
            </a:r>
            <a:endParaRPr lang="en-US" altLang="zh-TW" sz="1200">
              <a:latin typeface="Arial" panose="020B0604020202020204" pitchFamily="34" charset="0"/>
              <a:ea typeface="微軟正黑體"/>
              <a:cs typeface="Arial" panose="020B0604020202020204" pitchFamily="34" charset="0"/>
            </a:endParaRPr>
          </a:p>
          <a:p>
            <a:pPr marL="238760" indent="-238760">
              <a:buFont typeface="Arial" panose="020B0604020202020204" pitchFamily="34" charset="0"/>
              <a:buChar char="•"/>
            </a:pPr>
            <a:r>
              <a:rPr kumimoji="1" lang="en-US" altLang="zh-TW" sz="1200">
                <a:latin typeface="Arial" panose="020B0604020202020204" pitchFamily="34" charset="0"/>
                <a:ea typeface="微軟正黑體"/>
                <a:cs typeface="Arial" panose="020B0604020202020204" pitchFamily="34" charset="0"/>
              </a:rPr>
              <a:t>Max 8GB RAM</a:t>
            </a:r>
            <a:endParaRPr lang="en-US" altLang="zh-TW" sz="1200">
              <a:latin typeface="Arial" panose="020B0604020202020204" pitchFamily="34" charset="0"/>
              <a:ea typeface="微軟正黑體"/>
              <a:cs typeface="Arial" panose="020B0604020202020204" pitchFamily="34" charset="0"/>
            </a:endParaRPr>
          </a:p>
        </p:txBody>
      </p:sp>
      <p:grpSp>
        <p:nvGrpSpPr>
          <p:cNvPr id="43" name="群組 42">
            <a:extLst>
              <a:ext uri="{FF2B5EF4-FFF2-40B4-BE49-F238E27FC236}">
                <a16:creationId xmlns:a16="http://schemas.microsoft.com/office/drawing/2014/main" id="{18D4E8C6-3702-4C31-B652-79925D847700}"/>
              </a:ext>
            </a:extLst>
          </p:cNvPr>
          <p:cNvGrpSpPr/>
          <p:nvPr/>
        </p:nvGrpSpPr>
        <p:grpSpPr>
          <a:xfrm>
            <a:off x="6267448" y="4503022"/>
            <a:ext cx="2746169" cy="1013498"/>
            <a:chOff x="6305548" y="4623095"/>
            <a:chExt cx="2746169" cy="1013498"/>
          </a:xfrm>
        </p:grpSpPr>
        <p:pic>
          <p:nvPicPr>
            <p:cNvPr id="53" name="圖片 52">
              <a:extLst>
                <a:ext uri="{FF2B5EF4-FFF2-40B4-BE49-F238E27FC236}">
                  <a16:creationId xmlns:a16="http://schemas.microsoft.com/office/drawing/2014/main" id="{E4F99440-572F-452D-A3B3-0C97813FCD71}"/>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7542358" y="4197805"/>
              <a:ext cx="193381" cy="2667001"/>
            </a:xfrm>
            <a:prstGeom prst="rect">
              <a:avLst/>
            </a:prstGeom>
          </p:spPr>
        </p:pic>
        <p:pic>
          <p:nvPicPr>
            <p:cNvPr id="55" name="圖片 21">
              <a:extLst>
                <a:ext uri="{FF2B5EF4-FFF2-40B4-BE49-F238E27FC236}">
                  <a16:creationId xmlns:a16="http://schemas.microsoft.com/office/drawing/2014/main" id="{EE83A556-B5CE-47FC-9946-7AC966454FE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9021" y="4623095"/>
              <a:ext cx="2742696" cy="1013498"/>
            </a:xfrm>
            <a:prstGeom prst="rect">
              <a:avLst/>
            </a:prstGeom>
          </p:spPr>
        </p:pic>
      </p:grpSp>
      <p:grpSp>
        <p:nvGrpSpPr>
          <p:cNvPr id="57" name="群組 56">
            <a:extLst>
              <a:ext uri="{FF2B5EF4-FFF2-40B4-BE49-F238E27FC236}">
                <a16:creationId xmlns:a16="http://schemas.microsoft.com/office/drawing/2014/main" id="{0358F4F6-EBFE-4EC0-96ED-685D69F7B1F8}"/>
              </a:ext>
            </a:extLst>
          </p:cNvPr>
          <p:cNvGrpSpPr/>
          <p:nvPr/>
        </p:nvGrpSpPr>
        <p:grpSpPr>
          <a:xfrm>
            <a:off x="3710036" y="4243206"/>
            <a:ext cx="1728000" cy="1232176"/>
            <a:chOff x="3710036" y="4363279"/>
            <a:chExt cx="1728000" cy="1232176"/>
          </a:xfrm>
        </p:grpSpPr>
        <p:pic>
          <p:nvPicPr>
            <p:cNvPr id="58" name="圖片 57">
              <a:extLst>
                <a:ext uri="{FF2B5EF4-FFF2-40B4-BE49-F238E27FC236}">
                  <a16:creationId xmlns:a16="http://schemas.microsoft.com/office/drawing/2014/main" id="{58CE058F-D07A-42E5-86C1-EE6E1738072B}"/>
                </a:ext>
              </a:extLst>
            </p:cNvPr>
            <p:cNvPicPr>
              <a:picLocks/>
            </p:cNvPicPr>
            <p:nvPr/>
          </p:nvPicPr>
          <p:blipFill>
            <a:blip r:embed="rId2" cstate="print">
              <a:extLst>
                <a:ext uri="{28A0092B-C50C-407E-A947-70E740481C1C}">
                  <a14:useLocalDpi xmlns:a14="http://schemas.microsoft.com/office/drawing/2010/main"/>
                </a:ext>
              </a:extLst>
            </a:blip>
            <a:stretch>
              <a:fillRect/>
            </a:stretch>
          </p:blipFill>
          <p:spPr>
            <a:xfrm rot="5400000">
              <a:off x="4503140" y="4660560"/>
              <a:ext cx="141791" cy="1728000"/>
            </a:xfrm>
            <a:prstGeom prst="rect">
              <a:avLst/>
            </a:prstGeom>
          </p:spPr>
        </p:pic>
        <p:pic>
          <p:nvPicPr>
            <p:cNvPr id="61" name="圖片 23">
              <a:extLst>
                <a:ext uri="{FF2B5EF4-FFF2-40B4-BE49-F238E27FC236}">
                  <a16:creationId xmlns:a16="http://schemas.microsoft.com/office/drawing/2014/main" id="{A61E2226-6A77-41C8-B31F-C0223C0431C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840009" y="4363279"/>
              <a:ext cx="1520564" cy="1217981"/>
            </a:xfrm>
            <a:prstGeom prst="rect">
              <a:avLst/>
            </a:prstGeom>
          </p:spPr>
        </p:pic>
      </p:grpSp>
      <p:grpSp>
        <p:nvGrpSpPr>
          <p:cNvPr id="63" name="群組 62">
            <a:extLst>
              <a:ext uri="{FF2B5EF4-FFF2-40B4-BE49-F238E27FC236}">
                <a16:creationId xmlns:a16="http://schemas.microsoft.com/office/drawing/2014/main" id="{8B6BC667-157B-4E39-B6A5-B666C47AF1D1}"/>
              </a:ext>
            </a:extLst>
          </p:cNvPr>
          <p:cNvGrpSpPr/>
          <p:nvPr/>
        </p:nvGrpSpPr>
        <p:grpSpPr>
          <a:xfrm>
            <a:off x="541802" y="4111280"/>
            <a:ext cx="2137986" cy="1345053"/>
            <a:chOff x="541802" y="4231353"/>
            <a:chExt cx="2137986" cy="1345053"/>
          </a:xfrm>
        </p:grpSpPr>
        <p:pic>
          <p:nvPicPr>
            <p:cNvPr id="65" name="圖片 64">
              <a:extLst>
                <a:ext uri="{FF2B5EF4-FFF2-40B4-BE49-F238E27FC236}">
                  <a16:creationId xmlns:a16="http://schemas.microsoft.com/office/drawing/2014/main" id="{D1091D80-E34A-4304-A3E1-E981B23C5E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1518121" y="4527765"/>
              <a:ext cx="141791" cy="1955491"/>
            </a:xfrm>
            <a:prstGeom prst="rect">
              <a:avLst/>
            </a:prstGeom>
          </p:spPr>
        </p:pic>
        <p:pic>
          <p:nvPicPr>
            <p:cNvPr id="66" name="圖片 31">
              <a:extLst>
                <a:ext uri="{FF2B5EF4-FFF2-40B4-BE49-F238E27FC236}">
                  <a16:creationId xmlns:a16="http://schemas.microsoft.com/office/drawing/2014/main" id="{E80D2453-178F-4E54-B2E9-F2585A1320D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1802" y="4231353"/>
              <a:ext cx="2137986" cy="1336241"/>
            </a:xfrm>
            <a:prstGeom prst="rect">
              <a:avLst/>
            </a:prstGeom>
          </p:spPr>
        </p:pic>
      </p:grpSp>
      <p:grpSp>
        <p:nvGrpSpPr>
          <p:cNvPr id="69" name="群組 68">
            <a:extLst>
              <a:ext uri="{FF2B5EF4-FFF2-40B4-BE49-F238E27FC236}">
                <a16:creationId xmlns:a16="http://schemas.microsoft.com/office/drawing/2014/main" id="{E4050F1B-A5F9-4728-9151-48DFC177524C}"/>
              </a:ext>
            </a:extLst>
          </p:cNvPr>
          <p:cNvGrpSpPr/>
          <p:nvPr/>
        </p:nvGrpSpPr>
        <p:grpSpPr>
          <a:xfrm>
            <a:off x="9271605" y="4510922"/>
            <a:ext cx="2767996" cy="997001"/>
            <a:chOff x="9271605" y="4630995"/>
            <a:chExt cx="2767996" cy="997001"/>
          </a:xfrm>
        </p:grpSpPr>
        <p:pic>
          <p:nvPicPr>
            <p:cNvPr id="71" name="圖片 70">
              <a:extLst>
                <a:ext uri="{FF2B5EF4-FFF2-40B4-BE49-F238E27FC236}">
                  <a16:creationId xmlns:a16="http://schemas.microsoft.com/office/drawing/2014/main" id="{B0489A3E-553B-41D9-8743-665C204ABF0F}"/>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rot="5400000">
              <a:off x="10609410" y="4197805"/>
              <a:ext cx="193381" cy="2667001"/>
            </a:xfrm>
            <a:prstGeom prst="rect">
              <a:avLst/>
            </a:prstGeom>
          </p:spPr>
        </p:pic>
        <p:pic>
          <p:nvPicPr>
            <p:cNvPr id="73" name="圖片 17">
              <a:extLst>
                <a:ext uri="{FF2B5EF4-FFF2-40B4-BE49-F238E27FC236}">
                  <a16:creationId xmlns:a16="http://schemas.microsoft.com/office/drawing/2014/main" id="{E3696068-2E2C-49A4-83B8-3AB430F7232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271605" y="4630995"/>
              <a:ext cx="2755044" cy="966826"/>
            </a:xfrm>
            <a:prstGeom prst="rect">
              <a:avLst/>
            </a:prstGeom>
          </p:spPr>
        </p:pic>
      </p:grpSp>
      <p:sp>
        <p:nvSpPr>
          <p:cNvPr id="46" name="文字方塊 5">
            <a:extLst>
              <a:ext uri="{FF2B5EF4-FFF2-40B4-BE49-F238E27FC236}">
                <a16:creationId xmlns:a16="http://schemas.microsoft.com/office/drawing/2014/main" id="{3B1D52DA-C58A-44D7-878F-72D9DF775BB6}"/>
              </a:ext>
            </a:extLst>
          </p:cNvPr>
          <p:cNvSpPr txBox="1"/>
          <p:nvPr/>
        </p:nvSpPr>
        <p:spPr>
          <a:xfrm>
            <a:off x="9169914" y="1491856"/>
            <a:ext cx="2970132" cy="94718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TW" sz="1600" b="1">
                <a:solidFill>
                  <a:schemeClr val="bg1"/>
                </a:solidFill>
                <a:latin typeface="Arial" panose="020B0604020202020204" pitchFamily="34" charset="0"/>
                <a:ea typeface="+mn-lt"/>
                <a:cs typeface="Arial" panose="020B0604020202020204" pitchFamily="34" charset="0"/>
              </a:rPr>
              <a:t>Enterprise</a:t>
            </a:r>
            <a:endParaRPr lang="zh-TW" sz="1600" b="1">
              <a:solidFill>
                <a:schemeClr val="bg1"/>
              </a:solidFill>
              <a:latin typeface="Arial" panose="020B0604020202020204" pitchFamily="34" charset="0"/>
              <a:cs typeface="Arial" panose="020B0604020202020204" pitchFamily="34" charset="0"/>
            </a:endParaRPr>
          </a:p>
          <a:p>
            <a:pPr algn="ctr">
              <a:lnSpc>
                <a:spcPct val="150000"/>
              </a:lnSpc>
            </a:pPr>
            <a:r>
              <a:rPr lang="af-ZA" altLang="zh-TW" sz="2400">
                <a:latin typeface="Arial" panose="020B0604020202020204" pitchFamily="34" charset="0"/>
                <a:ea typeface="微軟正黑體"/>
                <a:cs typeface="Arial" panose="020B0604020202020204" pitchFamily="34" charset="0"/>
              </a:rPr>
              <a:t>TDS-16489U R2</a:t>
            </a:r>
          </a:p>
        </p:txBody>
      </p:sp>
      <p:sp>
        <p:nvSpPr>
          <p:cNvPr id="48" name="文字方塊 5">
            <a:extLst>
              <a:ext uri="{FF2B5EF4-FFF2-40B4-BE49-F238E27FC236}">
                <a16:creationId xmlns:a16="http://schemas.microsoft.com/office/drawing/2014/main" id="{19196FE7-2F00-4258-8720-049418206DAB}"/>
              </a:ext>
            </a:extLst>
          </p:cNvPr>
          <p:cNvSpPr txBox="1"/>
          <p:nvPr/>
        </p:nvSpPr>
        <p:spPr>
          <a:xfrm>
            <a:off x="6199538" y="1474538"/>
            <a:ext cx="2970132" cy="94718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TW" sz="1600" b="1">
                <a:solidFill>
                  <a:srgbClr val="002060"/>
                </a:solidFill>
                <a:latin typeface="Arial"/>
                <a:ea typeface="微軟正黑體"/>
                <a:cs typeface="Arial"/>
              </a:rPr>
              <a:t>SMB Advanced</a:t>
            </a:r>
            <a:endParaRPr lang="zh-TW" altLang="en-US" sz="1600" b="1">
              <a:solidFill>
                <a:srgbClr val="002060"/>
              </a:solidFill>
              <a:latin typeface="Arial" panose="020B0604020202020204" pitchFamily="34" charset="0"/>
              <a:ea typeface="微軟正黑體" panose="020B0604030504040204" pitchFamily="34" charset="-120"/>
              <a:cs typeface="Arial" panose="020B0604020202020204" pitchFamily="34" charset="0"/>
            </a:endParaRPr>
          </a:p>
          <a:p>
            <a:pPr algn="ctr">
              <a:lnSpc>
                <a:spcPct val="150000"/>
              </a:lnSpc>
            </a:pPr>
            <a:r>
              <a:rPr lang="af-ZA" altLang="zh-TW" sz="2400">
                <a:latin typeface="Arial" panose="020B0604020202020204" pitchFamily="34" charset="0"/>
                <a:ea typeface="微軟正黑體"/>
                <a:cs typeface="Arial" panose="020B0604020202020204" pitchFamily="34" charset="0"/>
              </a:rPr>
              <a:t>TS-1683XU-RP</a:t>
            </a:r>
          </a:p>
        </p:txBody>
      </p:sp>
      <p:sp>
        <p:nvSpPr>
          <p:cNvPr id="50" name="文字方塊 5">
            <a:extLst>
              <a:ext uri="{FF2B5EF4-FFF2-40B4-BE49-F238E27FC236}">
                <a16:creationId xmlns:a16="http://schemas.microsoft.com/office/drawing/2014/main" id="{0A6E96B3-6119-4F26-9353-E4093AA579D8}"/>
              </a:ext>
            </a:extLst>
          </p:cNvPr>
          <p:cNvSpPr txBox="1"/>
          <p:nvPr/>
        </p:nvSpPr>
        <p:spPr>
          <a:xfrm>
            <a:off x="3203305" y="1474538"/>
            <a:ext cx="2970132" cy="947182"/>
          </a:xfrm>
          <a:prstGeom prst="rect">
            <a:avLst/>
          </a:prstGeom>
          <a:noFill/>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TW" sz="1600" b="1">
                <a:solidFill>
                  <a:srgbClr val="002060"/>
                </a:solidFill>
                <a:latin typeface="Arial"/>
                <a:ea typeface="微軟正黑體"/>
                <a:cs typeface="Arial"/>
              </a:rPr>
              <a:t>SMB I</a:t>
            </a:r>
            <a:r>
              <a:rPr lang="en-US" sz="1600" b="1">
                <a:solidFill>
                  <a:srgbClr val="002060"/>
                </a:solidFill>
                <a:latin typeface="Arial"/>
                <a:ea typeface="微軟正黑體"/>
                <a:cs typeface="Arial"/>
              </a:rPr>
              <a:t>ntermediate</a:t>
            </a:r>
            <a:endParaRPr lang="zh-TW" altLang="en-US" sz="1600" b="1">
              <a:solidFill>
                <a:srgbClr val="002060"/>
              </a:solidFill>
              <a:latin typeface="Arial"/>
              <a:ea typeface="微軟正黑體"/>
              <a:cs typeface="Arial"/>
            </a:endParaRPr>
          </a:p>
          <a:p>
            <a:pPr algn="ctr">
              <a:lnSpc>
                <a:spcPct val="150000"/>
              </a:lnSpc>
            </a:pPr>
            <a:r>
              <a:rPr lang="af-ZA" altLang="zh-TW" sz="2400">
                <a:latin typeface="Arial" panose="020B0604020202020204" pitchFamily="34" charset="0"/>
                <a:ea typeface="微軟正黑體"/>
                <a:cs typeface="Arial" panose="020B0604020202020204" pitchFamily="34" charset="0"/>
              </a:rPr>
              <a:t>TVS-882</a:t>
            </a:r>
          </a:p>
        </p:txBody>
      </p:sp>
      <p:sp>
        <p:nvSpPr>
          <p:cNvPr id="52" name="文字方塊 5">
            <a:extLst>
              <a:ext uri="{FF2B5EF4-FFF2-40B4-BE49-F238E27FC236}">
                <a16:creationId xmlns:a16="http://schemas.microsoft.com/office/drawing/2014/main" id="{D534E4C5-8BDD-478E-A7A7-5CFABD421F90}"/>
              </a:ext>
            </a:extLst>
          </p:cNvPr>
          <p:cNvSpPr txBox="1"/>
          <p:nvPr/>
        </p:nvSpPr>
        <p:spPr>
          <a:xfrm>
            <a:off x="180974" y="1474538"/>
            <a:ext cx="2970133" cy="947182"/>
          </a:xfrm>
          <a:prstGeom prst="rect">
            <a:avLst/>
          </a:prstGeom>
          <a:noFill/>
          <a:ln>
            <a:noFill/>
          </a:ln>
        </p:spPr>
        <p:txBody>
          <a:bodyPr wrap="square"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en-US" altLang="zh-TW" sz="1600" b="1">
                <a:solidFill>
                  <a:srgbClr val="002060"/>
                </a:solidFill>
                <a:latin typeface="Arial"/>
                <a:ea typeface="微軟正黑體"/>
                <a:cs typeface="Arial"/>
              </a:rPr>
              <a:t>SMB Entry-level</a:t>
            </a:r>
            <a:endParaRPr lang="zh-TW" altLang="en-US" sz="1600" b="1">
              <a:solidFill>
                <a:srgbClr val="002060"/>
              </a:solidFill>
              <a:latin typeface="Arial" panose="020B0604020202020204" pitchFamily="34" charset="0"/>
              <a:ea typeface="微軟正黑體"/>
              <a:cs typeface="Arial" panose="020B0604020202020204" pitchFamily="34" charset="0"/>
            </a:endParaRPr>
          </a:p>
          <a:p>
            <a:pPr algn="ctr">
              <a:lnSpc>
                <a:spcPct val="150000"/>
              </a:lnSpc>
            </a:pPr>
            <a:r>
              <a:rPr lang="af-ZA" altLang="zh-TW" sz="2400">
                <a:latin typeface="Arial" panose="020B0604020202020204" pitchFamily="34" charset="0"/>
                <a:ea typeface="微軟正黑體"/>
                <a:cs typeface="Arial" panose="020B0604020202020204" pitchFamily="34" charset="0"/>
              </a:rPr>
              <a:t>TS-873</a:t>
            </a:r>
          </a:p>
        </p:txBody>
      </p:sp>
    </p:spTree>
    <p:extLst>
      <p:ext uri="{BB962C8B-B14F-4D97-AF65-F5344CB8AC3E}">
        <p14:creationId xmlns:p14="http://schemas.microsoft.com/office/powerpoint/2010/main" val="26050309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hape 748">
            <a:extLst>
              <a:ext uri="{FF2B5EF4-FFF2-40B4-BE49-F238E27FC236}">
                <a16:creationId xmlns:a16="http://schemas.microsoft.com/office/drawing/2014/main" id="{6A2E0D61-981D-41BA-A430-11FE70DB393F}"/>
              </a:ext>
            </a:extLst>
          </p:cNvPr>
          <p:cNvSpPr txBox="1"/>
          <p:nvPr/>
        </p:nvSpPr>
        <p:spPr>
          <a:xfrm>
            <a:off x="7734734" y="6181511"/>
            <a:ext cx="4457266" cy="592265"/>
          </a:xfrm>
          <a:prstGeom prst="rect">
            <a:avLst/>
          </a:prstGeom>
          <a:noFill/>
          <a:ln>
            <a:noFill/>
          </a:ln>
        </p:spPr>
        <p:txBody>
          <a:bodyPr spcFirstLastPara="1" wrap="square" lIns="91425" tIns="91425" rIns="91425" bIns="91425" anchor="ctr" anchorCtr="0">
            <a:noAutofit/>
          </a:bodyPr>
          <a:lstStyle/>
          <a:p>
            <a:pPr marL="63500">
              <a:spcBef>
                <a:spcPts val="500"/>
              </a:spcBef>
            </a:pPr>
            <a:r>
              <a:rPr lang="en-US" altLang="zh-TW" sz="800">
                <a:latin typeface="Arial" panose="020B0604020202020204" pitchFamily="34" charset="0"/>
                <a:ea typeface="+mn-lt"/>
                <a:cs typeface="Arial" panose="020B0604020202020204" pitchFamily="34" charset="0"/>
                <a:sym typeface="Microsoft JhengHei"/>
              </a:rPr>
              <a:t>©</a:t>
            </a:r>
            <a:r>
              <a:rPr lang="zh-TW" altLang="en-US" sz="800">
                <a:latin typeface="Arial" panose="020B0604020202020204" pitchFamily="34" charset="0"/>
                <a:ea typeface="+mn-lt"/>
                <a:cs typeface="Arial" panose="020B0604020202020204" pitchFamily="34" charset="0"/>
                <a:sym typeface="Microsoft JhengHei"/>
              </a:rPr>
              <a:t> </a:t>
            </a:r>
            <a:r>
              <a:rPr lang="en-US" altLang="zh-TW" sz="800">
                <a:latin typeface="Arial" panose="020B0604020202020204" pitchFamily="34" charset="0"/>
                <a:ea typeface="+mn-lt"/>
                <a:cs typeface="Arial" panose="020B0604020202020204" pitchFamily="34" charset="0"/>
                <a:sym typeface="Microsoft JhengHei"/>
              </a:rPr>
              <a:t>2019</a:t>
            </a:r>
            <a:r>
              <a:rPr lang="zh-TW" sz="800">
                <a:latin typeface="Arial" panose="020B0604020202020204" pitchFamily="34" charset="0"/>
                <a:ea typeface="+mn-lt"/>
                <a:cs typeface="Arial" panose="020B0604020202020204" pitchFamily="34" charset="0"/>
                <a:sym typeface="Microsoft JhengHei"/>
              </a:rPr>
              <a:t> Copyright is owned by QNAP Technology Co., Ltd. QNAP Technology reserves all rights. A trademark or mark used or registered by QNAP Technology Co., Ltd. The products and company names mentioned in the file may be trademarks owned by other companies.</a:t>
            </a:r>
            <a:endParaRPr lang="zh-TW">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1657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a:xfrm>
            <a:off x="698643" y="584200"/>
            <a:ext cx="10899836" cy="1089960"/>
          </a:xfrm>
        </p:spPr>
        <p:txBody>
          <a:bodyPr>
            <a:normAutofit/>
          </a:bodyPr>
          <a:lstStyle/>
          <a:p>
            <a:r>
              <a:rPr lang="zh-TW" sz="3600" b="0" cap="none">
                <a:latin typeface="Arial"/>
                <a:ea typeface="微軟正黑體"/>
                <a:cs typeface="Arial"/>
              </a:rPr>
              <a:t>Snapshot </a:t>
            </a:r>
            <a:r>
              <a:rPr lang="en-US" altLang="zh-TW" sz="3600" b="0" cap="none">
                <a:latin typeface="Arial"/>
                <a:ea typeface="微軟正黑體"/>
                <a:cs typeface="Arial"/>
              </a:rPr>
              <a:t>R</a:t>
            </a:r>
            <a:r>
              <a:rPr lang="zh-TW" sz="3600" b="0" cap="none">
                <a:latin typeface="Arial"/>
                <a:ea typeface="微軟正黑體"/>
                <a:cs typeface="Arial"/>
              </a:rPr>
              <a:t>estore </a:t>
            </a:r>
            <a:r>
              <a:rPr lang="en-US" altLang="zh-TW" sz="3600" b="0" cap="none">
                <a:latin typeface="Arial"/>
                <a:ea typeface="微軟正黑體"/>
                <a:cs typeface="Arial"/>
              </a:rPr>
              <a:t>M</a:t>
            </a:r>
            <a:r>
              <a:rPr lang="zh-TW" sz="3600" b="0" cap="none">
                <a:latin typeface="Arial"/>
                <a:ea typeface="微軟正黑體"/>
                <a:cs typeface="Arial"/>
              </a:rPr>
              <a:t>echanism</a:t>
            </a:r>
            <a:endParaRPr lang="zh-TW" sz="3600" cap="none">
              <a:latin typeface="Arial"/>
              <a:cs typeface="Arial"/>
            </a:endParaRPr>
          </a:p>
        </p:txBody>
      </p:sp>
      <p:sp>
        <p:nvSpPr>
          <p:cNvPr id="18" name="矩形 17">
            <a:extLst>
              <a:ext uri="{FF2B5EF4-FFF2-40B4-BE49-F238E27FC236}">
                <a16:creationId xmlns:a16="http://schemas.microsoft.com/office/drawing/2014/main" id="{DECE4888-B5B2-4B8E-AD6C-EA918EFC92E1}"/>
              </a:ext>
            </a:extLst>
          </p:cNvPr>
          <p:cNvSpPr/>
          <p:nvPr/>
        </p:nvSpPr>
        <p:spPr>
          <a:xfrm>
            <a:off x="1527208" y="6422973"/>
            <a:ext cx="7050861" cy="261610"/>
          </a:xfrm>
          <a:prstGeom prst="rect">
            <a:avLst/>
          </a:prstGeom>
        </p:spPr>
        <p:txBody>
          <a:bodyPr wrap="square" anchor="t">
            <a:spAutoFit/>
          </a:bodyPr>
          <a:lstStyle/>
          <a:p>
            <a:r>
              <a:rPr lang="en-US" altLang="zh-TW" sz="1100">
                <a:solidFill>
                  <a:schemeClr val="tx1">
                    <a:lumMod val="85000"/>
                  </a:schemeClr>
                </a:solidFill>
                <a:latin typeface="Arial" panose="020B0604020202020204" pitchFamily="34" charset="0"/>
                <a:ea typeface="微軟正黑體"/>
                <a:cs typeface="Arial" panose="020B0604020202020204" pitchFamily="34" charset="0"/>
              </a:rPr>
              <a:t>*</a:t>
            </a:r>
            <a:r>
              <a:rPr lang="zh-TW" altLang="en-US" sz="1100">
                <a:solidFill>
                  <a:schemeClr val="tx1">
                    <a:lumMod val="85000"/>
                  </a:schemeClr>
                </a:solidFill>
                <a:latin typeface="Arial" panose="020B0604020202020204" pitchFamily="34" charset="0"/>
                <a:ea typeface="微軟正黑體"/>
                <a:cs typeface="Arial" panose="020B0604020202020204" pitchFamily="34" charset="0"/>
              </a:rPr>
              <a:t> </a:t>
            </a:r>
            <a:r>
              <a:rPr lang="zh-TW" sz="1100">
                <a:latin typeface="Arial" panose="020B0604020202020204" pitchFamily="34" charset="0"/>
                <a:ea typeface="+mn-lt"/>
                <a:cs typeface="Arial" panose="020B0604020202020204" pitchFamily="34" charset="0"/>
              </a:rPr>
              <a:t>Functional schematic flow diagrams, etc. may differ from final product features</a:t>
            </a:r>
            <a:endParaRPr lang="zh-TW" altLang="en-US" sz="1100">
              <a:solidFill>
                <a:schemeClr val="tx1">
                  <a:lumMod val="85000"/>
                </a:schemeClr>
              </a:solidFill>
              <a:latin typeface="Arial" panose="020B0604020202020204" pitchFamily="34" charset="0"/>
              <a:ea typeface="Microsoft JhengHei"/>
              <a:cs typeface="Arial" panose="020B0604020202020204" pitchFamily="34" charset="0"/>
            </a:endParaRPr>
          </a:p>
        </p:txBody>
      </p:sp>
      <p:sp>
        <p:nvSpPr>
          <p:cNvPr id="6" name="內容版面配置區 2">
            <a:extLst>
              <a:ext uri="{FF2B5EF4-FFF2-40B4-BE49-F238E27FC236}">
                <a16:creationId xmlns:a16="http://schemas.microsoft.com/office/drawing/2014/main" id="{80A0741C-E3E4-4D6F-A25F-0D4A115EF764}"/>
              </a:ext>
            </a:extLst>
          </p:cNvPr>
          <p:cNvSpPr>
            <a:spLocks noGrp="1"/>
          </p:cNvSpPr>
          <p:nvPr>
            <p:ph sz="half" idx="1"/>
          </p:nvPr>
        </p:nvSpPr>
        <p:spPr>
          <a:xfrm>
            <a:off x="606055" y="1510107"/>
            <a:ext cx="5575853" cy="4561334"/>
          </a:xfrm>
        </p:spPr>
        <p:txBody>
          <a:bodyPr vert="horz" lIns="91440" tIns="45720" rIns="91440" bIns="45720" rtlCol="0" anchor="t">
            <a:normAutofit/>
          </a:bodyPr>
          <a:lstStyle/>
          <a:p>
            <a:r>
              <a:rPr lang="zh-TW" sz="1600">
                <a:ea typeface="微軟正黑體"/>
              </a:rPr>
              <a:t>A cloud disk</a:t>
            </a:r>
            <a:r>
              <a:rPr lang="en-US" altLang="zh-TW" sz="1600">
                <a:ea typeface="微軟正黑體"/>
              </a:rPr>
              <a:t>/LUN</a:t>
            </a:r>
            <a:r>
              <a:rPr lang="zh-TW" altLang="en-US" sz="1600">
                <a:ea typeface="微軟正黑體"/>
              </a:rPr>
              <a:t> </a:t>
            </a:r>
            <a:r>
              <a:rPr lang="en-US" altLang="zh-TW" sz="1600">
                <a:ea typeface="微軟正黑體"/>
              </a:rPr>
              <a:t>in</a:t>
            </a:r>
            <a:r>
              <a:rPr lang="zh-TW" altLang="en-US" sz="1600">
                <a:ea typeface="微軟正黑體"/>
              </a:rPr>
              <a:t> </a:t>
            </a:r>
            <a:r>
              <a:rPr lang="en-US" altLang="zh-TW" sz="1600">
                <a:ea typeface="微軟正黑體"/>
              </a:rPr>
              <a:t>the</a:t>
            </a:r>
            <a:r>
              <a:rPr lang="zh-TW" altLang="en-US" sz="1600">
                <a:ea typeface="微軟正黑體"/>
              </a:rPr>
              <a:t> </a:t>
            </a:r>
            <a:r>
              <a:rPr lang="en-US" altLang="zh-TW" sz="1600">
                <a:ea typeface="微軟正黑體"/>
              </a:rPr>
              <a:t>entire</a:t>
            </a:r>
            <a:r>
              <a:rPr lang="zh-TW" altLang="en-US" sz="1600">
                <a:ea typeface="微軟正黑體"/>
              </a:rPr>
              <a:t> </a:t>
            </a:r>
            <a:r>
              <a:rPr lang="en-US" altLang="zh-TW" sz="1600">
                <a:ea typeface="微軟正黑體"/>
              </a:rPr>
              <a:t>system</a:t>
            </a:r>
            <a:r>
              <a:rPr lang="zh-TW" altLang="en-US" sz="1600">
                <a:ea typeface="微軟正黑體"/>
              </a:rPr>
              <a:t> </a:t>
            </a:r>
            <a:r>
              <a:rPr lang="en-US" altLang="zh-TW" sz="1600">
                <a:ea typeface="微軟正黑體"/>
              </a:rPr>
              <a:t>will</a:t>
            </a:r>
            <a:r>
              <a:rPr lang="zh-TW" altLang="en-US" sz="1600">
                <a:ea typeface="微軟正黑體"/>
              </a:rPr>
              <a:t> </a:t>
            </a:r>
            <a:r>
              <a:rPr lang="en-US" altLang="zh-TW" sz="1600">
                <a:ea typeface="微軟正黑體"/>
              </a:rPr>
              <a:t>need</a:t>
            </a:r>
            <a:r>
              <a:rPr lang="zh-TW" altLang="en-US" sz="1600">
                <a:ea typeface="微軟正黑體"/>
              </a:rPr>
              <a:t> </a:t>
            </a:r>
            <a:r>
              <a:rPr lang="en-US" altLang="zh-TW" sz="1600">
                <a:ea typeface="微軟正黑體"/>
              </a:rPr>
              <a:t>to</a:t>
            </a:r>
            <a:r>
              <a:rPr lang="zh-TW" altLang="en-US" sz="1600">
                <a:ea typeface="微軟正黑體"/>
              </a:rPr>
              <a:t> </a:t>
            </a:r>
            <a:r>
              <a:rPr lang="en-US" altLang="zh-TW" sz="1600">
                <a:ea typeface="微軟正黑體"/>
              </a:rPr>
              <a:t>set</a:t>
            </a:r>
            <a:r>
              <a:rPr lang="zh-TW" altLang="en-US" sz="1600">
                <a:ea typeface="微軟正黑體"/>
              </a:rPr>
              <a:t> </a:t>
            </a:r>
            <a:r>
              <a:rPr lang="en-US" altLang="zh-TW" sz="1600">
                <a:ea typeface="微軟正黑體"/>
              </a:rPr>
              <a:t>a</a:t>
            </a:r>
            <a:r>
              <a:rPr lang="zh-TW" altLang="en-US" sz="1600">
                <a:ea typeface="微軟正黑體"/>
              </a:rPr>
              <a:t> </a:t>
            </a:r>
            <a:r>
              <a:rPr lang="en-US" altLang="zh-TW" sz="1600">
                <a:ea typeface="微軟正黑體"/>
              </a:rPr>
              <a:t>local</a:t>
            </a:r>
            <a:r>
              <a:rPr lang="zh-TW" altLang="en-US" sz="1600">
                <a:ea typeface="微軟正黑體"/>
              </a:rPr>
              <a:t> </a:t>
            </a:r>
            <a:r>
              <a:rPr lang="en-US" altLang="zh-TW" sz="1600">
                <a:ea typeface="微軟正黑體"/>
              </a:rPr>
              <a:t>s</a:t>
            </a:r>
            <a:r>
              <a:rPr lang="zh-TW" sz="1600">
                <a:ea typeface="微軟正黑體"/>
              </a:rPr>
              <a:t>torage space.</a:t>
            </a:r>
            <a:endParaRPr lang="zh-TW" sz="1600"/>
          </a:p>
          <a:p>
            <a:r>
              <a:rPr lang="zh-TW" sz="1600">
                <a:ea typeface="微軟正黑體"/>
              </a:rPr>
              <a:t>The default local storage space will be larger than the cloud volume</a:t>
            </a:r>
            <a:r>
              <a:rPr lang="en-US" altLang="zh-TW" sz="1600">
                <a:ea typeface="微軟正黑體"/>
              </a:rPr>
              <a:t>/LUN,</a:t>
            </a:r>
            <a:r>
              <a:rPr lang="zh-TW" altLang="en-US" sz="1600">
                <a:ea typeface="微軟正黑體"/>
              </a:rPr>
              <a:t> </a:t>
            </a:r>
            <a:r>
              <a:rPr lang="en-US" altLang="zh-TW" sz="1600">
                <a:ea typeface="微軟正黑體"/>
              </a:rPr>
              <a:t>and</a:t>
            </a:r>
            <a:r>
              <a:rPr lang="zh-TW" altLang="en-US" sz="1600">
                <a:ea typeface="微軟正黑體"/>
              </a:rPr>
              <a:t> </a:t>
            </a:r>
            <a:r>
              <a:rPr lang="en-US" altLang="zh-TW" sz="1600">
                <a:ea typeface="微軟正黑體"/>
              </a:rPr>
              <a:t>the</a:t>
            </a:r>
            <a:r>
              <a:rPr lang="zh-TW" altLang="en-US" sz="1600">
                <a:ea typeface="微軟正黑體"/>
              </a:rPr>
              <a:t> </a:t>
            </a:r>
            <a:r>
              <a:rPr lang="en-US" altLang="zh-TW" sz="1600">
                <a:ea typeface="微軟正黑體"/>
              </a:rPr>
              <a:t>extra</a:t>
            </a:r>
            <a:r>
              <a:rPr lang="zh-TW" altLang="en-US" sz="1600">
                <a:ea typeface="微軟正黑體"/>
              </a:rPr>
              <a:t> </a:t>
            </a:r>
            <a:r>
              <a:rPr lang="en-US" altLang="zh-TW" sz="1600">
                <a:ea typeface="微軟正黑體"/>
              </a:rPr>
              <a:t>space</a:t>
            </a:r>
            <a:r>
              <a:rPr lang="zh-TW" altLang="en-US" sz="1600">
                <a:ea typeface="微軟正黑體"/>
              </a:rPr>
              <a:t> </a:t>
            </a:r>
            <a:r>
              <a:rPr lang="en-US" altLang="zh-TW" sz="1600">
                <a:ea typeface="微軟正黑體"/>
              </a:rPr>
              <a:t>will</a:t>
            </a:r>
            <a:r>
              <a:rPr lang="zh-TW" altLang="en-US" sz="1600">
                <a:ea typeface="微軟正黑體"/>
              </a:rPr>
              <a:t> </a:t>
            </a:r>
            <a:r>
              <a:rPr lang="en-US" altLang="zh-TW" sz="1600">
                <a:ea typeface="微軟正黑體"/>
              </a:rPr>
              <a:t>help</a:t>
            </a:r>
            <a:r>
              <a:rPr lang="zh-TW" altLang="en-US" sz="1600">
                <a:ea typeface="微軟正黑體"/>
              </a:rPr>
              <a:t> </a:t>
            </a:r>
            <a:r>
              <a:rPr lang="en-US" altLang="zh-TW" sz="1600">
                <a:ea typeface="微軟正黑體"/>
              </a:rPr>
              <a:t>you</a:t>
            </a:r>
            <a:r>
              <a:rPr lang="zh-TW" altLang="en-US" sz="1600">
                <a:ea typeface="微軟正黑體"/>
              </a:rPr>
              <a:t> </a:t>
            </a:r>
            <a:r>
              <a:rPr lang="en-US" altLang="zh-TW" sz="1600" err="1">
                <a:ea typeface="微軟正黑體"/>
              </a:rPr>
              <a:t>automaticall</a:t>
            </a:r>
            <a:r>
              <a:rPr lang="zh-TW" sz="1600">
                <a:ea typeface="微軟正黑體"/>
              </a:rPr>
              <a:t>y take snapshots.</a:t>
            </a:r>
            <a:endParaRPr lang="zh-TW" sz="1600"/>
          </a:p>
          <a:p>
            <a:r>
              <a:rPr lang="zh-TW" sz="1600">
                <a:ea typeface="微軟正黑體"/>
              </a:rPr>
              <a:t>With the local storage mode, even if the cloud storage space is disconnected, the application data can be completely saved in the NAS storag</a:t>
            </a:r>
            <a:r>
              <a:rPr lang="en-US" altLang="zh-TW" sz="1600">
                <a:ea typeface="微軟正黑體"/>
              </a:rPr>
              <a:t>e</a:t>
            </a:r>
            <a:r>
              <a:rPr lang="zh-TW" altLang="en-US" sz="1600">
                <a:ea typeface="微軟正黑體"/>
              </a:rPr>
              <a:t> </a:t>
            </a:r>
            <a:r>
              <a:rPr lang="en-US" altLang="zh-TW" sz="1600">
                <a:ea typeface="微軟正黑體"/>
              </a:rPr>
              <a:t>s</a:t>
            </a:r>
            <a:r>
              <a:rPr lang="zh-TW" sz="1600">
                <a:ea typeface="微軟正黑體"/>
              </a:rPr>
              <a:t>pace.</a:t>
            </a:r>
            <a:endParaRPr lang="zh-TW" sz="1600"/>
          </a:p>
          <a:p>
            <a:r>
              <a:rPr lang="zh-TW" sz="1600">
                <a:ea typeface="微軟正黑體"/>
              </a:rPr>
              <a:t>Users can select the snapshot restore point that they want to return, perform snapshot restore, and currently support up to 20 snapshot restore</a:t>
            </a:r>
            <a:r>
              <a:rPr lang="zh-TW" altLang="en-US" sz="1600">
                <a:ea typeface="微軟正黑體"/>
              </a:rPr>
              <a:t> </a:t>
            </a:r>
            <a:r>
              <a:rPr lang="en-US" altLang="zh-TW" sz="1600">
                <a:ea typeface="微軟正黑體"/>
              </a:rPr>
              <a:t>p</a:t>
            </a:r>
            <a:r>
              <a:rPr lang="zh-TW" sz="1600">
                <a:ea typeface="微軟正黑體"/>
              </a:rPr>
              <a:t>oints.</a:t>
            </a:r>
            <a:endParaRPr lang="zh-TW" sz="1600"/>
          </a:p>
          <a:p>
            <a:r>
              <a:rPr lang="zh-TW" sz="1600">
                <a:ea typeface="微軟正黑體"/>
              </a:rPr>
              <a:t>Snapshot restore will first take a snapshot on the NAS side Local S</a:t>
            </a:r>
            <a:r>
              <a:rPr lang="en-US" altLang="zh-TW" sz="1600" err="1">
                <a:ea typeface="微軟正黑體"/>
              </a:rPr>
              <a:t>tored</a:t>
            </a:r>
            <a:r>
              <a:rPr lang="zh-TW" altLang="en-US" sz="1600">
                <a:ea typeface="微軟正黑體"/>
              </a:rPr>
              <a:t> </a:t>
            </a:r>
            <a:r>
              <a:rPr lang="en-US" altLang="zh-TW" sz="1600">
                <a:ea typeface="微軟正黑體"/>
              </a:rPr>
              <a:t>Space</a:t>
            </a:r>
            <a:r>
              <a:rPr lang="zh-TW" altLang="en-US" sz="1600">
                <a:ea typeface="微軟正黑體"/>
              </a:rPr>
              <a:t> </a:t>
            </a:r>
            <a:r>
              <a:rPr lang="en-US" altLang="zh-TW" sz="1600">
                <a:ea typeface="微軟正黑體"/>
              </a:rPr>
              <a:t>and</a:t>
            </a:r>
            <a:r>
              <a:rPr lang="zh-TW" altLang="en-US" sz="1600">
                <a:ea typeface="微軟正黑體"/>
              </a:rPr>
              <a:t> </a:t>
            </a:r>
            <a:r>
              <a:rPr lang="en-US" altLang="zh-TW" sz="1600">
                <a:ea typeface="微軟正黑體"/>
              </a:rPr>
              <a:t>then</a:t>
            </a:r>
            <a:r>
              <a:rPr lang="zh-TW" altLang="en-US" sz="1600">
                <a:ea typeface="微軟正黑體"/>
              </a:rPr>
              <a:t> </a:t>
            </a:r>
            <a:r>
              <a:rPr lang="en-US" altLang="zh-TW" sz="1600">
                <a:ea typeface="微軟正黑體"/>
              </a:rPr>
              <a:t>back</a:t>
            </a:r>
            <a:r>
              <a:rPr lang="zh-TW" altLang="en-US" sz="1600">
                <a:ea typeface="微軟正黑體"/>
              </a:rPr>
              <a:t> </a:t>
            </a:r>
            <a:r>
              <a:rPr lang="en-US" altLang="zh-TW" sz="1600">
                <a:ea typeface="微軟正黑體"/>
              </a:rPr>
              <a:t>up</a:t>
            </a:r>
            <a:r>
              <a:rPr lang="zh-TW" altLang="en-US" sz="1600">
                <a:ea typeface="微軟正黑體"/>
              </a:rPr>
              <a:t> </a:t>
            </a:r>
            <a:r>
              <a:rPr lang="en-US" altLang="zh-TW" sz="1600">
                <a:ea typeface="微軟正黑體"/>
              </a:rPr>
              <a:t>the</a:t>
            </a:r>
            <a:r>
              <a:rPr lang="zh-TW" altLang="en-US" sz="1600">
                <a:ea typeface="微軟正黑體"/>
              </a:rPr>
              <a:t> </a:t>
            </a:r>
            <a:r>
              <a:rPr lang="en-US" altLang="zh-TW" sz="1600">
                <a:ea typeface="微軟正黑體"/>
              </a:rPr>
              <a:t>snaps</a:t>
            </a:r>
            <a:r>
              <a:rPr lang="zh-TW" sz="1600">
                <a:ea typeface="微軟正黑體"/>
              </a:rPr>
              <a:t>hot to the cloud.</a:t>
            </a:r>
            <a:endParaRPr lang="zh-TW" altLang="en-US" sz="1600">
              <a:ea typeface="微軟正黑體"/>
            </a:endParaRPr>
          </a:p>
          <a:p>
            <a:endParaRPr lang="zh-TW" altLang="en-US" sz="1800"/>
          </a:p>
        </p:txBody>
      </p:sp>
      <p:pic>
        <p:nvPicPr>
          <p:cNvPr id="7" name="圖片 8" descr="一張含有 螢幕擷取畫面 的圖片&#10;&#10;描述是以非常高的可信度產生">
            <a:extLst>
              <a:ext uri="{FF2B5EF4-FFF2-40B4-BE49-F238E27FC236}">
                <a16:creationId xmlns:a16="http://schemas.microsoft.com/office/drawing/2014/main" id="{33EB5E2F-B762-42E9-8D26-E5F83DE37A43}"/>
              </a:ext>
            </a:extLst>
          </p:cNvPr>
          <p:cNvPicPr>
            <a:picLocks noChangeAspect="1"/>
          </p:cNvPicPr>
          <p:nvPr/>
        </p:nvPicPr>
        <p:blipFill>
          <a:blip r:embed="rId3"/>
          <a:stretch>
            <a:fillRect/>
          </a:stretch>
        </p:blipFill>
        <p:spPr>
          <a:xfrm>
            <a:off x="6555965" y="1585250"/>
            <a:ext cx="4931653" cy="3626615"/>
          </a:xfrm>
          <a:prstGeom prst="rect">
            <a:avLst/>
          </a:prstGeom>
          <a:ln w="38100">
            <a:noFill/>
          </a:ln>
          <a:effectLst>
            <a:reflection blurRad="6350" stA="23000" endPos="11000" dir="5400000" sy="-100000" algn="bl" rotWithShape="0"/>
          </a:effectLst>
        </p:spPr>
      </p:pic>
    </p:spTree>
    <p:extLst>
      <p:ext uri="{BB962C8B-B14F-4D97-AF65-F5344CB8AC3E}">
        <p14:creationId xmlns:p14="http://schemas.microsoft.com/office/powerpoint/2010/main" val="28785525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857368-3A39-432D-9D57-3DD0CBCDF550}"/>
              </a:ext>
            </a:extLst>
          </p:cNvPr>
          <p:cNvSpPr>
            <a:spLocks noGrp="1"/>
          </p:cNvSpPr>
          <p:nvPr>
            <p:ph type="title"/>
          </p:nvPr>
        </p:nvSpPr>
        <p:spPr/>
        <p:txBody>
          <a:bodyPr>
            <a:normAutofit/>
          </a:bodyPr>
          <a:lstStyle/>
          <a:p>
            <a:r>
              <a:rPr lang="zh-TW" b="0" cap="none">
                <a:latin typeface="Arial"/>
                <a:ea typeface="微軟正黑體"/>
                <a:cs typeface="Arial"/>
              </a:rPr>
              <a:t>VJBOD C</a:t>
            </a:r>
            <a:r>
              <a:rPr lang="en-US" altLang="zh-TW" b="0" cap="none">
                <a:latin typeface="Arial"/>
                <a:ea typeface="微軟正黑體"/>
                <a:cs typeface="Arial"/>
              </a:rPr>
              <a:t>loud</a:t>
            </a:r>
            <a:r>
              <a:rPr lang="zh-TW" b="0" cap="none">
                <a:latin typeface="Arial"/>
                <a:ea typeface="微軟正黑體"/>
                <a:cs typeface="Arial"/>
              </a:rPr>
              <a:t> </a:t>
            </a:r>
            <a:r>
              <a:rPr lang="en-US" altLang="zh-TW" b="0" cap="none">
                <a:latin typeface="Arial"/>
                <a:ea typeface="微軟正黑體"/>
                <a:cs typeface="Arial"/>
              </a:rPr>
              <a:t>B</a:t>
            </a:r>
            <a:r>
              <a:rPr lang="zh-TW" b="0" cap="none">
                <a:latin typeface="Arial"/>
                <a:ea typeface="微軟正黑體"/>
                <a:cs typeface="Arial"/>
              </a:rPr>
              <a:t>lock</a:t>
            </a:r>
            <a:r>
              <a:rPr lang="en-US" altLang="zh-TW" cap="none">
                <a:latin typeface="Arial"/>
                <a:ea typeface="微軟正黑體"/>
                <a:cs typeface="Arial"/>
              </a:rPr>
              <a:t>-based</a:t>
            </a:r>
            <a:r>
              <a:rPr lang="en-US" altLang="zh-TW" b="0" cap="none">
                <a:latin typeface="Arial"/>
                <a:ea typeface="微軟正黑體"/>
                <a:cs typeface="Arial"/>
              </a:rPr>
              <a:t> C</a:t>
            </a:r>
            <a:r>
              <a:rPr lang="zh-TW" b="0" cap="none">
                <a:latin typeface="Arial"/>
                <a:ea typeface="微軟正黑體"/>
                <a:cs typeface="Arial"/>
              </a:rPr>
              <a:t>loud </a:t>
            </a:r>
            <a:r>
              <a:rPr lang="en-US" altLang="zh-TW" b="0" cap="none">
                <a:latin typeface="Arial"/>
                <a:ea typeface="微軟正黑體"/>
                <a:cs typeface="Arial"/>
              </a:rPr>
              <a:t>G</a:t>
            </a:r>
            <a:r>
              <a:rPr lang="zh-TW" b="0" cap="none">
                <a:latin typeface="Arial"/>
                <a:ea typeface="微軟正黑體"/>
                <a:cs typeface="Arial"/>
              </a:rPr>
              <a:t>ateway </a:t>
            </a:r>
            <a:r>
              <a:rPr lang="en-US" altLang="zh-TW" b="0" cap="none">
                <a:latin typeface="Arial"/>
                <a:ea typeface="微軟正黑體"/>
                <a:cs typeface="Arial"/>
              </a:rPr>
              <a:t>A</a:t>
            </a:r>
            <a:r>
              <a:rPr lang="zh-TW" b="0" cap="none">
                <a:latin typeface="Arial"/>
                <a:ea typeface="微軟正黑體"/>
                <a:cs typeface="Arial"/>
              </a:rPr>
              <a:t>uthorization </a:t>
            </a:r>
            <a:r>
              <a:rPr lang="en-US" altLang="zh-TW" b="0" cap="none">
                <a:latin typeface="Arial"/>
                <a:ea typeface="微軟正黑體"/>
                <a:cs typeface="Arial"/>
              </a:rPr>
              <a:t>M</a:t>
            </a:r>
            <a:r>
              <a:rPr lang="zh-TW" b="0" cap="none">
                <a:latin typeface="Arial"/>
                <a:ea typeface="微軟正黑體"/>
                <a:cs typeface="Arial"/>
              </a:rPr>
              <a:t>ec</a:t>
            </a:r>
            <a:r>
              <a:rPr lang="en-US" altLang="zh-TW" b="0" cap="none" err="1">
                <a:latin typeface="Arial"/>
                <a:ea typeface="微軟正黑體"/>
                <a:cs typeface="Arial"/>
              </a:rPr>
              <a:t>hanis</a:t>
            </a:r>
            <a:r>
              <a:rPr lang="zh-TW" b="0" cap="none">
                <a:latin typeface="Arial"/>
                <a:ea typeface="微軟正黑體"/>
                <a:cs typeface="Arial"/>
              </a:rPr>
              <a:t>m</a:t>
            </a:r>
            <a:endParaRPr lang="zh-TW" cap="none">
              <a:latin typeface="Arial"/>
              <a:cs typeface="Arial"/>
            </a:endParaRPr>
          </a:p>
        </p:txBody>
      </p:sp>
      <p:sp>
        <p:nvSpPr>
          <p:cNvPr id="19" name="內容版面配置區 2">
            <a:extLst>
              <a:ext uri="{FF2B5EF4-FFF2-40B4-BE49-F238E27FC236}">
                <a16:creationId xmlns:a16="http://schemas.microsoft.com/office/drawing/2014/main" id="{3FF325A5-2FD0-479F-85F9-3EC2896C9547}"/>
              </a:ext>
            </a:extLst>
          </p:cNvPr>
          <p:cNvSpPr>
            <a:spLocks noGrp="1"/>
          </p:cNvSpPr>
          <p:nvPr>
            <p:ph sz="half" idx="1"/>
          </p:nvPr>
        </p:nvSpPr>
        <p:spPr>
          <a:xfrm>
            <a:off x="650358" y="1921446"/>
            <a:ext cx="4038600" cy="4561334"/>
          </a:xfrm>
        </p:spPr>
        <p:txBody>
          <a:bodyPr vert="horz" lIns="91440" tIns="45720" rIns="91440" bIns="45720" rtlCol="0" anchor="t">
            <a:normAutofit/>
          </a:bodyPr>
          <a:lstStyle/>
          <a:p>
            <a:r>
              <a:rPr lang="zh-TW" sz="1800">
                <a:ea typeface="微軟正黑體"/>
              </a:rPr>
              <a:t>VJBOD Cloud supports up to 9 cloud storage spaces (including a free connection).</a:t>
            </a:r>
            <a:endParaRPr lang="en-US" altLang="zh-TW" sz="1800">
              <a:ea typeface="微軟正黑體"/>
            </a:endParaRPr>
          </a:p>
          <a:p>
            <a:r>
              <a:rPr lang="zh-TW" sz="1800">
                <a:ea typeface="微軟正黑體"/>
              </a:rPr>
              <a:t>Free connection to the first cloud storage</a:t>
            </a:r>
            <a:r>
              <a:rPr lang="zh-TW" altLang="en-US" sz="1800">
                <a:ea typeface="微軟正黑體"/>
              </a:rPr>
              <a:t> </a:t>
            </a:r>
            <a:r>
              <a:rPr lang="en-US" altLang="zh-TW" sz="1800">
                <a:ea typeface="微軟正黑體"/>
              </a:rPr>
              <a:t>bucket</a:t>
            </a:r>
            <a:endParaRPr lang="zh-TW" altLang="en-US" sz="1800">
              <a:ea typeface="微軟正黑體"/>
            </a:endParaRPr>
          </a:p>
          <a:p>
            <a:r>
              <a:rPr lang="zh-TW" sz="1800">
                <a:ea typeface="微軟正黑體"/>
              </a:rPr>
              <a:t>VJBOD Cloud can create up to 16 Cloud Volumes or L</a:t>
            </a:r>
            <a:r>
              <a:rPr lang="en-US" altLang="zh-TW" sz="1800">
                <a:ea typeface="微軟正黑體"/>
              </a:rPr>
              <a:t>UNs</a:t>
            </a:r>
            <a:r>
              <a:rPr lang="zh-TW" sz="1800">
                <a:solidFill>
                  <a:srgbClr val="37FFFF"/>
                </a:solidFill>
                <a:ea typeface="微軟正黑體"/>
              </a:rPr>
              <a:t>*</a:t>
            </a:r>
            <a:r>
              <a:rPr lang="zh-TW" sz="1800">
                <a:ea typeface="微軟正黑體"/>
              </a:rPr>
              <a:t>.</a:t>
            </a:r>
            <a:r>
              <a:rPr lang="zh-TW" altLang="en-US" sz="1800">
                <a:ea typeface="微軟正黑體"/>
              </a:rPr>
              <a:t> </a:t>
            </a:r>
            <a:endParaRPr lang="en-US" altLang="zh-TW" sz="1800">
              <a:ea typeface="微軟正黑體"/>
            </a:endParaRPr>
          </a:p>
        </p:txBody>
      </p:sp>
      <p:sp>
        <p:nvSpPr>
          <p:cNvPr id="18" name="矩形 17">
            <a:extLst>
              <a:ext uri="{FF2B5EF4-FFF2-40B4-BE49-F238E27FC236}">
                <a16:creationId xmlns:a16="http://schemas.microsoft.com/office/drawing/2014/main" id="{2F137A40-372B-4ECB-A2C7-955B723A8AB2}"/>
              </a:ext>
            </a:extLst>
          </p:cNvPr>
          <p:cNvSpPr/>
          <p:nvPr/>
        </p:nvSpPr>
        <p:spPr>
          <a:xfrm>
            <a:off x="772574" y="5553044"/>
            <a:ext cx="11105943" cy="646331"/>
          </a:xfrm>
          <a:prstGeom prst="rect">
            <a:avLst/>
          </a:prstGeom>
        </p:spPr>
        <p:txBody>
          <a:bodyPr wrap="square" anchor="t">
            <a:spAutoFit/>
          </a:bodyPr>
          <a:lstStyle/>
          <a:p>
            <a:r>
              <a:rPr lang="zh-TW" altLang="en-US" sz="1200">
                <a:solidFill>
                  <a:srgbClr val="37FFFF"/>
                </a:solidFill>
                <a:latin typeface="Arial" panose="020B0604020202020204" pitchFamily="34" charset="0"/>
                <a:ea typeface="微軟正黑體"/>
                <a:cs typeface="Arial" panose="020B0604020202020204" pitchFamily="34" charset="0"/>
              </a:rPr>
              <a:t>* </a:t>
            </a:r>
            <a:r>
              <a:rPr lang="zh-TW" sz="1200">
                <a:solidFill>
                  <a:srgbClr val="37FFFF"/>
                </a:solidFill>
                <a:latin typeface="Arial" panose="020B0604020202020204" pitchFamily="34" charset="0"/>
                <a:ea typeface="+mn-lt"/>
                <a:cs typeface="Arial" panose="020B0604020202020204" pitchFamily="34" charset="0"/>
              </a:rPr>
              <a:t>According to the memory requirements, the</a:t>
            </a:r>
            <a:r>
              <a:rPr lang="en-US" altLang="zh-TW" sz="1200">
                <a:solidFill>
                  <a:srgbClr val="37FFFF"/>
                </a:solidFill>
                <a:latin typeface="Arial" panose="020B0604020202020204" pitchFamily="34" charset="0"/>
                <a:ea typeface="+mn-lt"/>
                <a:cs typeface="Arial" panose="020B0604020202020204" pitchFamily="34" charset="0"/>
              </a:rPr>
              <a:t> </a:t>
            </a:r>
            <a:r>
              <a:rPr lang="zh-TW" sz="1200">
                <a:solidFill>
                  <a:srgbClr val="37FFFF"/>
                </a:solidFill>
                <a:latin typeface="Arial" panose="020B0604020202020204" pitchFamily="34" charset="0"/>
                <a:ea typeface="+mn-lt"/>
                <a:cs typeface="Arial" panose="020B0604020202020204" pitchFamily="34" charset="0"/>
              </a:rPr>
              <a:t>model will have the maximum support.</a:t>
            </a:r>
            <a:endParaRPr lang="en-US" altLang="zh-TW" sz="1200">
              <a:solidFill>
                <a:srgbClr val="37FFFF"/>
              </a:solidFill>
              <a:latin typeface="Arial" panose="020B0604020202020204" pitchFamily="34" charset="0"/>
              <a:ea typeface="微軟正黑體"/>
              <a:cs typeface="Arial" panose="020B0604020202020204" pitchFamily="34" charset="0"/>
            </a:endParaRPr>
          </a:p>
          <a:p>
            <a:r>
              <a:rPr lang="en-US" altLang="zh-TW" sz="1200">
                <a:solidFill>
                  <a:srgbClr val="37FFFF"/>
                </a:solidFill>
                <a:latin typeface="Arial" panose="020B0604020202020204" pitchFamily="34" charset="0"/>
                <a:ea typeface="+mn-lt"/>
                <a:cs typeface="Arial" panose="020B0604020202020204" pitchFamily="34" charset="0"/>
              </a:rPr>
              <a:t>  </a:t>
            </a:r>
            <a:r>
              <a:rPr lang="zh-TW" sz="1200">
                <a:solidFill>
                  <a:srgbClr val="37FFFF"/>
                </a:solidFill>
                <a:latin typeface="Arial" panose="020B0604020202020204" pitchFamily="34" charset="0"/>
                <a:ea typeface="+mn-lt"/>
                <a:cs typeface="Arial" panose="020B0604020202020204" pitchFamily="34" charset="0"/>
              </a:rPr>
              <a:t>Cloud disk area </a:t>
            </a:r>
            <a:r>
              <a:rPr lang="en-US" altLang="zh-TW" sz="1200">
                <a:solidFill>
                  <a:srgbClr val="37FFFF"/>
                </a:solidFill>
                <a:latin typeface="Arial" panose="020B0604020202020204" pitchFamily="34" charset="0"/>
                <a:ea typeface="+mn-lt"/>
                <a:cs typeface="Arial" panose="020B0604020202020204" pitchFamily="34" charset="0"/>
              </a:rPr>
              <a:t>/</a:t>
            </a:r>
            <a:r>
              <a:rPr lang="zh-TW" altLang="en-US" sz="1200">
                <a:solidFill>
                  <a:srgbClr val="37FFFF"/>
                </a:solidFill>
                <a:latin typeface="Arial" panose="020B0604020202020204" pitchFamily="34" charset="0"/>
                <a:ea typeface="+mn-lt"/>
                <a:cs typeface="Arial" panose="020B0604020202020204" pitchFamily="34" charset="0"/>
              </a:rPr>
              <a:t> </a:t>
            </a:r>
            <a:r>
              <a:rPr lang="en-US" altLang="zh-TW" sz="1200">
                <a:solidFill>
                  <a:srgbClr val="37FFFF"/>
                </a:solidFill>
                <a:latin typeface="Arial" panose="020B0604020202020204" pitchFamily="34" charset="0"/>
                <a:ea typeface="+mn-lt"/>
                <a:cs typeface="Arial" panose="020B0604020202020204" pitchFamily="34" charset="0"/>
              </a:rPr>
              <a:t>LUN</a:t>
            </a:r>
            <a:r>
              <a:rPr lang="zh-TW" altLang="en-US" sz="1200">
                <a:solidFill>
                  <a:srgbClr val="37FFFF"/>
                </a:solidFill>
                <a:latin typeface="Arial" panose="020B0604020202020204" pitchFamily="34" charset="0"/>
                <a:ea typeface="+mn-lt"/>
                <a:cs typeface="Arial" panose="020B0604020202020204" pitchFamily="34" charset="0"/>
              </a:rPr>
              <a:t> </a:t>
            </a:r>
            <a:r>
              <a:rPr lang="en-US" altLang="zh-TW" sz="1200">
                <a:solidFill>
                  <a:srgbClr val="37FFFF"/>
                </a:solidFill>
                <a:latin typeface="Arial" panose="020B0604020202020204" pitchFamily="34" charset="0"/>
                <a:ea typeface="+mn-lt"/>
                <a:cs typeface="Arial" panose="020B0604020202020204" pitchFamily="34" charset="0"/>
              </a:rPr>
              <a:t>number</a:t>
            </a:r>
            <a:r>
              <a:rPr lang="zh-TW" altLang="en-US" sz="1200">
                <a:solidFill>
                  <a:srgbClr val="37FFFF"/>
                </a:solidFill>
                <a:latin typeface="Arial" panose="020B0604020202020204" pitchFamily="34" charset="0"/>
                <a:ea typeface="+mn-lt"/>
                <a:cs typeface="Arial" panose="020B0604020202020204" pitchFamily="34" charset="0"/>
              </a:rPr>
              <a:t> </a:t>
            </a:r>
            <a:r>
              <a:rPr lang="en-US" altLang="zh-TW" sz="1200">
                <a:solidFill>
                  <a:srgbClr val="37FFFF"/>
                </a:solidFill>
                <a:latin typeface="Arial" panose="020B0604020202020204" pitchFamily="34" charset="0"/>
                <a:ea typeface="+mn-lt"/>
                <a:cs typeface="Arial" panose="020B0604020202020204" pitchFamily="34" charset="0"/>
              </a:rPr>
              <a:t>l</a:t>
            </a:r>
            <a:r>
              <a:rPr lang="zh-TW" sz="1200">
                <a:solidFill>
                  <a:srgbClr val="37FFFF"/>
                </a:solidFill>
                <a:latin typeface="Arial" panose="020B0604020202020204" pitchFamily="34" charset="0"/>
                <a:ea typeface="+mn-lt"/>
                <a:cs typeface="Arial" panose="020B0604020202020204" pitchFamily="34" charset="0"/>
              </a:rPr>
              <a:t>imit.</a:t>
            </a:r>
            <a:endParaRPr lang="en-US">
              <a:solidFill>
                <a:srgbClr val="37FFFF"/>
              </a:solidFill>
              <a:latin typeface="Arial" panose="020B0604020202020204" pitchFamily="34" charset="0"/>
              <a:cs typeface="Arial" panose="020B0604020202020204" pitchFamily="34" charset="0"/>
            </a:endParaRPr>
          </a:p>
          <a:p>
            <a:endParaRPr lang="zh-TW" altLang="en-US" sz="1200">
              <a:solidFill>
                <a:srgbClr val="5BFFFF"/>
              </a:solidFill>
              <a:latin typeface="Arial" panose="020B0604020202020204" pitchFamily="34" charset="0"/>
              <a:ea typeface="Microsoft JhengHei"/>
              <a:cs typeface="Arial" panose="020B0604020202020204" pitchFamily="34" charset="0"/>
            </a:endParaRPr>
          </a:p>
        </p:txBody>
      </p:sp>
      <p:pic>
        <p:nvPicPr>
          <p:cNvPr id="7" name="圖片 6">
            <a:extLst>
              <a:ext uri="{FF2B5EF4-FFF2-40B4-BE49-F238E27FC236}">
                <a16:creationId xmlns:a16="http://schemas.microsoft.com/office/drawing/2014/main" id="{76496886-F8C7-426E-9346-7A89B178D0C2}"/>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825525" y="1871974"/>
            <a:ext cx="6778206" cy="3533531"/>
          </a:xfrm>
          <a:prstGeom prst="rect">
            <a:avLst/>
          </a:prstGeom>
          <a:effectLst>
            <a:reflection blurRad="6350" stA="23000" endPos="11000" dir="5400000" sy="-100000" algn="bl" rotWithShape="0"/>
          </a:effectLst>
        </p:spPr>
      </p:pic>
      <p:pic>
        <p:nvPicPr>
          <p:cNvPr id="8" name="圖片 7">
            <a:extLst>
              <a:ext uri="{FF2B5EF4-FFF2-40B4-BE49-F238E27FC236}">
                <a16:creationId xmlns:a16="http://schemas.microsoft.com/office/drawing/2014/main" id="{F9F3B1CD-8CAB-487C-94C0-9C6428F139B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236523" y="1726106"/>
            <a:ext cx="671469" cy="662247"/>
          </a:xfrm>
          <a:prstGeom prst="roundRect">
            <a:avLst/>
          </a:prstGeom>
        </p:spPr>
      </p:pic>
      <p:sp>
        <p:nvSpPr>
          <p:cNvPr id="3" name="矩形 17">
            <a:extLst>
              <a:ext uri="{FF2B5EF4-FFF2-40B4-BE49-F238E27FC236}">
                <a16:creationId xmlns:a16="http://schemas.microsoft.com/office/drawing/2014/main" id="{DDAD1DDD-5233-4BED-A27B-0BF6D083D5E8}"/>
              </a:ext>
            </a:extLst>
          </p:cNvPr>
          <p:cNvSpPr/>
          <p:nvPr/>
        </p:nvSpPr>
        <p:spPr>
          <a:xfrm>
            <a:off x="752148" y="5996360"/>
            <a:ext cx="6978689" cy="276999"/>
          </a:xfrm>
          <a:prstGeom prst="rect">
            <a:avLst/>
          </a:prstGeom>
        </p:spPr>
        <p:txBody>
          <a:bodyPr wrap="square"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zh-TW" altLang="en-US" sz="1200">
                <a:latin typeface="Arial" panose="020B0604020202020204" pitchFamily="34" charset="0"/>
                <a:ea typeface="微軟正黑體"/>
                <a:cs typeface="Arial" panose="020B0604020202020204" pitchFamily="34" charset="0"/>
              </a:rPr>
              <a:t>* </a:t>
            </a:r>
            <a:r>
              <a:rPr lang="en-US" sz="1200">
                <a:latin typeface="Arial" panose="020B0604020202020204" pitchFamily="34" charset="0"/>
                <a:ea typeface="+mn-lt"/>
                <a:cs typeface="Arial" panose="020B0604020202020204" pitchFamily="34" charset="0"/>
              </a:rPr>
              <a:t>Functional schematic flow diagrams, etc. may differ from final product features</a:t>
            </a:r>
            <a:endParaRPr lang="zh-TW" sz="1200">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413050743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525F127-1BE8-4098-A948-95AD8DB9F612}"/>
              </a:ext>
            </a:extLst>
          </p:cNvPr>
          <p:cNvSpPr>
            <a:spLocks noGrp="1"/>
          </p:cNvSpPr>
          <p:nvPr>
            <p:ph type="title"/>
          </p:nvPr>
        </p:nvSpPr>
        <p:spPr>
          <a:xfrm>
            <a:off x="521499" y="290976"/>
            <a:ext cx="10818445" cy="1471773"/>
          </a:xfrm>
        </p:spPr>
        <p:txBody>
          <a:bodyPr vert="horz" lIns="91440" tIns="45720" rIns="91440" bIns="45720" rtlCol="0" anchor="t">
            <a:noAutofit/>
          </a:bodyPr>
          <a:lstStyle/>
          <a:p>
            <a:r>
              <a:rPr lang="zh-TW" sz="3600" b="0" cap="none">
                <a:ea typeface="微軟正黑體"/>
              </a:rPr>
              <a:t>When </a:t>
            </a:r>
            <a:r>
              <a:rPr lang="en-US" altLang="zh-TW" sz="3600" b="0" cap="none">
                <a:ea typeface="微軟正黑體"/>
              </a:rPr>
              <a:t>A</a:t>
            </a:r>
            <a:r>
              <a:rPr lang="zh-TW" altLang="en-US" sz="3600" b="0" cap="none">
                <a:ea typeface="微軟正黑體"/>
              </a:rPr>
              <a:t> </a:t>
            </a:r>
            <a:r>
              <a:rPr lang="en-US" altLang="zh-TW" sz="3600" b="0" cap="none">
                <a:ea typeface="微軟正黑體"/>
              </a:rPr>
              <a:t>D</a:t>
            </a:r>
            <a:r>
              <a:rPr lang="zh-TW" sz="3600" b="0" cap="none">
                <a:ea typeface="微軟正黑體"/>
              </a:rPr>
              <a:t>isaster </a:t>
            </a:r>
            <a:r>
              <a:rPr lang="en-US" altLang="zh-TW" sz="3600" b="0" cap="none">
                <a:ea typeface="微軟正黑體"/>
              </a:rPr>
              <a:t>O</a:t>
            </a:r>
            <a:r>
              <a:rPr lang="zh-TW" sz="3600" b="0" cap="none">
                <a:ea typeface="微軟正黑體"/>
              </a:rPr>
              <a:t>ccurs</a:t>
            </a:r>
            <a:endParaRPr lang="zh-TW" sz="3600" cap="none"/>
          </a:p>
          <a:p>
            <a:r>
              <a:rPr lang="zh-TW" sz="3600" b="0" cap="none">
                <a:ea typeface="微軟正黑體"/>
              </a:rPr>
              <a:t>Forced </a:t>
            </a:r>
            <a:r>
              <a:rPr lang="en-US" altLang="zh-TW" sz="3600" b="0" cap="none">
                <a:ea typeface="微軟正黑體"/>
              </a:rPr>
              <a:t>D</a:t>
            </a:r>
            <a:r>
              <a:rPr lang="zh-TW" sz="3600" b="0" cap="none">
                <a:ea typeface="微軟正黑體"/>
              </a:rPr>
              <a:t>isconnection </a:t>
            </a:r>
            <a:r>
              <a:rPr lang="en-US" altLang="zh-TW" sz="3600" b="0" cap="none">
                <a:ea typeface="微軟正黑體"/>
              </a:rPr>
              <a:t>O</a:t>
            </a:r>
            <a:r>
              <a:rPr lang="zh-TW" sz="3600" b="0" cap="none">
                <a:ea typeface="微軟正黑體"/>
              </a:rPr>
              <a:t>f </a:t>
            </a:r>
            <a:r>
              <a:rPr lang="en-US" altLang="zh-TW" sz="3600" b="0" cap="none">
                <a:ea typeface="微軟正黑體"/>
              </a:rPr>
              <a:t>T</a:t>
            </a:r>
            <a:r>
              <a:rPr lang="zh-TW" sz="3600" b="0" cap="none">
                <a:ea typeface="微軟正黑體"/>
              </a:rPr>
              <a:t>he </a:t>
            </a:r>
            <a:r>
              <a:rPr lang="en-US" altLang="zh-TW" sz="3600" b="0" cap="none">
                <a:ea typeface="微軟正黑體"/>
              </a:rPr>
              <a:t>O</a:t>
            </a:r>
            <a:r>
              <a:rPr lang="zh-TW" sz="3600" b="0" cap="none">
                <a:ea typeface="微軟正黑體"/>
              </a:rPr>
              <a:t>riginal NAS </a:t>
            </a:r>
            <a:r>
              <a:rPr lang="en-US" altLang="zh-TW" sz="3600" b="0" cap="none">
                <a:ea typeface="微軟正黑體"/>
              </a:rPr>
              <a:t>C</a:t>
            </a:r>
            <a:r>
              <a:rPr lang="zh-TW" sz="3600" b="0" cap="none">
                <a:ea typeface="微軟正黑體"/>
              </a:rPr>
              <a:t>loud </a:t>
            </a:r>
            <a:r>
              <a:rPr lang="en-US" altLang="zh-TW" sz="3600" b="0" cap="none">
                <a:ea typeface="微軟正黑體"/>
              </a:rPr>
              <a:t>V</a:t>
            </a:r>
            <a:r>
              <a:rPr lang="zh-TW" sz="3600" b="0" cap="none">
                <a:ea typeface="微軟正黑體"/>
              </a:rPr>
              <a:t>olume </a:t>
            </a:r>
            <a:r>
              <a:rPr lang="en-US" altLang="zh-TW" sz="3600" b="0" cap="none">
                <a:ea typeface="微軟正黑體"/>
              </a:rPr>
              <a:t>O</a:t>
            </a:r>
            <a:r>
              <a:rPr lang="zh-TW" sz="3600" b="0" cap="none">
                <a:ea typeface="微軟正黑體"/>
              </a:rPr>
              <a:t>r LUN</a:t>
            </a:r>
            <a:r>
              <a:rPr lang="zh-TW" altLang="en-US" sz="3600" cap="none"/>
              <a:t> </a:t>
            </a:r>
            <a:r>
              <a:rPr lang="zh-TW" sz="3600" b="0" cap="none">
                <a:ea typeface="微軟正黑體"/>
              </a:rPr>
              <a:t>Connect </a:t>
            </a:r>
            <a:r>
              <a:rPr lang="en-US" altLang="zh-TW" sz="3600" b="0" cap="none">
                <a:ea typeface="微軟正黑體"/>
              </a:rPr>
              <a:t>T</a:t>
            </a:r>
            <a:r>
              <a:rPr lang="zh-TW" sz="3600" b="0" cap="none">
                <a:ea typeface="微軟正黑體"/>
              </a:rPr>
              <a:t>o </a:t>
            </a:r>
            <a:r>
              <a:rPr lang="en-US" altLang="zh-TW" sz="3600" b="0" cap="none">
                <a:ea typeface="微軟正黑體"/>
              </a:rPr>
              <a:t>T</a:t>
            </a:r>
            <a:r>
              <a:rPr lang="zh-TW" sz="3600" b="0" cap="none">
                <a:ea typeface="微軟正黑體"/>
              </a:rPr>
              <a:t>he </a:t>
            </a:r>
            <a:r>
              <a:rPr lang="en-US" altLang="zh-TW" sz="3600" b="0" cap="none">
                <a:ea typeface="微軟正黑體"/>
              </a:rPr>
              <a:t>O</a:t>
            </a:r>
            <a:r>
              <a:rPr lang="zh-TW" sz="3600" b="0" cap="none">
                <a:ea typeface="微軟正黑體"/>
              </a:rPr>
              <a:t>riginal </a:t>
            </a:r>
            <a:r>
              <a:rPr lang="en-US" altLang="zh-TW" sz="3600" b="0" cap="none">
                <a:ea typeface="微軟正黑體"/>
              </a:rPr>
              <a:t>C</a:t>
            </a:r>
            <a:r>
              <a:rPr lang="zh-TW" sz="3600" b="0" cap="none">
                <a:ea typeface="微軟正黑體"/>
              </a:rPr>
              <a:t>loud </a:t>
            </a:r>
            <a:r>
              <a:rPr lang="en-US" altLang="zh-TW" sz="3600" b="0" cap="none">
                <a:ea typeface="微軟正黑體"/>
              </a:rPr>
              <a:t>V</a:t>
            </a:r>
            <a:r>
              <a:rPr lang="zh-TW" sz="3600" b="0" cap="none">
                <a:ea typeface="微軟正黑體"/>
              </a:rPr>
              <a:t>olume </a:t>
            </a:r>
            <a:r>
              <a:rPr lang="en-US" altLang="zh-TW" sz="3600" b="0" cap="none">
                <a:ea typeface="微軟正黑體"/>
              </a:rPr>
              <a:t>O</a:t>
            </a:r>
            <a:r>
              <a:rPr lang="zh-TW" sz="3600" b="0" cap="none">
                <a:ea typeface="微軟正黑體"/>
              </a:rPr>
              <a:t>r LUN </a:t>
            </a:r>
            <a:r>
              <a:rPr lang="en-US" altLang="zh-TW" sz="3600" b="0" cap="none">
                <a:ea typeface="微軟正黑體"/>
              </a:rPr>
              <a:t>W</a:t>
            </a:r>
            <a:r>
              <a:rPr lang="zh-TW" sz="3600" b="0" cap="none">
                <a:ea typeface="微軟正黑體"/>
              </a:rPr>
              <a:t>ith </a:t>
            </a:r>
            <a:r>
              <a:rPr lang="en-US" altLang="zh-TW" sz="3600" b="0" cap="none">
                <a:ea typeface="微軟正黑體"/>
              </a:rPr>
              <a:t>A</a:t>
            </a:r>
            <a:r>
              <a:rPr lang="zh-TW" sz="3600" b="0" cap="none">
                <a:ea typeface="微軟正黑體"/>
              </a:rPr>
              <a:t>nother NAS</a:t>
            </a:r>
            <a:br>
              <a:rPr lang="zh-TW" altLang="en-US" sz="3600" cap="none"/>
            </a:br>
            <a:endParaRPr lang="zh-TW" altLang="en-US" sz="3600"/>
          </a:p>
        </p:txBody>
      </p:sp>
      <p:sp>
        <p:nvSpPr>
          <p:cNvPr id="8" name="內容版面配置區 2">
            <a:extLst>
              <a:ext uri="{FF2B5EF4-FFF2-40B4-BE49-F238E27FC236}">
                <a16:creationId xmlns:a16="http://schemas.microsoft.com/office/drawing/2014/main" id="{A755E9AF-6EE0-47AC-897E-D25C5C036317}"/>
              </a:ext>
            </a:extLst>
          </p:cNvPr>
          <p:cNvSpPr txBox="1">
            <a:spLocks/>
          </p:cNvSpPr>
          <p:nvPr/>
        </p:nvSpPr>
        <p:spPr>
          <a:xfrm>
            <a:off x="606056" y="2611001"/>
            <a:ext cx="5393711" cy="4024125"/>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微軟正黑體" panose="020B0604030504040204" pitchFamily="34" charset="-120"/>
                <a:ea typeface="微軟正黑體" panose="020B0604030504040204" pitchFamily="34" charset="-12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微軟正黑體" panose="020B0604030504040204" pitchFamily="34" charset="-120"/>
                <a:ea typeface="微軟正黑體" panose="020B0604030504040204" pitchFamily="34" charset="-12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微軟正黑體" panose="020B0604030504040204" pitchFamily="34" charset="-120"/>
                <a:ea typeface="微軟正黑體" panose="020B0604030504040204" pitchFamily="34" charset="-12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微軟正黑體" panose="020B0604030504040204" pitchFamily="34" charset="-120"/>
                <a:ea typeface="微軟正黑體" panose="020B0604030504040204" pitchFamily="34" charset="-12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a:spcAft>
                <a:spcPts val="600"/>
              </a:spcAft>
              <a:buSzPct val="100000"/>
            </a:pPr>
            <a:r>
              <a:rPr lang="zh-TW" sz="1600">
                <a:latin typeface="Arial"/>
                <a:ea typeface="微軟正黑體"/>
                <a:cs typeface="Arial"/>
              </a:rPr>
              <a:t>On another NAS, choose to connect to an existing cloud vol</a:t>
            </a:r>
            <a:r>
              <a:rPr lang="en-US" altLang="zh-TW" sz="1600" err="1">
                <a:latin typeface="Arial"/>
                <a:ea typeface="微軟正黑體"/>
                <a:cs typeface="Arial"/>
              </a:rPr>
              <a:t>ume</a:t>
            </a:r>
            <a:r>
              <a:rPr lang="zh-TW" altLang="en-US" sz="1600">
                <a:latin typeface="Arial"/>
                <a:ea typeface="微軟正黑體"/>
                <a:cs typeface="Arial"/>
              </a:rPr>
              <a:t> </a:t>
            </a:r>
            <a:r>
              <a:rPr lang="en-US" altLang="zh-TW" sz="1600">
                <a:latin typeface="Arial"/>
                <a:ea typeface="微軟正黑體"/>
                <a:cs typeface="Arial"/>
              </a:rPr>
              <a:t>or</a:t>
            </a:r>
            <a:r>
              <a:rPr lang="zh-TW" altLang="en-US" sz="1600">
                <a:latin typeface="Arial"/>
                <a:ea typeface="微軟正黑體"/>
                <a:cs typeface="Arial"/>
              </a:rPr>
              <a:t> </a:t>
            </a:r>
            <a:r>
              <a:rPr lang="zh-TW" sz="1600">
                <a:latin typeface="Arial"/>
                <a:ea typeface="微軟正黑體"/>
                <a:cs typeface="Arial"/>
              </a:rPr>
              <a:t>LUN.</a:t>
            </a:r>
            <a:endParaRPr lang="zh-TW" sz="1600">
              <a:latin typeface="Arial"/>
              <a:ea typeface="Microsoft JhengHei"/>
              <a:cs typeface="Arial"/>
            </a:endParaRPr>
          </a:p>
          <a:p>
            <a:pPr>
              <a:spcAft>
                <a:spcPts val="600"/>
              </a:spcAft>
              <a:buSzPct val="100000"/>
            </a:pPr>
            <a:r>
              <a:rPr lang="zh-TW" sz="1600">
                <a:latin typeface="Arial" panose="020B0604020202020204" pitchFamily="34" charset="0"/>
                <a:ea typeface="微軟正黑體"/>
                <a:cs typeface="Arial" panose="020B0604020202020204" pitchFamily="34" charset="0"/>
              </a:rPr>
              <a:t>Forced disconnection This has a cloud disk or LUN in the original NAS.</a:t>
            </a:r>
            <a:endParaRPr lang="zh-TW" sz="1600">
              <a:latin typeface="Arial" panose="020B0604020202020204" pitchFamily="34" charset="0"/>
              <a:cs typeface="Arial" panose="020B0604020202020204" pitchFamily="34" charset="0"/>
            </a:endParaRPr>
          </a:p>
          <a:p>
            <a:pPr>
              <a:spcAft>
                <a:spcPts val="600"/>
              </a:spcAft>
              <a:buSzPct val="100000"/>
            </a:pPr>
            <a:r>
              <a:rPr lang="zh-TW" sz="1600">
                <a:latin typeface="Arial" panose="020B0604020202020204" pitchFamily="34" charset="0"/>
                <a:ea typeface="微軟正黑體"/>
                <a:cs typeface="Arial" panose="020B0604020202020204" pitchFamily="34" charset="0"/>
              </a:rPr>
              <a:t>After the forced disconnection, you can select the existing cloud volume or LUN and re-link and reply the data to the local storage space.</a:t>
            </a:r>
            <a:endParaRPr lang="zh-TW" sz="1600">
              <a:latin typeface="Arial" panose="020B0604020202020204" pitchFamily="34" charset="0"/>
              <a:cs typeface="Arial" panose="020B0604020202020204" pitchFamily="34" charset="0"/>
            </a:endParaRPr>
          </a:p>
          <a:p>
            <a:pPr>
              <a:spcAft>
                <a:spcPts val="600"/>
              </a:spcAft>
              <a:buSzPct val="100000"/>
            </a:pPr>
            <a:r>
              <a:rPr lang="en-US" altLang="zh-TW" sz="1600">
                <a:latin typeface="微軟正黑體"/>
                <a:ea typeface="微軟正黑體"/>
                <a:cs typeface="Arial"/>
              </a:rPr>
              <a:t>L</a:t>
            </a:r>
            <a:r>
              <a:rPr lang="zh-TW" sz="1600">
                <a:latin typeface="微軟正黑體"/>
                <a:ea typeface="微軟正黑體"/>
                <a:cs typeface="Arial"/>
              </a:rPr>
              <a:t>et local application services and backup tasks </a:t>
            </a:r>
            <a:r>
              <a:rPr lang="en-US" altLang="zh-TW" sz="1600">
                <a:latin typeface="微軟正黑體"/>
                <a:ea typeface="微軟正黑體"/>
                <a:cs typeface="Arial"/>
              </a:rPr>
              <a:t>con</a:t>
            </a:r>
            <a:r>
              <a:rPr lang="zh-TW" sz="1600">
                <a:latin typeface="微軟正黑體"/>
                <a:ea typeface="微軟正黑體"/>
                <a:cs typeface="Arial"/>
              </a:rPr>
              <a:t>t</a:t>
            </a:r>
            <a:r>
              <a:rPr lang="en-US" altLang="zh-TW" sz="1600">
                <a:latin typeface="微軟正黑體"/>
                <a:ea typeface="微軟正黑體"/>
                <a:cs typeface="Arial"/>
              </a:rPr>
              <a:t>inue.</a:t>
            </a:r>
            <a:r>
              <a:rPr lang="zh-TW" altLang="en-US" sz="1600">
                <a:latin typeface="微軟正黑體"/>
                <a:ea typeface="微軟正黑體"/>
                <a:cs typeface="Arial"/>
              </a:rPr>
              <a:t> </a:t>
            </a:r>
            <a:r>
              <a:rPr lang="en-US" altLang="zh-TW" sz="1600">
                <a:latin typeface="微軟正黑體"/>
                <a:ea typeface="微軟正黑體"/>
                <a:cs typeface="Arial"/>
              </a:rPr>
              <a:t>H</a:t>
            </a:r>
            <a:r>
              <a:rPr lang="zh-TW" sz="1600">
                <a:latin typeface="微軟正黑體"/>
                <a:ea typeface="微軟正黑體"/>
                <a:cs typeface="Arial"/>
              </a:rPr>
              <a:t>o</a:t>
            </a:r>
            <a:r>
              <a:rPr lang="en-US" altLang="zh-TW" sz="1600">
                <a:latin typeface="微軟正黑體"/>
                <a:ea typeface="微軟正黑體"/>
                <a:cs typeface="Arial"/>
              </a:rPr>
              <a:t>wever,</a:t>
            </a:r>
            <a:r>
              <a:rPr lang="zh-TW" altLang="en-US" sz="1600">
                <a:latin typeface="微軟正黑體"/>
                <a:ea typeface="微軟正黑體"/>
                <a:cs typeface="Arial"/>
              </a:rPr>
              <a:t> </a:t>
            </a:r>
            <a:r>
              <a:rPr lang="en-US" altLang="zh-TW" sz="1600">
                <a:latin typeface="微軟正黑體"/>
                <a:ea typeface="微軟正黑體"/>
                <a:cs typeface="Arial"/>
              </a:rPr>
              <a:t>sin</a:t>
            </a:r>
            <a:r>
              <a:rPr lang="zh-TW" sz="1600">
                <a:latin typeface="微軟正黑體"/>
                <a:ea typeface="微軟正黑體"/>
                <a:cs typeface="Arial"/>
              </a:rPr>
              <a:t>c</a:t>
            </a:r>
            <a:r>
              <a:rPr lang="en-US" altLang="zh-TW" sz="1600">
                <a:latin typeface="微軟正黑體"/>
                <a:ea typeface="微軟正黑體"/>
                <a:cs typeface="Arial"/>
              </a:rPr>
              <a:t>e</a:t>
            </a:r>
            <a:r>
              <a:rPr lang="zh-TW" altLang="en-US" sz="1600">
                <a:latin typeface="微軟正黑體"/>
                <a:ea typeface="微軟正黑體"/>
                <a:cs typeface="Arial"/>
              </a:rPr>
              <a:t> </a:t>
            </a:r>
            <a:r>
              <a:rPr lang="en-US" altLang="zh-TW" sz="1600">
                <a:latin typeface="微軟正黑體"/>
                <a:ea typeface="微軟正黑體"/>
                <a:cs typeface="Arial"/>
              </a:rPr>
              <a:t>it</a:t>
            </a:r>
            <a:r>
              <a:rPr lang="zh-TW" altLang="en-US" sz="1600">
                <a:latin typeface="微軟正黑體"/>
                <a:ea typeface="微軟正黑體"/>
                <a:cs typeface="Arial"/>
              </a:rPr>
              <a:t> </a:t>
            </a:r>
            <a:r>
              <a:rPr lang="en-US" altLang="zh-TW" sz="1600">
                <a:latin typeface="微軟正黑體"/>
                <a:ea typeface="微軟正黑體"/>
                <a:cs typeface="Arial"/>
              </a:rPr>
              <a:t>is</a:t>
            </a:r>
            <a:r>
              <a:rPr lang="zh-TW" altLang="en-US" sz="1600">
                <a:latin typeface="微軟正黑體"/>
                <a:ea typeface="微軟正黑體"/>
                <a:cs typeface="Arial"/>
              </a:rPr>
              <a:t> </a:t>
            </a:r>
            <a:r>
              <a:rPr lang="en-US" altLang="zh-TW" sz="1600">
                <a:latin typeface="微軟正黑體"/>
                <a:ea typeface="微軟正黑體"/>
                <a:cs typeface="Arial"/>
              </a:rPr>
              <a:t>a</a:t>
            </a:r>
            <a:r>
              <a:rPr lang="zh-TW" altLang="en-US" sz="1600">
                <a:latin typeface="微軟正黑體"/>
                <a:ea typeface="微軟正黑體"/>
                <a:cs typeface="Arial"/>
              </a:rPr>
              <a:t> </a:t>
            </a:r>
            <a:r>
              <a:rPr lang="en-US" altLang="zh-TW" sz="1600">
                <a:latin typeface="微軟正黑體"/>
                <a:ea typeface="微軟正黑體"/>
                <a:cs typeface="Arial"/>
              </a:rPr>
              <a:t>way</a:t>
            </a:r>
            <a:r>
              <a:rPr lang="zh-TW" altLang="en-US" sz="1600">
                <a:latin typeface="微軟正黑體"/>
                <a:ea typeface="微軟正黑體"/>
                <a:cs typeface="Arial"/>
              </a:rPr>
              <a:t> </a:t>
            </a:r>
            <a:r>
              <a:rPr lang="en-US" altLang="zh-TW" sz="1600">
                <a:latin typeface="微軟正黑體"/>
                <a:ea typeface="微軟正黑體"/>
                <a:cs typeface="Arial"/>
              </a:rPr>
              <a:t>to</a:t>
            </a:r>
            <a:r>
              <a:rPr lang="zh-TW" altLang="en-US" sz="1600">
                <a:latin typeface="微軟正黑體"/>
                <a:ea typeface="微軟正黑體"/>
                <a:cs typeface="Arial"/>
              </a:rPr>
              <a:t> </a:t>
            </a:r>
            <a:r>
              <a:rPr lang="en-US" altLang="zh-TW" sz="1600">
                <a:latin typeface="微軟正黑體"/>
                <a:ea typeface="微軟正黑體"/>
                <a:cs typeface="Arial"/>
              </a:rPr>
              <a:t>restore</a:t>
            </a:r>
            <a:r>
              <a:rPr lang="zh-TW" altLang="en-US" sz="1600">
                <a:latin typeface="微軟正黑體"/>
                <a:ea typeface="微軟正黑體"/>
                <a:cs typeface="Arial"/>
              </a:rPr>
              <a:t> </a:t>
            </a:r>
            <a:r>
              <a:rPr lang="en-US" altLang="zh-TW" sz="1600">
                <a:latin typeface="微軟正黑體"/>
                <a:ea typeface="微軟正黑體"/>
                <a:cs typeface="Arial"/>
              </a:rPr>
              <a:t>p</a:t>
            </a:r>
            <a:r>
              <a:rPr lang="zh-TW" sz="1600">
                <a:latin typeface="微軟正黑體"/>
                <a:ea typeface="微軟正黑體"/>
                <a:cs typeface="Arial"/>
              </a:rPr>
              <a:t>o</a:t>
            </a:r>
            <a:r>
              <a:rPr lang="en-US" altLang="zh-TW" sz="1600">
                <a:latin typeface="微軟正黑體"/>
                <a:ea typeface="微軟正黑體"/>
                <a:cs typeface="Arial"/>
              </a:rPr>
              <a:t>i</a:t>
            </a:r>
            <a:r>
              <a:rPr lang="zh-TW" sz="1600">
                <a:latin typeface="微軟正黑體"/>
                <a:ea typeface="微軟正黑體"/>
                <a:cs typeface="Arial"/>
              </a:rPr>
              <a:t>nt</a:t>
            </a:r>
            <a:r>
              <a:rPr lang="en-US" altLang="zh-TW" sz="1600">
                <a:latin typeface="微軟正黑體"/>
                <a:ea typeface="微軟正黑體"/>
                <a:cs typeface="Arial"/>
              </a:rPr>
              <a:t>s</a:t>
            </a:r>
            <a:r>
              <a:rPr lang="zh-TW" altLang="en-US" sz="1600">
                <a:latin typeface="微軟正黑體"/>
                <a:ea typeface="微軟正黑體"/>
                <a:cs typeface="Arial"/>
              </a:rPr>
              <a:t> </a:t>
            </a:r>
            <a:r>
              <a:rPr lang="en-US" altLang="zh-TW" sz="1600">
                <a:latin typeface="微軟正黑體"/>
                <a:ea typeface="微軟正黑體"/>
                <a:cs typeface="Arial"/>
              </a:rPr>
              <a:t>w</a:t>
            </a:r>
            <a:r>
              <a:rPr lang="zh-TW" sz="1600">
                <a:latin typeface="微軟正黑體"/>
                <a:ea typeface="微軟正黑體"/>
                <a:cs typeface="Arial"/>
              </a:rPr>
              <a:t>i</a:t>
            </a:r>
            <a:r>
              <a:rPr lang="en-US" altLang="zh-TW" sz="1600">
                <a:latin typeface="微軟正黑體"/>
                <a:ea typeface="微軟正黑體"/>
                <a:cs typeface="Arial"/>
              </a:rPr>
              <a:t>th s</a:t>
            </a:r>
            <a:r>
              <a:rPr lang="zh-TW" sz="1600">
                <a:latin typeface="微軟正黑體"/>
                <a:ea typeface="微軟正黑體"/>
                <a:cs typeface="Arial"/>
              </a:rPr>
              <a:t>n</a:t>
            </a:r>
            <a:r>
              <a:rPr lang="en-US" altLang="zh-TW" sz="1600">
                <a:latin typeface="微軟正黑體"/>
                <a:ea typeface="微軟正黑體"/>
                <a:cs typeface="Arial"/>
              </a:rPr>
              <a:t>apshots,</a:t>
            </a:r>
            <a:r>
              <a:rPr lang="zh-TW" altLang="en-US" sz="1600">
                <a:latin typeface="Microsoft JhengHei"/>
                <a:ea typeface="Microsoft JhengHei"/>
                <a:cs typeface="Arial"/>
              </a:rPr>
              <a:t> </a:t>
            </a:r>
            <a:r>
              <a:rPr lang="en-US" sz="1600">
                <a:latin typeface="Microsoft JhengHei"/>
                <a:ea typeface="微軟正黑體"/>
                <a:cs typeface="Arial"/>
              </a:rPr>
              <a:t>it</a:t>
            </a:r>
            <a:r>
              <a:rPr lang="zh-TW" sz="1600">
                <a:latin typeface="Microsoft JhengHei"/>
                <a:ea typeface="Microsoft JhengHei"/>
                <a:cs typeface="Arial"/>
              </a:rPr>
              <a:t> </a:t>
            </a:r>
            <a:r>
              <a:rPr lang="en-US" sz="1600" err="1">
                <a:latin typeface="Microsoft JhengHei"/>
                <a:ea typeface="微軟正黑體"/>
                <a:cs typeface="Arial"/>
              </a:rPr>
              <a:t>sho</a:t>
            </a:r>
            <a:r>
              <a:rPr lang="zh-TW" sz="1600">
                <a:latin typeface="Microsoft JhengHei"/>
                <a:ea typeface="Microsoft JhengHei"/>
                <a:cs typeface="Arial"/>
              </a:rPr>
              <a:t>u</a:t>
            </a:r>
            <a:r>
              <a:rPr lang="en-US" sz="1600" err="1">
                <a:latin typeface="Microsoft JhengHei"/>
                <a:ea typeface="微軟正黑體"/>
                <a:cs typeface="Arial"/>
              </a:rPr>
              <a:t>ld</a:t>
            </a:r>
            <a:r>
              <a:rPr lang="zh-TW" sz="1600">
                <a:latin typeface="Microsoft JhengHei"/>
                <a:ea typeface="Microsoft JhengHei"/>
                <a:cs typeface="Arial"/>
              </a:rPr>
              <a:t> </a:t>
            </a:r>
            <a:r>
              <a:rPr lang="en-US" sz="1600">
                <a:latin typeface="Microsoft JhengHei"/>
                <a:ea typeface="微軟正黑體"/>
                <a:cs typeface="Arial"/>
              </a:rPr>
              <a:t>be</a:t>
            </a:r>
            <a:r>
              <a:rPr lang="zh-TW" sz="1600">
                <a:latin typeface="Microsoft JhengHei"/>
                <a:ea typeface="Microsoft JhengHei"/>
                <a:cs typeface="Arial"/>
              </a:rPr>
              <a:t> </a:t>
            </a:r>
            <a:r>
              <a:rPr lang="en-US" sz="1600">
                <a:latin typeface="Microsoft JhengHei"/>
                <a:ea typeface="微軟正黑體"/>
                <a:cs typeface="Arial"/>
              </a:rPr>
              <a:t>noted</a:t>
            </a:r>
            <a:r>
              <a:rPr lang="zh-TW" sz="1600">
                <a:latin typeface="Microsoft JhengHei"/>
                <a:ea typeface="Microsoft JhengHei"/>
                <a:cs typeface="Arial"/>
              </a:rPr>
              <a:t> </a:t>
            </a:r>
            <a:r>
              <a:rPr lang="en-US" sz="1600">
                <a:latin typeface="Microsoft JhengHei"/>
                <a:ea typeface="微軟正黑體"/>
                <a:cs typeface="Arial"/>
              </a:rPr>
              <a:t>that</a:t>
            </a:r>
            <a:r>
              <a:rPr lang="zh-TW" sz="1600">
                <a:latin typeface="Microsoft JhengHei"/>
                <a:ea typeface="Microsoft JhengHei"/>
                <a:cs typeface="Arial"/>
              </a:rPr>
              <a:t> </a:t>
            </a:r>
            <a:r>
              <a:rPr lang="en-US" sz="1600">
                <a:latin typeface="Microsoft JhengHei"/>
                <a:ea typeface="微軟正黑體"/>
                <a:cs typeface="Arial"/>
              </a:rPr>
              <a:t>there</a:t>
            </a:r>
            <a:r>
              <a:rPr lang="zh-TW" sz="1600">
                <a:latin typeface="Microsoft JhengHei"/>
                <a:ea typeface="Microsoft JhengHei"/>
                <a:cs typeface="Arial"/>
              </a:rPr>
              <a:t> </a:t>
            </a:r>
            <a:r>
              <a:rPr lang="en-US" altLang="zh-TW" sz="1600">
                <a:latin typeface="Microsoft JhengHei"/>
                <a:ea typeface="微軟正黑體"/>
                <a:cs typeface="Arial"/>
              </a:rPr>
              <a:t>are</a:t>
            </a:r>
            <a:r>
              <a:rPr lang="zh-TW" sz="1600">
                <a:latin typeface="Microsoft JhengHei"/>
                <a:ea typeface="Microsoft JhengHei"/>
                <a:cs typeface="Arial"/>
              </a:rPr>
              <a:t> </a:t>
            </a:r>
            <a:r>
              <a:rPr lang="en-US" altLang="zh-TW" sz="1600">
                <a:latin typeface="Microsoft JhengHei"/>
                <a:ea typeface="微軟正黑體"/>
                <a:cs typeface="Arial"/>
              </a:rPr>
              <a:t>still</a:t>
            </a:r>
            <a:r>
              <a:rPr lang="zh-TW" altLang="en-US" sz="1600">
                <a:latin typeface="Microsoft JhengHei"/>
                <a:ea typeface="Microsoft JhengHei"/>
                <a:cs typeface="Arial"/>
              </a:rPr>
              <a:t> </a:t>
            </a:r>
            <a:r>
              <a:rPr lang="en-US" sz="1600">
                <a:latin typeface="Microsoft JhengHei"/>
                <a:ea typeface="微軟正黑體"/>
                <a:cs typeface="Arial"/>
              </a:rPr>
              <a:t>very</a:t>
            </a:r>
            <a:r>
              <a:rPr lang="zh-TW" sz="1600">
                <a:latin typeface="Microsoft JhengHei"/>
                <a:ea typeface="Microsoft JhengHei"/>
                <a:cs typeface="Arial"/>
              </a:rPr>
              <a:t> </a:t>
            </a:r>
            <a:r>
              <a:rPr lang="en-US" altLang="zh-TW" sz="1600">
                <a:latin typeface="Microsoft JhengHei"/>
                <a:ea typeface="微軟正黑體"/>
                <a:cs typeface="Arial"/>
              </a:rPr>
              <a:t>few</a:t>
            </a:r>
            <a:r>
              <a:rPr lang="zh-TW" sz="1600">
                <a:latin typeface="Microsoft JhengHei"/>
                <a:ea typeface="Microsoft JhengHei"/>
                <a:cs typeface="Arial"/>
              </a:rPr>
              <a:t> </a:t>
            </a:r>
            <a:r>
              <a:rPr lang="en-US" sz="1600">
                <a:latin typeface="Microsoft JhengHei"/>
                <a:ea typeface="微軟正黑體"/>
                <a:cs typeface="Arial"/>
              </a:rPr>
              <a:t>parts</a:t>
            </a:r>
            <a:r>
              <a:rPr lang="zh-TW" altLang="en-US" sz="1600">
                <a:latin typeface="Microsoft JhengHei"/>
                <a:ea typeface="Microsoft JhengHei"/>
                <a:cs typeface="Arial"/>
              </a:rPr>
              <a:t> </a:t>
            </a:r>
            <a:r>
              <a:rPr lang="en-US" sz="1600">
                <a:latin typeface="Microsoft JhengHei"/>
                <a:ea typeface="微軟正黑體"/>
                <a:cs typeface="Arial"/>
              </a:rPr>
              <a:t>of</a:t>
            </a:r>
            <a:r>
              <a:rPr lang="zh-TW" altLang="en-US" sz="1600">
                <a:latin typeface="Microsoft JhengHei"/>
                <a:ea typeface="Microsoft JhengHei"/>
                <a:cs typeface="Arial"/>
              </a:rPr>
              <a:t> </a:t>
            </a:r>
            <a:r>
              <a:rPr lang="en-US" sz="1600">
                <a:latin typeface="Microsoft JhengHei"/>
                <a:ea typeface="微軟正黑體"/>
                <a:cs typeface="Arial"/>
              </a:rPr>
              <a:t>the</a:t>
            </a:r>
            <a:r>
              <a:rPr lang="zh-TW" altLang="en-US" sz="1600">
                <a:latin typeface="Microsoft JhengHei"/>
                <a:ea typeface="Microsoft JhengHei"/>
                <a:cs typeface="Arial"/>
              </a:rPr>
              <a:t> </a:t>
            </a:r>
            <a:r>
              <a:rPr lang="en-US" sz="1600">
                <a:latin typeface="Microsoft JhengHei"/>
                <a:ea typeface="微軟正黑體"/>
                <a:cs typeface="Arial"/>
              </a:rPr>
              <a:t>data</a:t>
            </a:r>
            <a:r>
              <a:rPr lang="zh-TW" sz="1600">
                <a:latin typeface="Microsoft JhengHei"/>
                <a:ea typeface="Microsoft JhengHei"/>
                <a:cs typeface="Arial"/>
              </a:rPr>
              <a:t> </a:t>
            </a:r>
            <a:r>
              <a:rPr lang="en-US" sz="1600">
                <a:latin typeface="Microsoft JhengHei"/>
                <a:ea typeface="微軟正黑體"/>
                <a:cs typeface="Arial"/>
              </a:rPr>
              <a:t>window</a:t>
            </a:r>
            <a:r>
              <a:rPr lang="zh-TW" sz="1600">
                <a:latin typeface="Microsoft JhengHei"/>
                <a:ea typeface="Microsoft JhengHei"/>
                <a:cs typeface="Arial"/>
              </a:rPr>
              <a:t> </a:t>
            </a:r>
            <a:r>
              <a:rPr lang="en-US" altLang="zh-TW" sz="1600">
                <a:latin typeface="Microsoft JhengHei"/>
                <a:ea typeface="微軟正黑體"/>
                <a:cs typeface="Arial"/>
              </a:rPr>
              <a:t>p</a:t>
            </a:r>
            <a:r>
              <a:rPr lang="zh-TW" sz="1600">
                <a:latin typeface="Microsoft JhengHei"/>
                <a:ea typeface="Microsoft JhengHei"/>
                <a:cs typeface="Arial"/>
              </a:rPr>
              <a:t>e</a:t>
            </a:r>
            <a:r>
              <a:rPr lang="en-US" altLang="zh-TW" sz="1600" err="1">
                <a:latin typeface="Microsoft JhengHei"/>
                <a:ea typeface="微軟正黑體"/>
                <a:cs typeface="Arial"/>
              </a:rPr>
              <a:t>riod</a:t>
            </a:r>
            <a:r>
              <a:rPr lang="zh-TW" sz="1600">
                <a:latin typeface="Microsoft JhengHei"/>
                <a:ea typeface="Microsoft JhengHei"/>
                <a:cs typeface="Arial"/>
              </a:rPr>
              <a:t>.</a:t>
            </a:r>
            <a:endParaRPr lang="zh-TW" altLang="en-US" sz="1600">
              <a:latin typeface="Microsoft JhengHei"/>
              <a:ea typeface="Microsoft JhengHei"/>
              <a:cs typeface="Arial"/>
            </a:endParaRPr>
          </a:p>
          <a:p>
            <a:pPr>
              <a:spcAft>
                <a:spcPts val="600"/>
              </a:spcAft>
              <a:buSzPct val="100000"/>
            </a:pPr>
            <a:endParaRPr lang="zh-TW" altLang="en-US" sz="1600">
              <a:latin typeface="微軟正黑體"/>
              <a:cs typeface="Arial"/>
            </a:endParaRPr>
          </a:p>
        </p:txBody>
      </p:sp>
      <p:pic>
        <p:nvPicPr>
          <p:cNvPr id="13" name="圖片 13" descr="一張含有 螢幕擷取畫面 的圖片&#10;&#10;描述是以非常高的可信度產生">
            <a:extLst>
              <a:ext uri="{FF2B5EF4-FFF2-40B4-BE49-F238E27FC236}">
                <a16:creationId xmlns:a16="http://schemas.microsoft.com/office/drawing/2014/main" id="{B7353946-CE08-4BBE-8DE8-7086F35AA54F}"/>
              </a:ext>
            </a:extLst>
          </p:cNvPr>
          <p:cNvPicPr>
            <a:picLocks noGrp="1" noChangeAspect="1"/>
          </p:cNvPicPr>
          <p:nvPr>
            <p:ph sz="half" idx="1"/>
          </p:nvPr>
        </p:nvPicPr>
        <p:blipFill rotWithShape="1">
          <a:blip r:embed="rId2" cstate="screen">
            <a:extLst>
              <a:ext uri="{28A0092B-C50C-407E-A947-70E740481C1C}">
                <a14:useLocalDpi xmlns:a14="http://schemas.microsoft.com/office/drawing/2010/main"/>
              </a:ext>
            </a:extLst>
          </a:blip>
          <a:srcRect/>
          <a:stretch/>
        </p:blipFill>
        <p:spPr>
          <a:xfrm>
            <a:off x="6180502" y="2468922"/>
            <a:ext cx="4933554" cy="3830480"/>
          </a:xfrm>
          <a:prstGeom prst="rect">
            <a:avLst/>
          </a:prstGeom>
          <a:ln w="38100">
            <a:noFill/>
          </a:ln>
          <a:effectLst>
            <a:reflection blurRad="6350" stA="23000" endPos="11000" dir="5400000" sy="-100000" algn="bl" rotWithShape="0"/>
          </a:effectLst>
        </p:spPr>
      </p:pic>
      <p:sp>
        <p:nvSpPr>
          <p:cNvPr id="10" name="矩形 9">
            <a:extLst>
              <a:ext uri="{FF2B5EF4-FFF2-40B4-BE49-F238E27FC236}">
                <a16:creationId xmlns:a16="http://schemas.microsoft.com/office/drawing/2014/main" id="{C9A4B819-8567-40BE-97F3-581196464D4A}"/>
              </a:ext>
            </a:extLst>
          </p:cNvPr>
          <p:cNvSpPr/>
          <p:nvPr/>
        </p:nvSpPr>
        <p:spPr>
          <a:xfrm>
            <a:off x="7582003" y="3222524"/>
            <a:ext cx="1099480" cy="292659"/>
          </a:xfrm>
          <a:prstGeom prst="rect">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a:extLst>
              <a:ext uri="{FF2B5EF4-FFF2-40B4-BE49-F238E27FC236}">
                <a16:creationId xmlns:a16="http://schemas.microsoft.com/office/drawing/2014/main" id="{011C8053-4145-40E9-83A2-67FA3E27089B}"/>
              </a:ext>
            </a:extLst>
          </p:cNvPr>
          <p:cNvSpPr/>
          <p:nvPr/>
        </p:nvSpPr>
        <p:spPr>
          <a:xfrm>
            <a:off x="10229203" y="3884309"/>
            <a:ext cx="397900" cy="171094"/>
          </a:xfrm>
          <a:prstGeom prst="rect">
            <a:avLst/>
          </a:prstGeom>
          <a:no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475765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字方塊 9">
            <a:extLst>
              <a:ext uri="{FF2B5EF4-FFF2-40B4-BE49-F238E27FC236}">
                <a16:creationId xmlns:a16="http://schemas.microsoft.com/office/drawing/2014/main" id="{8F2F5CCB-C9BC-4E31-9E0C-99AB91147667}"/>
              </a:ext>
            </a:extLst>
          </p:cNvPr>
          <p:cNvSpPr txBox="1"/>
          <p:nvPr/>
        </p:nvSpPr>
        <p:spPr>
          <a:xfrm>
            <a:off x="580414" y="421241"/>
            <a:ext cx="11611585" cy="707886"/>
          </a:xfrm>
          <a:prstGeom prst="rect">
            <a:avLst/>
          </a:prstGeom>
          <a:noFill/>
        </p:spPr>
        <p:txBody>
          <a:bodyPr wrap="square" rtlCol="0" anchor="t">
            <a:spAutoFit/>
          </a:bodyPr>
          <a:lstStyle/>
          <a:p>
            <a:r>
              <a:rPr lang="en-US" altLang="zh-TW" sz="4000" b="1">
                <a:latin typeface="Arial"/>
                <a:ea typeface="微軟正黑體"/>
                <a:cs typeface="Arial"/>
              </a:rPr>
              <a:t>QNAP Cloud Gateway Solutions</a:t>
            </a:r>
            <a:r>
              <a:rPr lang="zh-TW" altLang="en-US" sz="4000" b="1">
                <a:latin typeface="Arial"/>
                <a:ea typeface="微軟正黑體"/>
                <a:cs typeface="Arial"/>
              </a:rPr>
              <a:t> </a:t>
            </a:r>
          </a:p>
        </p:txBody>
      </p:sp>
      <p:graphicFrame>
        <p:nvGraphicFramePr>
          <p:cNvPr id="11" name="表格 10">
            <a:extLst>
              <a:ext uri="{FF2B5EF4-FFF2-40B4-BE49-F238E27FC236}">
                <a16:creationId xmlns:a16="http://schemas.microsoft.com/office/drawing/2014/main" id="{E2130252-D09B-42F8-8BFB-7B2316B08147}"/>
              </a:ext>
            </a:extLst>
          </p:cNvPr>
          <p:cNvGraphicFramePr>
            <a:graphicFrameLocks noGrp="1"/>
          </p:cNvGraphicFramePr>
          <p:nvPr>
            <p:extLst>
              <p:ext uri="{D42A27DB-BD31-4B8C-83A1-F6EECF244321}">
                <p14:modId xmlns:p14="http://schemas.microsoft.com/office/powerpoint/2010/main" val="3537509708"/>
              </p:ext>
            </p:extLst>
          </p:nvPr>
        </p:nvGraphicFramePr>
        <p:xfrm>
          <a:off x="580415" y="1798391"/>
          <a:ext cx="11119945" cy="4534557"/>
        </p:xfrm>
        <a:graphic>
          <a:graphicData uri="http://schemas.openxmlformats.org/drawingml/2006/table">
            <a:tbl>
              <a:tblPr firstRow="1" bandRow="1">
                <a:tableStyleId>{5C22544A-7EE6-4342-B048-85BDC9FD1C3A}</a:tableStyleId>
              </a:tblPr>
              <a:tblGrid>
                <a:gridCol w="1807779">
                  <a:extLst>
                    <a:ext uri="{9D8B030D-6E8A-4147-A177-3AD203B41FA5}">
                      <a16:colId xmlns:a16="http://schemas.microsoft.com/office/drawing/2014/main" val="339731809"/>
                    </a:ext>
                  </a:extLst>
                </a:gridCol>
                <a:gridCol w="4582511">
                  <a:extLst>
                    <a:ext uri="{9D8B030D-6E8A-4147-A177-3AD203B41FA5}">
                      <a16:colId xmlns:a16="http://schemas.microsoft.com/office/drawing/2014/main" val="3255940465"/>
                    </a:ext>
                  </a:extLst>
                </a:gridCol>
                <a:gridCol w="4729655">
                  <a:extLst>
                    <a:ext uri="{9D8B030D-6E8A-4147-A177-3AD203B41FA5}">
                      <a16:colId xmlns:a16="http://schemas.microsoft.com/office/drawing/2014/main" val="1651193636"/>
                    </a:ext>
                  </a:extLst>
                </a:gridCol>
              </a:tblGrid>
              <a:tr h="627996">
                <a:tc>
                  <a:txBody>
                    <a:bodyPr/>
                    <a:lstStyle/>
                    <a:p>
                      <a:pPr algn="ctr"/>
                      <a:endParaRPr lang="zh-TW" altLang="en-US" sz="2000">
                        <a:latin typeface="Arial" panose="020B0604020202020204" pitchFamily="34" charset="0"/>
                        <a:ea typeface="微軟正黑體" panose="020B0604030504040204" pitchFamily="34" charset="-120"/>
                        <a:cs typeface="Arial" panose="020B0604020202020204" pitchFamily="34" charset="0"/>
                      </a:endParaRPr>
                    </a:p>
                  </a:txBody>
                  <a:tcPr marL="72000" marR="72000" marT="144000" marB="144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l">
                        <a:buNone/>
                      </a:pPr>
                      <a:r>
                        <a:rPr lang="en-US" sz="2000" b="1" i="0" u="none" strike="noStrike" noProof="0">
                          <a:latin typeface="Arial"/>
                          <a:cs typeface="Arial"/>
                        </a:rPr>
                        <a:t>   HybridMount</a:t>
                      </a:r>
                      <a:endParaRPr lang="en-US" sz="2000" b="1" i="0" u="none" strike="noStrike" noProof="0" err="1">
                        <a:latin typeface="Arial"/>
                        <a:cs typeface="Arial"/>
                      </a:endParaRPr>
                    </a:p>
                  </a:txBody>
                  <a:tcPr marL="72000" marR="72000" marT="144000" marB="144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zh-TW" altLang="en-US" sz="2000">
                          <a:latin typeface="Arial" panose="020B0604020202020204" pitchFamily="34" charset="0"/>
                          <a:ea typeface="微軟正黑體"/>
                          <a:cs typeface="Arial" panose="020B0604020202020204" pitchFamily="34" charset="0"/>
                        </a:rPr>
                        <a:t>   VJBOD Cloud</a:t>
                      </a:r>
                    </a:p>
                  </a:txBody>
                  <a:tcPr marL="72000" marR="72000" marT="144000" marB="14400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extLst>
                  <a:ext uri="{0D108BD9-81ED-4DB2-BD59-A6C34878D82A}">
                    <a16:rowId xmlns:a16="http://schemas.microsoft.com/office/drawing/2014/main" val="790633407"/>
                  </a:ext>
                </a:extLst>
              </a:tr>
              <a:tr h="5698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zh-TW" sz="1600" b="1" i="0" u="none" strike="noStrike" noProof="0">
                          <a:solidFill>
                            <a:schemeClr val="tx1"/>
                          </a:solidFill>
                          <a:latin typeface="Arial" panose="020B0604020202020204" pitchFamily="34" charset="0"/>
                          <a:ea typeface="Microsoft JhengHei"/>
                          <a:cs typeface="Arial" panose="020B0604020202020204" pitchFamily="34" charset="0"/>
                        </a:rPr>
                        <a:t>Support cloud storag</a:t>
                      </a:r>
                      <a:endParaRPr lang="zh-TW" altLang="en-US" sz="1600" b="1" i="0">
                        <a:solidFill>
                          <a:schemeClr val="tx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en-US" altLang="zh-TW" sz="1400" b="0" i="0" u="none" strike="noStrike" noProof="0">
                          <a:latin typeface="Arial" panose="020B0604020202020204" pitchFamily="34" charset="0"/>
                          <a:ea typeface="微軟正黑體"/>
                          <a:cs typeface="Arial" panose="020B0604020202020204" pitchFamily="34" charset="0"/>
                        </a:rPr>
                        <a:t>20 (Object Storage and File Storage)</a:t>
                      </a:r>
                      <a:endParaRPr lang="zh-TW" altLang="zh-TW" sz="1400">
                        <a:latin typeface="Arial" panose="020B0604020202020204" pitchFamily="34" charset="0"/>
                        <a:ea typeface="微軟正黑體"/>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l"/>
                      <a:r>
                        <a:rPr lang="en-US" altLang="zh-TW" sz="1400" b="0" i="0">
                          <a:latin typeface="Arial" panose="020B0604020202020204" pitchFamily="34" charset="0"/>
                          <a:ea typeface="微軟正黑體"/>
                          <a:cs typeface="Arial" panose="020B0604020202020204" pitchFamily="34" charset="0"/>
                        </a:rPr>
                        <a:t>13 (Object Storage)</a:t>
                      </a:r>
                      <a:endParaRPr lang="zh-TW" altLang="en-US" sz="1400" b="0" i="0">
                        <a:latin typeface="Arial" panose="020B0604020202020204" pitchFamily="34" charset="0"/>
                        <a:ea typeface="微軟正黑體"/>
                        <a:cs typeface="Arial" panose="020B0604020202020204" pitchFamily="34" charset="0"/>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598409083"/>
                  </a:ext>
                </a:extLst>
              </a:tr>
              <a:tr h="348886">
                <a:tc>
                  <a:txBody>
                    <a:bodyPr/>
                    <a:lstStyle/>
                    <a:p>
                      <a:pPr lvl="0" algn="l">
                        <a:buNone/>
                      </a:pPr>
                      <a:r>
                        <a:rPr lang="zh-TW" altLang="zh-TW" sz="1600" b="1" i="0" u="none" strike="noStrike" noProof="0">
                          <a:solidFill>
                            <a:schemeClr val="tx1"/>
                          </a:solidFill>
                          <a:latin typeface="Arial" panose="020B0604020202020204" pitchFamily="34" charset="0"/>
                          <a:ea typeface="Microsoft JhengHei"/>
                          <a:cs typeface="Arial" panose="020B0604020202020204" pitchFamily="34" charset="0"/>
                        </a:rPr>
                        <a:t>Gateway type</a:t>
                      </a:r>
                      <a:endParaRPr lang="zh-TW" altLang="en-US" sz="1600" b="1" i="0">
                        <a:solidFill>
                          <a:schemeClr val="tx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zh-TW" altLang="zh-TW" sz="1400" b="0" i="0" u="none" strike="noStrike" noProof="0">
                          <a:latin typeface="Arial" panose="020B0604020202020204" pitchFamily="34" charset="0"/>
                          <a:ea typeface="Microsoft JhengHei"/>
                          <a:cs typeface="Arial" panose="020B0604020202020204" pitchFamily="34" charset="0"/>
                        </a:rPr>
                        <a:t>File</a:t>
                      </a:r>
                      <a:r>
                        <a:rPr lang="en-US" altLang="zh-TW" sz="1400" b="0" i="0" u="none" strike="noStrike" noProof="0">
                          <a:latin typeface="Arial" panose="020B0604020202020204" pitchFamily="34" charset="0"/>
                          <a:cs typeface="Arial" panose="020B0604020202020204" pitchFamily="34" charset="0"/>
                        </a:rPr>
                        <a:t>-based</a:t>
                      </a:r>
                      <a:r>
                        <a:rPr lang="zh-TW" altLang="zh-TW" sz="1400" b="0" i="0" u="none" strike="noStrike" noProof="0">
                          <a:latin typeface="Arial" panose="020B0604020202020204" pitchFamily="34" charset="0"/>
                          <a:ea typeface="Microsoft JhengHei"/>
                          <a:cs typeface="Arial" panose="020B0604020202020204" pitchFamily="34" charset="0"/>
                        </a:rPr>
                        <a:t> cloud gateway</a:t>
                      </a:r>
                      <a:endParaRPr lang="zh-TW" altLang="zh-TW" sz="1400">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lgn="l">
                        <a:buNone/>
                      </a:pPr>
                      <a:r>
                        <a:rPr lang="zh-TW" altLang="zh-TW" sz="1400" b="0" i="0" u="none" strike="noStrike" noProof="0">
                          <a:latin typeface="Arial" panose="020B0604020202020204" pitchFamily="34" charset="0"/>
                          <a:ea typeface="Microsoft JhengHei"/>
                          <a:cs typeface="Arial" panose="020B0604020202020204" pitchFamily="34" charset="0"/>
                        </a:rPr>
                        <a:t>Block</a:t>
                      </a:r>
                      <a:r>
                        <a:rPr lang="en-US" altLang="zh-TW" sz="1400" b="0" i="0" u="none" strike="noStrike" noProof="0">
                          <a:latin typeface="Arial" panose="020B0604020202020204" pitchFamily="34" charset="0"/>
                          <a:cs typeface="Arial" panose="020B0604020202020204" pitchFamily="34" charset="0"/>
                        </a:rPr>
                        <a:t>-based </a:t>
                      </a:r>
                      <a:r>
                        <a:rPr lang="zh-TW" altLang="zh-TW" sz="1400" b="0" i="0" u="none" strike="noStrike" noProof="0">
                          <a:latin typeface="Arial" panose="020B0604020202020204" pitchFamily="34" charset="0"/>
                          <a:ea typeface="Microsoft JhengHei"/>
                          <a:cs typeface="Arial" panose="020B0604020202020204" pitchFamily="34" charset="0"/>
                        </a:rPr>
                        <a:t>cloud gateway</a:t>
                      </a:r>
                      <a:endParaRPr lang="zh-TW" altLang="en-US" sz="1400" b="0" i="0">
                        <a:solidFill>
                          <a:schemeClr val="bg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280800418"/>
                  </a:ext>
                </a:extLst>
              </a:tr>
              <a:tr h="1009286">
                <a:tc>
                  <a:txBody>
                    <a:bodyPr/>
                    <a:lstStyle/>
                    <a:p>
                      <a:pPr lvl="0" algn="l">
                        <a:buNone/>
                      </a:pPr>
                      <a:r>
                        <a:rPr lang="en-US" altLang="zh-TW" sz="1600" b="1" i="0" u="none" strike="noStrike" noProof="0">
                          <a:solidFill>
                            <a:schemeClr val="tx1"/>
                          </a:solidFill>
                          <a:latin typeface="Arial" panose="020B0604020202020204" pitchFamily="34" charset="0"/>
                          <a:cs typeface="Arial" panose="020B0604020202020204" pitchFamily="34" charset="0"/>
                        </a:rPr>
                        <a:t>F</a:t>
                      </a:r>
                      <a:r>
                        <a:rPr lang="zh-TW" altLang="zh-TW" sz="1600" b="1" i="0" u="none" strike="noStrike" noProof="0">
                          <a:solidFill>
                            <a:schemeClr val="tx1"/>
                          </a:solidFill>
                          <a:latin typeface="Arial" panose="020B0604020202020204" pitchFamily="34" charset="0"/>
                          <a:ea typeface="Microsoft JhengHei"/>
                          <a:cs typeface="Arial" panose="020B0604020202020204" pitchFamily="34" charset="0"/>
                        </a:rPr>
                        <a:t>eature</a:t>
                      </a:r>
                      <a:endParaRPr lang="zh-TW" altLang="en-US" sz="1600" b="1" i="0">
                        <a:solidFill>
                          <a:schemeClr val="tx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zh-TW" altLang="en-US" sz="1400" b="0" i="0">
                          <a:solidFill>
                            <a:schemeClr val="bg1"/>
                          </a:solidFill>
                          <a:latin typeface="Arial"/>
                          <a:ea typeface="Microsoft JhengHei"/>
                          <a:cs typeface="Arial"/>
                        </a:rPr>
                        <a:t>1. </a:t>
                      </a:r>
                      <a:r>
                        <a:rPr lang="zh-TW" altLang="zh-TW" sz="1400" b="0" i="0" u="none" strike="noStrike" noProof="0">
                          <a:latin typeface="Arial"/>
                          <a:ea typeface="Microsoft JhengHei"/>
                          <a:cs typeface="Arial"/>
                        </a:rPr>
                        <a:t>Cloud space mount</a:t>
                      </a:r>
                      <a:r>
                        <a:rPr lang="en-US" altLang="zh-TW" sz="1400" b="0" i="0" u="none" strike="noStrike" noProof="0">
                          <a:latin typeface="Arial"/>
                          <a:cs typeface="Arial"/>
                        </a:rPr>
                        <a:t>,</a:t>
                      </a:r>
                      <a:r>
                        <a:rPr lang="zh-TW" altLang="en-US" sz="1400" b="0" i="0" u="none" strike="noStrike" noProof="0">
                          <a:latin typeface="Arial"/>
                          <a:ea typeface="Microsoft JhengHei"/>
                          <a:cs typeface="Arial"/>
                        </a:rPr>
                        <a:t> </a:t>
                      </a:r>
                      <a:r>
                        <a:rPr lang="en-US" altLang="zh-TW" sz="1400" b="0" i="0" u="none" strike="noStrike" noProof="0">
                          <a:latin typeface="Arial"/>
                          <a:cs typeface="Arial"/>
                        </a:rPr>
                        <a:t>centralized</a:t>
                      </a:r>
                      <a:r>
                        <a:rPr lang="zh-TW" altLang="en-US" sz="1400" b="0" i="0" u="none" strike="noStrike" noProof="0">
                          <a:latin typeface="Arial"/>
                          <a:ea typeface="Microsoft JhengHei"/>
                          <a:cs typeface="Arial"/>
                        </a:rPr>
                        <a:t> </a:t>
                      </a:r>
                      <a:r>
                        <a:rPr lang="en-US" altLang="zh-TW" sz="1400" b="0" i="0" u="none" strike="noStrike" noProof="0">
                          <a:latin typeface="Arial"/>
                          <a:cs typeface="Arial"/>
                        </a:rPr>
                        <a:t>management</a:t>
                      </a:r>
                      <a:endParaRPr lang="zh-TW" altLang="zh-TW" sz="1400" b="0" i="0" u="none" strike="noStrike" noProof="0">
                        <a:latin typeface="Arial"/>
                        <a:ea typeface="Microsoft JhengHei"/>
                        <a:cs typeface="Arial"/>
                      </a:endParaRPr>
                    </a:p>
                    <a:p>
                      <a:pPr lvl="0" algn="l">
                        <a:buNone/>
                      </a:pPr>
                      <a:r>
                        <a:rPr lang="en-US" altLang="zh-TW" sz="1400" b="0" i="0" u="none" strike="noStrike" noProof="0">
                          <a:latin typeface="Arial" panose="020B0604020202020204" pitchFamily="34" charset="0"/>
                          <a:ea typeface="微軟正黑體"/>
                          <a:cs typeface="Arial" panose="020B0604020202020204" pitchFamily="34" charset="0"/>
                        </a:rPr>
                        <a:t>2. </a:t>
                      </a:r>
                      <a:r>
                        <a:rPr lang="en-US" altLang="zh-TW" sz="1400" b="0" i="0" u="none" strike="noStrike" noProof="0">
                          <a:latin typeface="Arial" panose="020B0604020202020204" pitchFamily="34" charset="0"/>
                          <a:cs typeface="Arial" panose="020B0604020202020204" pitchFamily="34" charset="0"/>
                        </a:rPr>
                        <a:t>Cloud file multi-endpoint synchronization</a:t>
                      </a:r>
                      <a:endParaRPr lang="zh-TW" altLang="zh-TW" sz="1400" b="0" i="0" u="none" strike="noStrike" noProof="0">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lvl="0" algn="l">
                        <a:buNone/>
                      </a:pPr>
                      <a:r>
                        <a:rPr lang="en-US" altLang="zh-TW" sz="1400" b="0" i="0" u="none" strike="noStrike" noProof="0">
                          <a:latin typeface="Arial" panose="020B0604020202020204" pitchFamily="34" charset="0"/>
                          <a:ea typeface="微軟正黑體"/>
                          <a:cs typeface="Arial" panose="020B0604020202020204" pitchFamily="34" charset="0"/>
                        </a:rPr>
                        <a:t>1. The best cloud backup solution of </a:t>
                      </a:r>
                      <a:r>
                        <a:rPr lang="en-US" altLang="zh-TW" sz="1400" b="0" i="0" u="none" strike="noStrike" noProof="0">
                          <a:latin typeface="Arial" panose="020B0604020202020204" pitchFamily="34" charset="0"/>
                          <a:cs typeface="Arial" panose="020B0604020202020204" pitchFamily="34" charset="0"/>
                        </a:rPr>
                        <a:t>Low latency SAN</a:t>
                      </a:r>
                      <a:endParaRPr lang="zh-TW" altLang="en-US" sz="1400" b="0" i="0" u="none" strike="noStrike" noProof="0">
                        <a:latin typeface="Arial" panose="020B0604020202020204" pitchFamily="34" charset="0"/>
                        <a:ea typeface="Microsoft JhengHei"/>
                        <a:cs typeface="Arial" panose="020B0604020202020204" pitchFamily="34" charset="0"/>
                      </a:endParaRPr>
                    </a:p>
                    <a:p>
                      <a:pPr lvl="0" algn="l">
                        <a:buNone/>
                      </a:pPr>
                      <a:r>
                        <a:rPr lang="zh-TW" altLang="zh-TW" sz="1400" b="0" i="0" u="none" strike="noStrike" noProof="0">
                          <a:latin typeface="Arial"/>
                          <a:ea typeface="Microsoft JhengHei"/>
                          <a:cs typeface="Arial"/>
                        </a:rPr>
                        <a:t>2.</a:t>
                      </a:r>
                      <a:r>
                        <a:rPr lang="en-US" altLang="zh-TW" sz="1400" b="0" i="0" u="none" strike="noStrike" noProof="0">
                          <a:latin typeface="Arial"/>
                          <a:ea typeface="微軟正黑體"/>
                          <a:cs typeface="Arial"/>
                        </a:rPr>
                        <a:t> </a:t>
                      </a:r>
                      <a:r>
                        <a:rPr lang="en-US" altLang="zh-TW" sz="1400" b="0" i="0" u="none" strike="noStrike" kern="1200" noProof="0">
                          <a:solidFill>
                            <a:schemeClr val="dk1"/>
                          </a:solidFill>
                          <a:latin typeface="Arial"/>
                          <a:ea typeface="微軟正黑體"/>
                          <a:cs typeface="Arial"/>
                        </a:rPr>
                        <a:t>Unrecognizable data on the cloud</a:t>
                      </a:r>
                      <a:endParaRPr lang="zh-TW" altLang="en-US" sz="1400" b="0" i="0" u="none" strike="noStrike" kern="1200" noProof="0">
                        <a:solidFill>
                          <a:schemeClr val="dk1"/>
                        </a:solidFill>
                        <a:latin typeface="Arial"/>
                        <a:ea typeface="微軟正黑體"/>
                        <a:cs typeface="Arial"/>
                      </a:endParaRPr>
                    </a:p>
                    <a:p>
                      <a:pPr lvl="0" algn="l">
                        <a:buNone/>
                      </a:pPr>
                      <a:r>
                        <a:rPr lang="en-US" altLang="zh-TW" sz="1400" b="0" i="0" u="none" strike="noStrike" noProof="0">
                          <a:latin typeface="Arial" panose="020B0604020202020204" pitchFamily="34" charset="0"/>
                          <a:ea typeface="微軟正黑體"/>
                          <a:cs typeface="Arial" panose="020B0604020202020204" pitchFamily="34" charset="0"/>
                        </a:rPr>
                        <a:t>3. </a:t>
                      </a:r>
                      <a:r>
                        <a:rPr lang="en-US" altLang="zh-TW" sz="1400" b="0" i="0" u="none" strike="noStrike" noProof="0">
                          <a:latin typeface="Arial" panose="020B0604020202020204" pitchFamily="34" charset="0"/>
                          <a:cs typeface="Arial" panose="020B0604020202020204" pitchFamily="34" charset="0"/>
                        </a:rPr>
                        <a:t>When the data upload to the cloud, only the amount of change is uploaded, and the backup time is reduced</a:t>
                      </a:r>
                      <a:endParaRPr lang="zh-TW" altLang="zh-TW" sz="1400" b="0" i="0" u="none" strike="noStrike" noProof="0">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361704749"/>
                  </a:ext>
                </a:extLst>
              </a:tr>
              <a:tr h="488441">
                <a:tc>
                  <a:txBody>
                    <a:bodyPr/>
                    <a:lstStyle/>
                    <a:p>
                      <a:pPr lvl="0" algn="l">
                        <a:buNone/>
                      </a:pPr>
                      <a:r>
                        <a:rPr lang="zh-TW" altLang="zh-TW" sz="1600" b="1" i="0" u="none" strike="noStrike" noProof="0">
                          <a:solidFill>
                            <a:schemeClr val="tx1"/>
                          </a:solidFill>
                          <a:latin typeface="Arial"/>
                          <a:ea typeface="Microsoft JhengHei"/>
                          <a:cs typeface="Arial"/>
                        </a:rPr>
                        <a:t>Snapshot</a:t>
                      </a:r>
                      <a:r>
                        <a:rPr lang="zh-TW" altLang="en-US" sz="1600" b="1" i="0" u="none" strike="noStrike" noProof="0">
                          <a:solidFill>
                            <a:schemeClr val="tx1"/>
                          </a:solidFill>
                          <a:latin typeface="Arial"/>
                          <a:ea typeface="Microsoft JhengHei"/>
                          <a:cs typeface="Arial"/>
                        </a:rPr>
                        <a:t> &amp; </a:t>
                      </a:r>
                      <a:r>
                        <a:rPr lang="zh-TW" altLang="zh-TW" sz="1600" b="1" i="0" u="none" strike="noStrike" noProof="0">
                          <a:solidFill>
                            <a:schemeClr val="tx1"/>
                          </a:solidFill>
                          <a:latin typeface="Arial"/>
                          <a:ea typeface="Microsoft JhengHei"/>
                          <a:cs typeface="Arial"/>
                        </a:rPr>
                        <a:t>restore</a:t>
                      </a:r>
                      <a:endParaRPr lang="zh-TW" altLang="en-US" sz="1600" b="1" i="0">
                        <a:solidFill>
                          <a:schemeClr val="tx1"/>
                        </a:solidFill>
                        <a:latin typeface="Arial"/>
                        <a:ea typeface="Microsoft JhengHei"/>
                        <a:cs typeface="Arial"/>
                      </a:endParaRP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zh-TW" altLang="zh-TW" sz="1400" b="0" i="0" u="none" strike="noStrike" noProof="0">
                          <a:latin typeface="Arial" panose="020B0604020202020204" pitchFamily="34" charset="0"/>
                          <a:ea typeface="Microsoft JhengHei"/>
                          <a:cs typeface="Arial" panose="020B0604020202020204" pitchFamily="34" charset="0"/>
                        </a:rPr>
                        <a:t>Not supported</a:t>
                      </a:r>
                      <a:endParaRPr lang="zh-TW" altLang="en-US" sz="1400" b="0" i="0">
                        <a:solidFill>
                          <a:schemeClr val="bg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lgn="l">
                        <a:buNone/>
                      </a:pPr>
                      <a:r>
                        <a:rPr lang="zh-TW" altLang="zh-TW" sz="1400" b="0" i="0" u="none" strike="noStrike" noProof="0">
                          <a:latin typeface="Arial"/>
                          <a:ea typeface="Microsoft JhengHei"/>
                          <a:cs typeface="Arial"/>
                        </a:rPr>
                        <a:t>Supported</a:t>
                      </a:r>
                      <a:endParaRPr lang="zh-TW" altLang="en-US" sz="1400" b="0" i="0">
                        <a:solidFill>
                          <a:schemeClr val="bg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424377468"/>
                  </a:ext>
                </a:extLst>
              </a:tr>
              <a:tr h="597352">
                <a:tc>
                  <a:txBody>
                    <a:bodyPr/>
                    <a:lstStyle/>
                    <a:p>
                      <a:pPr lvl="0" algn="l">
                        <a:lnSpc>
                          <a:spcPct val="100000"/>
                        </a:lnSpc>
                        <a:spcBef>
                          <a:spcPts val="0"/>
                        </a:spcBef>
                        <a:spcAft>
                          <a:spcPts val="0"/>
                        </a:spcAft>
                        <a:buNone/>
                      </a:pPr>
                      <a:r>
                        <a:rPr lang="en-US" altLang="zh-TW" sz="1600" b="1" i="0" u="none" strike="noStrike" noProof="0">
                          <a:solidFill>
                            <a:schemeClr val="tx1"/>
                          </a:solidFill>
                          <a:latin typeface="Arial" panose="020B0604020202020204" pitchFamily="34" charset="0"/>
                          <a:ea typeface="Microsoft JhengHei"/>
                          <a:cs typeface="Arial" panose="020B0604020202020204" pitchFamily="34" charset="0"/>
                        </a:rPr>
                        <a:t>S</a:t>
                      </a:r>
                      <a:r>
                        <a:rPr lang="zh-TW" altLang="zh-TW" sz="1600" b="1" i="0" u="none" strike="noStrike" noProof="0">
                          <a:solidFill>
                            <a:schemeClr val="tx1"/>
                          </a:solidFill>
                          <a:latin typeface="Arial" panose="020B0604020202020204" pitchFamily="34" charset="0"/>
                          <a:ea typeface="Microsoft JhengHei"/>
                          <a:cs typeface="Arial" panose="020B0604020202020204" pitchFamily="34" charset="0"/>
                        </a:rPr>
                        <a:t>cenario</a:t>
                      </a: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zh-TW" altLang="zh-TW" sz="1400" b="0" i="0" u="none" strike="noStrike" noProof="0">
                          <a:latin typeface="Arial" panose="020B0604020202020204" pitchFamily="34" charset="0"/>
                          <a:ea typeface="Microsoft JhengHei"/>
                          <a:cs typeface="Arial" panose="020B0604020202020204" pitchFamily="34" charset="0"/>
                        </a:rPr>
                        <a:t>File server online collaboration and file level data analysis</a:t>
                      </a:r>
                      <a:endParaRPr lang="zh-TW" altLang="en-US" sz="1400" b="0" i="0">
                        <a:solidFill>
                          <a:schemeClr val="bg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180975" lvl="0" indent="-180975" algn="l">
                        <a:buFont typeface="Arial"/>
                        <a:buChar char="•"/>
                      </a:pPr>
                      <a:r>
                        <a:rPr lang="zh-TW" altLang="zh-TW" sz="1400" b="0" i="0" u="none" strike="noStrike" noProof="0">
                          <a:latin typeface="Arial" panose="020B0604020202020204" pitchFamily="34" charset="0"/>
                          <a:ea typeface="Microsoft JhengHei"/>
                          <a:cs typeface="Arial" panose="020B0604020202020204" pitchFamily="34" charset="0"/>
                        </a:rPr>
                        <a:t>Enterprise </a:t>
                      </a:r>
                      <a:r>
                        <a:rPr lang="en-US" altLang="zh-TW" sz="1400" b="0" i="0" u="none" strike="noStrike" noProof="0">
                          <a:latin typeface="Arial" panose="020B0604020202020204" pitchFamily="34" charset="0"/>
                          <a:ea typeface="Microsoft JhengHei"/>
                          <a:cs typeface="Arial" panose="020B0604020202020204" pitchFamily="34" charset="0"/>
                        </a:rPr>
                        <a:t>LUN</a:t>
                      </a:r>
                      <a:r>
                        <a:rPr lang="zh-TW" altLang="en-US" sz="1400" b="0" i="0" u="none" strike="noStrike" noProof="0">
                          <a:latin typeface="Arial" panose="020B0604020202020204" pitchFamily="34" charset="0"/>
                          <a:ea typeface="Microsoft JhengHei"/>
                          <a:cs typeface="Arial" panose="020B0604020202020204" pitchFamily="34" charset="0"/>
                        </a:rPr>
                        <a:t> backup</a:t>
                      </a:r>
                      <a:endParaRPr lang="zh-TW" altLang="zh-TW" sz="1400">
                        <a:latin typeface="Arial" panose="020B0604020202020204" pitchFamily="34" charset="0"/>
                        <a:ea typeface="Microsoft JhengHei"/>
                        <a:cs typeface="Arial" panose="020B0604020202020204" pitchFamily="34" charset="0"/>
                      </a:endParaRPr>
                    </a:p>
                    <a:p>
                      <a:pPr marL="180975" lvl="0" indent="-180975" algn="l">
                        <a:buFont typeface="Arial"/>
                        <a:buChar char="•"/>
                      </a:pPr>
                      <a:r>
                        <a:rPr lang="zh-TW" altLang="zh-TW" sz="1400" b="0" i="0" u="none" strike="noStrike" noProof="0">
                          <a:latin typeface="Arial" panose="020B0604020202020204" pitchFamily="34" charset="0"/>
                          <a:ea typeface="Microsoft JhengHei"/>
                          <a:cs typeface="Arial" panose="020B0604020202020204" pitchFamily="34" charset="0"/>
                        </a:rPr>
                        <a:t>Large database backup</a:t>
                      </a:r>
                      <a:endParaRPr lang="zh-TW" altLang="zh-TW" sz="1400">
                        <a:latin typeface="Arial" panose="020B0604020202020204" pitchFamily="34" charset="0"/>
                        <a:ea typeface="Microsoft JhengHei"/>
                        <a:cs typeface="Arial" panose="020B0604020202020204" pitchFamily="34" charset="0"/>
                      </a:endParaRPr>
                    </a:p>
                    <a:p>
                      <a:pPr marL="180975" lvl="0" indent="-180975" algn="l">
                        <a:buFont typeface="Arial"/>
                        <a:buChar char="•"/>
                      </a:pPr>
                      <a:r>
                        <a:rPr lang="en-US" altLang="zh-TW" sz="1400" b="0" i="0" u="none" strike="noStrike" kern="1200" noProof="0">
                          <a:solidFill>
                            <a:schemeClr val="dk1"/>
                          </a:solidFill>
                          <a:latin typeface="Arial" panose="020B0604020202020204" pitchFamily="34" charset="0"/>
                          <a:ea typeface="Microsoft JhengHei"/>
                          <a:cs typeface="Arial" panose="020B0604020202020204" pitchFamily="34" charset="0"/>
                        </a:rPr>
                        <a:t>Confidential file backup</a:t>
                      </a:r>
                      <a:endParaRPr lang="zh-TW" altLang="en-US" sz="1400" b="0" i="0" u="none" strike="noStrike" kern="1200">
                        <a:solidFill>
                          <a:schemeClr val="dk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8198301"/>
                  </a:ext>
                </a:extLst>
              </a:tr>
              <a:tr h="706781">
                <a:tc>
                  <a:txBody>
                    <a:bodyPr/>
                    <a:lstStyle/>
                    <a:p>
                      <a:pPr lvl="0" algn="l">
                        <a:buNone/>
                      </a:pPr>
                      <a:r>
                        <a:rPr lang="zh-TW" altLang="zh-TW" sz="1600" b="1" i="0" u="none" strike="noStrike" noProof="0">
                          <a:solidFill>
                            <a:schemeClr val="tx1"/>
                          </a:solidFill>
                          <a:latin typeface="Arial" panose="020B0604020202020204" pitchFamily="34" charset="0"/>
                          <a:ea typeface="Microsoft JhengHei"/>
                          <a:cs typeface="Arial" panose="020B0604020202020204" pitchFamily="34" charset="0"/>
                        </a:rPr>
                        <a:t>Local access protocol</a:t>
                      </a:r>
                      <a:endParaRPr lang="zh-TW" altLang="en-US" sz="1600" b="1" i="0">
                        <a:solidFill>
                          <a:schemeClr val="tx1"/>
                        </a:solidFill>
                        <a:latin typeface="Arial" panose="020B0604020202020204" pitchFamily="34" charset="0"/>
                        <a:ea typeface="Microsoft JhengHei"/>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70C0"/>
                    </a:solidFill>
                  </a:tcPr>
                </a:tc>
                <a:tc>
                  <a:txBody>
                    <a:bodyPr/>
                    <a:lstStyle/>
                    <a:p>
                      <a:pPr lvl="0" algn="l">
                        <a:buNone/>
                      </a:pPr>
                      <a:r>
                        <a:rPr lang="en-US" sz="1400" b="0" i="0" u="none" strike="noStrike" noProof="0">
                          <a:solidFill>
                            <a:schemeClr val="bg1"/>
                          </a:solidFill>
                          <a:latin typeface="Arial" panose="020B0604020202020204" pitchFamily="34" charset="0"/>
                          <a:ea typeface="微軟正黑體"/>
                          <a:cs typeface="Arial" panose="020B0604020202020204" pitchFamily="34" charset="0"/>
                        </a:rPr>
                        <a:t>SMB, AFP, NFS, FTP, WebDAV</a:t>
                      </a:r>
                      <a:endParaRPr lang="zh-TW" sz="1400">
                        <a:latin typeface="Arial" panose="020B0604020202020204" pitchFamily="34" charset="0"/>
                        <a:ea typeface="微軟正黑體"/>
                        <a:cs typeface="Arial" panose="020B0604020202020204" pitchFamily="34" charset="0"/>
                      </a:endParaRPr>
                    </a:p>
                  </a:txBody>
                  <a:tcPr marL="252000" marR="72000" marT="36000" marB="36000" anchor="ctr">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lvl="0" algn="l">
                        <a:buNone/>
                      </a:pPr>
                      <a:r>
                        <a:rPr lang="en-US" altLang="zh-TW" sz="1400" b="0" i="0" u="none" strike="noStrike" noProof="0">
                          <a:solidFill>
                            <a:schemeClr val="bg1"/>
                          </a:solidFill>
                          <a:latin typeface="Arial"/>
                          <a:cs typeface="Arial"/>
                        </a:rPr>
                        <a:t>SMB, AFP, NFS, FTP, WebDAV,</a:t>
                      </a:r>
                      <a:r>
                        <a:rPr lang="en-US" altLang="zh-TW" sz="1400" b="1" i="0" u="none" strike="noStrike" noProof="0">
                          <a:solidFill>
                            <a:schemeClr val="accent2"/>
                          </a:solidFill>
                          <a:latin typeface="Arial"/>
                          <a:cs typeface="Arial"/>
                        </a:rPr>
                        <a:t> </a:t>
                      </a:r>
                      <a:br>
                        <a:rPr lang="en-US" altLang="zh-TW" sz="1400" b="1" i="0" u="none" strike="noStrike" noProof="0">
                          <a:solidFill>
                            <a:srgbClr val="FE801A"/>
                          </a:solidFill>
                          <a:latin typeface="Arial"/>
                          <a:cs typeface="Arial"/>
                        </a:rPr>
                      </a:br>
                      <a:r>
                        <a:rPr lang="en-US" altLang="zh-TW" sz="1400" b="0" i="0" u="none" strike="noStrike" kern="1200" noProof="0" err="1">
                          <a:solidFill>
                            <a:srgbClr val="FF0099"/>
                          </a:solidFill>
                          <a:latin typeface="Arial"/>
                          <a:ea typeface="+mn-ea"/>
                          <a:cs typeface="Arial"/>
                        </a:rPr>
                        <a:t>Fibre</a:t>
                      </a:r>
                      <a:r>
                        <a:rPr lang="en-US" altLang="zh-TW" sz="1400" b="0" i="0" u="none" strike="noStrike" kern="1200" noProof="0">
                          <a:solidFill>
                            <a:srgbClr val="FF0099"/>
                          </a:solidFill>
                          <a:latin typeface="Arial"/>
                          <a:ea typeface="+mn-ea"/>
                          <a:cs typeface="Arial"/>
                        </a:rPr>
                        <a:t> </a:t>
                      </a:r>
                      <a:r>
                        <a:rPr lang="en-US" altLang="zh-TW" sz="1400" b="0" i="0" u="none" strike="noStrike" noProof="0">
                          <a:solidFill>
                            <a:srgbClr val="FF0099"/>
                          </a:solidFill>
                          <a:latin typeface="Arial"/>
                          <a:cs typeface="Arial"/>
                        </a:rPr>
                        <a:t>Channel (coming soon)</a:t>
                      </a:r>
                      <a:endParaRPr lang="zh-TW" altLang="zh-TW" sz="1400">
                        <a:latin typeface="Arial"/>
                        <a:cs typeface="Arial"/>
                      </a:endParaRPr>
                    </a:p>
                  </a:txBody>
                  <a:tcPr marL="252000" marR="72000" marT="36000" marB="36000" anchor="ctr">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3928922271"/>
                  </a:ext>
                </a:extLst>
              </a:tr>
            </a:tbl>
          </a:graphicData>
        </a:graphic>
      </p:graphicFrame>
      <p:pic>
        <p:nvPicPr>
          <p:cNvPr id="12" name="Picture 4">
            <a:extLst>
              <a:ext uri="{FF2B5EF4-FFF2-40B4-BE49-F238E27FC236}">
                <a16:creationId xmlns:a16="http://schemas.microsoft.com/office/drawing/2014/main" id="{93CB28BF-C15B-4DB9-B2EA-43591DD34A61}"/>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053385" y="1420284"/>
            <a:ext cx="952500" cy="952500"/>
          </a:xfrm>
          <a:prstGeom prst="roundRect">
            <a:avLst>
              <a:gd name="adj" fmla="val 23763"/>
            </a:avLst>
          </a:prstGeom>
          <a:ln w="28575">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3" name="Picture 6">
            <a:extLst>
              <a:ext uri="{FF2B5EF4-FFF2-40B4-BE49-F238E27FC236}">
                <a16:creationId xmlns:a16="http://schemas.microsoft.com/office/drawing/2014/main" id="{2940012E-B0A9-483A-B237-2D6F0F3C437E}"/>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392703" y="1420284"/>
            <a:ext cx="952500" cy="952500"/>
          </a:xfrm>
          <a:prstGeom prst="roundRect">
            <a:avLst>
              <a:gd name="adj" fmla="val 23763"/>
            </a:avLst>
          </a:prstGeom>
          <a:ln w="28575">
            <a:noFill/>
          </a:ln>
          <a:effectLst>
            <a:glow rad="1016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4" name="图片 57">
            <a:extLst>
              <a:ext uri="{FF2B5EF4-FFF2-40B4-BE49-F238E27FC236}">
                <a16:creationId xmlns:a16="http://schemas.microsoft.com/office/drawing/2014/main" id="{4F3892F7-C698-484C-98AE-AD62443B4319}"/>
              </a:ext>
            </a:extLst>
          </p:cNvPr>
          <p:cNvPicPr>
            <a:picLocks noChangeAspect="1"/>
          </p:cNvPicPr>
          <p:nvPr/>
        </p:nvPicPr>
        <p:blipFill rotWithShape="1">
          <a:blip r:embed="rId5" cstate="screen">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a:ext>
            </a:extLst>
          </a:blip>
          <a:srcRect t="76775"/>
          <a:stretch>
            <a:fillRect/>
          </a:stretch>
        </p:blipFill>
        <p:spPr>
          <a:xfrm>
            <a:off x="2100194" y="2411313"/>
            <a:ext cx="9291343" cy="158683"/>
          </a:xfrm>
          <a:prstGeom prst="rect">
            <a:avLst/>
          </a:prstGeom>
        </p:spPr>
      </p:pic>
      <p:sp>
        <p:nvSpPr>
          <p:cNvPr id="15" name="矩形: 圓角 14">
            <a:extLst>
              <a:ext uri="{FF2B5EF4-FFF2-40B4-BE49-F238E27FC236}">
                <a16:creationId xmlns:a16="http://schemas.microsoft.com/office/drawing/2014/main" id="{5CB866D4-C37A-4603-9BF8-012AF70F2162}"/>
              </a:ext>
            </a:extLst>
          </p:cNvPr>
          <p:cNvSpPr/>
          <p:nvPr/>
        </p:nvSpPr>
        <p:spPr>
          <a:xfrm>
            <a:off x="9794456" y="5753702"/>
            <a:ext cx="843380" cy="239697"/>
          </a:xfrm>
          <a:prstGeom prst="roundRect">
            <a:avLst>
              <a:gd name="adj" fmla="val 46296"/>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1400">
                <a:solidFill>
                  <a:schemeClr val="tx1"/>
                </a:solidFill>
                <a:latin typeface="Arial" panose="020B0604020202020204" pitchFamily="34" charset="0"/>
                <a:ea typeface="微軟正黑體"/>
                <a:cs typeface="Arial" panose="020B0604020202020204" pitchFamily="34" charset="0"/>
              </a:rPr>
              <a:t>iSCSI</a:t>
            </a:r>
            <a:r>
              <a:rPr lang="zh-TW" altLang="en-US" sz="1400">
                <a:solidFill>
                  <a:schemeClr val="tx1"/>
                </a:solidFill>
                <a:latin typeface="Arial" panose="020B0604020202020204" pitchFamily="34" charset="0"/>
                <a:ea typeface="微軟正黑體"/>
                <a:cs typeface="Arial" panose="020B0604020202020204" pitchFamily="34" charset="0"/>
              </a:rPr>
              <a:t> </a:t>
            </a:r>
            <a:endParaRPr lang="zh-TW" altLang="en-US" sz="1400">
              <a:solidFill>
                <a:schemeClr val="tx1"/>
              </a:solidFill>
            </a:endParaRPr>
          </a:p>
        </p:txBody>
      </p:sp>
    </p:spTree>
    <p:extLst>
      <p:ext uri="{BB962C8B-B14F-4D97-AF65-F5344CB8AC3E}">
        <p14:creationId xmlns:p14="http://schemas.microsoft.com/office/powerpoint/2010/main" val="41943163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4DA140-E0F2-40E9-840F-E7E55AA4D2AF}"/>
              </a:ext>
            </a:extLst>
          </p:cNvPr>
          <p:cNvSpPr>
            <a:spLocks noGrp="1"/>
          </p:cNvSpPr>
          <p:nvPr>
            <p:ph type="title"/>
          </p:nvPr>
        </p:nvSpPr>
        <p:spPr>
          <a:xfrm>
            <a:off x="151265" y="417684"/>
            <a:ext cx="10687797" cy="786923"/>
          </a:xfrm>
        </p:spPr>
        <p:txBody>
          <a:bodyPr>
            <a:normAutofit/>
          </a:bodyPr>
          <a:lstStyle/>
          <a:p>
            <a:r>
              <a:rPr lang="zh-TW" altLang="en-US" sz="4000">
                <a:latin typeface="Arial"/>
                <a:ea typeface="微軟正黑體"/>
                <a:cs typeface="Arial"/>
              </a:rPr>
              <a:t>VJBOD c</a:t>
            </a:r>
            <a:r>
              <a:rPr lang="zh-TW" altLang="en-US" sz="4000" cap="none">
                <a:latin typeface="Arial"/>
                <a:ea typeface="微軟正黑體"/>
                <a:cs typeface="Arial"/>
              </a:rPr>
              <a:t>loud</a:t>
            </a:r>
            <a:r>
              <a:rPr lang="en-US" altLang="zh-TW" sz="4000" cap="none">
                <a:latin typeface="Arial"/>
                <a:ea typeface="微軟正黑體"/>
                <a:cs typeface="Arial"/>
              </a:rPr>
              <a:t> </a:t>
            </a:r>
            <a:r>
              <a:rPr lang="zh-TW" sz="4000" cap="none">
                <a:latin typeface="Arial"/>
                <a:ea typeface="微軟正黑體"/>
                <a:cs typeface="Arial"/>
              </a:rPr>
              <a:t>Block</a:t>
            </a:r>
            <a:r>
              <a:rPr lang="en-US" altLang="zh-TW" sz="4000" cap="none">
                <a:latin typeface="Arial"/>
                <a:ea typeface="微軟正黑體"/>
                <a:cs typeface="Arial"/>
              </a:rPr>
              <a:t>-based</a:t>
            </a:r>
            <a:r>
              <a:rPr lang="zh-TW" sz="4000" cap="none">
                <a:latin typeface="Arial"/>
                <a:ea typeface="微軟正黑體"/>
                <a:cs typeface="Arial"/>
              </a:rPr>
              <a:t> </a:t>
            </a:r>
            <a:r>
              <a:rPr lang="en-US" altLang="zh-TW" sz="4000" cap="none">
                <a:latin typeface="Arial"/>
                <a:ea typeface="微軟正黑體"/>
                <a:cs typeface="Arial"/>
              </a:rPr>
              <a:t>C</a:t>
            </a:r>
            <a:r>
              <a:rPr lang="zh-TW" sz="4000" cap="none">
                <a:latin typeface="Arial"/>
                <a:ea typeface="微軟正黑體"/>
                <a:cs typeface="Arial"/>
              </a:rPr>
              <a:t>loud </a:t>
            </a:r>
            <a:r>
              <a:rPr lang="en-US" altLang="zh-TW" sz="4000" cap="none">
                <a:latin typeface="Arial"/>
                <a:ea typeface="微軟正黑體"/>
                <a:cs typeface="Arial"/>
              </a:rPr>
              <a:t>G</a:t>
            </a:r>
            <a:r>
              <a:rPr lang="zh-TW" sz="4000" cap="none">
                <a:latin typeface="Arial"/>
                <a:ea typeface="微軟正黑體"/>
                <a:cs typeface="Arial"/>
              </a:rPr>
              <a:t>ateway</a:t>
            </a:r>
            <a:endParaRPr lang="zh-TW" altLang="en-US" sz="4000" cap="none">
              <a:latin typeface="Arial"/>
              <a:cs typeface="Arial"/>
            </a:endParaRPr>
          </a:p>
        </p:txBody>
      </p:sp>
      <p:sp>
        <p:nvSpPr>
          <p:cNvPr id="197" name="矩形: 圓角化對角角落 196">
            <a:extLst>
              <a:ext uri="{FF2B5EF4-FFF2-40B4-BE49-F238E27FC236}">
                <a16:creationId xmlns:a16="http://schemas.microsoft.com/office/drawing/2014/main" id="{01A72D1D-7FA5-41C5-8D58-11A1CBCB9C86}"/>
              </a:ext>
            </a:extLst>
          </p:cNvPr>
          <p:cNvSpPr/>
          <p:nvPr/>
        </p:nvSpPr>
        <p:spPr>
          <a:xfrm>
            <a:off x="6321288" y="1514173"/>
            <a:ext cx="3697356" cy="4531193"/>
          </a:xfrm>
          <a:prstGeom prst="round2DiagRect">
            <a:avLst>
              <a:gd name="adj1" fmla="val 9220"/>
              <a:gd name="adj2" fmla="val 8913"/>
            </a:avLst>
          </a:prstGeom>
          <a:noFill/>
          <a:ln w="76200">
            <a:solidFill>
              <a:srgbClr val="73EFC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000">
              <a:latin typeface="Arial" panose="020B0604020202020204" pitchFamily="34" charset="0"/>
              <a:cs typeface="Arial" panose="020B0604020202020204" pitchFamily="34" charset="0"/>
            </a:endParaRPr>
          </a:p>
        </p:txBody>
      </p:sp>
      <p:sp>
        <p:nvSpPr>
          <p:cNvPr id="198" name="矩形: 圓角化同側角落 197">
            <a:extLst>
              <a:ext uri="{FF2B5EF4-FFF2-40B4-BE49-F238E27FC236}">
                <a16:creationId xmlns:a16="http://schemas.microsoft.com/office/drawing/2014/main" id="{471055AD-9811-4609-B337-B926C59B5AD0}"/>
              </a:ext>
            </a:extLst>
          </p:cNvPr>
          <p:cNvSpPr/>
          <p:nvPr/>
        </p:nvSpPr>
        <p:spPr>
          <a:xfrm>
            <a:off x="6363409" y="1452237"/>
            <a:ext cx="3655236" cy="951329"/>
          </a:xfrm>
          <a:prstGeom prst="round2SameRect">
            <a:avLst>
              <a:gd name="adj1" fmla="val 29710"/>
              <a:gd name="adj2" fmla="val 0"/>
            </a:avLst>
          </a:prstGeom>
          <a:solidFill>
            <a:srgbClr val="73E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矩形: 圓角 198">
            <a:extLst>
              <a:ext uri="{FF2B5EF4-FFF2-40B4-BE49-F238E27FC236}">
                <a16:creationId xmlns:a16="http://schemas.microsoft.com/office/drawing/2014/main" id="{9243C31A-B962-44D0-B9B2-930E581986DE}"/>
              </a:ext>
            </a:extLst>
          </p:cNvPr>
          <p:cNvSpPr/>
          <p:nvPr/>
        </p:nvSpPr>
        <p:spPr>
          <a:xfrm rot="16200000" flipH="1">
            <a:off x="9528541" y="2622348"/>
            <a:ext cx="3128300" cy="1812613"/>
          </a:xfrm>
          <a:prstGeom prst="roundRect">
            <a:avLst>
              <a:gd name="adj" fmla="val 15021"/>
            </a:avLst>
          </a:prstGeom>
          <a:solidFill>
            <a:srgbClr val="0070C0">
              <a:alpha val="50000"/>
            </a:srgbClr>
          </a:solidFill>
          <a:ln w="38100">
            <a:solidFill>
              <a:srgbClr val="5BFFF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D045F"/>
              </a:solidFill>
              <a:latin typeface="Arial" panose="020B0604020202020204" pitchFamily="34" charset="0"/>
              <a:cs typeface="Arial" panose="020B0604020202020204" pitchFamily="34" charset="0"/>
            </a:endParaRPr>
          </a:p>
        </p:txBody>
      </p:sp>
      <p:sp>
        <p:nvSpPr>
          <p:cNvPr id="200" name="文字方塊 199">
            <a:extLst>
              <a:ext uri="{FF2B5EF4-FFF2-40B4-BE49-F238E27FC236}">
                <a16:creationId xmlns:a16="http://schemas.microsoft.com/office/drawing/2014/main" id="{7D3184FE-F1F0-48D8-A80E-6030F2912117}"/>
              </a:ext>
            </a:extLst>
          </p:cNvPr>
          <p:cNvSpPr txBox="1"/>
          <p:nvPr/>
        </p:nvSpPr>
        <p:spPr>
          <a:xfrm>
            <a:off x="6565864" y="1529871"/>
            <a:ext cx="3343524"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2400" b="1">
                <a:solidFill>
                  <a:schemeClr val="bg1"/>
                </a:solidFill>
                <a:latin typeface="Arial" panose="020B0604020202020204" pitchFamily="34" charset="0"/>
                <a:ea typeface="新細明體"/>
                <a:cs typeface="Arial" panose="020B0604020202020204" pitchFamily="34" charset="0"/>
              </a:rPr>
              <a:t>VJBOD Cloud </a:t>
            </a:r>
            <a:endParaRPr lang="en-US" altLang="zh-TW" sz="2400" b="1">
              <a:solidFill>
                <a:schemeClr val="bg1"/>
              </a:solidFill>
              <a:latin typeface="Arial" panose="020B0604020202020204" pitchFamily="34" charset="0"/>
              <a:ea typeface="新細明體"/>
              <a:cs typeface="Arial" panose="020B0604020202020204" pitchFamily="34" charset="0"/>
            </a:endParaRPr>
          </a:p>
          <a:p>
            <a:pPr algn="ctr"/>
            <a:r>
              <a:rPr lang="zh-TW" altLang="en-US" sz="2400" b="1">
                <a:solidFill>
                  <a:schemeClr val="bg1"/>
                </a:solidFill>
                <a:latin typeface="Arial" panose="020B0604020202020204" pitchFamily="34" charset="0"/>
                <a:ea typeface="新細明體"/>
                <a:cs typeface="Arial" panose="020B0604020202020204" pitchFamily="34" charset="0"/>
              </a:rPr>
              <a:t>Gateway</a:t>
            </a:r>
          </a:p>
        </p:txBody>
      </p:sp>
      <p:sp>
        <p:nvSpPr>
          <p:cNvPr id="325" name="文字方塊 324">
            <a:extLst>
              <a:ext uri="{FF2B5EF4-FFF2-40B4-BE49-F238E27FC236}">
                <a16:creationId xmlns:a16="http://schemas.microsoft.com/office/drawing/2014/main" id="{A74C9830-1BCE-4DC7-BD9C-8E903027FF92}"/>
              </a:ext>
            </a:extLst>
          </p:cNvPr>
          <p:cNvSpPr txBox="1"/>
          <p:nvPr/>
        </p:nvSpPr>
        <p:spPr>
          <a:xfrm>
            <a:off x="6281759" y="5408073"/>
            <a:ext cx="1749059" cy="5104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a:solidFill>
                  <a:schemeClr val="lt1"/>
                </a:solidFill>
                <a:latin typeface="+mj-lt"/>
                <a:ea typeface="微軟正黑體" panose="020B0604030504040204" pitchFamily="34" charset="-12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TW" altLang="en-US" sz="1200" b="1">
                <a:solidFill>
                  <a:schemeClr val="tx1"/>
                </a:solidFill>
                <a:latin typeface="Arial" panose="020B0604020202020204" pitchFamily="34" charset="0"/>
                <a:ea typeface="新細明體"/>
                <a:cs typeface="Arial" panose="020B0604020202020204" pitchFamily="34" charset="0"/>
              </a:rPr>
              <a:t>Cloud Volume</a:t>
            </a:r>
          </a:p>
          <a:p>
            <a:r>
              <a:rPr lang="zh-TW" altLang="en-US" sz="1200" b="1">
                <a:solidFill>
                  <a:schemeClr val="tx1"/>
                </a:solidFill>
                <a:latin typeface="Arial" panose="020B0604020202020204" pitchFamily="34" charset="0"/>
                <a:ea typeface="新細明體"/>
                <a:cs typeface="Arial" panose="020B0604020202020204" pitchFamily="34" charset="0"/>
              </a:rPr>
              <a:t>/Shared folder</a:t>
            </a:r>
          </a:p>
        </p:txBody>
      </p:sp>
      <p:grpSp>
        <p:nvGrpSpPr>
          <p:cNvPr id="326" name="群組 325">
            <a:extLst>
              <a:ext uri="{FF2B5EF4-FFF2-40B4-BE49-F238E27FC236}">
                <a16:creationId xmlns:a16="http://schemas.microsoft.com/office/drawing/2014/main" id="{40A78A2F-E189-4979-A0BD-C8EBE04CFBAD}"/>
              </a:ext>
            </a:extLst>
          </p:cNvPr>
          <p:cNvGrpSpPr/>
          <p:nvPr/>
        </p:nvGrpSpPr>
        <p:grpSpPr>
          <a:xfrm>
            <a:off x="6700680" y="4788414"/>
            <a:ext cx="945011" cy="568291"/>
            <a:chOff x="7312118" y="3899140"/>
            <a:chExt cx="854042" cy="513588"/>
          </a:xfrm>
        </p:grpSpPr>
        <p:grpSp>
          <p:nvGrpSpPr>
            <p:cNvPr id="327" name="群組 326">
              <a:extLst>
                <a:ext uri="{FF2B5EF4-FFF2-40B4-BE49-F238E27FC236}">
                  <a16:creationId xmlns:a16="http://schemas.microsoft.com/office/drawing/2014/main" id="{5975E501-4CB1-4ABF-A502-ED6349DE1098}"/>
                </a:ext>
              </a:extLst>
            </p:cNvPr>
            <p:cNvGrpSpPr/>
            <p:nvPr/>
          </p:nvGrpSpPr>
          <p:grpSpPr>
            <a:xfrm>
              <a:off x="7782686" y="4029234"/>
              <a:ext cx="383474" cy="383494"/>
              <a:chOff x="15278278" y="10198066"/>
              <a:chExt cx="2260108" cy="2094445"/>
            </a:xfrm>
            <a:noFill/>
          </p:grpSpPr>
          <p:sp>
            <p:nvSpPr>
              <p:cNvPr id="332" name="手繪多邊形: 圖案 331">
                <a:extLst>
                  <a:ext uri="{FF2B5EF4-FFF2-40B4-BE49-F238E27FC236}">
                    <a16:creationId xmlns:a16="http://schemas.microsoft.com/office/drawing/2014/main" id="{1772F4D5-E42D-47E8-B210-FADC8D304773}"/>
                  </a:ext>
                </a:extLst>
              </p:cNvPr>
              <p:cNvSpPr/>
              <p:nvPr/>
            </p:nvSpPr>
            <p:spPr>
              <a:xfrm>
                <a:off x="15344873" y="10264662"/>
                <a:ext cx="2118111" cy="1964282"/>
              </a:xfrm>
              <a:custGeom>
                <a:avLst/>
                <a:gdLst>
                  <a:gd name="connsiteX0" fmla="*/ 2011022 w 2118111"/>
                  <a:gd name="connsiteY0" fmla="*/ 510950 h 1964282"/>
                  <a:gd name="connsiteX1" fmla="*/ 2011022 w 2118111"/>
                  <a:gd name="connsiteY1" fmla="*/ 232992 h 1964282"/>
                  <a:gd name="connsiteX2" fmla="*/ 896352 w 2118111"/>
                  <a:gd name="connsiteY2" fmla="*/ 232992 h 1964282"/>
                  <a:gd name="connsiteX3" fmla="*/ 672234 w 2118111"/>
                  <a:gd name="connsiteY3" fmla="*/ 8875 h 1964282"/>
                  <a:gd name="connsiteX4" fmla="*/ 8875 w 2118111"/>
                  <a:gd name="connsiteY4" fmla="*/ 8875 h 1964282"/>
                  <a:gd name="connsiteX5" fmla="*/ 8875 w 2118111"/>
                  <a:gd name="connsiteY5" fmla="*/ 1592607 h 1964282"/>
                  <a:gd name="connsiteX6" fmla="*/ 8875 w 2118111"/>
                  <a:gd name="connsiteY6" fmla="*/ 1756968 h 1964282"/>
                  <a:gd name="connsiteX7" fmla="*/ 222579 w 2118111"/>
                  <a:gd name="connsiteY7" fmla="*/ 1962981 h 1964282"/>
                  <a:gd name="connsiteX8" fmla="*/ 1918370 w 2118111"/>
                  <a:gd name="connsiteY8" fmla="*/ 1963099 h 1964282"/>
                  <a:gd name="connsiteX9" fmla="*/ 2118585 w 2118111"/>
                  <a:gd name="connsiteY9" fmla="*/ 1762884 h 1964282"/>
                  <a:gd name="connsiteX10" fmla="*/ 2118585 w 2118111"/>
                  <a:gd name="connsiteY10" fmla="*/ 510950 h 1964282"/>
                  <a:gd name="connsiteX11" fmla="*/ 2011022 w 2118111"/>
                  <a:gd name="connsiteY11" fmla="*/ 510950 h 196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18111" h="1964282">
                    <a:moveTo>
                      <a:pt x="2011022" y="510950"/>
                    </a:moveTo>
                    <a:lnTo>
                      <a:pt x="2011022" y="232992"/>
                    </a:lnTo>
                    <a:lnTo>
                      <a:pt x="896352" y="232992"/>
                    </a:lnTo>
                    <a:lnTo>
                      <a:pt x="672234" y="8875"/>
                    </a:lnTo>
                    <a:lnTo>
                      <a:pt x="8875" y="8875"/>
                    </a:lnTo>
                    <a:lnTo>
                      <a:pt x="8875" y="1592607"/>
                    </a:lnTo>
                    <a:lnTo>
                      <a:pt x="8875" y="1756968"/>
                    </a:lnTo>
                    <a:cubicBezTo>
                      <a:pt x="8875" y="1873286"/>
                      <a:pt x="105314" y="1967240"/>
                      <a:pt x="222579" y="1962981"/>
                    </a:cubicBezTo>
                    <a:cubicBezTo>
                      <a:pt x="229443" y="1962744"/>
                      <a:pt x="1918370" y="1963099"/>
                      <a:pt x="1918370" y="1963099"/>
                    </a:cubicBezTo>
                    <a:cubicBezTo>
                      <a:pt x="2028890" y="1963099"/>
                      <a:pt x="2118585" y="1873404"/>
                      <a:pt x="2118585" y="1762884"/>
                    </a:cubicBezTo>
                    <a:lnTo>
                      <a:pt x="2118585" y="510950"/>
                    </a:lnTo>
                    <a:lnTo>
                      <a:pt x="2011022" y="510950"/>
                    </a:lnTo>
                    <a:close/>
                  </a:path>
                </a:pathLst>
              </a:custGeom>
              <a:grpFill/>
              <a:ln w="2540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3" name="手繪多邊形: 圖案 332">
                <a:extLst>
                  <a:ext uri="{FF2B5EF4-FFF2-40B4-BE49-F238E27FC236}">
                    <a16:creationId xmlns:a16="http://schemas.microsoft.com/office/drawing/2014/main" id="{B5F4BC33-E87F-4CF9-9362-D1F266BD188E}"/>
                  </a:ext>
                </a:extLst>
              </p:cNvPr>
              <p:cNvSpPr/>
              <p:nvPr/>
            </p:nvSpPr>
            <p:spPr>
              <a:xfrm>
                <a:off x="15278278" y="10198066"/>
                <a:ext cx="2260108" cy="2094445"/>
              </a:xfrm>
              <a:custGeom>
                <a:avLst/>
                <a:gdLst>
                  <a:gd name="connsiteX0" fmla="*/ 307161 w 2260107"/>
                  <a:gd name="connsiteY0" fmla="*/ 2029812 h 2094445"/>
                  <a:gd name="connsiteX1" fmla="*/ 1985084 w 2260107"/>
                  <a:gd name="connsiteY1" fmla="*/ 2029812 h 2094445"/>
                  <a:gd name="connsiteX2" fmla="*/ 2185299 w 2260107"/>
                  <a:gd name="connsiteY2" fmla="*/ 1829598 h 2094445"/>
                  <a:gd name="connsiteX3" fmla="*/ 2185299 w 2260107"/>
                  <a:gd name="connsiteY3" fmla="*/ 577545 h 2094445"/>
                  <a:gd name="connsiteX4" fmla="*/ 487851 w 2260107"/>
                  <a:gd name="connsiteY4" fmla="*/ 577545 h 2094445"/>
                  <a:gd name="connsiteX5" fmla="*/ 487851 w 2260107"/>
                  <a:gd name="connsiteY5" fmla="*/ 1674230 h 2094445"/>
                  <a:gd name="connsiteX6" fmla="*/ 487851 w 2260107"/>
                  <a:gd name="connsiteY6" fmla="*/ 1818711 h 2094445"/>
                  <a:gd name="connsiteX7" fmla="*/ 289175 w 2260107"/>
                  <a:gd name="connsiteY7" fmla="*/ 2029694 h 2094445"/>
                  <a:gd name="connsiteX8" fmla="*/ 75470 w 2260107"/>
                  <a:gd name="connsiteY8" fmla="*/ 1823681 h 2094445"/>
                  <a:gd name="connsiteX9" fmla="*/ 75470 w 2260107"/>
                  <a:gd name="connsiteY9" fmla="*/ 1659320 h 2094445"/>
                  <a:gd name="connsiteX10" fmla="*/ 75470 w 2260107"/>
                  <a:gd name="connsiteY10" fmla="*/ 75470 h 2094445"/>
                  <a:gd name="connsiteX11" fmla="*/ 738830 w 2260107"/>
                  <a:gd name="connsiteY11" fmla="*/ 75470 h 2094445"/>
                  <a:gd name="connsiteX12" fmla="*/ 962947 w 2260107"/>
                  <a:gd name="connsiteY12" fmla="*/ 299588 h 2094445"/>
                  <a:gd name="connsiteX13" fmla="*/ 2077618 w 2260107"/>
                  <a:gd name="connsiteY13" fmla="*/ 299588 h 2094445"/>
                  <a:gd name="connsiteX14" fmla="*/ 2077618 w 2260107"/>
                  <a:gd name="connsiteY14" fmla="*/ 577545 h 209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60107" h="2094445">
                    <a:moveTo>
                      <a:pt x="307161" y="2029812"/>
                    </a:moveTo>
                    <a:lnTo>
                      <a:pt x="1985084" y="2029812"/>
                    </a:lnTo>
                    <a:cubicBezTo>
                      <a:pt x="2095604" y="2029812"/>
                      <a:pt x="2185299" y="1940118"/>
                      <a:pt x="2185299" y="1829598"/>
                    </a:cubicBezTo>
                    <a:lnTo>
                      <a:pt x="2185299" y="577545"/>
                    </a:lnTo>
                    <a:lnTo>
                      <a:pt x="487851" y="577545"/>
                    </a:lnTo>
                    <a:lnTo>
                      <a:pt x="487851" y="1674230"/>
                    </a:lnTo>
                    <a:lnTo>
                      <a:pt x="487851" y="1818711"/>
                    </a:lnTo>
                    <a:cubicBezTo>
                      <a:pt x="487851" y="1930534"/>
                      <a:pt x="400878" y="2025789"/>
                      <a:pt x="289175" y="2029694"/>
                    </a:cubicBezTo>
                    <a:cubicBezTo>
                      <a:pt x="171909" y="2033836"/>
                      <a:pt x="75470" y="1940000"/>
                      <a:pt x="75470" y="1823681"/>
                    </a:cubicBezTo>
                    <a:lnTo>
                      <a:pt x="75470" y="1659320"/>
                    </a:lnTo>
                    <a:lnTo>
                      <a:pt x="75470" y="75470"/>
                    </a:lnTo>
                    <a:lnTo>
                      <a:pt x="738830" y="75470"/>
                    </a:lnTo>
                    <a:lnTo>
                      <a:pt x="962947" y="299588"/>
                    </a:lnTo>
                    <a:lnTo>
                      <a:pt x="2077618" y="299588"/>
                    </a:lnTo>
                    <a:lnTo>
                      <a:pt x="2077618" y="577545"/>
                    </a:lnTo>
                  </a:path>
                </a:pathLst>
              </a:custGeom>
              <a:grpFill/>
              <a:ln w="25400" cap="flat">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4" name="手繪多邊形: 圖案 333">
                <a:extLst>
                  <a:ext uri="{FF2B5EF4-FFF2-40B4-BE49-F238E27FC236}">
                    <a16:creationId xmlns:a16="http://schemas.microsoft.com/office/drawing/2014/main" id="{8B0EBF8F-2063-47C5-83B8-4BB34415EBCA}"/>
                  </a:ext>
                </a:extLst>
              </p:cNvPr>
              <p:cNvSpPr/>
              <p:nvPr/>
            </p:nvSpPr>
            <p:spPr>
              <a:xfrm>
                <a:off x="16108435" y="10987873"/>
                <a:ext cx="911143" cy="1005807"/>
              </a:xfrm>
              <a:custGeom>
                <a:avLst/>
                <a:gdLst>
                  <a:gd name="connsiteX0" fmla="*/ 698409 w 911142"/>
                  <a:gd name="connsiteY0" fmla="*/ 50314 h 1005807"/>
                  <a:gd name="connsiteX1" fmla="*/ 50314 w 911142"/>
                  <a:gd name="connsiteY1" fmla="*/ 50314 h 1005807"/>
                  <a:gd name="connsiteX2" fmla="*/ 50314 w 911142"/>
                  <a:gd name="connsiteY2" fmla="*/ 956368 h 1005807"/>
                  <a:gd name="connsiteX3" fmla="*/ 870934 w 911142"/>
                  <a:gd name="connsiteY3" fmla="*/ 956368 h 1005807"/>
                  <a:gd name="connsiteX4" fmla="*/ 870934 w 911142"/>
                  <a:gd name="connsiteY4" fmla="*/ 222839 h 1005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142" h="1005807">
                    <a:moveTo>
                      <a:pt x="698409" y="50314"/>
                    </a:moveTo>
                    <a:lnTo>
                      <a:pt x="50314" y="50314"/>
                    </a:lnTo>
                    <a:lnTo>
                      <a:pt x="50314" y="956368"/>
                    </a:lnTo>
                    <a:lnTo>
                      <a:pt x="870934" y="956368"/>
                    </a:lnTo>
                    <a:lnTo>
                      <a:pt x="870934" y="222839"/>
                    </a:lnTo>
                    <a:close/>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5" name="手繪多邊形: 圖案 334">
                <a:extLst>
                  <a:ext uri="{FF2B5EF4-FFF2-40B4-BE49-F238E27FC236}">
                    <a16:creationId xmlns:a16="http://schemas.microsoft.com/office/drawing/2014/main" id="{06991A53-CFCA-4878-840D-DF740549F7C0}"/>
                  </a:ext>
                </a:extLst>
              </p:cNvPr>
              <p:cNvSpPr/>
              <p:nvPr/>
            </p:nvSpPr>
            <p:spPr>
              <a:xfrm>
                <a:off x="16739372" y="10999232"/>
                <a:ext cx="272160" cy="272160"/>
              </a:xfrm>
              <a:custGeom>
                <a:avLst/>
                <a:gdLst>
                  <a:gd name="connsiteX0" fmla="*/ 232069 w 272159"/>
                  <a:gd name="connsiteY0" fmla="*/ 232069 h 272159"/>
                  <a:gd name="connsiteX1" fmla="*/ 50314 w 272159"/>
                  <a:gd name="connsiteY1" fmla="*/ 232069 h 272159"/>
                  <a:gd name="connsiteX2" fmla="*/ 50314 w 272159"/>
                  <a:gd name="connsiteY2" fmla="*/ 50314 h 272159"/>
                </a:gdLst>
                <a:ahLst/>
                <a:cxnLst>
                  <a:cxn ang="0">
                    <a:pos x="connsiteX0" y="connsiteY0"/>
                  </a:cxn>
                  <a:cxn ang="0">
                    <a:pos x="connsiteX1" y="connsiteY1"/>
                  </a:cxn>
                  <a:cxn ang="0">
                    <a:pos x="connsiteX2" y="connsiteY2"/>
                  </a:cxn>
                </a:cxnLst>
                <a:rect l="l" t="t" r="r" b="b"/>
                <a:pathLst>
                  <a:path w="272159" h="272159">
                    <a:moveTo>
                      <a:pt x="232069" y="232069"/>
                    </a:moveTo>
                    <a:lnTo>
                      <a:pt x="50314" y="232069"/>
                    </a:lnTo>
                    <a:lnTo>
                      <a:pt x="50314" y="50314"/>
                    </a:lnTo>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6" name="手繪多邊形: 圖案 335">
                <a:extLst>
                  <a:ext uri="{FF2B5EF4-FFF2-40B4-BE49-F238E27FC236}">
                    <a16:creationId xmlns:a16="http://schemas.microsoft.com/office/drawing/2014/main" id="{3AB831E6-CB4B-41AD-BC1A-5AA0216DE6CE}"/>
                  </a:ext>
                </a:extLst>
              </p:cNvPr>
              <p:cNvSpPr/>
              <p:nvPr/>
            </p:nvSpPr>
            <p:spPr>
              <a:xfrm>
                <a:off x="16253744" y="11184419"/>
                <a:ext cx="354991" cy="94664"/>
              </a:xfrm>
              <a:custGeom>
                <a:avLst/>
                <a:gdLst>
                  <a:gd name="connsiteX0" fmla="*/ 50314 w 354990"/>
                  <a:gd name="connsiteY0" fmla="*/ 50314 h 94664"/>
                  <a:gd name="connsiteX1" fmla="*/ 312415 w 354990"/>
                  <a:gd name="connsiteY1" fmla="*/ 50314 h 94664"/>
                </a:gdLst>
                <a:ahLst/>
                <a:cxnLst>
                  <a:cxn ang="0">
                    <a:pos x="connsiteX0" y="connsiteY0"/>
                  </a:cxn>
                  <a:cxn ang="0">
                    <a:pos x="connsiteX1" y="connsiteY1"/>
                  </a:cxn>
                </a:cxnLst>
                <a:rect l="l" t="t" r="r" b="b"/>
                <a:pathLst>
                  <a:path w="354990" h="94664">
                    <a:moveTo>
                      <a:pt x="50314" y="50314"/>
                    </a:moveTo>
                    <a:lnTo>
                      <a:pt x="312415" y="50314"/>
                    </a:lnTo>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7" name="手繪多邊形: 圖案 336">
                <a:extLst>
                  <a:ext uri="{FF2B5EF4-FFF2-40B4-BE49-F238E27FC236}">
                    <a16:creationId xmlns:a16="http://schemas.microsoft.com/office/drawing/2014/main" id="{F1164AEE-CD86-4DDF-892C-39CD4D205F0A}"/>
                  </a:ext>
                </a:extLst>
              </p:cNvPr>
              <p:cNvSpPr/>
              <p:nvPr/>
            </p:nvSpPr>
            <p:spPr>
              <a:xfrm>
                <a:off x="16253744" y="11341207"/>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8" name="手繪多邊形: 圖案 337">
                <a:extLst>
                  <a:ext uri="{FF2B5EF4-FFF2-40B4-BE49-F238E27FC236}">
                    <a16:creationId xmlns:a16="http://schemas.microsoft.com/office/drawing/2014/main" id="{29BDD43B-B81A-4673-8C16-E65B48DD89ED}"/>
                  </a:ext>
                </a:extLst>
              </p:cNvPr>
              <p:cNvSpPr/>
              <p:nvPr/>
            </p:nvSpPr>
            <p:spPr>
              <a:xfrm>
                <a:off x="16253744" y="11497876"/>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sp>
            <p:nvSpPr>
              <p:cNvPr id="339" name="手繪多邊形: 圖案 338">
                <a:extLst>
                  <a:ext uri="{FF2B5EF4-FFF2-40B4-BE49-F238E27FC236}">
                    <a16:creationId xmlns:a16="http://schemas.microsoft.com/office/drawing/2014/main" id="{A37B2348-0331-429F-B1D2-35B492921CB2}"/>
                  </a:ext>
                </a:extLst>
              </p:cNvPr>
              <p:cNvSpPr/>
              <p:nvPr/>
            </p:nvSpPr>
            <p:spPr>
              <a:xfrm>
                <a:off x="16253744" y="11654545"/>
                <a:ext cx="615317" cy="94664"/>
              </a:xfrm>
              <a:custGeom>
                <a:avLst/>
                <a:gdLst>
                  <a:gd name="connsiteX0" fmla="*/ 50314 w 615317"/>
                  <a:gd name="connsiteY0" fmla="*/ 50314 h 94664"/>
                  <a:gd name="connsiteX1" fmla="*/ 574517 w 615317"/>
                  <a:gd name="connsiteY1" fmla="*/ 50314 h 94664"/>
                </a:gdLst>
                <a:ahLst/>
                <a:cxnLst>
                  <a:cxn ang="0">
                    <a:pos x="connsiteX0" y="connsiteY0"/>
                  </a:cxn>
                  <a:cxn ang="0">
                    <a:pos x="connsiteX1" y="connsiteY1"/>
                  </a:cxn>
                </a:cxnLst>
                <a:rect l="l" t="t" r="r" b="b"/>
                <a:pathLst>
                  <a:path w="615317" h="94664">
                    <a:moveTo>
                      <a:pt x="50314" y="50314"/>
                    </a:moveTo>
                    <a:lnTo>
                      <a:pt x="574517" y="50314"/>
                    </a:lnTo>
                  </a:path>
                </a:pathLst>
              </a:custGeom>
              <a:grpFill/>
              <a:ln w="25400" cap="rnd">
                <a:solidFill>
                  <a:srgbClr val="FFFFFF"/>
                </a:solidFill>
                <a:prstDash val="solid"/>
                <a:miter/>
              </a:ln>
            </p:spPr>
            <p:txBody>
              <a:bodyPr rtlCol="0" anchor="ctr"/>
              <a:lstStyle/>
              <a:p>
                <a:endParaRPr lang="zh-TW" altLang="en-US" sz="2400">
                  <a:latin typeface="Arial" panose="020B0604020202020204" pitchFamily="34" charset="0"/>
                  <a:cs typeface="Arial" panose="020B0604020202020204" pitchFamily="34" charset="0"/>
                </a:endParaRPr>
              </a:p>
            </p:txBody>
          </p:sp>
        </p:grpSp>
        <p:grpSp>
          <p:nvGrpSpPr>
            <p:cNvPr id="328" name="圖形 113">
              <a:extLst>
                <a:ext uri="{FF2B5EF4-FFF2-40B4-BE49-F238E27FC236}">
                  <a16:creationId xmlns:a16="http://schemas.microsoft.com/office/drawing/2014/main" id="{1AB4D0F6-A811-46E9-8FB2-3553B568295C}"/>
                </a:ext>
              </a:extLst>
            </p:cNvPr>
            <p:cNvGrpSpPr/>
            <p:nvPr/>
          </p:nvGrpSpPr>
          <p:grpSpPr>
            <a:xfrm>
              <a:off x="7312118" y="3899140"/>
              <a:ext cx="408248" cy="496517"/>
              <a:chOff x="5884043" y="5462967"/>
              <a:chExt cx="467409" cy="568471"/>
            </a:xfrm>
          </p:grpSpPr>
          <p:sp>
            <p:nvSpPr>
              <p:cNvPr id="329" name="手繪多邊形: 圖案 328">
                <a:extLst>
                  <a:ext uri="{FF2B5EF4-FFF2-40B4-BE49-F238E27FC236}">
                    <a16:creationId xmlns:a16="http://schemas.microsoft.com/office/drawing/2014/main" id="{E52DA809-83F7-4622-9EAE-EDFE839B50D3}"/>
                  </a:ext>
                </a:extLst>
              </p:cNvPr>
              <p:cNvSpPr/>
              <p:nvPr/>
            </p:nvSpPr>
            <p:spPr>
              <a:xfrm>
                <a:off x="5884043" y="5462967"/>
                <a:ext cx="467409" cy="568471"/>
              </a:xfrm>
              <a:custGeom>
                <a:avLst/>
                <a:gdLst>
                  <a:gd name="connsiteX0" fmla="*/ 0 w 467409"/>
                  <a:gd name="connsiteY0" fmla="*/ 286825 h 568470"/>
                  <a:gd name="connsiteX1" fmla="*/ 0 w 467409"/>
                  <a:gd name="connsiteY1" fmla="*/ 49520 h 568470"/>
                  <a:gd name="connsiteX2" fmla="*/ 49646 w 467409"/>
                  <a:gd name="connsiteY2" fmla="*/ 0 h 568470"/>
                  <a:gd name="connsiteX3" fmla="*/ 421679 w 467409"/>
                  <a:gd name="connsiteY3" fmla="*/ 0 h 568470"/>
                  <a:gd name="connsiteX4" fmla="*/ 463177 w 467409"/>
                  <a:gd name="connsiteY4" fmla="*/ 22865 h 568470"/>
                  <a:gd name="connsiteX5" fmla="*/ 469620 w 467409"/>
                  <a:gd name="connsiteY5" fmla="*/ 46804 h 568470"/>
                  <a:gd name="connsiteX6" fmla="*/ 469872 w 467409"/>
                  <a:gd name="connsiteY6" fmla="*/ 527541 h 568470"/>
                  <a:gd name="connsiteX7" fmla="*/ 423005 w 467409"/>
                  <a:gd name="connsiteY7" fmla="*/ 574282 h 568470"/>
                  <a:gd name="connsiteX8" fmla="*/ 46930 w 467409"/>
                  <a:gd name="connsiteY8" fmla="*/ 574282 h 568470"/>
                  <a:gd name="connsiteX9" fmla="*/ 0 w 467409"/>
                  <a:gd name="connsiteY9" fmla="*/ 526151 h 568470"/>
                  <a:gd name="connsiteX10" fmla="*/ 0 w 467409"/>
                  <a:gd name="connsiteY10" fmla="*/ 286825 h 568470"/>
                  <a:gd name="connsiteX11" fmla="*/ 211345 w 467409"/>
                  <a:gd name="connsiteY11" fmla="*/ 424016 h 568470"/>
                  <a:gd name="connsiteX12" fmla="*/ 226314 w 467409"/>
                  <a:gd name="connsiteY12" fmla="*/ 425342 h 568470"/>
                  <a:gd name="connsiteX13" fmla="*/ 261749 w 467409"/>
                  <a:gd name="connsiteY13" fmla="*/ 423637 h 568470"/>
                  <a:gd name="connsiteX14" fmla="*/ 419531 w 467409"/>
                  <a:gd name="connsiteY14" fmla="*/ 208945 h 568470"/>
                  <a:gd name="connsiteX15" fmla="*/ 205849 w 467409"/>
                  <a:gd name="connsiteY15" fmla="*/ 54257 h 568470"/>
                  <a:gd name="connsiteX16" fmla="*/ 88366 w 467409"/>
                  <a:gd name="connsiteY16" fmla="*/ 354599 h 568470"/>
                  <a:gd name="connsiteX17" fmla="*/ 98472 w 467409"/>
                  <a:gd name="connsiteY17" fmla="*/ 357821 h 568470"/>
                  <a:gd name="connsiteX18" fmla="*/ 220630 w 467409"/>
                  <a:gd name="connsiteY18" fmla="*/ 316512 h 568470"/>
                  <a:gd name="connsiteX19" fmla="*/ 274508 w 467409"/>
                  <a:gd name="connsiteY19" fmla="*/ 299205 h 568470"/>
                  <a:gd name="connsiteX20" fmla="*/ 306974 w 467409"/>
                  <a:gd name="connsiteY20" fmla="*/ 317207 h 568470"/>
                  <a:gd name="connsiteX21" fmla="*/ 298573 w 467409"/>
                  <a:gd name="connsiteY21" fmla="*/ 350999 h 568470"/>
                  <a:gd name="connsiteX22" fmla="*/ 262381 w 467409"/>
                  <a:gd name="connsiteY22" fmla="*/ 381254 h 568470"/>
                  <a:gd name="connsiteX23" fmla="*/ 211345 w 467409"/>
                  <a:gd name="connsiteY23" fmla="*/ 424016 h 568470"/>
                  <a:gd name="connsiteX24" fmla="*/ 113568 w 467409"/>
                  <a:gd name="connsiteY24" fmla="*/ 473536 h 568470"/>
                  <a:gd name="connsiteX25" fmla="*/ 154119 w 467409"/>
                  <a:gd name="connsiteY25" fmla="*/ 456861 h 568470"/>
                  <a:gd name="connsiteX26" fmla="*/ 289794 w 467409"/>
                  <a:gd name="connsiteY26" fmla="*/ 343293 h 568470"/>
                  <a:gd name="connsiteX27" fmla="*/ 297879 w 467409"/>
                  <a:gd name="connsiteY27" fmla="*/ 329208 h 568470"/>
                  <a:gd name="connsiteX28" fmla="*/ 271224 w 467409"/>
                  <a:gd name="connsiteY28" fmla="*/ 311143 h 568470"/>
                  <a:gd name="connsiteX29" fmla="*/ 97461 w 467409"/>
                  <a:gd name="connsiteY29" fmla="*/ 370074 h 568470"/>
                  <a:gd name="connsiteX30" fmla="*/ 61900 w 467409"/>
                  <a:gd name="connsiteY30" fmla="*/ 411825 h 568470"/>
                  <a:gd name="connsiteX31" fmla="*/ 113568 w 467409"/>
                  <a:gd name="connsiteY31" fmla="*/ 473536 h 5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67409" h="568470">
                    <a:moveTo>
                      <a:pt x="0" y="286825"/>
                    </a:moveTo>
                    <a:cubicBezTo>
                      <a:pt x="0" y="207744"/>
                      <a:pt x="0" y="128664"/>
                      <a:pt x="0" y="49520"/>
                    </a:cubicBezTo>
                    <a:cubicBezTo>
                      <a:pt x="0" y="19265"/>
                      <a:pt x="19328" y="0"/>
                      <a:pt x="49646" y="0"/>
                    </a:cubicBezTo>
                    <a:cubicBezTo>
                      <a:pt x="173699" y="0"/>
                      <a:pt x="297689" y="0"/>
                      <a:pt x="421679" y="0"/>
                    </a:cubicBezTo>
                    <a:cubicBezTo>
                      <a:pt x="439743" y="0"/>
                      <a:pt x="454397" y="7011"/>
                      <a:pt x="463177" y="22865"/>
                    </a:cubicBezTo>
                    <a:cubicBezTo>
                      <a:pt x="467093" y="29939"/>
                      <a:pt x="469620" y="38782"/>
                      <a:pt x="469620" y="46804"/>
                    </a:cubicBezTo>
                    <a:cubicBezTo>
                      <a:pt x="469999" y="207050"/>
                      <a:pt x="469936" y="367295"/>
                      <a:pt x="469872" y="527541"/>
                    </a:cubicBezTo>
                    <a:cubicBezTo>
                      <a:pt x="469872" y="554196"/>
                      <a:pt x="449723" y="574219"/>
                      <a:pt x="423005" y="574282"/>
                    </a:cubicBezTo>
                    <a:cubicBezTo>
                      <a:pt x="297626" y="574408"/>
                      <a:pt x="172247" y="574345"/>
                      <a:pt x="46930" y="574282"/>
                    </a:cubicBezTo>
                    <a:cubicBezTo>
                      <a:pt x="19770" y="574219"/>
                      <a:pt x="0" y="553817"/>
                      <a:pt x="0" y="526151"/>
                    </a:cubicBezTo>
                    <a:cubicBezTo>
                      <a:pt x="0" y="446376"/>
                      <a:pt x="0" y="366600"/>
                      <a:pt x="0" y="286825"/>
                    </a:cubicBezTo>
                    <a:close/>
                    <a:moveTo>
                      <a:pt x="211345" y="424016"/>
                    </a:moveTo>
                    <a:cubicBezTo>
                      <a:pt x="217724" y="424584"/>
                      <a:pt x="222019" y="425406"/>
                      <a:pt x="226314" y="425342"/>
                    </a:cubicBezTo>
                    <a:cubicBezTo>
                      <a:pt x="238126" y="425027"/>
                      <a:pt x="250064" y="425342"/>
                      <a:pt x="261749" y="423637"/>
                    </a:cubicBezTo>
                    <a:cubicBezTo>
                      <a:pt x="364705" y="408983"/>
                      <a:pt x="435827" y="311964"/>
                      <a:pt x="419531" y="208945"/>
                    </a:cubicBezTo>
                    <a:cubicBezTo>
                      <a:pt x="403425" y="107441"/>
                      <a:pt x="307416" y="37961"/>
                      <a:pt x="205849" y="54257"/>
                    </a:cubicBezTo>
                    <a:cubicBezTo>
                      <a:pt x="64490" y="76933"/>
                      <a:pt x="-253" y="242421"/>
                      <a:pt x="88366" y="354599"/>
                    </a:cubicBezTo>
                    <a:cubicBezTo>
                      <a:pt x="91271" y="358326"/>
                      <a:pt x="93671" y="359463"/>
                      <a:pt x="98472" y="357821"/>
                    </a:cubicBezTo>
                    <a:cubicBezTo>
                      <a:pt x="139149" y="343862"/>
                      <a:pt x="179889" y="330155"/>
                      <a:pt x="220630" y="316512"/>
                    </a:cubicBezTo>
                    <a:cubicBezTo>
                      <a:pt x="238505" y="310511"/>
                      <a:pt x="256317" y="304132"/>
                      <a:pt x="274508" y="299205"/>
                    </a:cubicBezTo>
                    <a:cubicBezTo>
                      <a:pt x="287772" y="295668"/>
                      <a:pt x="300658" y="303690"/>
                      <a:pt x="306974" y="317207"/>
                    </a:cubicBezTo>
                    <a:cubicBezTo>
                      <a:pt x="312343" y="328702"/>
                      <a:pt x="308932" y="342409"/>
                      <a:pt x="298573" y="350999"/>
                    </a:cubicBezTo>
                    <a:cubicBezTo>
                      <a:pt x="286509" y="361042"/>
                      <a:pt x="274445" y="371148"/>
                      <a:pt x="262381" y="381254"/>
                    </a:cubicBezTo>
                    <a:cubicBezTo>
                      <a:pt x="245895" y="395024"/>
                      <a:pt x="229409" y="408920"/>
                      <a:pt x="211345" y="424016"/>
                    </a:cubicBezTo>
                    <a:close/>
                    <a:moveTo>
                      <a:pt x="113568" y="473536"/>
                    </a:moveTo>
                    <a:cubicBezTo>
                      <a:pt x="129548" y="473978"/>
                      <a:pt x="142244" y="466841"/>
                      <a:pt x="154119" y="456861"/>
                    </a:cubicBezTo>
                    <a:cubicBezTo>
                      <a:pt x="199280" y="418900"/>
                      <a:pt x="244758" y="381317"/>
                      <a:pt x="289794" y="343293"/>
                    </a:cubicBezTo>
                    <a:cubicBezTo>
                      <a:pt x="293773" y="339945"/>
                      <a:pt x="297310" y="334198"/>
                      <a:pt x="297879" y="329208"/>
                    </a:cubicBezTo>
                    <a:cubicBezTo>
                      <a:pt x="299584" y="315185"/>
                      <a:pt x="285941" y="306216"/>
                      <a:pt x="271224" y="311143"/>
                    </a:cubicBezTo>
                    <a:cubicBezTo>
                      <a:pt x="213303" y="330660"/>
                      <a:pt x="155319" y="350241"/>
                      <a:pt x="97461" y="370074"/>
                    </a:cubicBezTo>
                    <a:cubicBezTo>
                      <a:pt x="77628" y="376896"/>
                      <a:pt x="65437" y="390729"/>
                      <a:pt x="61900" y="411825"/>
                    </a:cubicBezTo>
                    <a:cubicBezTo>
                      <a:pt x="56531" y="443344"/>
                      <a:pt x="81544" y="473347"/>
                      <a:pt x="113568" y="473536"/>
                    </a:cubicBezTo>
                    <a:close/>
                  </a:path>
                </a:pathLst>
              </a:custGeom>
              <a:noFill/>
              <a:ln w="25400" cap="flat">
                <a:solidFill>
                  <a:srgbClr val="FFFFFF"/>
                </a:solidFill>
                <a:prstDash val="solid"/>
                <a:miter/>
              </a:ln>
            </p:spPr>
            <p:txBody>
              <a:bodyPr rtlCol="0" anchor="ctr"/>
              <a:lstStyle/>
              <a:p>
                <a:endParaRPr lang="zh-TW" altLang="en-US"/>
              </a:p>
            </p:txBody>
          </p:sp>
          <p:sp>
            <p:nvSpPr>
              <p:cNvPr id="330" name="手繪多邊形: 圖案 329">
                <a:extLst>
                  <a:ext uri="{FF2B5EF4-FFF2-40B4-BE49-F238E27FC236}">
                    <a16:creationId xmlns:a16="http://schemas.microsoft.com/office/drawing/2014/main" id="{6FA061F4-4966-4B71-9836-03A3511F99F3}"/>
                  </a:ext>
                </a:extLst>
              </p:cNvPr>
              <p:cNvSpPr/>
              <p:nvPr/>
            </p:nvSpPr>
            <p:spPr>
              <a:xfrm>
                <a:off x="6084523" y="5667046"/>
                <a:ext cx="63163" cy="63163"/>
              </a:xfrm>
              <a:custGeom>
                <a:avLst/>
                <a:gdLst>
                  <a:gd name="connsiteX0" fmla="*/ 1 w 63163"/>
                  <a:gd name="connsiteY0" fmla="*/ 34552 h 63163"/>
                  <a:gd name="connsiteX1" fmla="*/ 34804 w 63163"/>
                  <a:gd name="connsiteY1" fmla="*/ 2 h 63163"/>
                  <a:gd name="connsiteX2" fmla="*/ 68912 w 63163"/>
                  <a:gd name="connsiteY2" fmla="*/ 35247 h 63163"/>
                  <a:gd name="connsiteX3" fmla="*/ 33793 w 63163"/>
                  <a:gd name="connsiteY3" fmla="*/ 69355 h 63163"/>
                  <a:gd name="connsiteX4" fmla="*/ 1 w 63163"/>
                  <a:gd name="connsiteY4" fmla="*/ 34552 h 63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163" h="63163">
                    <a:moveTo>
                      <a:pt x="1" y="34552"/>
                    </a:moveTo>
                    <a:cubicBezTo>
                      <a:pt x="190" y="15161"/>
                      <a:pt x="15602" y="-188"/>
                      <a:pt x="34804" y="2"/>
                    </a:cubicBezTo>
                    <a:cubicBezTo>
                      <a:pt x="54005" y="191"/>
                      <a:pt x="69165" y="15856"/>
                      <a:pt x="68912" y="35247"/>
                    </a:cubicBezTo>
                    <a:cubicBezTo>
                      <a:pt x="68659" y="54575"/>
                      <a:pt x="53184" y="69608"/>
                      <a:pt x="33793" y="69355"/>
                    </a:cubicBezTo>
                    <a:cubicBezTo>
                      <a:pt x="14907" y="69039"/>
                      <a:pt x="-126" y="53564"/>
                      <a:pt x="1" y="34552"/>
                    </a:cubicBezTo>
                    <a:close/>
                  </a:path>
                </a:pathLst>
              </a:custGeom>
              <a:noFill/>
              <a:ln w="25400" cap="flat">
                <a:solidFill>
                  <a:srgbClr val="FFFFFF"/>
                </a:solidFill>
                <a:prstDash val="solid"/>
                <a:miter/>
              </a:ln>
            </p:spPr>
            <p:txBody>
              <a:bodyPr rtlCol="0" anchor="ctr"/>
              <a:lstStyle/>
              <a:p>
                <a:endParaRPr lang="zh-TW" altLang="en-US"/>
              </a:p>
            </p:txBody>
          </p:sp>
          <p:sp>
            <p:nvSpPr>
              <p:cNvPr id="331" name="手繪多邊形: 圖案 330">
                <a:extLst>
                  <a:ext uri="{FF2B5EF4-FFF2-40B4-BE49-F238E27FC236}">
                    <a16:creationId xmlns:a16="http://schemas.microsoft.com/office/drawing/2014/main" id="{B746E036-1134-4449-A32A-A832254BDDBB}"/>
                  </a:ext>
                </a:extLst>
              </p:cNvPr>
              <p:cNvSpPr/>
              <p:nvPr/>
            </p:nvSpPr>
            <p:spPr>
              <a:xfrm>
                <a:off x="5978467" y="5863228"/>
                <a:ext cx="37898" cy="37898"/>
              </a:xfrm>
              <a:custGeom>
                <a:avLst/>
                <a:gdLst>
                  <a:gd name="connsiteX0" fmla="*/ 20344 w 37898"/>
                  <a:gd name="connsiteY0" fmla="*/ 40051 h 37898"/>
                  <a:gd name="connsiteX1" fmla="*/ 5 w 37898"/>
                  <a:gd name="connsiteY1" fmla="*/ 20344 h 37898"/>
                  <a:gd name="connsiteX2" fmla="*/ 19649 w 37898"/>
                  <a:gd name="connsiteY2" fmla="*/ 5 h 37898"/>
                  <a:gd name="connsiteX3" fmla="*/ 40367 w 37898"/>
                  <a:gd name="connsiteY3" fmla="*/ 19965 h 37898"/>
                  <a:gd name="connsiteX4" fmla="*/ 20344 w 37898"/>
                  <a:gd name="connsiteY4" fmla="*/ 40051 h 378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898" h="37898">
                    <a:moveTo>
                      <a:pt x="20344" y="40051"/>
                    </a:moveTo>
                    <a:cubicBezTo>
                      <a:pt x="9353" y="40177"/>
                      <a:pt x="258" y="31334"/>
                      <a:pt x="5" y="20344"/>
                    </a:cubicBezTo>
                    <a:cubicBezTo>
                      <a:pt x="-247" y="9416"/>
                      <a:pt x="8595" y="258"/>
                      <a:pt x="19649" y="5"/>
                    </a:cubicBezTo>
                    <a:cubicBezTo>
                      <a:pt x="31019" y="-247"/>
                      <a:pt x="40430" y="8848"/>
                      <a:pt x="40367" y="19965"/>
                    </a:cubicBezTo>
                    <a:cubicBezTo>
                      <a:pt x="40240" y="30955"/>
                      <a:pt x="31271" y="39924"/>
                      <a:pt x="20344" y="40051"/>
                    </a:cubicBezTo>
                    <a:close/>
                  </a:path>
                </a:pathLst>
              </a:custGeom>
              <a:noFill/>
              <a:ln w="25400" cap="flat">
                <a:solidFill>
                  <a:srgbClr val="FFFFFF"/>
                </a:solidFill>
                <a:prstDash val="solid"/>
                <a:miter/>
              </a:ln>
            </p:spPr>
            <p:txBody>
              <a:bodyPr rtlCol="0" anchor="ctr"/>
              <a:lstStyle/>
              <a:p>
                <a:endParaRPr lang="zh-TW" altLang="en-US"/>
              </a:p>
            </p:txBody>
          </p:sp>
        </p:grpSp>
      </p:grpSp>
      <p:grpSp>
        <p:nvGrpSpPr>
          <p:cNvPr id="340" name="群組 339">
            <a:extLst>
              <a:ext uri="{FF2B5EF4-FFF2-40B4-BE49-F238E27FC236}">
                <a16:creationId xmlns:a16="http://schemas.microsoft.com/office/drawing/2014/main" id="{3EA960E7-0EC2-4112-897D-6D01546CAF45}"/>
              </a:ext>
            </a:extLst>
          </p:cNvPr>
          <p:cNvGrpSpPr/>
          <p:nvPr/>
        </p:nvGrpSpPr>
        <p:grpSpPr>
          <a:xfrm>
            <a:off x="7825466" y="3026102"/>
            <a:ext cx="1870179" cy="1672483"/>
            <a:chOff x="8275596" y="3247697"/>
            <a:chExt cx="1870179" cy="1672483"/>
          </a:xfrm>
        </p:grpSpPr>
        <p:grpSp>
          <p:nvGrpSpPr>
            <p:cNvPr id="341" name="圖形 18">
              <a:extLst>
                <a:ext uri="{FF2B5EF4-FFF2-40B4-BE49-F238E27FC236}">
                  <a16:creationId xmlns:a16="http://schemas.microsoft.com/office/drawing/2014/main" id="{97303CB7-E817-4483-AE59-AB69A5AAFF58}"/>
                </a:ext>
              </a:extLst>
            </p:cNvPr>
            <p:cNvGrpSpPr/>
            <p:nvPr/>
          </p:nvGrpSpPr>
          <p:grpSpPr>
            <a:xfrm>
              <a:off x="8275596" y="3437991"/>
              <a:ext cx="1870179" cy="1482189"/>
              <a:chOff x="8338475" y="3282973"/>
              <a:chExt cx="1365427" cy="1085848"/>
            </a:xfrm>
          </p:grpSpPr>
          <p:sp>
            <p:nvSpPr>
              <p:cNvPr id="343" name="手繪多邊形: 圖案 342">
                <a:extLst>
                  <a:ext uri="{FF2B5EF4-FFF2-40B4-BE49-F238E27FC236}">
                    <a16:creationId xmlns:a16="http://schemas.microsoft.com/office/drawing/2014/main" id="{00D555F0-F244-425A-B719-5D94B5CE6096}"/>
                  </a:ext>
                </a:extLst>
              </p:cNvPr>
              <p:cNvSpPr/>
              <p:nvPr/>
            </p:nvSpPr>
            <p:spPr>
              <a:xfrm>
                <a:off x="8338475" y="3282974"/>
                <a:ext cx="1365427" cy="1085847"/>
              </a:xfrm>
              <a:custGeom>
                <a:avLst/>
                <a:gdLst>
                  <a:gd name="connsiteX0" fmla="*/ 1282256 w 1323975"/>
                  <a:gd name="connsiteY0" fmla="*/ 9525 h 1085850"/>
                  <a:gd name="connsiteX1" fmla="*/ 1315498 w 1323975"/>
                  <a:gd name="connsiteY1" fmla="*/ 42767 h 1085850"/>
                  <a:gd name="connsiteX2" fmla="*/ 1315498 w 1323975"/>
                  <a:gd name="connsiteY2" fmla="*/ 1045464 h 1085850"/>
                  <a:gd name="connsiteX3" fmla="*/ 1282256 w 1323975"/>
                  <a:gd name="connsiteY3" fmla="*/ 1078706 h 1085850"/>
                  <a:gd name="connsiteX4" fmla="*/ 42767 w 1323975"/>
                  <a:gd name="connsiteY4" fmla="*/ 1078706 h 1085850"/>
                  <a:gd name="connsiteX5" fmla="*/ 9525 w 1323975"/>
                  <a:gd name="connsiteY5" fmla="*/ 1045464 h 1085850"/>
                  <a:gd name="connsiteX6" fmla="*/ 9525 w 1323975"/>
                  <a:gd name="connsiteY6" fmla="*/ 42767 h 1085850"/>
                  <a:gd name="connsiteX7" fmla="*/ 42767 w 1323975"/>
                  <a:gd name="connsiteY7" fmla="*/ 9525 h 1085850"/>
                  <a:gd name="connsiteX8" fmla="*/ 1282256 w 1323975"/>
                  <a:gd name="connsiteY8" fmla="*/ 9525 h 1085850"/>
                  <a:gd name="connsiteX9" fmla="*/ 1282256 w 1323975"/>
                  <a:gd name="connsiteY9" fmla="*/ 0 h 1085850"/>
                  <a:gd name="connsiteX10" fmla="*/ 42767 w 1323975"/>
                  <a:gd name="connsiteY10" fmla="*/ 0 h 1085850"/>
                  <a:gd name="connsiteX11" fmla="*/ 0 w 1323975"/>
                  <a:gd name="connsiteY11" fmla="*/ 42767 h 1085850"/>
                  <a:gd name="connsiteX12" fmla="*/ 0 w 1323975"/>
                  <a:gd name="connsiteY12" fmla="*/ 1045464 h 1085850"/>
                  <a:gd name="connsiteX13" fmla="*/ 42767 w 1323975"/>
                  <a:gd name="connsiteY13" fmla="*/ 1088231 h 1085850"/>
                  <a:gd name="connsiteX14" fmla="*/ 1282256 w 1323975"/>
                  <a:gd name="connsiteY14" fmla="*/ 1088231 h 1085850"/>
                  <a:gd name="connsiteX15" fmla="*/ 1325023 w 1323975"/>
                  <a:gd name="connsiteY15" fmla="*/ 1045464 h 1085850"/>
                  <a:gd name="connsiteX16" fmla="*/ 1325023 w 1323975"/>
                  <a:gd name="connsiteY16" fmla="*/ 42767 h 1085850"/>
                  <a:gd name="connsiteX17" fmla="*/ 1282256 w 1323975"/>
                  <a:gd name="connsiteY17" fmla="*/ 0 h 1085850"/>
                  <a:gd name="connsiteX18" fmla="*/ 1282256 w 1323975"/>
                  <a:gd name="connsiteY18" fmla="*/ 0 h 10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323975" h="1085850">
                    <a:moveTo>
                      <a:pt x="1282256" y="9525"/>
                    </a:moveTo>
                    <a:cubicBezTo>
                      <a:pt x="1300639" y="9525"/>
                      <a:pt x="1315498" y="24479"/>
                      <a:pt x="1315498" y="42767"/>
                    </a:cubicBezTo>
                    <a:lnTo>
                      <a:pt x="1315498" y="1045464"/>
                    </a:lnTo>
                    <a:cubicBezTo>
                      <a:pt x="1315498" y="1063847"/>
                      <a:pt x="1300543" y="1078706"/>
                      <a:pt x="1282256" y="1078706"/>
                    </a:cubicBezTo>
                    <a:lnTo>
                      <a:pt x="42767" y="1078706"/>
                    </a:lnTo>
                    <a:cubicBezTo>
                      <a:pt x="24384" y="1078706"/>
                      <a:pt x="9525" y="1063752"/>
                      <a:pt x="9525" y="1045464"/>
                    </a:cubicBezTo>
                    <a:lnTo>
                      <a:pt x="9525" y="42767"/>
                    </a:lnTo>
                    <a:cubicBezTo>
                      <a:pt x="9525" y="24384"/>
                      <a:pt x="24479" y="9525"/>
                      <a:pt x="42767" y="9525"/>
                    </a:cubicBezTo>
                    <a:lnTo>
                      <a:pt x="1282256" y="9525"/>
                    </a:lnTo>
                    <a:moveTo>
                      <a:pt x="1282256" y="0"/>
                    </a:moveTo>
                    <a:lnTo>
                      <a:pt x="42767" y="0"/>
                    </a:lnTo>
                    <a:cubicBezTo>
                      <a:pt x="19145" y="0"/>
                      <a:pt x="0" y="19145"/>
                      <a:pt x="0" y="42767"/>
                    </a:cubicBezTo>
                    <a:lnTo>
                      <a:pt x="0" y="1045464"/>
                    </a:lnTo>
                    <a:cubicBezTo>
                      <a:pt x="0" y="1069086"/>
                      <a:pt x="19145" y="1088231"/>
                      <a:pt x="42767" y="1088231"/>
                    </a:cubicBezTo>
                    <a:lnTo>
                      <a:pt x="1282256" y="1088231"/>
                    </a:lnTo>
                    <a:cubicBezTo>
                      <a:pt x="1305878" y="1088231"/>
                      <a:pt x="1325023" y="1069086"/>
                      <a:pt x="1325023" y="1045464"/>
                    </a:cubicBezTo>
                    <a:lnTo>
                      <a:pt x="1325023" y="42767"/>
                    </a:lnTo>
                    <a:cubicBezTo>
                      <a:pt x="1325118" y="19145"/>
                      <a:pt x="1305878" y="0"/>
                      <a:pt x="1282256" y="0"/>
                    </a:cubicBezTo>
                    <a:lnTo>
                      <a:pt x="1282256" y="0"/>
                    </a:lnTo>
                    <a:close/>
                  </a:path>
                </a:pathLst>
              </a:custGeom>
              <a:solidFill>
                <a:srgbClr val="FFFFFF"/>
              </a:solidFill>
              <a:ln w="19050" cap="flat">
                <a:solidFill>
                  <a:srgbClr val="FFFFFF"/>
                </a:solidFill>
                <a:prstDash val="solid"/>
                <a:miter/>
              </a:ln>
            </p:spPr>
            <p:txBody>
              <a:bodyPr rtlCol="0" anchor="ctr"/>
              <a:lstStyle/>
              <a:p>
                <a:endParaRPr lang="zh-TW" altLang="en-US"/>
              </a:p>
            </p:txBody>
          </p:sp>
          <p:sp>
            <p:nvSpPr>
              <p:cNvPr id="344" name="手繪多邊形: 圖案 343">
                <a:extLst>
                  <a:ext uri="{FF2B5EF4-FFF2-40B4-BE49-F238E27FC236}">
                    <a16:creationId xmlns:a16="http://schemas.microsoft.com/office/drawing/2014/main" id="{35B259F0-393C-4233-8CCB-99E0B5E33C3C}"/>
                  </a:ext>
                </a:extLst>
              </p:cNvPr>
              <p:cNvSpPr/>
              <p:nvPr/>
            </p:nvSpPr>
            <p:spPr>
              <a:xfrm>
                <a:off x="8646399" y="3282973"/>
                <a:ext cx="9525" cy="1085847"/>
              </a:xfrm>
              <a:custGeom>
                <a:avLst/>
                <a:gdLst>
                  <a:gd name="connsiteX0" fmla="*/ 0 w 9525"/>
                  <a:gd name="connsiteY0" fmla="*/ 0 h 1085850"/>
                  <a:gd name="connsiteX1" fmla="*/ 9525 w 9525"/>
                  <a:gd name="connsiteY1" fmla="*/ 0 h 1085850"/>
                  <a:gd name="connsiteX2" fmla="*/ 9525 w 9525"/>
                  <a:gd name="connsiteY2" fmla="*/ 1088327 h 1085850"/>
                  <a:gd name="connsiteX3" fmla="*/ 0 w 9525"/>
                  <a:gd name="connsiteY3" fmla="*/ 1088327 h 1085850"/>
                </a:gdLst>
                <a:ahLst/>
                <a:cxnLst>
                  <a:cxn ang="0">
                    <a:pos x="connsiteX0" y="connsiteY0"/>
                  </a:cxn>
                  <a:cxn ang="0">
                    <a:pos x="connsiteX1" y="connsiteY1"/>
                  </a:cxn>
                  <a:cxn ang="0">
                    <a:pos x="connsiteX2" y="connsiteY2"/>
                  </a:cxn>
                  <a:cxn ang="0">
                    <a:pos x="connsiteX3" y="connsiteY3"/>
                  </a:cxn>
                </a:cxnLst>
                <a:rect l="l" t="t" r="r" b="b"/>
                <a:pathLst>
                  <a:path w="9525" h="1085850">
                    <a:moveTo>
                      <a:pt x="0" y="0"/>
                    </a:moveTo>
                    <a:lnTo>
                      <a:pt x="9525" y="0"/>
                    </a:lnTo>
                    <a:lnTo>
                      <a:pt x="9525" y="1088327"/>
                    </a:lnTo>
                    <a:lnTo>
                      <a:pt x="0" y="1088327"/>
                    </a:lnTo>
                    <a:close/>
                  </a:path>
                </a:pathLst>
              </a:custGeom>
              <a:solidFill>
                <a:srgbClr val="FFFFFF"/>
              </a:solidFill>
              <a:ln w="19050" cap="flat">
                <a:solidFill>
                  <a:schemeClr val="tx1"/>
                </a:solidFill>
                <a:prstDash val="solid"/>
                <a:miter/>
              </a:ln>
            </p:spPr>
            <p:txBody>
              <a:bodyPr rtlCol="0" anchor="ctr"/>
              <a:lstStyle/>
              <a:p>
                <a:endParaRPr lang="zh-TW" altLang="en-US"/>
              </a:p>
            </p:txBody>
          </p:sp>
          <p:sp>
            <p:nvSpPr>
              <p:cNvPr id="345" name="手繪多邊形: 圖案 344">
                <a:extLst>
                  <a:ext uri="{FF2B5EF4-FFF2-40B4-BE49-F238E27FC236}">
                    <a16:creationId xmlns:a16="http://schemas.microsoft.com/office/drawing/2014/main" id="{08ECE7B8-7A17-47C4-9647-CA578C61E446}"/>
                  </a:ext>
                </a:extLst>
              </p:cNvPr>
              <p:cNvSpPr/>
              <p:nvPr/>
            </p:nvSpPr>
            <p:spPr>
              <a:xfrm>
                <a:off x="8410585" y="4023444"/>
                <a:ext cx="161929" cy="85725"/>
              </a:xfrm>
              <a:custGeom>
                <a:avLst/>
                <a:gdLst>
                  <a:gd name="connsiteX0" fmla="*/ 151638 w 161925"/>
                  <a:gd name="connsiteY0" fmla="*/ 9525 h 85725"/>
                  <a:gd name="connsiteX1" fmla="*/ 156972 w 161925"/>
                  <a:gd name="connsiteY1" fmla="*/ 14859 h 85725"/>
                  <a:gd name="connsiteX2" fmla="*/ 156972 w 161925"/>
                  <a:gd name="connsiteY2" fmla="*/ 78296 h 85725"/>
                  <a:gd name="connsiteX3" fmla="*/ 151638 w 161925"/>
                  <a:gd name="connsiteY3" fmla="*/ 83629 h 85725"/>
                  <a:gd name="connsiteX4" fmla="*/ 14859 w 161925"/>
                  <a:gd name="connsiteY4" fmla="*/ 83629 h 85725"/>
                  <a:gd name="connsiteX5" fmla="*/ 9525 w 161925"/>
                  <a:gd name="connsiteY5" fmla="*/ 78296 h 85725"/>
                  <a:gd name="connsiteX6" fmla="*/ 9525 w 161925"/>
                  <a:gd name="connsiteY6" fmla="*/ 14859 h 85725"/>
                  <a:gd name="connsiteX7" fmla="*/ 14859 w 161925"/>
                  <a:gd name="connsiteY7" fmla="*/ 9525 h 85725"/>
                  <a:gd name="connsiteX8" fmla="*/ 151638 w 161925"/>
                  <a:gd name="connsiteY8" fmla="*/ 9525 h 85725"/>
                  <a:gd name="connsiteX9" fmla="*/ 151638 w 161925"/>
                  <a:gd name="connsiteY9" fmla="*/ 0 h 85725"/>
                  <a:gd name="connsiteX10" fmla="*/ 14859 w 161925"/>
                  <a:gd name="connsiteY10" fmla="*/ 0 h 85725"/>
                  <a:gd name="connsiteX11" fmla="*/ 0 w 161925"/>
                  <a:gd name="connsiteY11" fmla="*/ 14859 h 85725"/>
                  <a:gd name="connsiteX12" fmla="*/ 0 w 161925"/>
                  <a:gd name="connsiteY12" fmla="*/ 78296 h 85725"/>
                  <a:gd name="connsiteX13" fmla="*/ 14859 w 161925"/>
                  <a:gd name="connsiteY13" fmla="*/ 93154 h 85725"/>
                  <a:gd name="connsiteX14" fmla="*/ 151638 w 161925"/>
                  <a:gd name="connsiteY14" fmla="*/ 93154 h 85725"/>
                  <a:gd name="connsiteX15" fmla="*/ 166497 w 161925"/>
                  <a:gd name="connsiteY15" fmla="*/ 78296 h 85725"/>
                  <a:gd name="connsiteX16" fmla="*/ 166497 w 161925"/>
                  <a:gd name="connsiteY16" fmla="*/ 14859 h 85725"/>
                  <a:gd name="connsiteX17" fmla="*/ 151638 w 161925"/>
                  <a:gd name="connsiteY17" fmla="*/ 0 h 85725"/>
                  <a:gd name="connsiteX18" fmla="*/ 151638 w 161925"/>
                  <a:gd name="connsiteY18" fmla="*/ 0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85725">
                    <a:moveTo>
                      <a:pt x="151638" y="9525"/>
                    </a:moveTo>
                    <a:cubicBezTo>
                      <a:pt x="154591" y="9525"/>
                      <a:pt x="156972" y="11906"/>
                      <a:pt x="156972" y="14859"/>
                    </a:cubicBezTo>
                    <a:lnTo>
                      <a:pt x="156972" y="78296"/>
                    </a:lnTo>
                    <a:cubicBezTo>
                      <a:pt x="156972" y="81248"/>
                      <a:pt x="154591" y="83629"/>
                      <a:pt x="151638" y="83629"/>
                    </a:cubicBezTo>
                    <a:lnTo>
                      <a:pt x="14859" y="83629"/>
                    </a:lnTo>
                    <a:cubicBezTo>
                      <a:pt x="11906" y="83629"/>
                      <a:pt x="9525" y="81248"/>
                      <a:pt x="9525" y="78296"/>
                    </a:cubicBezTo>
                    <a:lnTo>
                      <a:pt x="9525" y="14859"/>
                    </a:lnTo>
                    <a:cubicBezTo>
                      <a:pt x="9525" y="11906"/>
                      <a:pt x="11906" y="9525"/>
                      <a:pt x="14859" y="9525"/>
                    </a:cubicBezTo>
                    <a:lnTo>
                      <a:pt x="151638" y="9525"/>
                    </a:lnTo>
                    <a:moveTo>
                      <a:pt x="151638" y="0"/>
                    </a:moveTo>
                    <a:lnTo>
                      <a:pt x="14859" y="0"/>
                    </a:lnTo>
                    <a:cubicBezTo>
                      <a:pt x="6667" y="0"/>
                      <a:pt x="0" y="6668"/>
                      <a:pt x="0" y="14859"/>
                    </a:cubicBezTo>
                    <a:lnTo>
                      <a:pt x="0" y="78296"/>
                    </a:lnTo>
                    <a:cubicBezTo>
                      <a:pt x="0" y="86487"/>
                      <a:pt x="6667" y="93154"/>
                      <a:pt x="14859" y="93154"/>
                    </a:cubicBezTo>
                    <a:lnTo>
                      <a:pt x="151638" y="93154"/>
                    </a:lnTo>
                    <a:cubicBezTo>
                      <a:pt x="159830" y="93154"/>
                      <a:pt x="166497" y="86487"/>
                      <a:pt x="166497" y="78296"/>
                    </a:cubicBezTo>
                    <a:lnTo>
                      <a:pt x="166497" y="14859"/>
                    </a:lnTo>
                    <a:cubicBezTo>
                      <a:pt x="166497" y="6668"/>
                      <a:pt x="159830" y="0"/>
                      <a:pt x="151638" y="0"/>
                    </a:cubicBezTo>
                    <a:lnTo>
                      <a:pt x="151638" y="0"/>
                    </a:lnTo>
                    <a:close/>
                  </a:path>
                </a:pathLst>
              </a:custGeom>
              <a:solidFill>
                <a:srgbClr val="FFFFFF"/>
              </a:solidFill>
              <a:ln w="19050" cap="flat">
                <a:noFill/>
                <a:prstDash val="solid"/>
                <a:miter/>
              </a:ln>
            </p:spPr>
            <p:txBody>
              <a:bodyPr rtlCol="0" anchor="ctr"/>
              <a:lstStyle/>
              <a:p>
                <a:endParaRPr lang="zh-TW" altLang="en-US"/>
              </a:p>
            </p:txBody>
          </p:sp>
          <p:sp>
            <p:nvSpPr>
              <p:cNvPr id="346" name="手繪多邊形: 圖案 345">
                <a:extLst>
                  <a:ext uri="{FF2B5EF4-FFF2-40B4-BE49-F238E27FC236}">
                    <a16:creationId xmlns:a16="http://schemas.microsoft.com/office/drawing/2014/main" id="{AAA7D935-F1E2-4706-BB4F-BADB59992938}"/>
                  </a:ext>
                </a:extLst>
              </p:cNvPr>
              <p:cNvSpPr/>
              <p:nvPr/>
            </p:nvSpPr>
            <p:spPr>
              <a:xfrm>
                <a:off x="8410585" y="4169939"/>
                <a:ext cx="161929" cy="133350"/>
              </a:xfrm>
              <a:custGeom>
                <a:avLst/>
                <a:gdLst>
                  <a:gd name="connsiteX0" fmla="*/ 152019 w 161925"/>
                  <a:gd name="connsiteY0" fmla="*/ 9525 h 133350"/>
                  <a:gd name="connsiteX1" fmla="*/ 156972 w 161925"/>
                  <a:gd name="connsiteY1" fmla="*/ 14478 h 133350"/>
                  <a:gd name="connsiteX2" fmla="*/ 156972 w 161925"/>
                  <a:gd name="connsiteY2" fmla="*/ 122587 h 133350"/>
                  <a:gd name="connsiteX3" fmla="*/ 152019 w 161925"/>
                  <a:gd name="connsiteY3" fmla="*/ 127540 h 133350"/>
                  <a:gd name="connsiteX4" fmla="*/ 14478 w 161925"/>
                  <a:gd name="connsiteY4" fmla="*/ 127540 h 133350"/>
                  <a:gd name="connsiteX5" fmla="*/ 9525 w 161925"/>
                  <a:gd name="connsiteY5" fmla="*/ 122587 h 133350"/>
                  <a:gd name="connsiteX6" fmla="*/ 9525 w 161925"/>
                  <a:gd name="connsiteY6" fmla="*/ 14478 h 133350"/>
                  <a:gd name="connsiteX7" fmla="*/ 14478 w 161925"/>
                  <a:gd name="connsiteY7" fmla="*/ 9525 h 133350"/>
                  <a:gd name="connsiteX8" fmla="*/ 152019 w 161925"/>
                  <a:gd name="connsiteY8" fmla="*/ 9525 h 133350"/>
                  <a:gd name="connsiteX9" fmla="*/ 152019 w 161925"/>
                  <a:gd name="connsiteY9" fmla="*/ 0 h 133350"/>
                  <a:gd name="connsiteX10" fmla="*/ 14478 w 161925"/>
                  <a:gd name="connsiteY10" fmla="*/ 0 h 133350"/>
                  <a:gd name="connsiteX11" fmla="*/ 0 w 161925"/>
                  <a:gd name="connsiteY11" fmla="*/ 14478 h 133350"/>
                  <a:gd name="connsiteX12" fmla="*/ 0 w 161925"/>
                  <a:gd name="connsiteY12" fmla="*/ 122587 h 133350"/>
                  <a:gd name="connsiteX13" fmla="*/ 14478 w 161925"/>
                  <a:gd name="connsiteY13" fmla="*/ 137065 h 133350"/>
                  <a:gd name="connsiteX14" fmla="*/ 152114 w 161925"/>
                  <a:gd name="connsiteY14" fmla="*/ 137065 h 133350"/>
                  <a:gd name="connsiteX15" fmla="*/ 166592 w 161925"/>
                  <a:gd name="connsiteY15" fmla="*/ 122587 h 133350"/>
                  <a:gd name="connsiteX16" fmla="*/ 166592 w 161925"/>
                  <a:gd name="connsiteY16" fmla="*/ 14478 h 133350"/>
                  <a:gd name="connsiteX17" fmla="*/ 152019 w 161925"/>
                  <a:gd name="connsiteY17" fmla="*/ 0 h 133350"/>
                  <a:gd name="connsiteX18" fmla="*/ 152019 w 161925"/>
                  <a:gd name="connsiteY18" fmla="*/ 0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1925" h="133350">
                    <a:moveTo>
                      <a:pt x="152019" y="9525"/>
                    </a:moveTo>
                    <a:cubicBezTo>
                      <a:pt x="154781" y="9525"/>
                      <a:pt x="156972" y="11716"/>
                      <a:pt x="156972" y="14478"/>
                    </a:cubicBezTo>
                    <a:lnTo>
                      <a:pt x="156972" y="122587"/>
                    </a:lnTo>
                    <a:cubicBezTo>
                      <a:pt x="156972" y="125349"/>
                      <a:pt x="154781" y="127540"/>
                      <a:pt x="152019" y="127540"/>
                    </a:cubicBezTo>
                    <a:lnTo>
                      <a:pt x="14478" y="127540"/>
                    </a:lnTo>
                    <a:cubicBezTo>
                      <a:pt x="11716" y="127540"/>
                      <a:pt x="9525" y="125349"/>
                      <a:pt x="9525" y="122587"/>
                    </a:cubicBezTo>
                    <a:lnTo>
                      <a:pt x="9525" y="14478"/>
                    </a:lnTo>
                    <a:cubicBezTo>
                      <a:pt x="9525" y="11716"/>
                      <a:pt x="11716" y="9525"/>
                      <a:pt x="14478" y="9525"/>
                    </a:cubicBezTo>
                    <a:lnTo>
                      <a:pt x="152019" y="9525"/>
                    </a:lnTo>
                    <a:moveTo>
                      <a:pt x="152019" y="0"/>
                    </a:moveTo>
                    <a:lnTo>
                      <a:pt x="14478" y="0"/>
                    </a:lnTo>
                    <a:cubicBezTo>
                      <a:pt x="6477" y="0"/>
                      <a:pt x="0" y="6477"/>
                      <a:pt x="0" y="14478"/>
                    </a:cubicBezTo>
                    <a:lnTo>
                      <a:pt x="0" y="122587"/>
                    </a:lnTo>
                    <a:cubicBezTo>
                      <a:pt x="0" y="130588"/>
                      <a:pt x="6477" y="137065"/>
                      <a:pt x="14478" y="137065"/>
                    </a:cubicBezTo>
                    <a:lnTo>
                      <a:pt x="152114" y="137065"/>
                    </a:lnTo>
                    <a:cubicBezTo>
                      <a:pt x="160115" y="137065"/>
                      <a:pt x="166592" y="130588"/>
                      <a:pt x="166592" y="122587"/>
                    </a:cubicBezTo>
                    <a:lnTo>
                      <a:pt x="166592" y="14478"/>
                    </a:lnTo>
                    <a:cubicBezTo>
                      <a:pt x="166497" y="6477"/>
                      <a:pt x="160020" y="0"/>
                      <a:pt x="152019" y="0"/>
                    </a:cubicBezTo>
                    <a:lnTo>
                      <a:pt x="152019" y="0"/>
                    </a:lnTo>
                    <a:close/>
                  </a:path>
                </a:pathLst>
              </a:custGeom>
              <a:solidFill>
                <a:srgbClr val="FFFFFF"/>
              </a:solidFill>
              <a:ln w="19050" cap="flat">
                <a:noFill/>
                <a:prstDash val="solid"/>
                <a:miter/>
              </a:ln>
            </p:spPr>
            <p:txBody>
              <a:bodyPr rtlCol="0" anchor="ctr"/>
              <a:lstStyle/>
              <a:p>
                <a:endParaRPr lang="zh-TW" altLang="en-US"/>
              </a:p>
            </p:txBody>
          </p:sp>
          <p:sp>
            <p:nvSpPr>
              <p:cNvPr id="347" name="手繪多邊形: 圖案 346">
                <a:extLst>
                  <a:ext uri="{FF2B5EF4-FFF2-40B4-BE49-F238E27FC236}">
                    <a16:creationId xmlns:a16="http://schemas.microsoft.com/office/drawing/2014/main" id="{8A22EEAB-0DEF-4BA5-8AE3-D050CF918B35}"/>
                  </a:ext>
                </a:extLst>
              </p:cNvPr>
              <p:cNvSpPr/>
              <p:nvPr/>
            </p:nvSpPr>
            <p:spPr>
              <a:xfrm>
                <a:off x="9105639"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2" y="16383"/>
                      <a:pt x="149162" y="24860"/>
                    </a:cubicBezTo>
                    <a:lnTo>
                      <a:pt x="149162" y="650653"/>
                    </a:lnTo>
                    <a:cubicBezTo>
                      <a:pt x="149162"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48" name="手繪多邊形: 圖案 347">
                <a:extLst>
                  <a:ext uri="{FF2B5EF4-FFF2-40B4-BE49-F238E27FC236}">
                    <a16:creationId xmlns:a16="http://schemas.microsoft.com/office/drawing/2014/main" id="{8EF64CF7-42A6-4B92-A101-954699BFEAFC}"/>
                  </a:ext>
                </a:extLst>
              </p:cNvPr>
              <p:cNvSpPr/>
              <p:nvPr/>
            </p:nvSpPr>
            <p:spPr>
              <a:xfrm>
                <a:off x="9105639"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349" name="手繪多邊形: 圖案 348">
                <a:extLst>
                  <a:ext uri="{FF2B5EF4-FFF2-40B4-BE49-F238E27FC236}">
                    <a16:creationId xmlns:a16="http://schemas.microsoft.com/office/drawing/2014/main" id="{564541C6-EE88-4628-83F6-6AEFE9990BAE}"/>
                  </a:ext>
                </a:extLst>
              </p:cNvPr>
              <p:cNvSpPr/>
              <p:nvPr/>
            </p:nvSpPr>
            <p:spPr>
              <a:xfrm>
                <a:off x="8918088" y="3356506"/>
                <a:ext cx="152404" cy="666748"/>
              </a:xfrm>
              <a:custGeom>
                <a:avLst/>
                <a:gdLst>
                  <a:gd name="connsiteX0" fmla="*/ 133826 w 152400"/>
                  <a:gd name="connsiteY0" fmla="*/ 9525 h 666750"/>
                  <a:gd name="connsiteX1" fmla="*/ 149162 w 152400"/>
                  <a:gd name="connsiteY1" fmla="*/ 24860 h 666750"/>
                  <a:gd name="connsiteX2" fmla="*/ 149162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2" y="16383"/>
                      <a:pt x="149162" y="24860"/>
                    </a:cubicBezTo>
                    <a:lnTo>
                      <a:pt x="149162" y="650653"/>
                    </a:lnTo>
                    <a:cubicBezTo>
                      <a:pt x="149162"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687"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50" name="手繪多邊形: 圖案 349">
                <a:extLst>
                  <a:ext uri="{FF2B5EF4-FFF2-40B4-BE49-F238E27FC236}">
                    <a16:creationId xmlns:a16="http://schemas.microsoft.com/office/drawing/2014/main" id="{69C3DBF1-9A85-459A-B06A-77069C70C1E6}"/>
                  </a:ext>
                </a:extLst>
              </p:cNvPr>
              <p:cNvSpPr/>
              <p:nvPr/>
            </p:nvSpPr>
            <p:spPr>
              <a:xfrm>
                <a:off x="8918088"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57" name="手繪多邊形: 圖案 356">
                <a:extLst>
                  <a:ext uri="{FF2B5EF4-FFF2-40B4-BE49-F238E27FC236}">
                    <a16:creationId xmlns:a16="http://schemas.microsoft.com/office/drawing/2014/main" id="{D015BCAA-6F5A-441D-BE8A-FF1551F8CEA6}"/>
                  </a:ext>
                </a:extLst>
              </p:cNvPr>
              <p:cNvSpPr/>
              <p:nvPr/>
            </p:nvSpPr>
            <p:spPr>
              <a:xfrm>
                <a:off x="8730631" y="3356506"/>
                <a:ext cx="152404" cy="666748"/>
              </a:xfrm>
              <a:custGeom>
                <a:avLst/>
                <a:gdLst>
                  <a:gd name="connsiteX0" fmla="*/ 133731 w 152400"/>
                  <a:gd name="connsiteY0" fmla="*/ 9525 h 666750"/>
                  <a:gd name="connsiteX1" fmla="*/ 149066 w 152400"/>
                  <a:gd name="connsiteY1" fmla="*/ 24860 h 666750"/>
                  <a:gd name="connsiteX2" fmla="*/ 149066 w 152400"/>
                  <a:gd name="connsiteY2" fmla="*/ 650653 h 666750"/>
                  <a:gd name="connsiteX3" fmla="*/ 133731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731 w 152400"/>
                  <a:gd name="connsiteY8" fmla="*/ 9525 h 666750"/>
                  <a:gd name="connsiteX9" fmla="*/ 133731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7 w 152400"/>
                  <a:gd name="connsiteY15" fmla="*/ 650653 h 666750"/>
                  <a:gd name="connsiteX16" fmla="*/ 158687 w 152400"/>
                  <a:gd name="connsiteY16" fmla="*/ 24860 h 666750"/>
                  <a:gd name="connsiteX17" fmla="*/ 133731 w 152400"/>
                  <a:gd name="connsiteY17" fmla="*/ 0 h 666750"/>
                  <a:gd name="connsiteX18" fmla="*/ 133731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731" y="9525"/>
                    </a:moveTo>
                    <a:cubicBezTo>
                      <a:pt x="142208" y="9525"/>
                      <a:pt x="149066" y="16383"/>
                      <a:pt x="149066" y="24860"/>
                    </a:cubicBezTo>
                    <a:lnTo>
                      <a:pt x="149066" y="650653"/>
                    </a:lnTo>
                    <a:cubicBezTo>
                      <a:pt x="149066" y="659130"/>
                      <a:pt x="142208" y="665988"/>
                      <a:pt x="133731" y="665988"/>
                    </a:cubicBezTo>
                    <a:lnTo>
                      <a:pt x="24860" y="665988"/>
                    </a:lnTo>
                    <a:cubicBezTo>
                      <a:pt x="16383" y="665988"/>
                      <a:pt x="9525" y="659130"/>
                      <a:pt x="9525" y="650653"/>
                    </a:cubicBezTo>
                    <a:lnTo>
                      <a:pt x="9525" y="24860"/>
                    </a:lnTo>
                    <a:cubicBezTo>
                      <a:pt x="9525" y="16383"/>
                      <a:pt x="16383" y="9525"/>
                      <a:pt x="24860" y="9525"/>
                    </a:cubicBezTo>
                    <a:lnTo>
                      <a:pt x="133731" y="9525"/>
                    </a:lnTo>
                    <a:moveTo>
                      <a:pt x="133731"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7" y="664369"/>
                      <a:pt x="158687" y="650653"/>
                    </a:cubicBezTo>
                    <a:lnTo>
                      <a:pt x="158687" y="24860"/>
                    </a:lnTo>
                    <a:cubicBezTo>
                      <a:pt x="158591" y="11049"/>
                      <a:pt x="147542" y="0"/>
                      <a:pt x="133731" y="0"/>
                    </a:cubicBezTo>
                    <a:lnTo>
                      <a:pt x="133731"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58" name="手繪多邊形: 圖案 357">
                <a:extLst>
                  <a:ext uri="{FF2B5EF4-FFF2-40B4-BE49-F238E27FC236}">
                    <a16:creationId xmlns:a16="http://schemas.microsoft.com/office/drawing/2014/main" id="{1CA9BBAE-5A24-485E-97E3-30DA67007E3C}"/>
                  </a:ext>
                </a:extLst>
              </p:cNvPr>
              <p:cNvSpPr/>
              <p:nvPr/>
            </p:nvSpPr>
            <p:spPr>
              <a:xfrm>
                <a:off x="8730631"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359" name="手繪多邊形: 圖案 358">
                <a:extLst>
                  <a:ext uri="{FF2B5EF4-FFF2-40B4-BE49-F238E27FC236}">
                    <a16:creationId xmlns:a16="http://schemas.microsoft.com/office/drawing/2014/main" id="{6E8E57DB-7CB0-4460-9A43-5F9C2CDE434E}"/>
                  </a:ext>
                </a:extLst>
              </p:cNvPr>
              <p:cNvSpPr/>
              <p:nvPr/>
            </p:nvSpPr>
            <p:spPr>
              <a:xfrm>
                <a:off x="9293191" y="3356506"/>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4" y="9525"/>
                      <a:pt x="149161" y="16383"/>
                      <a:pt x="149161" y="24860"/>
                    </a:cubicBezTo>
                    <a:lnTo>
                      <a:pt x="149161" y="650653"/>
                    </a:lnTo>
                    <a:cubicBezTo>
                      <a:pt x="149161" y="659130"/>
                      <a:pt x="142304"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62" name="手繪多邊形: 圖案 361">
                <a:extLst>
                  <a:ext uri="{FF2B5EF4-FFF2-40B4-BE49-F238E27FC236}">
                    <a16:creationId xmlns:a16="http://schemas.microsoft.com/office/drawing/2014/main" id="{D13963BA-B7C0-4F01-951E-8D685E102288}"/>
                  </a:ext>
                </a:extLst>
              </p:cNvPr>
              <p:cNvSpPr/>
              <p:nvPr/>
            </p:nvSpPr>
            <p:spPr>
              <a:xfrm>
                <a:off x="9293191" y="3886952"/>
                <a:ext cx="152404" cy="9525"/>
              </a:xfrm>
              <a:custGeom>
                <a:avLst/>
                <a:gdLst>
                  <a:gd name="connsiteX0" fmla="*/ 0 w 152400"/>
                  <a:gd name="connsiteY0" fmla="*/ 0 h 9525"/>
                  <a:gd name="connsiteX1" fmla="*/ 158687 w 152400"/>
                  <a:gd name="connsiteY1" fmla="*/ 0 h 9525"/>
                  <a:gd name="connsiteX2" fmla="*/ 158687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7" y="0"/>
                    </a:lnTo>
                    <a:lnTo>
                      <a:pt x="158687"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363" name="手繪多邊形: 圖案 362">
                <a:extLst>
                  <a:ext uri="{FF2B5EF4-FFF2-40B4-BE49-F238E27FC236}">
                    <a16:creationId xmlns:a16="http://schemas.microsoft.com/office/drawing/2014/main" id="{42FB4F75-CF46-4AFE-A5C4-BAAF7EBE9291}"/>
                  </a:ext>
                </a:extLst>
              </p:cNvPr>
              <p:cNvSpPr/>
              <p:nvPr/>
            </p:nvSpPr>
            <p:spPr>
              <a:xfrm>
                <a:off x="9480742" y="3356507"/>
                <a:ext cx="152404" cy="666748"/>
              </a:xfrm>
              <a:custGeom>
                <a:avLst/>
                <a:gdLst>
                  <a:gd name="connsiteX0" fmla="*/ 133826 w 152400"/>
                  <a:gd name="connsiteY0" fmla="*/ 9525 h 666750"/>
                  <a:gd name="connsiteX1" fmla="*/ 149161 w 152400"/>
                  <a:gd name="connsiteY1" fmla="*/ 24860 h 666750"/>
                  <a:gd name="connsiteX2" fmla="*/ 149161 w 152400"/>
                  <a:gd name="connsiteY2" fmla="*/ 650653 h 666750"/>
                  <a:gd name="connsiteX3" fmla="*/ 133826 w 152400"/>
                  <a:gd name="connsiteY3" fmla="*/ 665988 h 666750"/>
                  <a:gd name="connsiteX4" fmla="*/ 24860 w 152400"/>
                  <a:gd name="connsiteY4" fmla="*/ 665988 h 666750"/>
                  <a:gd name="connsiteX5" fmla="*/ 9525 w 152400"/>
                  <a:gd name="connsiteY5" fmla="*/ 650653 h 666750"/>
                  <a:gd name="connsiteX6" fmla="*/ 9525 w 152400"/>
                  <a:gd name="connsiteY6" fmla="*/ 24860 h 666750"/>
                  <a:gd name="connsiteX7" fmla="*/ 24860 w 152400"/>
                  <a:gd name="connsiteY7" fmla="*/ 9525 h 666750"/>
                  <a:gd name="connsiteX8" fmla="*/ 133826 w 152400"/>
                  <a:gd name="connsiteY8" fmla="*/ 9525 h 666750"/>
                  <a:gd name="connsiteX9" fmla="*/ 133826 w 152400"/>
                  <a:gd name="connsiteY9" fmla="*/ 0 h 666750"/>
                  <a:gd name="connsiteX10" fmla="*/ 24860 w 152400"/>
                  <a:gd name="connsiteY10" fmla="*/ 0 h 666750"/>
                  <a:gd name="connsiteX11" fmla="*/ 0 w 152400"/>
                  <a:gd name="connsiteY11" fmla="*/ 24860 h 666750"/>
                  <a:gd name="connsiteX12" fmla="*/ 0 w 152400"/>
                  <a:gd name="connsiteY12" fmla="*/ 650653 h 666750"/>
                  <a:gd name="connsiteX13" fmla="*/ 24860 w 152400"/>
                  <a:gd name="connsiteY13" fmla="*/ 675513 h 666750"/>
                  <a:gd name="connsiteX14" fmla="*/ 133826 w 152400"/>
                  <a:gd name="connsiteY14" fmla="*/ 675513 h 666750"/>
                  <a:gd name="connsiteX15" fmla="*/ 158686 w 152400"/>
                  <a:gd name="connsiteY15" fmla="*/ 650653 h 666750"/>
                  <a:gd name="connsiteX16" fmla="*/ 158686 w 152400"/>
                  <a:gd name="connsiteY16" fmla="*/ 24860 h 666750"/>
                  <a:gd name="connsiteX17" fmla="*/ 133826 w 152400"/>
                  <a:gd name="connsiteY17" fmla="*/ 0 h 666750"/>
                  <a:gd name="connsiteX18" fmla="*/ 133826 w 152400"/>
                  <a:gd name="connsiteY18"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2400" h="666750">
                    <a:moveTo>
                      <a:pt x="133826" y="9525"/>
                    </a:moveTo>
                    <a:cubicBezTo>
                      <a:pt x="142303" y="9525"/>
                      <a:pt x="149161" y="16383"/>
                      <a:pt x="149161" y="24860"/>
                    </a:cubicBezTo>
                    <a:lnTo>
                      <a:pt x="149161" y="650653"/>
                    </a:lnTo>
                    <a:cubicBezTo>
                      <a:pt x="149161" y="659130"/>
                      <a:pt x="142303" y="665988"/>
                      <a:pt x="133826" y="665988"/>
                    </a:cubicBezTo>
                    <a:lnTo>
                      <a:pt x="24860" y="665988"/>
                    </a:lnTo>
                    <a:cubicBezTo>
                      <a:pt x="16383" y="665988"/>
                      <a:pt x="9525" y="659130"/>
                      <a:pt x="9525" y="650653"/>
                    </a:cubicBezTo>
                    <a:lnTo>
                      <a:pt x="9525" y="24860"/>
                    </a:lnTo>
                    <a:cubicBezTo>
                      <a:pt x="9525" y="16383"/>
                      <a:pt x="16383" y="9525"/>
                      <a:pt x="24860" y="9525"/>
                    </a:cubicBezTo>
                    <a:lnTo>
                      <a:pt x="133826" y="9525"/>
                    </a:lnTo>
                    <a:moveTo>
                      <a:pt x="133826" y="0"/>
                    </a:moveTo>
                    <a:lnTo>
                      <a:pt x="24860" y="0"/>
                    </a:lnTo>
                    <a:cubicBezTo>
                      <a:pt x="11144" y="0"/>
                      <a:pt x="0" y="11144"/>
                      <a:pt x="0" y="24860"/>
                    </a:cubicBezTo>
                    <a:lnTo>
                      <a:pt x="0" y="650653"/>
                    </a:lnTo>
                    <a:cubicBezTo>
                      <a:pt x="0" y="664369"/>
                      <a:pt x="11144" y="675513"/>
                      <a:pt x="24860" y="675513"/>
                    </a:cubicBezTo>
                    <a:lnTo>
                      <a:pt x="133826" y="675513"/>
                    </a:lnTo>
                    <a:cubicBezTo>
                      <a:pt x="147542" y="675513"/>
                      <a:pt x="158686" y="664369"/>
                      <a:pt x="158686" y="650653"/>
                    </a:cubicBezTo>
                    <a:lnTo>
                      <a:pt x="158686" y="24860"/>
                    </a:lnTo>
                    <a:cubicBezTo>
                      <a:pt x="158686" y="11049"/>
                      <a:pt x="147542" y="0"/>
                      <a:pt x="133826" y="0"/>
                    </a:cubicBezTo>
                    <a:lnTo>
                      <a:pt x="133826"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64" name="手繪多邊形: 圖案 363">
                <a:extLst>
                  <a:ext uri="{FF2B5EF4-FFF2-40B4-BE49-F238E27FC236}">
                    <a16:creationId xmlns:a16="http://schemas.microsoft.com/office/drawing/2014/main" id="{AC477643-BD59-4470-AA19-065CCCB8BAB3}"/>
                  </a:ext>
                </a:extLst>
              </p:cNvPr>
              <p:cNvSpPr/>
              <p:nvPr/>
            </p:nvSpPr>
            <p:spPr>
              <a:xfrm>
                <a:off x="9480742" y="3886952"/>
                <a:ext cx="152404" cy="9525"/>
              </a:xfrm>
              <a:custGeom>
                <a:avLst/>
                <a:gdLst>
                  <a:gd name="connsiteX0" fmla="*/ 0 w 152400"/>
                  <a:gd name="connsiteY0" fmla="*/ 0 h 9525"/>
                  <a:gd name="connsiteX1" fmla="*/ 158686 w 152400"/>
                  <a:gd name="connsiteY1" fmla="*/ 0 h 9525"/>
                  <a:gd name="connsiteX2" fmla="*/ 158686 w 152400"/>
                  <a:gd name="connsiteY2" fmla="*/ 9525 h 9525"/>
                  <a:gd name="connsiteX3" fmla="*/ 0 w 152400"/>
                  <a:gd name="connsiteY3" fmla="*/ 9525 h 9525"/>
                </a:gdLst>
                <a:ahLst/>
                <a:cxnLst>
                  <a:cxn ang="0">
                    <a:pos x="connsiteX0" y="connsiteY0"/>
                  </a:cxn>
                  <a:cxn ang="0">
                    <a:pos x="connsiteX1" y="connsiteY1"/>
                  </a:cxn>
                  <a:cxn ang="0">
                    <a:pos x="connsiteX2" y="connsiteY2"/>
                  </a:cxn>
                  <a:cxn ang="0">
                    <a:pos x="connsiteX3" y="connsiteY3"/>
                  </a:cxn>
                </a:cxnLst>
                <a:rect l="l" t="t" r="r" b="b"/>
                <a:pathLst>
                  <a:path w="152400" h="9525">
                    <a:moveTo>
                      <a:pt x="0" y="0"/>
                    </a:moveTo>
                    <a:lnTo>
                      <a:pt x="158686" y="0"/>
                    </a:lnTo>
                    <a:lnTo>
                      <a:pt x="158686" y="9525"/>
                    </a:lnTo>
                    <a:lnTo>
                      <a:pt x="0" y="9525"/>
                    </a:lnTo>
                    <a:close/>
                  </a:path>
                </a:pathLst>
              </a:custGeom>
              <a:solidFill>
                <a:srgbClr val="FFFFFF"/>
              </a:solidFill>
              <a:ln w="19050" cap="flat">
                <a:noFill/>
                <a:prstDash val="solid"/>
                <a:miter/>
              </a:ln>
            </p:spPr>
            <p:txBody>
              <a:bodyPr rtlCol="0" anchor="ctr"/>
              <a:lstStyle/>
              <a:p>
                <a:endParaRPr lang="zh-TW" altLang="en-US"/>
              </a:p>
            </p:txBody>
          </p:sp>
          <p:sp>
            <p:nvSpPr>
              <p:cNvPr id="365" name="手繪多邊形: 圖案 364">
                <a:extLst>
                  <a:ext uri="{FF2B5EF4-FFF2-40B4-BE49-F238E27FC236}">
                    <a16:creationId xmlns:a16="http://schemas.microsoft.com/office/drawing/2014/main" id="{B4788D58-054A-4E3F-8F71-2E7ABB9D8431}"/>
                  </a:ext>
                </a:extLst>
              </p:cNvPr>
              <p:cNvSpPr/>
              <p:nvPr/>
            </p:nvSpPr>
            <p:spPr>
              <a:xfrm>
                <a:off x="8501074" y="3357745"/>
                <a:ext cx="47626" cy="38100"/>
              </a:xfrm>
              <a:custGeom>
                <a:avLst/>
                <a:gdLst>
                  <a:gd name="connsiteX0" fmla="*/ 39148 w 47625"/>
                  <a:gd name="connsiteY0" fmla="*/ 0 h 38100"/>
                  <a:gd name="connsiteX1" fmla="*/ 11049 w 47625"/>
                  <a:gd name="connsiteY1" fmla="*/ 0 h 38100"/>
                  <a:gd name="connsiteX2" fmla="*/ 2857 w 47625"/>
                  <a:gd name="connsiteY2" fmla="*/ 2286 h 38100"/>
                  <a:gd name="connsiteX3" fmla="*/ 0 w 47625"/>
                  <a:gd name="connsiteY3" fmla="*/ 8477 h 38100"/>
                  <a:gd name="connsiteX4" fmla="*/ 0 w 47625"/>
                  <a:gd name="connsiteY4" fmla="*/ 38671 h 38100"/>
                  <a:gd name="connsiteX5" fmla="*/ 14668 w 47625"/>
                  <a:gd name="connsiteY5" fmla="*/ 38671 h 38100"/>
                  <a:gd name="connsiteX6" fmla="*/ 14668 w 47625"/>
                  <a:gd name="connsiteY6" fmla="*/ 28384 h 38100"/>
                  <a:gd name="connsiteX7" fmla="*/ 35338 w 47625"/>
                  <a:gd name="connsiteY7" fmla="*/ 28384 h 38100"/>
                  <a:gd name="connsiteX8" fmla="*/ 35338 w 47625"/>
                  <a:gd name="connsiteY8" fmla="*/ 38671 h 38100"/>
                  <a:gd name="connsiteX9" fmla="*/ 50102 w 47625"/>
                  <a:gd name="connsiteY9" fmla="*/ 38671 h 38100"/>
                  <a:gd name="connsiteX10" fmla="*/ 50102 w 47625"/>
                  <a:gd name="connsiteY10" fmla="*/ 8382 h 38100"/>
                  <a:gd name="connsiteX11" fmla="*/ 47244 w 47625"/>
                  <a:gd name="connsiteY11" fmla="*/ 2191 h 38100"/>
                  <a:gd name="connsiteX12" fmla="*/ 39148 w 47625"/>
                  <a:gd name="connsiteY12" fmla="*/ 0 h 38100"/>
                  <a:gd name="connsiteX13" fmla="*/ 39148 w 47625"/>
                  <a:gd name="connsiteY13" fmla="*/ 0 h 38100"/>
                  <a:gd name="connsiteX14" fmla="*/ 14764 w 47625"/>
                  <a:gd name="connsiteY14" fmla="*/ 21241 h 38100"/>
                  <a:gd name="connsiteX15" fmla="*/ 14764 w 47625"/>
                  <a:gd name="connsiteY15" fmla="*/ 10096 h 38100"/>
                  <a:gd name="connsiteX16" fmla="*/ 35433 w 47625"/>
                  <a:gd name="connsiteY16" fmla="*/ 10096 h 38100"/>
                  <a:gd name="connsiteX17" fmla="*/ 35433 w 47625"/>
                  <a:gd name="connsiteY17" fmla="*/ 21241 h 38100"/>
                  <a:gd name="connsiteX18" fmla="*/ 14764 w 47625"/>
                  <a:gd name="connsiteY18" fmla="*/ 21241 h 38100"/>
                  <a:gd name="connsiteX19" fmla="*/ 14764 w 47625"/>
                  <a:gd name="connsiteY19" fmla="*/ 21241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5" h="38100">
                    <a:moveTo>
                      <a:pt x="39148" y="0"/>
                    </a:moveTo>
                    <a:lnTo>
                      <a:pt x="11049" y="0"/>
                    </a:lnTo>
                    <a:cubicBezTo>
                      <a:pt x="7525" y="0"/>
                      <a:pt x="4858" y="762"/>
                      <a:pt x="2857" y="2286"/>
                    </a:cubicBezTo>
                    <a:cubicBezTo>
                      <a:pt x="953" y="3810"/>
                      <a:pt x="0" y="5905"/>
                      <a:pt x="0" y="8477"/>
                    </a:cubicBezTo>
                    <a:lnTo>
                      <a:pt x="0" y="38671"/>
                    </a:lnTo>
                    <a:lnTo>
                      <a:pt x="14668" y="38671"/>
                    </a:lnTo>
                    <a:lnTo>
                      <a:pt x="14668" y="28384"/>
                    </a:lnTo>
                    <a:lnTo>
                      <a:pt x="35338" y="28384"/>
                    </a:lnTo>
                    <a:lnTo>
                      <a:pt x="35338" y="38671"/>
                    </a:lnTo>
                    <a:lnTo>
                      <a:pt x="50102" y="38671"/>
                    </a:lnTo>
                    <a:lnTo>
                      <a:pt x="50102" y="8382"/>
                    </a:lnTo>
                    <a:cubicBezTo>
                      <a:pt x="50102" y="5810"/>
                      <a:pt x="49149" y="3715"/>
                      <a:pt x="47244" y="2191"/>
                    </a:cubicBezTo>
                    <a:cubicBezTo>
                      <a:pt x="45339" y="762"/>
                      <a:pt x="42672" y="0"/>
                      <a:pt x="39148" y="0"/>
                    </a:cubicBezTo>
                    <a:lnTo>
                      <a:pt x="39148" y="0"/>
                    </a:lnTo>
                    <a:close/>
                    <a:moveTo>
                      <a:pt x="14764" y="21241"/>
                    </a:moveTo>
                    <a:lnTo>
                      <a:pt x="14764" y="10096"/>
                    </a:lnTo>
                    <a:lnTo>
                      <a:pt x="35433" y="10096"/>
                    </a:lnTo>
                    <a:lnTo>
                      <a:pt x="35433" y="21241"/>
                    </a:lnTo>
                    <a:lnTo>
                      <a:pt x="14764" y="21241"/>
                    </a:lnTo>
                    <a:lnTo>
                      <a:pt x="14764" y="21241"/>
                    </a:lnTo>
                    <a:close/>
                  </a:path>
                </a:pathLst>
              </a:custGeom>
              <a:solidFill>
                <a:srgbClr val="FFFFFF"/>
              </a:solidFill>
              <a:ln w="19050" cap="flat">
                <a:noFill/>
                <a:prstDash val="solid"/>
                <a:miter/>
              </a:ln>
            </p:spPr>
            <p:txBody>
              <a:bodyPr rtlCol="0" anchor="ctr"/>
              <a:lstStyle/>
              <a:p>
                <a:endParaRPr lang="zh-TW" altLang="en-US"/>
              </a:p>
            </p:txBody>
          </p:sp>
          <p:sp>
            <p:nvSpPr>
              <p:cNvPr id="366" name="手繪多邊形: 圖案 365">
                <a:extLst>
                  <a:ext uri="{FF2B5EF4-FFF2-40B4-BE49-F238E27FC236}">
                    <a16:creationId xmlns:a16="http://schemas.microsoft.com/office/drawing/2014/main" id="{9FB873DC-181F-46B0-BD91-1F9CB45FB489}"/>
                  </a:ext>
                </a:extLst>
              </p:cNvPr>
              <p:cNvSpPr/>
              <p:nvPr/>
            </p:nvSpPr>
            <p:spPr>
              <a:xfrm>
                <a:off x="8558129" y="3357745"/>
                <a:ext cx="47626" cy="38100"/>
              </a:xfrm>
              <a:custGeom>
                <a:avLst/>
                <a:gdLst>
                  <a:gd name="connsiteX0" fmla="*/ 39148 w 47625"/>
                  <a:gd name="connsiteY0" fmla="*/ 0 h 38100"/>
                  <a:gd name="connsiteX1" fmla="*/ 38576 w 47625"/>
                  <a:gd name="connsiteY1" fmla="*/ 0 h 38100"/>
                  <a:gd name="connsiteX2" fmla="*/ 38195 w 47625"/>
                  <a:gd name="connsiteY2" fmla="*/ 0 h 38100"/>
                  <a:gd name="connsiteX3" fmla="*/ 11906 w 47625"/>
                  <a:gd name="connsiteY3" fmla="*/ 0 h 38100"/>
                  <a:gd name="connsiteX4" fmla="*/ 11049 w 47625"/>
                  <a:gd name="connsiteY4" fmla="*/ 0 h 38100"/>
                  <a:gd name="connsiteX5" fmla="*/ 2953 w 47625"/>
                  <a:gd name="connsiteY5" fmla="*/ 2286 h 38100"/>
                  <a:gd name="connsiteX6" fmla="*/ 0 w 47625"/>
                  <a:gd name="connsiteY6" fmla="*/ 8287 h 38100"/>
                  <a:gd name="connsiteX7" fmla="*/ 0 w 47625"/>
                  <a:gd name="connsiteY7" fmla="*/ 8382 h 38100"/>
                  <a:gd name="connsiteX8" fmla="*/ 0 w 47625"/>
                  <a:gd name="connsiteY8" fmla="*/ 8382 h 38100"/>
                  <a:gd name="connsiteX9" fmla="*/ 0 w 47625"/>
                  <a:gd name="connsiteY9" fmla="*/ 8382 h 38100"/>
                  <a:gd name="connsiteX10" fmla="*/ 0 w 47625"/>
                  <a:gd name="connsiteY10" fmla="*/ 38576 h 38100"/>
                  <a:gd name="connsiteX11" fmla="*/ 14764 w 47625"/>
                  <a:gd name="connsiteY11" fmla="*/ 38576 h 38100"/>
                  <a:gd name="connsiteX12" fmla="*/ 14764 w 47625"/>
                  <a:gd name="connsiteY12" fmla="*/ 28480 h 38100"/>
                  <a:gd name="connsiteX13" fmla="*/ 38576 w 47625"/>
                  <a:gd name="connsiteY13" fmla="*/ 28480 h 38100"/>
                  <a:gd name="connsiteX14" fmla="*/ 48292 w 47625"/>
                  <a:gd name="connsiteY14" fmla="*/ 20669 h 38100"/>
                  <a:gd name="connsiteX15" fmla="*/ 48292 w 47625"/>
                  <a:gd name="connsiteY15" fmla="*/ 8287 h 38100"/>
                  <a:gd name="connsiteX16" fmla="*/ 45910 w 47625"/>
                  <a:gd name="connsiteY16" fmla="*/ 1905 h 38100"/>
                  <a:gd name="connsiteX17" fmla="*/ 39148 w 47625"/>
                  <a:gd name="connsiteY17" fmla="*/ 0 h 38100"/>
                  <a:gd name="connsiteX18" fmla="*/ 39148 w 47625"/>
                  <a:gd name="connsiteY18" fmla="*/ 0 h 38100"/>
                  <a:gd name="connsiteX19" fmla="*/ 39148 w 47625"/>
                  <a:gd name="connsiteY19" fmla="*/ 0 h 38100"/>
                  <a:gd name="connsiteX20" fmla="*/ 14573 w 47625"/>
                  <a:gd name="connsiteY20" fmla="*/ 20098 h 38100"/>
                  <a:gd name="connsiteX21" fmla="*/ 14573 w 47625"/>
                  <a:gd name="connsiteY21" fmla="*/ 10096 h 38100"/>
                  <a:gd name="connsiteX22" fmla="*/ 33338 w 47625"/>
                  <a:gd name="connsiteY22" fmla="*/ 10096 h 38100"/>
                  <a:gd name="connsiteX23" fmla="*/ 33338 w 47625"/>
                  <a:gd name="connsiteY23" fmla="*/ 20098 h 38100"/>
                  <a:gd name="connsiteX24" fmla="*/ 14573 w 47625"/>
                  <a:gd name="connsiteY24" fmla="*/ 20098 h 38100"/>
                  <a:gd name="connsiteX25" fmla="*/ 14573 w 47625"/>
                  <a:gd name="connsiteY25" fmla="*/ 20098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625" h="38100">
                    <a:moveTo>
                      <a:pt x="39148" y="0"/>
                    </a:moveTo>
                    <a:lnTo>
                      <a:pt x="38576" y="0"/>
                    </a:lnTo>
                    <a:cubicBezTo>
                      <a:pt x="38481" y="0"/>
                      <a:pt x="38291" y="0"/>
                      <a:pt x="38195" y="0"/>
                    </a:cubicBezTo>
                    <a:lnTo>
                      <a:pt x="11906" y="0"/>
                    </a:lnTo>
                    <a:lnTo>
                      <a:pt x="11049" y="0"/>
                    </a:lnTo>
                    <a:cubicBezTo>
                      <a:pt x="7525" y="0"/>
                      <a:pt x="4763" y="762"/>
                      <a:pt x="2953" y="2286"/>
                    </a:cubicBezTo>
                    <a:cubicBezTo>
                      <a:pt x="1048" y="3810"/>
                      <a:pt x="95" y="5810"/>
                      <a:pt x="0" y="8287"/>
                    </a:cubicBezTo>
                    <a:lnTo>
                      <a:pt x="0" y="8382"/>
                    </a:lnTo>
                    <a:lnTo>
                      <a:pt x="0" y="8382"/>
                    </a:lnTo>
                    <a:lnTo>
                      <a:pt x="0" y="8382"/>
                    </a:lnTo>
                    <a:lnTo>
                      <a:pt x="0" y="38576"/>
                    </a:lnTo>
                    <a:lnTo>
                      <a:pt x="14764" y="38576"/>
                    </a:lnTo>
                    <a:lnTo>
                      <a:pt x="14764" y="28480"/>
                    </a:lnTo>
                    <a:lnTo>
                      <a:pt x="38576" y="28480"/>
                    </a:lnTo>
                    <a:cubicBezTo>
                      <a:pt x="45053" y="28480"/>
                      <a:pt x="48292" y="25908"/>
                      <a:pt x="48292" y="20669"/>
                    </a:cubicBezTo>
                    <a:lnTo>
                      <a:pt x="48292" y="8287"/>
                    </a:lnTo>
                    <a:cubicBezTo>
                      <a:pt x="48292" y="5239"/>
                      <a:pt x="47530" y="3143"/>
                      <a:pt x="45910" y="1905"/>
                    </a:cubicBezTo>
                    <a:cubicBezTo>
                      <a:pt x="44387" y="762"/>
                      <a:pt x="42196" y="95"/>
                      <a:pt x="39148" y="0"/>
                    </a:cubicBezTo>
                    <a:lnTo>
                      <a:pt x="39148" y="0"/>
                    </a:lnTo>
                    <a:lnTo>
                      <a:pt x="39148" y="0"/>
                    </a:lnTo>
                    <a:close/>
                    <a:moveTo>
                      <a:pt x="14573" y="20098"/>
                    </a:moveTo>
                    <a:lnTo>
                      <a:pt x="14573" y="10096"/>
                    </a:lnTo>
                    <a:lnTo>
                      <a:pt x="33338" y="10096"/>
                    </a:lnTo>
                    <a:lnTo>
                      <a:pt x="33338" y="20098"/>
                    </a:lnTo>
                    <a:lnTo>
                      <a:pt x="14573" y="20098"/>
                    </a:lnTo>
                    <a:lnTo>
                      <a:pt x="14573" y="20098"/>
                    </a:lnTo>
                    <a:close/>
                  </a:path>
                </a:pathLst>
              </a:custGeom>
              <a:solidFill>
                <a:srgbClr val="FFFFFF"/>
              </a:solidFill>
              <a:ln w="19050" cap="flat">
                <a:noFill/>
                <a:prstDash val="solid"/>
                <a:miter/>
              </a:ln>
            </p:spPr>
            <p:txBody>
              <a:bodyPr rtlCol="0" anchor="ctr"/>
              <a:lstStyle/>
              <a:p>
                <a:endParaRPr lang="zh-TW" altLang="en-US"/>
              </a:p>
            </p:txBody>
          </p:sp>
          <p:sp>
            <p:nvSpPr>
              <p:cNvPr id="367" name="手繪多邊形: 圖案 366">
                <a:extLst>
                  <a:ext uri="{FF2B5EF4-FFF2-40B4-BE49-F238E27FC236}">
                    <a16:creationId xmlns:a16="http://schemas.microsoft.com/office/drawing/2014/main" id="{0A64B0EE-E7C2-4D02-95BD-59A323EC254A}"/>
                  </a:ext>
                </a:extLst>
              </p:cNvPr>
              <p:cNvSpPr/>
              <p:nvPr/>
            </p:nvSpPr>
            <p:spPr>
              <a:xfrm>
                <a:off x="8443923" y="3357745"/>
                <a:ext cx="47626" cy="38100"/>
              </a:xfrm>
              <a:custGeom>
                <a:avLst/>
                <a:gdLst>
                  <a:gd name="connsiteX0" fmla="*/ 50482 w 47625"/>
                  <a:gd name="connsiteY0" fmla="*/ 0 h 38100"/>
                  <a:gd name="connsiteX1" fmla="*/ 38576 w 47625"/>
                  <a:gd name="connsiteY1" fmla="*/ 0 h 38100"/>
                  <a:gd name="connsiteX2" fmla="*/ 36385 w 47625"/>
                  <a:gd name="connsiteY2" fmla="*/ 0 h 38100"/>
                  <a:gd name="connsiteX3" fmla="*/ 36385 w 47625"/>
                  <a:gd name="connsiteY3" fmla="*/ 22479 h 38100"/>
                  <a:gd name="connsiteX4" fmla="*/ 35909 w 47625"/>
                  <a:gd name="connsiteY4" fmla="*/ 22860 h 38100"/>
                  <a:gd name="connsiteX5" fmla="*/ 35623 w 47625"/>
                  <a:gd name="connsiteY5" fmla="*/ 22860 h 38100"/>
                  <a:gd name="connsiteX6" fmla="*/ 35147 w 47625"/>
                  <a:gd name="connsiteY6" fmla="*/ 22574 h 38100"/>
                  <a:gd name="connsiteX7" fmla="*/ 20002 w 47625"/>
                  <a:gd name="connsiteY7" fmla="*/ 1429 h 38100"/>
                  <a:gd name="connsiteX8" fmla="*/ 20002 w 47625"/>
                  <a:gd name="connsiteY8" fmla="*/ 1429 h 38100"/>
                  <a:gd name="connsiteX9" fmla="*/ 20002 w 47625"/>
                  <a:gd name="connsiteY9" fmla="*/ 1429 h 38100"/>
                  <a:gd name="connsiteX10" fmla="*/ 19812 w 47625"/>
                  <a:gd name="connsiteY10" fmla="*/ 1333 h 38100"/>
                  <a:gd name="connsiteX11" fmla="*/ 19812 w 47625"/>
                  <a:gd name="connsiteY11" fmla="*/ 1238 h 38100"/>
                  <a:gd name="connsiteX12" fmla="*/ 16573 w 47625"/>
                  <a:gd name="connsiteY12" fmla="*/ 190 h 38100"/>
                  <a:gd name="connsiteX13" fmla="*/ 4667 w 47625"/>
                  <a:gd name="connsiteY13" fmla="*/ 190 h 38100"/>
                  <a:gd name="connsiteX14" fmla="*/ 1238 w 47625"/>
                  <a:gd name="connsiteY14" fmla="*/ 1429 h 38100"/>
                  <a:gd name="connsiteX15" fmla="*/ 0 w 47625"/>
                  <a:gd name="connsiteY15" fmla="*/ 4858 h 38100"/>
                  <a:gd name="connsiteX16" fmla="*/ 0 w 47625"/>
                  <a:gd name="connsiteY16" fmla="*/ 4858 h 38100"/>
                  <a:gd name="connsiteX17" fmla="*/ 0 w 47625"/>
                  <a:gd name="connsiteY17" fmla="*/ 38862 h 38100"/>
                  <a:gd name="connsiteX18" fmla="*/ 13906 w 47625"/>
                  <a:gd name="connsiteY18" fmla="*/ 38862 h 38100"/>
                  <a:gd name="connsiteX19" fmla="*/ 13811 w 47625"/>
                  <a:gd name="connsiteY19" fmla="*/ 15621 h 38100"/>
                  <a:gd name="connsiteX20" fmla="*/ 14954 w 47625"/>
                  <a:gd name="connsiteY20" fmla="*/ 14859 h 38100"/>
                  <a:gd name="connsiteX21" fmla="*/ 15240 w 47625"/>
                  <a:gd name="connsiteY21" fmla="*/ 14859 h 38100"/>
                  <a:gd name="connsiteX22" fmla="*/ 15811 w 47625"/>
                  <a:gd name="connsiteY22" fmla="*/ 15240 h 38100"/>
                  <a:gd name="connsiteX23" fmla="*/ 36100 w 47625"/>
                  <a:gd name="connsiteY23" fmla="*/ 38862 h 38100"/>
                  <a:gd name="connsiteX24" fmla="*/ 50578 w 47625"/>
                  <a:gd name="connsiteY24" fmla="*/ 38862 h 38100"/>
                  <a:gd name="connsiteX25" fmla="*/ 50578 w 47625"/>
                  <a:gd name="connsiteY25" fmla="*/ 0 h 38100"/>
                  <a:gd name="connsiteX26" fmla="*/ 50482 w 47625"/>
                  <a:gd name="connsiteY2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625" h="38100">
                    <a:moveTo>
                      <a:pt x="50482" y="0"/>
                    </a:moveTo>
                    <a:lnTo>
                      <a:pt x="38576" y="0"/>
                    </a:lnTo>
                    <a:lnTo>
                      <a:pt x="36385" y="0"/>
                    </a:lnTo>
                    <a:lnTo>
                      <a:pt x="36385" y="22479"/>
                    </a:lnTo>
                    <a:cubicBezTo>
                      <a:pt x="36290" y="22669"/>
                      <a:pt x="36195" y="22860"/>
                      <a:pt x="35909" y="22860"/>
                    </a:cubicBezTo>
                    <a:cubicBezTo>
                      <a:pt x="35814" y="22860"/>
                      <a:pt x="35719" y="22860"/>
                      <a:pt x="35623" y="22860"/>
                    </a:cubicBezTo>
                    <a:cubicBezTo>
                      <a:pt x="35623" y="22860"/>
                      <a:pt x="35338" y="22860"/>
                      <a:pt x="35147" y="22574"/>
                    </a:cubicBezTo>
                    <a:cubicBezTo>
                      <a:pt x="32671" y="18764"/>
                      <a:pt x="23050" y="5620"/>
                      <a:pt x="20002" y="1429"/>
                    </a:cubicBezTo>
                    <a:cubicBezTo>
                      <a:pt x="20002" y="1429"/>
                      <a:pt x="20002" y="1429"/>
                      <a:pt x="20002" y="1429"/>
                    </a:cubicBezTo>
                    <a:lnTo>
                      <a:pt x="20002" y="1429"/>
                    </a:lnTo>
                    <a:cubicBezTo>
                      <a:pt x="20002" y="1429"/>
                      <a:pt x="19907" y="1333"/>
                      <a:pt x="19812" y="1333"/>
                    </a:cubicBezTo>
                    <a:cubicBezTo>
                      <a:pt x="19812" y="1238"/>
                      <a:pt x="19812" y="1238"/>
                      <a:pt x="19812" y="1238"/>
                    </a:cubicBezTo>
                    <a:cubicBezTo>
                      <a:pt x="19050" y="571"/>
                      <a:pt x="18002" y="190"/>
                      <a:pt x="16573" y="190"/>
                    </a:cubicBezTo>
                    <a:lnTo>
                      <a:pt x="4667" y="190"/>
                    </a:lnTo>
                    <a:cubicBezTo>
                      <a:pt x="3143" y="190"/>
                      <a:pt x="2000" y="667"/>
                      <a:pt x="1238" y="1429"/>
                    </a:cubicBezTo>
                    <a:cubicBezTo>
                      <a:pt x="476" y="2286"/>
                      <a:pt x="0" y="3429"/>
                      <a:pt x="0" y="4858"/>
                    </a:cubicBezTo>
                    <a:lnTo>
                      <a:pt x="0" y="4858"/>
                    </a:lnTo>
                    <a:lnTo>
                      <a:pt x="0" y="38862"/>
                    </a:lnTo>
                    <a:lnTo>
                      <a:pt x="13906" y="38862"/>
                    </a:lnTo>
                    <a:cubicBezTo>
                      <a:pt x="13906" y="38862"/>
                      <a:pt x="13811" y="20955"/>
                      <a:pt x="13811" y="15621"/>
                    </a:cubicBezTo>
                    <a:cubicBezTo>
                      <a:pt x="13906" y="15335"/>
                      <a:pt x="14097" y="14859"/>
                      <a:pt x="14954" y="14859"/>
                    </a:cubicBezTo>
                    <a:cubicBezTo>
                      <a:pt x="15049" y="14859"/>
                      <a:pt x="15145" y="14859"/>
                      <a:pt x="15240" y="14859"/>
                    </a:cubicBezTo>
                    <a:cubicBezTo>
                      <a:pt x="15240" y="14859"/>
                      <a:pt x="15621" y="14859"/>
                      <a:pt x="15811" y="15240"/>
                    </a:cubicBezTo>
                    <a:cubicBezTo>
                      <a:pt x="18478" y="19526"/>
                      <a:pt x="36100" y="38862"/>
                      <a:pt x="36100" y="38862"/>
                    </a:cubicBezTo>
                    <a:lnTo>
                      <a:pt x="50578" y="38862"/>
                    </a:lnTo>
                    <a:lnTo>
                      <a:pt x="50578" y="0"/>
                    </a:lnTo>
                    <a:lnTo>
                      <a:pt x="50482" y="0"/>
                    </a:lnTo>
                    <a:close/>
                  </a:path>
                </a:pathLst>
              </a:custGeom>
              <a:solidFill>
                <a:srgbClr val="FFFFFF"/>
              </a:solidFill>
              <a:ln w="19050" cap="flat">
                <a:noFill/>
                <a:prstDash val="solid"/>
                <a:miter/>
              </a:ln>
            </p:spPr>
            <p:txBody>
              <a:bodyPr rtlCol="0" anchor="ctr"/>
              <a:lstStyle/>
              <a:p>
                <a:endParaRPr lang="zh-TW" altLang="en-US"/>
              </a:p>
            </p:txBody>
          </p:sp>
          <p:sp>
            <p:nvSpPr>
              <p:cNvPr id="368" name="手繪多邊形: 圖案 367">
                <a:extLst>
                  <a:ext uri="{FF2B5EF4-FFF2-40B4-BE49-F238E27FC236}">
                    <a16:creationId xmlns:a16="http://schemas.microsoft.com/office/drawing/2014/main" id="{37842A6A-EF5E-4B91-AAE9-C8396D6C1556}"/>
                  </a:ext>
                </a:extLst>
              </p:cNvPr>
              <p:cNvSpPr/>
              <p:nvPr/>
            </p:nvSpPr>
            <p:spPr>
              <a:xfrm>
                <a:off x="8388107" y="3357271"/>
                <a:ext cx="47626" cy="38100"/>
              </a:xfrm>
              <a:custGeom>
                <a:avLst/>
                <a:gdLst>
                  <a:gd name="connsiteX0" fmla="*/ 38767 w 47625"/>
                  <a:gd name="connsiteY0" fmla="*/ 0 h 38100"/>
                  <a:gd name="connsiteX1" fmla="*/ 37529 w 47625"/>
                  <a:gd name="connsiteY1" fmla="*/ 0 h 38100"/>
                  <a:gd name="connsiteX2" fmla="*/ 37433 w 47625"/>
                  <a:gd name="connsiteY2" fmla="*/ 0 h 38100"/>
                  <a:gd name="connsiteX3" fmla="*/ 12668 w 47625"/>
                  <a:gd name="connsiteY3" fmla="*/ 0 h 38100"/>
                  <a:gd name="connsiteX4" fmla="*/ 0 w 47625"/>
                  <a:gd name="connsiteY4" fmla="*/ 10192 h 38100"/>
                  <a:gd name="connsiteX5" fmla="*/ 0 w 47625"/>
                  <a:gd name="connsiteY5" fmla="*/ 29051 h 38100"/>
                  <a:gd name="connsiteX6" fmla="*/ 12668 w 47625"/>
                  <a:gd name="connsiteY6" fmla="*/ 39243 h 38100"/>
                  <a:gd name="connsiteX7" fmla="*/ 37433 w 47625"/>
                  <a:gd name="connsiteY7" fmla="*/ 39243 h 38100"/>
                  <a:gd name="connsiteX8" fmla="*/ 41053 w 47625"/>
                  <a:gd name="connsiteY8" fmla="*/ 38957 h 38100"/>
                  <a:gd name="connsiteX9" fmla="*/ 31528 w 47625"/>
                  <a:gd name="connsiteY9" fmla="*/ 30194 h 38100"/>
                  <a:gd name="connsiteX10" fmla="*/ 30861 w 47625"/>
                  <a:gd name="connsiteY10" fmla="*/ 29718 h 38100"/>
                  <a:gd name="connsiteX11" fmla="*/ 15431 w 47625"/>
                  <a:gd name="connsiteY11" fmla="*/ 29718 h 38100"/>
                  <a:gd name="connsiteX12" fmla="*/ 15431 w 47625"/>
                  <a:gd name="connsiteY12" fmla="*/ 9334 h 38100"/>
                  <a:gd name="connsiteX13" fmla="*/ 36005 w 47625"/>
                  <a:gd name="connsiteY13" fmla="*/ 9334 h 38100"/>
                  <a:gd name="connsiteX14" fmla="*/ 36005 w 47625"/>
                  <a:gd name="connsiteY14" fmla="*/ 26575 h 38100"/>
                  <a:gd name="connsiteX15" fmla="*/ 49340 w 47625"/>
                  <a:gd name="connsiteY15" fmla="*/ 33338 h 38100"/>
                  <a:gd name="connsiteX16" fmla="*/ 50102 w 47625"/>
                  <a:gd name="connsiteY16" fmla="*/ 29051 h 38100"/>
                  <a:gd name="connsiteX17" fmla="*/ 50102 w 47625"/>
                  <a:gd name="connsiteY17" fmla="*/ 10192 h 38100"/>
                  <a:gd name="connsiteX18" fmla="*/ 38767 w 47625"/>
                  <a:gd name="connsiteY18" fmla="*/ 0 h 38100"/>
                  <a:gd name="connsiteX19" fmla="*/ 38767 w 47625"/>
                  <a:gd name="connsiteY19" fmla="*/ 0 h 38100"/>
                  <a:gd name="connsiteX20" fmla="*/ 38767 w 47625"/>
                  <a:gd name="connsiteY20"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625" h="38100">
                    <a:moveTo>
                      <a:pt x="38767" y="0"/>
                    </a:moveTo>
                    <a:lnTo>
                      <a:pt x="37529" y="0"/>
                    </a:lnTo>
                    <a:cubicBezTo>
                      <a:pt x="37529" y="0"/>
                      <a:pt x="37433" y="0"/>
                      <a:pt x="37433" y="0"/>
                    </a:cubicBezTo>
                    <a:lnTo>
                      <a:pt x="12668" y="0"/>
                    </a:lnTo>
                    <a:cubicBezTo>
                      <a:pt x="4191" y="0"/>
                      <a:pt x="0" y="3429"/>
                      <a:pt x="0" y="10192"/>
                    </a:cubicBezTo>
                    <a:lnTo>
                      <a:pt x="0" y="29051"/>
                    </a:lnTo>
                    <a:cubicBezTo>
                      <a:pt x="0" y="35814"/>
                      <a:pt x="4286" y="39243"/>
                      <a:pt x="12668" y="39243"/>
                    </a:cubicBezTo>
                    <a:lnTo>
                      <a:pt x="37433" y="39243"/>
                    </a:lnTo>
                    <a:cubicBezTo>
                      <a:pt x="38767" y="39243"/>
                      <a:pt x="40005" y="39148"/>
                      <a:pt x="41053" y="38957"/>
                    </a:cubicBezTo>
                    <a:cubicBezTo>
                      <a:pt x="38957" y="36004"/>
                      <a:pt x="35147" y="32766"/>
                      <a:pt x="31528" y="30194"/>
                    </a:cubicBezTo>
                    <a:cubicBezTo>
                      <a:pt x="31337" y="30099"/>
                      <a:pt x="31052" y="29908"/>
                      <a:pt x="30861" y="29718"/>
                    </a:cubicBezTo>
                    <a:lnTo>
                      <a:pt x="15431" y="29718"/>
                    </a:lnTo>
                    <a:lnTo>
                      <a:pt x="15431" y="9334"/>
                    </a:lnTo>
                    <a:lnTo>
                      <a:pt x="36005" y="9334"/>
                    </a:lnTo>
                    <a:lnTo>
                      <a:pt x="36005" y="26575"/>
                    </a:lnTo>
                    <a:cubicBezTo>
                      <a:pt x="42196" y="28480"/>
                      <a:pt x="46387" y="30956"/>
                      <a:pt x="49340" y="33338"/>
                    </a:cubicBezTo>
                    <a:cubicBezTo>
                      <a:pt x="49816" y="32099"/>
                      <a:pt x="50102" y="30671"/>
                      <a:pt x="50102" y="29051"/>
                    </a:cubicBezTo>
                    <a:lnTo>
                      <a:pt x="50102" y="10192"/>
                    </a:lnTo>
                    <a:cubicBezTo>
                      <a:pt x="50102" y="3810"/>
                      <a:pt x="46292" y="381"/>
                      <a:pt x="38767" y="0"/>
                    </a:cubicBezTo>
                    <a:lnTo>
                      <a:pt x="38767" y="0"/>
                    </a:lnTo>
                    <a:lnTo>
                      <a:pt x="38767" y="0"/>
                    </a:lnTo>
                    <a:close/>
                  </a:path>
                </a:pathLst>
              </a:custGeom>
              <a:solidFill>
                <a:srgbClr val="FFFFFF"/>
              </a:solidFill>
              <a:ln w="19050" cap="flat">
                <a:noFill/>
                <a:prstDash val="solid"/>
                <a:miter/>
              </a:ln>
            </p:spPr>
            <p:txBody>
              <a:bodyPr rtlCol="0" anchor="ctr"/>
              <a:lstStyle/>
              <a:p>
                <a:endParaRPr lang="zh-TW" altLang="en-US"/>
              </a:p>
            </p:txBody>
          </p:sp>
          <p:sp>
            <p:nvSpPr>
              <p:cNvPr id="369" name="手繪多邊形: 圖案 368">
                <a:extLst>
                  <a:ext uri="{FF2B5EF4-FFF2-40B4-BE49-F238E27FC236}">
                    <a16:creationId xmlns:a16="http://schemas.microsoft.com/office/drawing/2014/main" id="{1D0D03BE-EA65-416A-B698-23A2B0D8B2C9}"/>
                  </a:ext>
                </a:extLst>
              </p:cNvPr>
              <p:cNvSpPr/>
              <p:nvPr/>
            </p:nvSpPr>
            <p:spPr>
              <a:xfrm>
                <a:off x="8414872" y="3382701"/>
                <a:ext cx="19050" cy="9525"/>
              </a:xfrm>
              <a:custGeom>
                <a:avLst/>
                <a:gdLst>
                  <a:gd name="connsiteX0" fmla="*/ 0 w 19050"/>
                  <a:gd name="connsiteY0" fmla="*/ 0 h 9525"/>
                  <a:gd name="connsiteX1" fmla="*/ 15812 w 19050"/>
                  <a:gd name="connsiteY1" fmla="*/ 14097 h 9525"/>
                  <a:gd name="connsiteX2" fmla="*/ 26289 w 19050"/>
                  <a:gd name="connsiteY2" fmla="*/ 14097 h 9525"/>
                  <a:gd name="connsiteX3" fmla="*/ 0 w 19050"/>
                  <a:gd name="connsiteY3" fmla="*/ 0 h 9525"/>
                  <a:gd name="connsiteX4" fmla="*/ 0 w 19050"/>
                  <a:gd name="connsiteY4" fmla="*/ 0 h 9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50" h="9525">
                    <a:moveTo>
                      <a:pt x="0" y="0"/>
                    </a:moveTo>
                    <a:cubicBezTo>
                      <a:pt x="4667" y="2953"/>
                      <a:pt x="13049" y="8763"/>
                      <a:pt x="15812" y="14097"/>
                    </a:cubicBezTo>
                    <a:lnTo>
                      <a:pt x="26289" y="14097"/>
                    </a:lnTo>
                    <a:cubicBezTo>
                      <a:pt x="24575" y="10858"/>
                      <a:pt x="18479" y="3143"/>
                      <a:pt x="0" y="0"/>
                    </a:cubicBezTo>
                    <a:lnTo>
                      <a:pt x="0" y="0"/>
                    </a:lnTo>
                    <a:close/>
                  </a:path>
                </a:pathLst>
              </a:custGeom>
              <a:solidFill>
                <a:srgbClr val="FFFFFF"/>
              </a:solidFill>
              <a:ln w="19050" cap="flat">
                <a:noFill/>
                <a:prstDash val="solid"/>
                <a:miter/>
              </a:ln>
            </p:spPr>
            <p:txBody>
              <a:bodyPr rtlCol="0" anchor="ctr"/>
              <a:lstStyle/>
              <a:p>
                <a:endParaRPr lang="zh-TW" altLang="en-US"/>
              </a:p>
            </p:txBody>
          </p:sp>
          <p:sp>
            <p:nvSpPr>
              <p:cNvPr id="370" name="手繪多邊形: 圖案 369">
                <a:extLst>
                  <a:ext uri="{FF2B5EF4-FFF2-40B4-BE49-F238E27FC236}">
                    <a16:creationId xmlns:a16="http://schemas.microsoft.com/office/drawing/2014/main" id="{BAA93628-191F-47B4-9F0E-4E0B603654A0}"/>
                  </a:ext>
                </a:extLst>
              </p:cNvPr>
              <p:cNvSpPr/>
              <p:nvPr/>
            </p:nvSpPr>
            <p:spPr>
              <a:xfrm>
                <a:off x="8433064" y="4242045"/>
                <a:ext cx="114303" cy="38100"/>
              </a:xfrm>
              <a:custGeom>
                <a:avLst/>
                <a:gdLst>
                  <a:gd name="connsiteX0" fmla="*/ 103537 w 114300"/>
                  <a:gd name="connsiteY0" fmla="*/ 9525 h 38100"/>
                  <a:gd name="connsiteX1" fmla="*/ 111538 w 114300"/>
                  <a:gd name="connsiteY1" fmla="*/ 17526 h 38100"/>
                  <a:gd name="connsiteX2" fmla="*/ 111538 w 114300"/>
                  <a:gd name="connsiteY2" fmla="*/ 23241 h 38100"/>
                  <a:gd name="connsiteX3" fmla="*/ 103537 w 114300"/>
                  <a:gd name="connsiteY3" fmla="*/ 31242 h 38100"/>
                  <a:gd name="connsiteX4" fmla="*/ 17526 w 114300"/>
                  <a:gd name="connsiteY4" fmla="*/ 31242 h 38100"/>
                  <a:gd name="connsiteX5" fmla="*/ 9525 w 114300"/>
                  <a:gd name="connsiteY5" fmla="*/ 23241 h 38100"/>
                  <a:gd name="connsiteX6" fmla="*/ 9525 w 114300"/>
                  <a:gd name="connsiteY6" fmla="*/ 17526 h 38100"/>
                  <a:gd name="connsiteX7" fmla="*/ 17526 w 114300"/>
                  <a:gd name="connsiteY7" fmla="*/ 9525 h 38100"/>
                  <a:gd name="connsiteX8" fmla="*/ 103537 w 114300"/>
                  <a:gd name="connsiteY8" fmla="*/ 9525 h 38100"/>
                  <a:gd name="connsiteX9" fmla="*/ 103537 w 114300"/>
                  <a:gd name="connsiteY9" fmla="*/ 0 h 38100"/>
                  <a:gd name="connsiteX10" fmla="*/ 17526 w 114300"/>
                  <a:gd name="connsiteY10" fmla="*/ 0 h 38100"/>
                  <a:gd name="connsiteX11" fmla="*/ 0 w 114300"/>
                  <a:gd name="connsiteY11" fmla="*/ 17526 h 38100"/>
                  <a:gd name="connsiteX12" fmla="*/ 0 w 114300"/>
                  <a:gd name="connsiteY12" fmla="*/ 23241 h 38100"/>
                  <a:gd name="connsiteX13" fmla="*/ 17526 w 114300"/>
                  <a:gd name="connsiteY13" fmla="*/ 40767 h 38100"/>
                  <a:gd name="connsiteX14" fmla="*/ 103537 w 114300"/>
                  <a:gd name="connsiteY14" fmla="*/ 40767 h 38100"/>
                  <a:gd name="connsiteX15" fmla="*/ 121063 w 114300"/>
                  <a:gd name="connsiteY15" fmla="*/ 23241 h 38100"/>
                  <a:gd name="connsiteX16" fmla="*/ 121063 w 114300"/>
                  <a:gd name="connsiteY16" fmla="*/ 17526 h 38100"/>
                  <a:gd name="connsiteX17" fmla="*/ 103537 w 114300"/>
                  <a:gd name="connsiteY17" fmla="*/ 0 h 38100"/>
                  <a:gd name="connsiteX18" fmla="*/ 103537 w 114300"/>
                  <a:gd name="connsiteY18"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4300" h="38100">
                    <a:moveTo>
                      <a:pt x="103537" y="9525"/>
                    </a:moveTo>
                    <a:cubicBezTo>
                      <a:pt x="107918" y="9525"/>
                      <a:pt x="111538" y="13144"/>
                      <a:pt x="111538" y="17526"/>
                    </a:cubicBezTo>
                    <a:lnTo>
                      <a:pt x="111538" y="23241"/>
                    </a:lnTo>
                    <a:cubicBezTo>
                      <a:pt x="111538" y="27622"/>
                      <a:pt x="107918" y="31242"/>
                      <a:pt x="103537" y="31242"/>
                    </a:cubicBezTo>
                    <a:lnTo>
                      <a:pt x="17526" y="31242"/>
                    </a:lnTo>
                    <a:cubicBezTo>
                      <a:pt x="13145" y="31242"/>
                      <a:pt x="9525" y="27622"/>
                      <a:pt x="9525" y="23241"/>
                    </a:cubicBezTo>
                    <a:lnTo>
                      <a:pt x="9525" y="17526"/>
                    </a:lnTo>
                    <a:cubicBezTo>
                      <a:pt x="9525" y="13144"/>
                      <a:pt x="13145" y="9525"/>
                      <a:pt x="17526" y="9525"/>
                    </a:cubicBezTo>
                    <a:lnTo>
                      <a:pt x="103537" y="9525"/>
                    </a:lnTo>
                    <a:moveTo>
                      <a:pt x="103537" y="0"/>
                    </a:moveTo>
                    <a:lnTo>
                      <a:pt x="17526" y="0"/>
                    </a:lnTo>
                    <a:cubicBezTo>
                      <a:pt x="7810" y="0"/>
                      <a:pt x="0" y="7810"/>
                      <a:pt x="0" y="17526"/>
                    </a:cubicBezTo>
                    <a:lnTo>
                      <a:pt x="0" y="23241"/>
                    </a:lnTo>
                    <a:cubicBezTo>
                      <a:pt x="0" y="32956"/>
                      <a:pt x="7810" y="40767"/>
                      <a:pt x="17526" y="40767"/>
                    </a:cubicBezTo>
                    <a:lnTo>
                      <a:pt x="103537" y="40767"/>
                    </a:lnTo>
                    <a:cubicBezTo>
                      <a:pt x="113252" y="40767"/>
                      <a:pt x="121063" y="32956"/>
                      <a:pt x="121063" y="23241"/>
                    </a:cubicBezTo>
                    <a:lnTo>
                      <a:pt x="121063" y="17526"/>
                    </a:lnTo>
                    <a:cubicBezTo>
                      <a:pt x="121063" y="7810"/>
                      <a:pt x="113157" y="0"/>
                      <a:pt x="103537" y="0"/>
                    </a:cubicBezTo>
                    <a:lnTo>
                      <a:pt x="103537" y="0"/>
                    </a:lnTo>
                    <a:close/>
                  </a:path>
                </a:pathLst>
              </a:custGeom>
              <a:solidFill>
                <a:srgbClr val="FFFFFF"/>
              </a:solidFill>
              <a:ln w="19050" cap="flat">
                <a:noFill/>
                <a:prstDash val="solid"/>
                <a:miter/>
              </a:ln>
            </p:spPr>
            <p:txBody>
              <a:bodyPr rtlCol="0" anchor="ctr"/>
              <a:lstStyle/>
              <a:p>
                <a:endParaRPr lang="zh-TW" altLang="en-US"/>
              </a:p>
            </p:txBody>
          </p:sp>
          <p:sp>
            <p:nvSpPr>
              <p:cNvPr id="371" name="手繪多邊形: 圖案 370">
                <a:extLst>
                  <a:ext uri="{FF2B5EF4-FFF2-40B4-BE49-F238E27FC236}">
                    <a16:creationId xmlns:a16="http://schemas.microsoft.com/office/drawing/2014/main" id="{8813F4D6-B3BB-4E7E-81CF-5D816F56F48C}"/>
                  </a:ext>
                </a:extLst>
              </p:cNvPr>
              <p:cNvSpPr/>
              <p:nvPr/>
            </p:nvSpPr>
            <p:spPr>
              <a:xfrm>
                <a:off x="8727868" y="4077734"/>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144"/>
                      <a:pt x="428815"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72" name="手繪多邊形: 圖案 371">
                <a:extLst>
                  <a:ext uri="{FF2B5EF4-FFF2-40B4-BE49-F238E27FC236}">
                    <a16:creationId xmlns:a16="http://schemas.microsoft.com/office/drawing/2014/main" id="{C75641B5-A598-452E-AE82-F03763F257DD}"/>
                  </a:ext>
                </a:extLst>
              </p:cNvPr>
              <p:cNvSpPr/>
              <p:nvPr/>
            </p:nvSpPr>
            <p:spPr>
              <a:xfrm>
                <a:off x="9071633" y="4077737"/>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373" name="手繪多邊形: 圖案 372">
                <a:extLst>
                  <a:ext uri="{FF2B5EF4-FFF2-40B4-BE49-F238E27FC236}">
                    <a16:creationId xmlns:a16="http://schemas.microsoft.com/office/drawing/2014/main" id="{64876EC6-849F-4818-B010-512CE0431D1B}"/>
                  </a:ext>
                </a:extLst>
              </p:cNvPr>
              <p:cNvSpPr/>
              <p:nvPr/>
            </p:nvSpPr>
            <p:spPr>
              <a:xfrm>
                <a:off x="9199458" y="407774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144"/>
                      <a:pt x="428816"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74" name="手繪多邊形: 圖案 373">
                <a:extLst>
                  <a:ext uri="{FF2B5EF4-FFF2-40B4-BE49-F238E27FC236}">
                    <a16:creationId xmlns:a16="http://schemas.microsoft.com/office/drawing/2014/main" id="{44C4B610-2231-4246-85FE-6F9364F185DB}"/>
                  </a:ext>
                </a:extLst>
              </p:cNvPr>
              <p:cNvSpPr/>
              <p:nvPr/>
            </p:nvSpPr>
            <p:spPr>
              <a:xfrm>
                <a:off x="9543224" y="4077750"/>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375" name="手繪多邊形: 圖案 374">
                <a:extLst>
                  <a:ext uri="{FF2B5EF4-FFF2-40B4-BE49-F238E27FC236}">
                    <a16:creationId xmlns:a16="http://schemas.microsoft.com/office/drawing/2014/main" id="{106E9E54-1003-45F7-A3B7-28F061F3BF54}"/>
                  </a:ext>
                </a:extLst>
              </p:cNvPr>
              <p:cNvSpPr/>
              <p:nvPr/>
            </p:nvSpPr>
            <p:spPr>
              <a:xfrm>
                <a:off x="8727869"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5" y="103346"/>
                      <a:pt x="439960" y="92202"/>
                      <a:pt x="439960" y="78486"/>
                    </a:cubicBezTo>
                    <a:lnTo>
                      <a:pt x="439960" y="24860"/>
                    </a:lnTo>
                    <a:cubicBezTo>
                      <a:pt x="439960" y="11049"/>
                      <a:pt x="428815"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76" name="手繪多邊形: 圖案 375">
                <a:extLst>
                  <a:ext uri="{FF2B5EF4-FFF2-40B4-BE49-F238E27FC236}">
                    <a16:creationId xmlns:a16="http://schemas.microsoft.com/office/drawing/2014/main" id="{A6AA9929-DF6C-4B38-BE15-16B19F7FFC32}"/>
                  </a:ext>
                </a:extLst>
              </p:cNvPr>
              <p:cNvSpPr/>
              <p:nvPr/>
            </p:nvSpPr>
            <p:spPr>
              <a:xfrm>
                <a:off x="9071626"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sp>
            <p:nvSpPr>
              <p:cNvPr id="377" name="手繪多邊形: 圖案 376">
                <a:extLst>
                  <a:ext uri="{FF2B5EF4-FFF2-40B4-BE49-F238E27FC236}">
                    <a16:creationId xmlns:a16="http://schemas.microsoft.com/office/drawing/2014/main" id="{EEA21D1D-6EE9-4512-AC7D-AD88D77C1A7B}"/>
                  </a:ext>
                </a:extLst>
              </p:cNvPr>
              <p:cNvSpPr/>
              <p:nvPr/>
            </p:nvSpPr>
            <p:spPr>
              <a:xfrm>
                <a:off x="9199455" y="4209385"/>
                <a:ext cx="438159" cy="95250"/>
              </a:xfrm>
              <a:custGeom>
                <a:avLst/>
                <a:gdLst>
                  <a:gd name="connsiteX0" fmla="*/ 415100 w 438150"/>
                  <a:gd name="connsiteY0" fmla="*/ 9525 h 95250"/>
                  <a:gd name="connsiteX1" fmla="*/ 430435 w 438150"/>
                  <a:gd name="connsiteY1" fmla="*/ 24860 h 95250"/>
                  <a:gd name="connsiteX2" fmla="*/ 430435 w 438150"/>
                  <a:gd name="connsiteY2" fmla="*/ 78486 h 95250"/>
                  <a:gd name="connsiteX3" fmla="*/ 415100 w 438150"/>
                  <a:gd name="connsiteY3" fmla="*/ 93821 h 95250"/>
                  <a:gd name="connsiteX4" fmla="*/ 24860 w 438150"/>
                  <a:gd name="connsiteY4" fmla="*/ 93821 h 95250"/>
                  <a:gd name="connsiteX5" fmla="*/ 9525 w 438150"/>
                  <a:gd name="connsiteY5" fmla="*/ 78486 h 95250"/>
                  <a:gd name="connsiteX6" fmla="*/ 9525 w 438150"/>
                  <a:gd name="connsiteY6" fmla="*/ 24860 h 95250"/>
                  <a:gd name="connsiteX7" fmla="*/ 24860 w 438150"/>
                  <a:gd name="connsiteY7" fmla="*/ 9525 h 95250"/>
                  <a:gd name="connsiteX8" fmla="*/ 415100 w 438150"/>
                  <a:gd name="connsiteY8" fmla="*/ 9525 h 95250"/>
                  <a:gd name="connsiteX9" fmla="*/ 415100 w 438150"/>
                  <a:gd name="connsiteY9" fmla="*/ 0 h 95250"/>
                  <a:gd name="connsiteX10" fmla="*/ 24860 w 438150"/>
                  <a:gd name="connsiteY10" fmla="*/ 0 h 95250"/>
                  <a:gd name="connsiteX11" fmla="*/ 0 w 438150"/>
                  <a:gd name="connsiteY11" fmla="*/ 24860 h 95250"/>
                  <a:gd name="connsiteX12" fmla="*/ 0 w 438150"/>
                  <a:gd name="connsiteY12" fmla="*/ 78486 h 95250"/>
                  <a:gd name="connsiteX13" fmla="*/ 24860 w 438150"/>
                  <a:gd name="connsiteY13" fmla="*/ 103346 h 95250"/>
                  <a:gd name="connsiteX14" fmla="*/ 415100 w 438150"/>
                  <a:gd name="connsiteY14" fmla="*/ 103346 h 95250"/>
                  <a:gd name="connsiteX15" fmla="*/ 439960 w 438150"/>
                  <a:gd name="connsiteY15" fmla="*/ 78486 h 95250"/>
                  <a:gd name="connsiteX16" fmla="*/ 439960 w 438150"/>
                  <a:gd name="connsiteY16" fmla="*/ 24860 h 95250"/>
                  <a:gd name="connsiteX17" fmla="*/ 415100 w 438150"/>
                  <a:gd name="connsiteY17" fmla="*/ 0 h 95250"/>
                  <a:gd name="connsiteX18" fmla="*/ 415100 w 438150"/>
                  <a:gd name="connsiteY18"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150" h="95250">
                    <a:moveTo>
                      <a:pt x="415100" y="9525"/>
                    </a:moveTo>
                    <a:cubicBezTo>
                      <a:pt x="423577" y="9525"/>
                      <a:pt x="430435" y="16383"/>
                      <a:pt x="430435" y="24860"/>
                    </a:cubicBezTo>
                    <a:lnTo>
                      <a:pt x="430435" y="78486"/>
                    </a:lnTo>
                    <a:cubicBezTo>
                      <a:pt x="430435" y="86963"/>
                      <a:pt x="423577" y="93821"/>
                      <a:pt x="415100" y="93821"/>
                    </a:cubicBezTo>
                    <a:lnTo>
                      <a:pt x="24860" y="93821"/>
                    </a:lnTo>
                    <a:cubicBezTo>
                      <a:pt x="16383" y="93821"/>
                      <a:pt x="9525" y="86963"/>
                      <a:pt x="9525" y="78486"/>
                    </a:cubicBezTo>
                    <a:lnTo>
                      <a:pt x="9525" y="24860"/>
                    </a:lnTo>
                    <a:cubicBezTo>
                      <a:pt x="9525" y="16383"/>
                      <a:pt x="16383" y="9525"/>
                      <a:pt x="24860" y="9525"/>
                    </a:cubicBezTo>
                    <a:lnTo>
                      <a:pt x="415100" y="9525"/>
                    </a:lnTo>
                    <a:moveTo>
                      <a:pt x="415100" y="0"/>
                    </a:moveTo>
                    <a:lnTo>
                      <a:pt x="24860" y="0"/>
                    </a:lnTo>
                    <a:cubicBezTo>
                      <a:pt x="11144" y="0"/>
                      <a:pt x="0" y="11144"/>
                      <a:pt x="0" y="24860"/>
                    </a:cubicBezTo>
                    <a:lnTo>
                      <a:pt x="0" y="78486"/>
                    </a:lnTo>
                    <a:cubicBezTo>
                      <a:pt x="0" y="92202"/>
                      <a:pt x="11144" y="103346"/>
                      <a:pt x="24860" y="103346"/>
                    </a:cubicBezTo>
                    <a:lnTo>
                      <a:pt x="415100" y="103346"/>
                    </a:lnTo>
                    <a:cubicBezTo>
                      <a:pt x="428816" y="103346"/>
                      <a:pt x="439960" y="92202"/>
                      <a:pt x="439960" y="78486"/>
                    </a:cubicBezTo>
                    <a:lnTo>
                      <a:pt x="439960" y="24860"/>
                    </a:lnTo>
                    <a:cubicBezTo>
                      <a:pt x="439960" y="11049"/>
                      <a:pt x="428816" y="0"/>
                      <a:pt x="415100" y="0"/>
                    </a:cubicBezTo>
                    <a:lnTo>
                      <a:pt x="415100" y="0"/>
                    </a:ln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78" name="手繪多邊形: 圖案 377">
                <a:extLst>
                  <a:ext uri="{FF2B5EF4-FFF2-40B4-BE49-F238E27FC236}">
                    <a16:creationId xmlns:a16="http://schemas.microsoft.com/office/drawing/2014/main" id="{425A8117-93B6-44CA-9025-AEC8A0D23D5C}"/>
                  </a:ext>
                </a:extLst>
              </p:cNvPr>
              <p:cNvSpPr/>
              <p:nvPr/>
            </p:nvSpPr>
            <p:spPr>
              <a:xfrm>
                <a:off x="9543017" y="4209385"/>
                <a:ext cx="9525" cy="95250"/>
              </a:xfrm>
              <a:custGeom>
                <a:avLst/>
                <a:gdLst>
                  <a:gd name="connsiteX0" fmla="*/ 0 w 9525"/>
                  <a:gd name="connsiteY0" fmla="*/ 0 h 95250"/>
                  <a:gd name="connsiteX1" fmla="*/ 9525 w 9525"/>
                  <a:gd name="connsiteY1" fmla="*/ 0 h 95250"/>
                  <a:gd name="connsiteX2" fmla="*/ 9525 w 9525"/>
                  <a:gd name="connsiteY2" fmla="*/ 103346 h 95250"/>
                  <a:gd name="connsiteX3" fmla="*/ 0 w 9525"/>
                  <a:gd name="connsiteY3" fmla="*/ 103346 h 95250"/>
                </a:gdLst>
                <a:ahLst/>
                <a:cxnLst>
                  <a:cxn ang="0">
                    <a:pos x="connsiteX0" y="connsiteY0"/>
                  </a:cxn>
                  <a:cxn ang="0">
                    <a:pos x="connsiteX1" y="connsiteY1"/>
                  </a:cxn>
                  <a:cxn ang="0">
                    <a:pos x="connsiteX2" y="connsiteY2"/>
                  </a:cxn>
                  <a:cxn ang="0">
                    <a:pos x="connsiteX3" y="connsiteY3"/>
                  </a:cxn>
                </a:cxnLst>
                <a:rect l="l" t="t" r="r" b="b"/>
                <a:pathLst>
                  <a:path w="9525" h="95250">
                    <a:moveTo>
                      <a:pt x="0" y="0"/>
                    </a:moveTo>
                    <a:lnTo>
                      <a:pt x="9525" y="0"/>
                    </a:lnTo>
                    <a:lnTo>
                      <a:pt x="9525" y="103346"/>
                    </a:lnTo>
                    <a:lnTo>
                      <a:pt x="0" y="103346"/>
                    </a:lnTo>
                    <a:close/>
                  </a:path>
                </a:pathLst>
              </a:custGeom>
              <a:solidFill>
                <a:srgbClr val="FFFFFF"/>
              </a:solidFill>
              <a:ln w="19050" cap="flat">
                <a:noFill/>
                <a:prstDash val="solid"/>
                <a:miter/>
              </a:ln>
            </p:spPr>
            <p:txBody>
              <a:bodyPr rtlCol="0" anchor="ctr"/>
              <a:lstStyle/>
              <a:p>
                <a:endParaRPr lang="zh-TW" altLang="en-US"/>
              </a:p>
            </p:txBody>
          </p:sp>
        </p:grpSp>
        <p:sp>
          <p:nvSpPr>
            <p:cNvPr id="342" name="矩形 12">
              <a:extLst>
                <a:ext uri="{FF2B5EF4-FFF2-40B4-BE49-F238E27FC236}">
                  <a16:creationId xmlns:a16="http://schemas.microsoft.com/office/drawing/2014/main" id="{F0DC5B71-9FDB-4F0A-94A0-25810C0527F5}"/>
                </a:ext>
              </a:extLst>
            </p:cNvPr>
            <p:cNvSpPr/>
            <p:nvPr/>
          </p:nvSpPr>
          <p:spPr>
            <a:xfrm>
              <a:off x="8320929" y="3247697"/>
              <a:ext cx="1779513" cy="210207"/>
            </a:xfrm>
            <a:custGeom>
              <a:avLst/>
              <a:gdLst>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0 w 1615155"/>
                <a:gd name="connsiteY0" fmla="*/ 0 h 273465"/>
                <a:gd name="connsiteX1" fmla="*/ 1615155 w 1615155"/>
                <a:gd name="connsiteY1" fmla="*/ 0 h 273465"/>
                <a:gd name="connsiteX2" fmla="*/ 1615155 w 1615155"/>
                <a:gd name="connsiteY2" fmla="*/ 273465 h 273465"/>
                <a:gd name="connsiteX3" fmla="*/ 0 w 1615155"/>
                <a:gd name="connsiteY3" fmla="*/ 273465 h 273465"/>
                <a:gd name="connsiteX4" fmla="*/ 0 w 1615155"/>
                <a:gd name="connsiteY4" fmla="*/ 0 h 273465"/>
                <a:gd name="connsiteX0" fmla="*/ 299103 w 1615155"/>
                <a:gd name="connsiteY0" fmla="*/ 17092 h 273465"/>
                <a:gd name="connsiteX1" fmla="*/ 1615155 w 1615155"/>
                <a:gd name="connsiteY1" fmla="*/ 0 h 273465"/>
                <a:gd name="connsiteX2" fmla="*/ 1615155 w 1615155"/>
                <a:gd name="connsiteY2" fmla="*/ 273465 h 273465"/>
                <a:gd name="connsiteX3" fmla="*/ 0 w 1615155"/>
                <a:gd name="connsiteY3" fmla="*/ 273465 h 273465"/>
                <a:gd name="connsiteX4" fmla="*/ 299103 w 1615155"/>
                <a:gd name="connsiteY4" fmla="*/ 17092 h 273465"/>
                <a:gd name="connsiteX0" fmla="*/ 299103 w 1615155"/>
                <a:gd name="connsiteY0" fmla="*/ 0 h 256373"/>
                <a:gd name="connsiteX1" fmla="*/ 1316052 w 1615155"/>
                <a:gd name="connsiteY1" fmla="*/ 0 h 256373"/>
                <a:gd name="connsiteX2" fmla="*/ 1615155 w 1615155"/>
                <a:gd name="connsiteY2" fmla="*/ 256373 h 256373"/>
                <a:gd name="connsiteX3" fmla="*/ 0 w 1615155"/>
                <a:gd name="connsiteY3" fmla="*/ 256373 h 256373"/>
                <a:gd name="connsiteX4" fmla="*/ 299103 w 1615155"/>
                <a:gd name="connsiteY4" fmla="*/ 0 h 256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155" h="256373">
                  <a:moveTo>
                    <a:pt x="299103" y="0"/>
                  </a:moveTo>
                  <a:lnTo>
                    <a:pt x="1316052" y="0"/>
                  </a:lnTo>
                  <a:lnTo>
                    <a:pt x="1615155" y="256373"/>
                  </a:lnTo>
                  <a:lnTo>
                    <a:pt x="0" y="256373"/>
                  </a:lnTo>
                  <a:lnTo>
                    <a:pt x="299103" y="0"/>
                  </a:lnTo>
                  <a:close/>
                </a:path>
              </a:pathLst>
            </a:cu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9" name="群組 378">
            <a:extLst>
              <a:ext uri="{FF2B5EF4-FFF2-40B4-BE49-F238E27FC236}">
                <a16:creationId xmlns:a16="http://schemas.microsoft.com/office/drawing/2014/main" id="{807D83E6-16ED-402B-9C00-3A78C8EDD9C2}"/>
              </a:ext>
            </a:extLst>
          </p:cNvPr>
          <p:cNvGrpSpPr/>
          <p:nvPr/>
        </p:nvGrpSpPr>
        <p:grpSpPr>
          <a:xfrm>
            <a:off x="10539668" y="4032639"/>
            <a:ext cx="1058777" cy="895269"/>
            <a:chOff x="8529313" y="4436457"/>
            <a:chExt cx="1175738" cy="994168"/>
          </a:xfrm>
        </p:grpSpPr>
        <p:sp>
          <p:nvSpPr>
            <p:cNvPr id="380" name="文字方塊 379">
              <a:extLst>
                <a:ext uri="{FF2B5EF4-FFF2-40B4-BE49-F238E27FC236}">
                  <a16:creationId xmlns:a16="http://schemas.microsoft.com/office/drawing/2014/main" id="{797CE9D6-6432-4744-96F5-4DAC0AEB0CEE}"/>
                </a:ext>
              </a:extLst>
            </p:cNvPr>
            <p:cNvSpPr txBox="1"/>
            <p:nvPr/>
          </p:nvSpPr>
          <p:spPr>
            <a:xfrm>
              <a:off x="8529313" y="5088848"/>
              <a:ext cx="1175738" cy="341777"/>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b="1">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Snapshot</a:t>
              </a:r>
            </a:p>
          </p:txBody>
        </p:sp>
        <p:grpSp>
          <p:nvGrpSpPr>
            <p:cNvPr id="381" name="圖形 152">
              <a:extLst>
                <a:ext uri="{FF2B5EF4-FFF2-40B4-BE49-F238E27FC236}">
                  <a16:creationId xmlns:a16="http://schemas.microsoft.com/office/drawing/2014/main" id="{DBA1E65F-C55E-413A-A462-CF236AEFC3D4}"/>
                </a:ext>
              </a:extLst>
            </p:cNvPr>
            <p:cNvGrpSpPr/>
            <p:nvPr/>
          </p:nvGrpSpPr>
          <p:grpSpPr>
            <a:xfrm flipH="1">
              <a:off x="8648700" y="4436457"/>
              <a:ext cx="458537" cy="590550"/>
              <a:chOff x="9272428" y="5069210"/>
              <a:chExt cx="458537" cy="590550"/>
            </a:xfrm>
          </p:grpSpPr>
          <p:sp>
            <p:nvSpPr>
              <p:cNvPr id="409" name="手繪多邊形: 圖案 408">
                <a:extLst>
                  <a:ext uri="{FF2B5EF4-FFF2-40B4-BE49-F238E27FC236}">
                    <a16:creationId xmlns:a16="http://schemas.microsoft.com/office/drawing/2014/main" id="{8386BCE8-6C55-488F-AB11-3AD7074AA7A2}"/>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410" name="手繪多邊形: 圖案 409">
                <a:extLst>
                  <a:ext uri="{FF2B5EF4-FFF2-40B4-BE49-F238E27FC236}">
                    <a16:creationId xmlns:a16="http://schemas.microsoft.com/office/drawing/2014/main" id="{40E0491D-41F9-42A5-9AC8-56631A1AB310}"/>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411" name="手繪多邊形: 圖案 410">
                <a:extLst>
                  <a:ext uri="{FF2B5EF4-FFF2-40B4-BE49-F238E27FC236}">
                    <a16:creationId xmlns:a16="http://schemas.microsoft.com/office/drawing/2014/main" id="{CF2447E5-0C62-419B-8F00-8236EF0C27A6}"/>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412" name="手繪多邊形: 圖案 411">
                <a:extLst>
                  <a:ext uri="{FF2B5EF4-FFF2-40B4-BE49-F238E27FC236}">
                    <a16:creationId xmlns:a16="http://schemas.microsoft.com/office/drawing/2014/main" id="{5514560F-FD38-4C52-A2D4-8DC7D84D5FB8}"/>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413" name="手繪多邊形: 圖案 412">
                <a:extLst>
                  <a:ext uri="{FF2B5EF4-FFF2-40B4-BE49-F238E27FC236}">
                    <a16:creationId xmlns:a16="http://schemas.microsoft.com/office/drawing/2014/main" id="{199C99F0-30E9-4327-AFC3-65A8F5D967D5}"/>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414" name="手繪多邊形: 圖案 413">
                <a:extLst>
                  <a:ext uri="{FF2B5EF4-FFF2-40B4-BE49-F238E27FC236}">
                    <a16:creationId xmlns:a16="http://schemas.microsoft.com/office/drawing/2014/main" id="{F49E5219-EA57-48DF-A4C5-0C6E7294877F}"/>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415" name="手繪多邊形: 圖案 414">
                <a:extLst>
                  <a:ext uri="{FF2B5EF4-FFF2-40B4-BE49-F238E27FC236}">
                    <a16:creationId xmlns:a16="http://schemas.microsoft.com/office/drawing/2014/main" id="{9C231CE0-B6A5-468D-AFAA-E51385253858}"/>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417" name="手繪多邊形: 圖案 416">
                <a:extLst>
                  <a:ext uri="{FF2B5EF4-FFF2-40B4-BE49-F238E27FC236}">
                    <a16:creationId xmlns:a16="http://schemas.microsoft.com/office/drawing/2014/main" id="{02B0FF0F-8495-4B96-ADD4-8A5109C950EE}"/>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419" name="手繪多邊形: 圖案 418">
                <a:extLst>
                  <a:ext uri="{FF2B5EF4-FFF2-40B4-BE49-F238E27FC236}">
                    <a16:creationId xmlns:a16="http://schemas.microsoft.com/office/drawing/2014/main" id="{54F8EAAA-BFA8-4574-8FD4-42D9D4D8A594}"/>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420" name="手繪多邊形: 圖案 419">
                <a:extLst>
                  <a:ext uri="{FF2B5EF4-FFF2-40B4-BE49-F238E27FC236}">
                    <a16:creationId xmlns:a16="http://schemas.microsoft.com/office/drawing/2014/main" id="{17328218-A30A-4273-802D-6FCB98D41E66}"/>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421" name="手繪多邊形: 圖案 420">
                <a:extLst>
                  <a:ext uri="{FF2B5EF4-FFF2-40B4-BE49-F238E27FC236}">
                    <a16:creationId xmlns:a16="http://schemas.microsoft.com/office/drawing/2014/main" id="{B3FE9C32-0EA2-4FDE-A88E-12E4CFE855FE}"/>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422" name="手繪多邊形: 圖案 421">
                <a:extLst>
                  <a:ext uri="{FF2B5EF4-FFF2-40B4-BE49-F238E27FC236}">
                    <a16:creationId xmlns:a16="http://schemas.microsoft.com/office/drawing/2014/main" id="{50A1972E-1848-4EAC-9BAC-BF04E59C474F}"/>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423" name="手繪多邊形: 圖案 422">
                <a:extLst>
                  <a:ext uri="{FF2B5EF4-FFF2-40B4-BE49-F238E27FC236}">
                    <a16:creationId xmlns:a16="http://schemas.microsoft.com/office/drawing/2014/main" id="{2E62A80E-67E2-45DC-B652-21BA53BFA92E}"/>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nvGrpSpPr>
            <p:cNvPr id="382" name="圖形 152">
              <a:extLst>
                <a:ext uri="{FF2B5EF4-FFF2-40B4-BE49-F238E27FC236}">
                  <a16:creationId xmlns:a16="http://schemas.microsoft.com/office/drawing/2014/main" id="{F821D43C-7497-40D2-9DF1-20DF551733C7}"/>
                </a:ext>
              </a:extLst>
            </p:cNvPr>
            <p:cNvGrpSpPr/>
            <p:nvPr/>
          </p:nvGrpSpPr>
          <p:grpSpPr>
            <a:xfrm flipH="1">
              <a:off x="9121822" y="4438731"/>
              <a:ext cx="458537" cy="590550"/>
              <a:chOff x="9272428" y="5069210"/>
              <a:chExt cx="458537" cy="590550"/>
            </a:xfrm>
          </p:grpSpPr>
          <p:sp>
            <p:nvSpPr>
              <p:cNvPr id="383" name="手繪多邊形: 圖案 382">
                <a:extLst>
                  <a:ext uri="{FF2B5EF4-FFF2-40B4-BE49-F238E27FC236}">
                    <a16:creationId xmlns:a16="http://schemas.microsoft.com/office/drawing/2014/main" id="{40C6AE2D-7DD4-4E41-A65A-A4011AEB2799}"/>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384" name="手繪多邊形: 圖案 383">
                <a:extLst>
                  <a:ext uri="{FF2B5EF4-FFF2-40B4-BE49-F238E27FC236}">
                    <a16:creationId xmlns:a16="http://schemas.microsoft.com/office/drawing/2014/main" id="{E6D8C180-40EE-4B34-9C34-0BB7DDB329B8}"/>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385" name="手繪多邊形: 圖案 384">
                <a:extLst>
                  <a:ext uri="{FF2B5EF4-FFF2-40B4-BE49-F238E27FC236}">
                    <a16:creationId xmlns:a16="http://schemas.microsoft.com/office/drawing/2014/main" id="{D2D9F272-CC18-41A0-8C4B-A41C6DCC6355}"/>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386" name="手繪多邊形: 圖案 385">
                <a:extLst>
                  <a:ext uri="{FF2B5EF4-FFF2-40B4-BE49-F238E27FC236}">
                    <a16:creationId xmlns:a16="http://schemas.microsoft.com/office/drawing/2014/main" id="{CABFD2A3-D43A-4C24-A34D-0A65D60DCBE7}"/>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390" name="手繪多邊形: 圖案 389">
                <a:extLst>
                  <a:ext uri="{FF2B5EF4-FFF2-40B4-BE49-F238E27FC236}">
                    <a16:creationId xmlns:a16="http://schemas.microsoft.com/office/drawing/2014/main" id="{A4E94EB8-DAF4-4988-A97D-D2FA59C08C5A}"/>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391" name="手繪多邊形: 圖案 390">
                <a:extLst>
                  <a:ext uri="{FF2B5EF4-FFF2-40B4-BE49-F238E27FC236}">
                    <a16:creationId xmlns:a16="http://schemas.microsoft.com/office/drawing/2014/main" id="{FCEBC2E4-6324-4161-B7D8-2CD51C84573E}"/>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392" name="手繪多邊形: 圖案 391">
                <a:extLst>
                  <a:ext uri="{FF2B5EF4-FFF2-40B4-BE49-F238E27FC236}">
                    <a16:creationId xmlns:a16="http://schemas.microsoft.com/office/drawing/2014/main" id="{AD8776EA-EF06-44FD-AC59-E281F6B31A1B}"/>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394" name="手繪多邊形: 圖案 393">
                <a:extLst>
                  <a:ext uri="{FF2B5EF4-FFF2-40B4-BE49-F238E27FC236}">
                    <a16:creationId xmlns:a16="http://schemas.microsoft.com/office/drawing/2014/main" id="{33279A4A-746A-4882-B106-950071C7D073}"/>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401" name="手繪多邊形: 圖案 400">
                <a:extLst>
                  <a:ext uri="{FF2B5EF4-FFF2-40B4-BE49-F238E27FC236}">
                    <a16:creationId xmlns:a16="http://schemas.microsoft.com/office/drawing/2014/main" id="{E09D142F-8A3F-4477-9272-467A8236D4C2}"/>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405" name="手繪多邊形: 圖案 404">
                <a:extLst>
                  <a:ext uri="{FF2B5EF4-FFF2-40B4-BE49-F238E27FC236}">
                    <a16:creationId xmlns:a16="http://schemas.microsoft.com/office/drawing/2014/main" id="{2905FEE6-D9AF-451A-A23F-E2DB01807574}"/>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406" name="手繪多邊形: 圖案 405">
                <a:extLst>
                  <a:ext uri="{FF2B5EF4-FFF2-40B4-BE49-F238E27FC236}">
                    <a16:creationId xmlns:a16="http://schemas.microsoft.com/office/drawing/2014/main" id="{51BE4FA3-643A-4B37-B8EF-B7D1A499C520}"/>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407" name="手繪多邊形: 圖案 406">
                <a:extLst>
                  <a:ext uri="{FF2B5EF4-FFF2-40B4-BE49-F238E27FC236}">
                    <a16:creationId xmlns:a16="http://schemas.microsoft.com/office/drawing/2014/main" id="{3263E195-791D-44BF-945D-5F6B4B3FFEE7}"/>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408" name="手繪多邊形: 圖案 407">
                <a:extLst>
                  <a:ext uri="{FF2B5EF4-FFF2-40B4-BE49-F238E27FC236}">
                    <a16:creationId xmlns:a16="http://schemas.microsoft.com/office/drawing/2014/main" id="{807CF3F8-AE8E-461F-8933-C59BA41995FE}"/>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sp>
        <p:nvSpPr>
          <p:cNvPr id="424" name="文字方塊 423">
            <a:extLst>
              <a:ext uri="{FF2B5EF4-FFF2-40B4-BE49-F238E27FC236}">
                <a16:creationId xmlns:a16="http://schemas.microsoft.com/office/drawing/2014/main" id="{E63C6865-4324-426A-95D7-B46CE9E97F75}"/>
              </a:ext>
            </a:extLst>
          </p:cNvPr>
          <p:cNvSpPr txBox="1"/>
          <p:nvPr/>
        </p:nvSpPr>
        <p:spPr>
          <a:xfrm>
            <a:off x="6579924" y="3623144"/>
            <a:ext cx="1173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zh-TW" altLang="en-US" sz="1200" b="1">
                <a:latin typeface="Arial" panose="020B0604020202020204" pitchFamily="34" charset="0"/>
                <a:ea typeface="新細明體"/>
                <a:cs typeface="Arial" panose="020B0604020202020204" pitchFamily="34" charset="0"/>
              </a:rPr>
              <a:t>Cloud LUN</a:t>
            </a:r>
          </a:p>
        </p:txBody>
      </p:sp>
      <p:grpSp>
        <p:nvGrpSpPr>
          <p:cNvPr id="425" name="群組 424">
            <a:extLst>
              <a:ext uri="{FF2B5EF4-FFF2-40B4-BE49-F238E27FC236}">
                <a16:creationId xmlns:a16="http://schemas.microsoft.com/office/drawing/2014/main" id="{AF176C0E-6ED6-49C0-AB95-580BA8623E47}"/>
              </a:ext>
            </a:extLst>
          </p:cNvPr>
          <p:cNvGrpSpPr/>
          <p:nvPr/>
        </p:nvGrpSpPr>
        <p:grpSpPr>
          <a:xfrm>
            <a:off x="6664616" y="2889473"/>
            <a:ext cx="849928" cy="666133"/>
            <a:chOff x="6612338" y="3841845"/>
            <a:chExt cx="1023583" cy="696036"/>
          </a:xfrm>
        </p:grpSpPr>
        <p:sp>
          <p:nvSpPr>
            <p:cNvPr id="426" name="手繪多邊形: 圖案 425">
              <a:extLst>
                <a:ext uri="{FF2B5EF4-FFF2-40B4-BE49-F238E27FC236}">
                  <a16:creationId xmlns:a16="http://schemas.microsoft.com/office/drawing/2014/main" id="{F99B6B26-CF2E-42B0-9C99-D43BEE3CCAA6}"/>
                </a:ext>
              </a:extLst>
            </p:cNvPr>
            <p:cNvSpPr/>
            <p:nvPr/>
          </p:nvSpPr>
          <p:spPr>
            <a:xfrm>
              <a:off x="6730153" y="4185314"/>
              <a:ext cx="877057" cy="168376"/>
            </a:xfrm>
            <a:custGeom>
              <a:avLst/>
              <a:gdLst>
                <a:gd name="connsiteX0" fmla="*/ 0 w 877057"/>
                <a:gd name="connsiteY0" fmla="*/ 164925 h 162064"/>
                <a:gd name="connsiteX1" fmla="*/ 47666 w 877057"/>
                <a:gd name="connsiteY1" fmla="*/ 110585 h 162064"/>
                <a:gd name="connsiteX2" fmla="*/ 119165 w 877057"/>
                <a:gd name="connsiteY2" fmla="*/ 32413 h 162064"/>
                <a:gd name="connsiteX3" fmla="*/ 138232 w 877057"/>
                <a:gd name="connsiteY3" fmla="*/ 10487 h 162064"/>
                <a:gd name="connsiteX4" fmla="*/ 162065 w 877057"/>
                <a:gd name="connsiteY4" fmla="*/ 0 h 162064"/>
                <a:gd name="connsiteX5" fmla="*/ 720712 w 877057"/>
                <a:gd name="connsiteY5" fmla="*/ 0 h 162064"/>
                <a:gd name="connsiteX6" fmla="*/ 747405 w 877057"/>
                <a:gd name="connsiteY6" fmla="*/ 10487 h 162064"/>
                <a:gd name="connsiteX7" fmla="*/ 882777 w 877057"/>
                <a:gd name="connsiteY7" fmla="*/ 162065 h 162064"/>
                <a:gd name="connsiteX8" fmla="*/ 882777 w 877057"/>
                <a:gd name="connsiteY8" fmla="*/ 164925 h 162064"/>
                <a:gd name="connsiteX9" fmla="*/ 0 w 877057"/>
                <a:gd name="connsiteY9" fmla="*/ 164925 h 1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57" h="162064">
                  <a:moveTo>
                    <a:pt x="0" y="164925"/>
                  </a:moveTo>
                  <a:cubicBezTo>
                    <a:pt x="16206" y="145858"/>
                    <a:pt x="32413" y="128699"/>
                    <a:pt x="47666" y="110585"/>
                  </a:cubicBezTo>
                  <a:cubicBezTo>
                    <a:pt x="71499" y="83892"/>
                    <a:pt x="95332" y="58153"/>
                    <a:pt x="119165" y="32413"/>
                  </a:cubicBezTo>
                  <a:cubicBezTo>
                    <a:pt x="125839" y="25740"/>
                    <a:pt x="132512" y="18113"/>
                    <a:pt x="138232" y="10487"/>
                  </a:cubicBezTo>
                  <a:cubicBezTo>
                    <a:pt x="143952" y="2860"/>
                    <a:pt x="151578" y="0"/>
                    <a:pt x="162065" y="0"/>
                  </a:cubicBezTo>
                  <a:cubicBezTo>
                    <a:pt x="347963" y="0"/>
                    <a:pt x="534814" y="0"/>
                    <a:pt x="720712" y="0"/>
                  </a:cubicBezTo>
                  <a:cubicBezTo>
                    <a:pt x="731199" y="0"/>
                    <a:pt x="739779" y="1907"/>
                    <a:pt x="747405" y="10487"/>
                  </a:cubicBezTo>
                  <a:cubicBezTo>
                    <a:pt x="792211" y="61966"/>
                    <a:pt x="837971" y="111539"/>
                    <a:pt x="882777" y="162065"/>
                  </a:cubicBezTo>
                  <a:cubicBezTo>
                    <a:pt x="882777" y="162065"/>
                    <a:pt x="882777" y="163018"/>
                    <a:pt x="882777" y="164925"/>
                  </a:cubicBezTo>
                  <a:cubicBezTo>
                    <a:pt x="589154" y="164925"/>
                    <a:pt x="295530" y="164925"/>
                    <a:pt x="0" y="164925"/>
                  </a:cubicBezTo>
                  <a:close/>
                </a:path>
              </a:pathLst>
            </a:custGeom>
            <a:noFill/>
            <a:ln w="28575" cap="flat">
              <a:solidFill>
                <a:schemeClr val="tx1"/>
              </a:solidFill>
              <a:prstDash val="solid"/>
              <a:miter/>
            </a:ln>
          </p:spPr>
          <p:txBody>
            <a:bodyPr rtlCol="0" anchor="ctr"/>
            <a:lstStyle/>
            <a:p>
              <a:endParaRPr lang="zh-TW" altLang="en-US"/>
            </a:p>
          </p:txBody>
        </p:sp>
        <p:sp>
          <p:nvSpPr>
            <p:cNvPr id="427" name="手繪多邊形: 圖案 426">
              <a:extLst>
                <a:ext uri="{FF2B5EF4-FFF2-40B4-BE49-F238E27FC236}">
                  <a16:creationId xmlns:a16="http://schemas.microsoft.com/office/drawing/2014/main" id="{63CB7AAE-58B3-4A0E-95C9-550AAD16343E}"/>
                </a:ext>
              </a:extLst>
            </p:cNvPr>
            <p:cNvSpPr/>
            <p:nvPr/>
          </p:nvSpPr>
          <p:spPr>
            <a:xfrm>
              <a:off x="6844837" y="4408227"/>
              <a:ext cx="75696" cy="75692"/>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28575" cap="flat">
              <a:solidFill>
                <a:schemeClr val="tx1"/>
              </a:solidFill>
              <a:prstDash val="solid"/>
              <a:miter/>
            </a:ln>
          </p:spPr>
          <p:txBody>
            <a:bodyPr rtlCol="0" anchor="ctr"/>
            <a:lstStyle/>
            <a:p>
              <a:endParaRPr lang="zh-TW" altLang="en-US"/>
            </a:p>
          </p:txBody>
        </p:sp>
        <p:sp>
          <p:nvSpPr>
            <p:cNvPr id="428" name="手繪多邊形: 圖案 427">
              <a:extLst>
                <a:ext uri="{FF2B5EF4-FFF2-40B4-BE49-F238E27FC236}">
                  <a16:creationId xmlns:a16="http://schemas.microsoft.com/office/drawing/2014/main" id="{98B0F414-5FA6-4B74-91DC-47AFE747D5F3}"/>
                </a:ext>
              </a:extLst>
            </p:cNvPr>
            <p:cNvSpPr/>
            <p:nvPr/>
          </p:nvSpPr>
          <p:spPr>
            <a:xfrm flipH="1">
              <a:off x="6612338" y="3841845"/>
              <a:ext cx="754387" cy="409433"/>
            </a:xfrm>
            <a:custGeom>
              <a:avLst/>
              <a:gdLst>
                <a:gd name="connsiteX0" fmla="*/ 460275 w 841660"/>
                <a:gd name="connsiteY0" fmla="*/ 0 h 542595"/>
                <a:gd name="connsiteX1" fmla="*/ 683491 w 841660"/>
                <a:gd name="connsiteY1" fmla="*/ 207169 h 542595"/>
                <a:gd name="connsiteX2" fmla="*/ 841660 w 841660"/>
                <a:gd name="connsiteY2" fmla="*/ 374651 h 542595"/>
                <a:gd name="connsiteX3" fmla="*/ 670697 w 841660"/>
                <a:gd name="connsiteY3" fmla="*/ 542595 h 542595"/>
                <a:gd name="connsiteX4" fmla="*/ 596375 w 841660"/>
                <a:gd name="connsiteY4" fmla="*/ 542595 h 542595"/>
                <a:gd name="connsiteX5" fmla="*/ 596375 w 841660"/>
                <a:gd name="connsiteY5" fmla="*/ 516753 h 542595"/>
                <a:gd name="connsiteX6" fmla="*/ 670697 w 841660"/>
                <a:gd name="connsiteY6" fmla="*/ 516753 h 542595"/>
                <a:gd name="connsiteX7" fmla="*/ 815354 w 841660"/>
                <a:gd name="connsiteY7" fmla="*/ 374651 h 542595"/>
                <a:gd name="connsiteX8" fmla="*/ 670697 w 841660"/>
                <a:gd name="connsiteY8" fmla="*/ 232548 h 542595"/>
                <a:gd name="connsiteX9" fmla="*/ 657544 w 841660"/>
                <a:gd name="connsiteY9" fmla="*/ 232548 h 542595"/>
                <a:gd name="connsiteX10" fmla="*/ 657544 w 841660"/>
                <a:gd name="connsiteY10" fmla="*/ 219628 h 542595"/>
                <a:gd name="connsiteX11" fmla="*/ 460275 w 841660"/>
                <a:gd name="connsiteY11" fmla="*/ 25842 h 542595"/>
                <a:gd name="connsiteX12" fmla="*/ 287651 w 841660"/>
                <a:gd name="connsiteY12" fmla="*/ 122544 h 542595"/>
                <a:gd name="connsiteX13" fmla="*/ 283913 w 841660"/>
                <a:gd name="connsiteY13" fmla="*/ 129209 h 542595"/>
                <a:gd name="connsiteX14" fmla="*/ 263006 w 841660"/>
                <a:gd name="connsiteY14" fmla="*/ 129209 h 542595"/>
                <a:gd name="connsiteX15" fmla="*/ 157809 w 841660"/>
                <a:gd name="connsiteY15" fmla="*/ 232548 h 542595"/>
                <a:gd name="connsiteX16" fmla="*/ 157809 w 841660"/>
                <a:gd name="connsiteY16" fmla="*/ 245469 h 542595"/>
                <a:gd name="connsiteX17" fmla="*/ 144656 w 841660"/>
                <a:gd name="connsiteY17" fmla="*/ 245469 h 542595"/>
                <a:gd name="connsiteX18" fmla="*/ 26306 w 841660"/>
                <a:gd name="connsiteY18" fmla="*/ 374651 h 542595"/>
                <a:gd name="connsiteX19" fmla="*/ 36794 w 841660"/>
                <a:gd name="connsiteY19" fmla="*/ 425556 h 542595"/>
                <a:gd name="connsiteX20" fmla="*/ 10491 w 841660"/>
                <a:gd name="connsiteY20" fmla="*/ 425556 h 542595"/>
                <a:gd name="connsiteX21" fmla="*/ 0 w 841660"/>
                <a:gd name="connsiteY21" fmla="*/ 374651 h 542595"/>
                <a:gd name="connsiteX22" fmla="*/ 131946 w 841660"/>
                <a:gd name="connsiteY22" fmla="*/ 220144 h 542595"/>
                <a:gd name="connsiteX23" fmla="*/ 263006 w 841660"/>
                <a:gd name="connsiteY23" fmla="*/ 103340 h 542595"/>
                <a:gd name="connsiteX24" fmla="*/ 268572 w 841660"/>
                <a:gd name="connsiteY24" fmla="*/ 103340 h 542595"/>
                <a:gd name="connsiteX25" fmla="*/ 460275 w 841660"/>
                <a:gd name="connsiteY25" fmla="*/ 0 h 54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41660" h="542595">
                  <a:moveTo>
                    <a:pt x="460275" y="0"/>
                  </a:moveTo>
                  <a:cubicBezTo>
                    <a:pt x="579318" y="0"/>
                    <a:pt x="676900" y="91833"/>
                    <a:pt x="683491" y="207169"/>
                  </a:cubicBezTo>
                  <a:cubicBezTo>
                    <a:pt x="771796" y="213616"/>
                    <a:pt x="841660" y="286272"/>
                    <a:pt x="841660" y="374651"/>
                  </a:cubicBezTo>
                  <a:cubicBezTo>
                    <a:pt x="841660" y="467246"/>
                    <a:pt x="764985" y="542595"/>
                    <a:pt x="670697" y="542595"/>
                  </a:cubicBezTo>
                  <a:lnTo>
                    <a:pt x="596375" y="542595"/>
                  </a:lnTo>
                  <a:lnTo>
                    <a:pt x="596375" y="516753"/>
                  </a:lnTo>
                  <a:lnTo>
                    <a:pt x="670697" y="516753"/>
                  </a:lnTo>
                  <a:cubicBezTo>
                    <a:pt x="750447" y="516753"/>
                    <a:pt x="815354" y="452992"/>
                    <a:pt x="815354" y="374651"/>
                  </a:cubicBezTo>
                  <a:cubicBezTo>
                    <a:pt x="815354" y="296309"/>
                    <a:pt x="750475" y="232548"/>
                    <a:pt x="670697" y="232548"/>
                  </a:cubicBezTo>
                  <a:lnTo>
                    <a:pt x="657544" y="232548"/>
                  </a:lnTo>
                  <a:lnTo>
                    <a:pt x="657544" y="219628"/>
                  </a:lnTo>
                  <a:cubicBezTo>
                    <a:pt x="657544" y="112752"/>
                    <a:pt x="569045" y="25842"/>
                    <a:pt x="460275" y="25842"/>
                  </a:cubicBezTo>
                  <a:cubicBezTo>
                    <a:pt x="386341" y="25842"/>
                    <a:pt x="321822" y="61993"/>
                    <a:pt x="287651" y="122544"/>
                  </a:cubicBezTo>
                  <a:lnTo>
                    <a:pt x="283913" y="129209"/>
                  </a:lnTo>
                  <a:lnTo>
                    <a:pt x="263006" y="129209"/>
                  </a:lnTo>
                  <a:cubicBezTo>
                    <a:pt x="185444" y="129209"/>
                    <a:pt x="157809" y="182579"/>
                    <a:pt x="157809" y="232548"/>
                  </a:cubicBezTo>
                  <a:lnTo>
                    <a:pt x="157809" y="245469"/>
                  </a:lnTo>
                  <a:lnTo>
                    <a:pt x="144656" y="245469"/>
                  </a:lnTo>
                  <a:cubicBezTo>
                    <a:pt x="77201" y="245469"/>
                    <a:pt x="26306" y="300988"/>
                    <a:pt x="26306" y="374651"/>
                  </a:cubicBezTo>
                  <a:lnTo>
                    <a:pt x="36794" y="425556"/>
                  </a:lnTo>
                  <a:lnTo>
                    <a:pt x="10491" y="425556"/>
                  </a:lnTo>
                  <a:lnTo>
                    <a:pt x="0" y="374651"/>
                  </a:lnTo>
                  <a:cubicBezTo>
                    <a:pt x="0" y="290869"/>
                    <a:pt x="55880" y="226618"/>
                    <a:pt x="131946" y="220144"/>
                  </a:cubicBezTo>
                  <a:cubicBezTo>
                    <a:pt x="137124" y="148767"/>
                    <a:pt x="187411" y="103340"/>
                    <a:pt x="263006" y="103340"/>
                  </a:cubicBezTo>
                  <a:lnTo>
                    <a:pt x="268572" y="103340"/>
                  </a:lnTo>
                  <a:cubicBezTo>
                    <a:pt x="308281" y="38491"/>
                    <a:pt x="379363" y="0"/>
                    <a:pt x="460275" y="0"/>
                  </a:cubicBezTo>
                  <a:close/>
                </a:path>
              </a:pathLst>
            </a:cu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9" name="矩形: 圓角化同側角落 428">
              <a:extLst>
                <a:ext uri="{FF2B5EF4-FFF2-40B4-BE49-F238E27FC236}">
                  <a16:creationId xmlns:a16="http://schemas.microsoft.com/office/drawing/2014/main" id="{C490EDC0-8601-4DEB-9D9F-CCFBDD3EEED9}"/>
                </a:ext>
              </a:extLst>
            </p:cNvPr>
            <p:cNvSpPr/>
            <p:nvPr/>
          </p:nvSpPr>
          <p:spPr>
            <a:xfrm>
              <a:off x="6707874" y="4360460"/>
              <a:ext cx="928047" cy="177421"/>
            </a:xfrm>
            <a:prstGeom prst="round2Same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0" name="矩形: 圓角 429">
              <a:extLst>
                <a:ext uri="{FF2B5EF4-FFF2-40B4-BE49-F238E27FC236}">
                  <a16:creationId xmlns:a16="http://schemas.microsoft.com/office/drawing/2014/main" id="{0BD4506E-1DF4-4F5C-B18D-FCDF04C497EA}"/>
                </a:ext>
              </a:extLst>
            </p:cNvPr>
            <p:cNvSpPr/>
            <p:nvPr/>
          </p:nvSpPr>
          <p:spPr>
            <a:xfrm>
              <a:off x="7327167" y="4427815"/>
              <a:ext cx="211760" cy="53060"/>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31" name="文字方塊 430">
            <a:extLst>
              <a:ext uri="{FF2B5EF4-FFF2-40B4-BE49-F238E27FC236}">
                <a16:creationId xmlns:a16="http://schemas.microsoft.com/office/drawing/2014/main" id="{7124A8B6-FBC2-47CA-B904-3EFAAFCDE3BF}"/>
              </a:ext>
            </a:extLst>
          </p:cNvPr>
          <p:cNvSpPr txBox="1"/>
          <p:nvPr/>
        </p:nvSpPr>
        <p:spPr>
          <a:xfrm>
            <a:off x="6730429" y="2571428"/>
            <a:ext cx="926805"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400" b="1">
                <a:latin typeface="Arial" panose="020B0604020202020204" pitchFamily="34" charset="0"/>
                <a:ea typeface="新細明體"/>
                <a:cs typeface="Arial" panose="020B0604020202020204" pitchFamily="34" charset="0"/>
              </a:rPr>
              <a:t>Target</a:t>
            </a:r>
          </a:p>
        </p:txBody>
      </p:sp>
      <p:sp>
        <p:nvSpPr>
          <p:cNvPr id="499" name="矩形 498">
            <a:extLst>
              <a:ext uri="{FF2B5EF4-FFF2-40B4-BE49-F238E27FC236}">
                <a16:creationId xmlns:a16="http://schemas.microsoft.com/office/drawing/2014/main" id="{14AAA698-B2E8-4C7C-B768-887F84B49196}"/>
              </a:ext>
            </a:extLst>
          </p:cNvPr>
          <p:cNvSpPr/>
          <p:nvPr/>
        </p:nvSpPr>
        <p:spPr>
          <a:xfrm>
            <a:off x="10288359" y="2100927"/>
            <a:ext cx="1633782" cy="646331"/>
          </a:xfrm>
          <a:prstGeom prst="rect">
            <a:avLst/>
          </a:prstGeom>
        </p:spPr>
        <p:txBody>
          <a:bodyPr wrap="none" anchor="t">
            <a:spAutoFit/>
          </a:bodyPr>
          <a:lstStyle/>
          <a:p>
            <a:pPr algn="ctr"/>
            <a:r>
              <a:rPr lang="zh-TW" altLang="zh-TW">
                <a:latin typeface="Arial" panose="020B0604020202020204" pitchFamily="34" charset="0"/>
                <a:ea typeface="+mn-lt"/>
                <a:cs typeface="Arial" panose="020B0604020202020204" pitchFamily="34" charset="0"/>
              </a:rPr>
              <a:t>Cloud object</a:t>
            </a:r>
            <a:endParaRPr lang="zh-TW" altLang="zh-TW">
              <a:latin typeface="Arial" panose="020B0604020202020204" pitchFamily="34" charset="0"/>
              <a:cs typeface="Arial" panose="020B0604020202020204" pitchFamily="34" charset="0"/>
            </a:endParaRPr>
          </a:p>
          <a:p>
            <a:pPr algn="ctr"/>
            <a:r>
              <a:rPr lang="zh-TW" altLang="zh-TW">
                <a:latin typeface="Arial"/>
                <a:ea typeface="+mn-lt"/>
                <a:cs typeface="Arial"/>
              </a:rPr>
              <a:t>storage space</a:t>
            </a:r>
            <a:endParaRPr lang="en-US" altLang="zh-TW">
              <a:latin typeface="Arial"/>
              <a:cs typeface="Arial"/>
            </a:endParaRPr>
          </a:p>
        </p:txBody>
      </p:sp>
      <p:grpSp>
        <p:nvGrpSpPr>
          <p:cNvPr id="500" name="群組 499">
            <a:extLst>
              <a:ext uri="{FF2B5EF4-FFF2-40B4-BE49-F238E27FC236}">
                <a16:creationId xmlns:a16="http://schemas.microsoft.com/office/drawing/2014/main" id="{E855508D-8DC9-4032-8C07-CD610E4E7E7E}"/>
              </a:ext>
            </a:extLst>
          </p:cNvPr>
          <p:cNvGrpSpPr/>
          <p:nvPr/>
        </p:nvGrpSpPr>
        <p:grpSpPr>
          <a:xfrm>
            <a:off x="10365345" y="2834320"/>
            <a:ext cx="1449998" cy="1011720"/>
            <a:chOff x="6134382" y="1540701"/>
            <a:chExt cx="4347103" cy="3033140"/>
          </a:xfrm>
        </p:grpSpPr>
        <p:grpSp>
          <p:nvGrpSpPr>
            <p:cNvPr id="501" name="群組 500">
              <a:extLst>
                <a:ext uri="{FF2B5EF4-FFF2-40B4-BE49-F238E27FC236}">
                  <a16:creationId xmlns:a16="http://schemas.microsoft.com/office/drawing/2014/main" id="{B2F6A198-FA86-4B93-9B58-C2CADAFA3D4D}"/>
                </a:ext>
              </a:extLst>
            </p:cNvPr>
            <p:cNvGrpSpPr/>
            <p:nvPr/>
          </p:nvGrpSpPr>
          <p:grpSpPr>
            <a:xfrm>
              <a:off x="6134382" y="1540701"/>
              <a:ext cx="4347103" cy="3013136"/>
              <a:chOff x="2426218" y="335742"/>
              <a:chExt cx="7276477" cy="5043588"/>
            </a:xfrm>
          </p:grpSpPr>
          <p:pic>
            <p:nvPicPr>
              <p:cNvPr id="505" name="圖形 504">
                <a:extLst>
                  <a:ext uri="{FF2B5EF4-FFF2-40B4-BE49-F238E27FC236}">
                    <a16:creationId xmlns:a16="http://schemas.microsoft.com/office/drawing/2014/main" id="{513D2542-15C4-497D-BC9D-733B8921F10D}"/>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7477" y="335742"/>
                <a:ext cx="6258560" cy="4326014"/>
              </a:xfrm>
              <a:prstGeom prst="rect">
                <a:avLst/>
              </a:prstGeom>
            </p:spPr>
          </p:pic>
          <p:sp>
            <p:nvSpPr>
              <p:cNvPr id="506" name="矩形 505">
                <a:extLst>
                  <a:ext uri="{FF2B5EF4-FFF2-40B4-BE49-F238E27FC236}">
                    <a16:creationId xmlns:a16="http://schemas.microsoft.com/office/drawing/2014/main" id="{286B9452-49FB-4596-BAE1-4F49CFF5FFC4}"/>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矩形 506">
                <a:extLst>
                  <a:ext uri="{FF2B5EF4-FFF2-40B4-BE49-F238E27FC236}">
                    <a16:creationId xmlns:a16="http://schemas.microsoft.com/office/drawing/2014/main" id="{38C1F5B2-E608-4C75-AF5F-4C08D8FDC16F}"/>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矩形 507">
                <a:extLst>
                  <a:ext uri="{FF2B5EF4-FFF2-40B4-BE49-F238E27FC236}">
                    <a16:creationId xmlns:a16="http://schemas.microsoft.com/office/drawing/2014/main" id="{4B2FE509-BD18-43F1-9413-FFA07753CC71}"/>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09" name="群組 508">
                <a:extLst>
                  <a:ext uri="{FF2B5EF4-FFF2-40B4-BE49-F238E27FC236}">
                    <a16:creationId xmlns:a16="http://schemas.microsoft.com/office/drawing/2014/main" id="{7B307CBB-6BA4-4040-BC9A-EEC74F427127}"/>
                  </a:ext>
                </a:extLst>
              </p:cNvPr>
              <p:cNvGrpSpPr/>
              <p:nvPr/>
            </p:nvGrpSpPr>
            <p:grpSpPr>
              <a:xfrm>
                <a:off x="2426218" y="4123037"/>
                <a:ext cx="1071485" cy="1071480"/>
                <a:chOff x="551616" y="5265594"/>
                <a:chExt cx="222492" cy="222491"/>
              </a:xfrm>
            </p:grpSpPr>
            <p:sp>
              <p:nvSpPr>
                <p:cNvPr id="517" name="手繪多邊形: 圖案 516">
                  <a:extLst>
                    <a:ext uri="{FF2B5EF4-FFF2-40B4-BE49-F238E27FC236}">
                      <a16:creationId xmlns:a16="http://schemas.microsoft.com/office/drawing/2014/main" id="{742499DA-2092-487B-86FF-7265C3804E03}"/>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518" name="手繪多邊形: 圖案 517">
                  <a:extLst>
                    <a:ext uri="{FF2B5EF4-FFF2-40B4-BE49-F238E27FC236}">
                      <a16:creationId xmlns:a16="http://schemas.microsoft.com/office/drawing/2014/main" id="{1667BCBE-9514-42E1-BA27-DFAC2045F5AE}"/>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519" name="手繪多邊形: 圖案 518">
                  <a:extLst>
                    <a:ext uri="{FF2B5EF4-FFF2-40B4-BE49-F238E27FC236}">
                      <a16:creationId xmlns:a16="http://schemas.microsoft.com/office/drawing/2014/main" id="{AF55950A-B250-4BA1-967D-FA0AAE0FDB93}"/>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20" name="手繪多邊形: 圖案 519">
                  <a:extLst>
                    <a:ext uri="{FF2B5EF4-FFF2-40B4-BE49-F238E27FC236}">
                      <a16:creationId xmlns:a16="http://schemas.microsoft.com/office/drawing/2014/main" id="{E3E6F25A-8030-46D7-961E-00059BB29A05}"/>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21" name="手繪多邊形: 圖案 520">
                  <a:extLst>
                    <a:ext uri="{FF2B5EF4-FFF2-40B4-BE49-F238E27FC236}">
                      <a16:creationId xmlns:a16="http://schemas.microsoft.com/office/drawing/2014/main" id="{944BE674-306B-4427-A7CA-15B70C8943A1}"/>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22" name="手繪多邊形: 圖案 521">
                  <a:extLst>
                    <a:ext uri="{FF2B5EF4-FFF2-40B4-BE49-F238E27FC236}">
                      <a16:creationId xmlns:a16="http://schemas.microsoft.com/office/drawing/2014/main" id="{019E0E86-0571-42AE-9783-E07C84E90C81}"/>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nvGrpSpPr>
              <p:cNvPr id="510" name="群組 509">
                <a:extLst>
                  <a:ext uri="{FF2B5EF4-FFF2-40B4-BE49-F238E27FC236}">
                    <a16:creationId xmlns:a16="http://schemas.microsoft.com/office/drawing/2014/main" id="{7B881250-883B-4258-A53C-BDF80FA79322}"/>
                  </a:ext>
                </a:extLst>
              </p:cNvPr>
              <p:cNvGrpSpPr/>
              <p:nvPr/>
            </p:nvGrpSpPr>
            <p:grpSpPr>
              <a:xfrm>
                <a:off x="8614059" y="4290924"/>
                <a:ext cx="1088636" cy="1088406"/>
                <a:chOff x="1385335" y="5265594"/>
                <a:chExt cx="222540" cy="222492"/>
              </a:xfrm>
            </p:grpSpPr>
            <p:sp>
              <p:nvSpPr>
                <p:cNvPr id="511" name="手繪多邊形: 圖案 510">
                  <a:extLst>
                    <a:ext uri="{FF2B5EF4-FFF2-40B4-BE49-F238E27FC236}">
                      <a16:creationId xmlns:a16="http://schemas.microsoft.com/office/drawing/2014/main" id="{A660C19A-A455-4817-9966-8FD8093E98E2}"/>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512" name="手繪多邊形: 圖案 511">
                  <a:extLst>
                    <a:ext uri="{FF2B5EF4-FFF2-40B4-BE49-F238E27FC236}">
                      <a16:creationId xmlns:a16="http://schemas.microsoft.com/office/drawing/2014/main" id="{9CFEB652-4D19-4D14-B202-6A98DFAFCBF5}"/>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513" name="手繪多邊形: 圖案 512">
                  <a:extLst>
                    <a:ext uri="{FF2B5EF4-FFF2-40B4-BE49-F238E27FC236}">
                      <a16:creationId xmlns:a16="http://schemas.microsoft.com/office/drawing/2014/main" id="{DA4686CC-E4CA-4111-9DB0-B2F89F0E6089}"/>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14" name="手繪多邊形: 圖案 513">
                  <a:extLst>
                    <a:ext uri="{FF2B5EF4-FFF2-40B4-BE49-F238E27FC236}">
                      <a16:creationId xmlns:a16="http://schemas.microsoft.com/office/drawing/2014/main" id="{0E9ACE43-03AE-4B07-A9A8-E9F0C3851B60}"/>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15" name="手繪多邊形: 圖案 514">
                  <a:extLst>
                    <a:ext uri="{FF2B5EF4-FFF2-40B4-BE49-F238E27FC236}">
                      <a16:creationId xmlns:a16="http://schemas.microsoft.com/office/drawing/2014/main" id="{9EF07C3B-B788-4485-B98A-79B530A54FBB}"/>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516" name="手繪多邊形: 圖案 515">
                  <a:extLst>
                    <a:ext uri="{FF2B5EF4-FFF2-40B4-BE49-F238E27FC236}">
                      <a16:creationId xmlns:a16="http://schemas.microsoft.com/office/drawing/2014/main" id="{4ECF311E-245C-48E2-9B38-4B1F9DA02E20}"/>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sp>
          <p:nvSpPr>
            <p:cNvPr id="502" name="矩形 501">
              <a:extLst>
                <a:ext uri="{FF2B5EF4-FFF2-40B4-BE49-F238E27FC236}">
                  <a16:creationId xmlns:a16="http://schemas.microsoft.com/office/drawing/2014/main" id="{B5E50334-D8D3-493A-8424-F03F82177823}"/>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3" name="矩形 502">
              <a:extLst>
                <a:ext uri="{FF2B5EF4-FFF2-40B4-BE49-F238E27FC236}">
                  <a16:creationId xmlns:a16="http://schemas.microsoft.com/office/drawing/2014/main" id="{2E0D2F69-AECC-469E-8F00-B0357ED5DB04}"/>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4" name="矩形 503">
              <a:extLst>
                <a:ext uri="{FF2B5EF4-FFF2-40B4-BE49-F238E27FC236}">
                  <a16:creationId xmlns:a16="http://schemas.microsoft.com/office/drawing/2014/main" id="{9A23A1FC-5F54-438B-9977-5FED596D354D}"/>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23" name="圖形 211">
            <a:extLst>
              <a:ext uri="{FF2B5EF4-FFF2-40B4-BE49-F238E27FC236}">
                <a16:creationId xmlns:a16="http://schemas.microsoft.com/office/drawing/2014/main" id="{F0BF3F69-82C8-44AE-B211-22829BC75366}"/>
              </a:ext>
            </a:extLst>
          </p:cNvPr>
          <p:cNvGrpSpPr/>
          <p:nvPr/>
        </p:nvGrpSpPr>
        <p:grpSpPr>
          <a:xfrm>
            <a:off x="11070934" y="3163107"/>
            <a:ext cx="229360" cy="280146"/>
            <a:chOff x="6880167" y="2925402"/>
            <a:chExt cx="551412" cy="630183"/>
          </a:xfrm>
          <a:solidFill>
            <a:schemeClr val="tx1"/>
          </a:solidFill>
        </p:grpSpPr>
        <p:sp>
          <p:nvSpPr>
            <p:cNvPr id="524" name="手繪多邊形: 圖案 523">
              <a:extLst>
                <a:ext uri="{FF2B5EF4-FFF2-40B4-BE49-F238E27FC236}">
                  <a16:creationId xmlns:a16="http://schemas.microsoft.com/office/drawing/2014/main" id="{1BFAB585-58B7-468F-A5DD-EF4B522A5E8C}"/>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525" name="手繪多邊形: 圖案 524">
              <a:extLst>
                <a:ext uri="{FF2B5EF4-FFF2-40B4-BE49-F238E27FC236}">
                  <a16:creationId xmlns:a16="http://schemas.microsoft.com/office/drawing/2014/main" id="{A0FC5629-3054-42C7-869C-1D26E8C9BFB9}"/>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526" name="手繪多邊形: 圖案 525">
              <a:extLst>
                <a:ext uri="{FF2B5EF4-FFF2-40B4-BE49-F238E27FC236}">
                  <a16:creationId xmlns:a16="http://schemas.microsoft.com/office/drawing/2014/main" id="{08BE1DE8-F497-47B2-B61C-E28D6F2128B8}"/>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527" name="圖形 211">
            <a:extLst>
              <a:ext uri="{FF2B5EF4-FFF2-40B4-BE49-F238E27FC236}">
                <a16:creationId xmlns:a16="http://schemas.microsoft.com/office/drawing/2014/main" id="{8FA7EFC2-10CF-4E7C-BDF3-34E440170437}"/>
              </a:ext>
            </a:extLst>
          </p:cNvPr>
          <p:cNvGrpSpPr/>
          <p:nvPr/>
        </p:nvGrpSpPr>
        <p:grpSpPr>
          <a:xfrm>
            <a:off x="10787033" y="3163107"/>
            <a:ext cx="229360" cy="280146"/>
            <a:chOff x="6880167" y="2925402"/>
            <a:chExt cx="551412" cy="630183"/>
          </a:xfrm>
          <a:solidFill>
            <a:schemeClr val="tx1"/>
          </a:solidFill>
        </p:grpSpPr>
        <p:sp>
          <p:nvSpPr>
            <p:cNvPr id="528" name="手繪多邊形: 圖案 527">
              <a:extLst>
                <a:ext uri="{FF2B5EF4-FFF2-40B4-BE49-F238E27FC236}">
                  <a16:creationId xmlns:a16="http://schemas.microsoft.com/office/drawing/2014/main" id="{6CC0D3EE-D5F2-49E9-A875-5147C4869C05}"/>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529" name="手繪多邊形: 圖案 528">
              <a:extLst>
                <a:ext uri="{FF2B5EF4-FFF2-40B4-BE49-F238E27FC236}">
                  <a16:creationId xmlns:a16="http://schemas.microsoft.com/office/drawing/2014/main" id="{5CE55159-2218-410D-9D06-9E7D1BE14F98}"/>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530" name="手繪多邊形: 圖案 529">
              <a:extLst>
                <a:ext uri="{FF2B5EF4-FFF2-40B4-BE49-F238E27FC236}">
                  <a16:creationId xmlns:a16="http://schemas.microsoft.com/office/drawing/2014/main" id="{E2CB2308-8B6C-4ECB-BB22-5180CF52D712}"/>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534" name="群組 533">
            <a:extLst>
              <a:ext uri="{FF2B5EF4-FFF2-40B4-BE49-F238E27FC236}">
                <a16:creationId xmlns:a16="http://schemas.microsoft.com/office/drawing/2014/main" id="{5BF349F3-BB11-477A-9F22-61CEDEE47E34}"/>
              </a:ext>
            </a:extLst>
          </p:cNvPr>
          <p:cNvGrpSpPr/>
          <p:nvPr/>
        </p:nvGrpSpPr>
        <p:grpSpPr>
          <a:xfrm>
            <a:off x="8237626" y="4939016"/>
            <a:ext cx="1058777" cy="879227"/>
            <a:chOff x="8529313" y="4436457"/>
            <a:chExt cx="1175738" cy="976354"/>
          </a:xfrm>
        </p:grpSpPr>
        <p:sp>
          <p:nvSpPr>
            <p:cNvPr id="535" name="文字方塊 534">
              <a:extLst>
                <a:ext uri="{FF2B5EF4-FFF2-40B4-BE49-F238E27FC236}">
                  <a16:creationId xmlns:a16="http://schemas.microsoft.com/office/drawing/2014/main" id="{1DFFE171-1FA9-42F8-A466-496D32DE39EE}"/>
                </a:ext>
              </a:extLst>
            </p:cNvPr>
            <p:cNvSpPr txBox="1"/>
            <p:nvPr/>
          </p:nvSpPr>
          <p:spPr>
            <a:xfrm>
              <a:off x="8529313" y="5071034"/>
              <a:ext cx="1175738" cy="341777"/>
            </a:xfrm>
            <a:prstGeom prst="rect">
              <a:avLst/>
            </a:prstGeom>
            <a:solidFill>
              <a:srgbClr val="5BFFFF"/>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tLang="zh-TW" sz="1400" b="1">
                  <a:solidFill>
                    <a:srgbClr val="002060"/>
                  </a:solidFill>
                  <a:latin typeface="微軟正黑體" panose="020B0604030504040204" pitchFamily="34" charset="-120"/>
                  <a:ea typeface="微軟正黑體" panose="020B0604030504040204" pitchFamily="34" charset="-120"/>
                  <a:cs typeface="Arial" panose="020B0604020202020204" pitchFamily="34" charset="0"/>
                </a:rPr>
                <a:t>Snapshot</a:t>
              </a:r>
            </a:p>
          </p:txBody>
        </p:sp>
        <p:grpSp>
          <p:nvGrpSpPr>
            <p:cNvPr id="536" name="圖形 152">
              <a:extLst>
                <a:ext uri="{FF2B5EF4-FFF2-40B4-BE49-F238E27FC236}">
                  <a16:creationId xmlns:a16="http://schemas.microsoft.com/office/drawing/2014/main" id="{C3273380-29EA-4F4B-BCDA-A0C390232B90}"/>
                </a:ext>
              </a:extLst>
            </p:cNvPr>
            <p:cNvGrpSpPr/>
            <p:nvPr/>
          </p:nvGrpSpPr>
          <p:grpSpPr>
            <a:xfrm flipH="1">
              <a:off x="8648700" y="4436457"/>
              <a:ext cx="458537" cy="590550"/>
              <a:chOff x="9272428" y="5069210"/>
              <a:chExt cx="458537" cy="590550"/>
            </a:xfrm>
          </p:grpSpPr>
          <p:sp>
            <p:nvSpPr>
              <p:cNvPr id="551" name="手繪多邊形: 圖案 550">
                <a:extLst>
                  <a:ext uri="{FF2B5EF4-FFF2-40B4-BE49-F238E27FC236}">
                    <a16:creationId xmlns:a16="http://schemas.microsoft.com/office/drawing/2014/main" id="{9894DAF4-E6BC-4F27-B277-130DFC178162}"/>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552" name="手繪多邊形: 圖案 551">
                <a:extLst>
                  <a:ext uri="{FF2B5EF4-FFF2-40B4-BE49-F238E27FC236}">
                    <a16:creationId xmlns:a16="http://schemas.microsoft.com/office/drawing/2014/main" id="{0A204BC0-9A2D-4523-BD04-4B58FE13B8FD}"/>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553" name="手繪多邊形: 圖案 552">
                <a:extLst>
                  <a:ext uri="{FF2B5EF4-FFF2-40B4-BE49-F238E27FC236}">
                    <a16:creationId xmlns:a16="http://schemas.microsoft.com/office/drawing/2014/main" id="{B53A8D7C-A820-4A9A-9463-020F3FEEC8EF}"/>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554" name="手繪多邊形: 圖案 553">
                <a:extLst>
                  <a:ext uri="{FF2B5EF4-FFF2-40B4-BE49-F238E27FC236}">
                    <a16:creationId xmlns:a16="http://schemas.microsoft.com/office/drawing/2014/main" id="{076AE888-6712-4A0F-8340-4E7C12193D87}"/>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555" name="手繪多邊形: 圖案 554">
                <a:extLst>
                  <a:ext uri="{FF2B5EF4-FFF2-40B4-BE49-F238E27FC236}">
                    <a16:creationId xmlns:a16="http://schemas.microsoft.com/office/drawing/2014/main" id="{98E26D43-9E6B-43C0-8ED6-A17728BF3533}"/>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556" name="手繪多邊形: 圖案 555">
                <a:extLst>
                  <a:ext uri="{FF2B5EF4-FFF2-40B4-BE49-F238E27FC236}">
                    <a16:creationId xmlns:a16="http://schemas.microsoft.com/office/drawing/2014/main" id="{7EB204FB-327F-4791-B7DA-232332B6B0AF}"/>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557" name="手繪多邊形: 圖案 556">
                <a:extLst>
                  <a:ext uri="{FF2B5EF4-FFF2-40B4-BE49-F238E27FC236}">
                    <a16:creationId xmlns:a16="http://schemas.microsoft.com/office/drawing/2014/main" id="{6CCD37D8-C9AB-46F2-9E58-A8DB8E3B5DA1}"/>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558" name="手繪多邊形: 圖案 557">
                <a:extLst>
                  <a:ext uri="{FF2B5EF4-FFF2-40B4-BE49-F238E27FC236}">
                    <a16:creationId xmlns:a16="http://schemas.microsoft.com/office/drawing/2014/main" id="{66F6BF1D-3BF4-44CA-AAEA-46F84C9BB83B}"/>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559" name="手繪多邊形: 圖案 558">
                <a:extLst>
                  <a:ext uri="{FF2B5EF4-FFF2-40B4-BE49-F238E27FC236}">
                    <a16:creationId xmlns:a16="http://schemas.microsoft.com/office/drawing/2014/main" id="{C3883D84-380B-4701-B7D8-36132CDEE742}"/>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560" name="手繪多邊形: 圖案 559">
                <a:extLst>
                  <a:ext uri="{FF2B5EF4-FFF2-40B4-BE49-F238E27FC236}">
                    <a16:creationId xmlns:a16="http://schemas.microsoft.com/office/drawing/2014/main" id="{3C491A2A-ADD1-457C-A057-9CF6B58A40BA}"/>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561" name="手繪多邊形: 圖案 560">
                <a:extLst>
                  <a:ext uri="{FF2B5EF4-FFF2-40B4-BE49-F238E27FC236}">
                    <a16:creationId xmlns:a16="http://schemas.microsoft.com/office/drawing/2014/main" id="{577C0D7E-E818-45C1-979F-A6A4B2052676}"/>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562" name="手繪多邊形: 圖案 561">
                <a:extLst>
                  <a:ext uri="{FF2B5EF4-FFF2-40B4-BE49-F238E27FC236}">
                    <a16:creationId xmlns:a16="http://schemas.microsoft.com/office/drawing/2014/main" id="{F0739508-1649-4F84-B2A3-740ADC9BBE0B}"/>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563" name="手繪多邊形: 圖案 562">
                <a:extLst>
                  <a:ext uri="{FF2B5EF4-FFF2-40B4-BE49-F238E27FC236}">
                    <a16:creationId xmlns:a16="http://schemas.microsoft.com/office/drawing/2014/main" id="{C1E77C19-EF9E-49A4-B931-F9D712DED2EA}"/>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nvGrpSpPr>
            <p:cNvPr id="537" name="圖形 152">
              <a:extLst>
                <a:ext uri="{FF2B5EF4-FFF2-40B4-BE49-F238E27FC236}">
                  <a16:creationId xmlns:a16="http://schemas.microsoft.com/office/drawing/2014/main" id="{F70AE224-66D3-43F5-9ECA-F76ABACB171E}"/>
                </a:ext>
              </a:extLst>
            </p:cNvPr>
            <p:cNvGrpSpPr/>
            <p:nvPr/>
          </p:nvGrpSpPr>
          <p:grpSpPr>
            <a:xfrm flipH="1">
              <a:off x="9121822" y="4438731"/>
              <a:ext cx="458537" cy="590550"/>
              <a:chOff x="9272428" y="5069210"/>
              <a:chExt cx="458537" cy="590550"/>
            </a:xfrm>
          </p:grpSpPr>
          <p:sp>
            <p:nvSpPr>
              <p:cNvPr id="538" name="手繪多邊形: 圖案 537">
                <a:extLst>
                  <a:ext uri="{FF2B5EF4-FFF2-40B4-BE49-F238E27FC236}">
                    <a16:creationId xmlns:a16="http://schemas.microsoft.com/office/drawing/2014/main" id="{DA05D6A5-8A03-483A-ACB2-54C4B62EC26B}"/>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539" name="手繪多邊形: 圖案 538">
                <a:extLst>
                  <a:ext uri="{FF2B5EF4-FFF2-40B4-BE49-F238E27FC236}">
                    <a16:creationId xmlns:a16="http://schemas.microsoft.com/office/drawing/2014/main" id="{6A2CC3BA-4E88-45D1-8B39-88335348C645}"/>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540" name="手繪多邊形: 圖案 539">
                <a:extLst>
                  <a:ext uri="{FF2B5EF4-FFF2-40B4-BE49-F238E27FC236}">
                    <a16:creationId xmlns:a16="http://schemas.microsoft.com/office/drawing/2014/main" id="{95A307A1-5CA9-4F19-925A-CE3051E63792}"/>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541" name="手繪多邊形: 圖案 540">
                <a:extLst>
                  <a:ext uri="{FF2B5EF4-FFF2-40B4-BE49-F238E27FC236}">
                    <a16:creationId xmlns:a16="http://schemas.microsoft.com/office/drawing/2014/main" id="{4954B360-181F-42B1-BE2E-99E384F761E7}"/>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542" name="手繪多邊形: 圖案 541">
                <a:extLst>
                  <a:ext uri="{FF2B5EF4-FFF2-40B4-BE49-F238E27FC236}">
                    <a16:creationId xmlns:a16="http://schemas.microsoft.com/office/drawing/2014/main" id="{93DE3336-3790-434E-8B92-763EEC39059B}"/>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543" name="手繪多邊形: 圖案 542">
                <a:extLst>
                  <a:ext uri="{FF2B5EF4-FFF2-40B4-BE49-F238E27FC236}">
                    <a16:creationId xmlns:a16="http://schemas.microsoft.com/office/drawing/2014/main" id="{8987E1FD-9B49-48C6-93D6-82B7FE6E4614}"/>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544" name="手繪多邊形: 圖案 543">
                <a:extLst>
                  <a:ext uri="{FF2B5EF4-FFF2-40B4-BE49-F238E27FC236}">
                    <a16:creationId xmlns:a16="http://schemas.microsoft.com/office/drawing/2014/main" id="{BEDF0520-0264-4124-A4AA-B15B2AF74381}"/>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545" name="手繪多邊形: 圖案 544">
                <a:extLst>
                  <a:ext uri="{FF2B5EF4-FFF2-40B4-BE49-F238E27FC236}">
                    <a16:creationId xmlns:a16="http://schemas.microsoft.com/office/drawing/2014/main" id="{6A5BCD48-1D13-4A7B-B4F8-D63F8FA1CADF}"/>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546" name="手繪多邊形: 圖案 545">
                <a:extLst>
                  <a:ext uri="{FF2B5EF4-FFF2-40B4-BE49-F238E27FC236}">
                    <a16:creationId xmlns:a16="http://schemas.microsoft.com/office/drawing/2014/main" id="{5A8C6050-3CE3-454A-A854-52AC02D37BD4}"/>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547" name="手繪多邊形: 圖案 546">
                <a:extLst>
                  <a:ext uri="{FF2B5EF4-FFF2-40B4-BE49-F238E27FC236}">
                    <a16:creationId xmlns:a16="http://schemas.microsoft.com/office/drawing/2014/main" id="{26D6454C-D293-46B2-8682-E2D3AC7C32D4}"/>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548" name="手繪多邊形: 圖案 547">
                <a:extLst>
                  <a:ext uri="{FF2B5EF4-FFF2-40B4-BE49-F238E27FC236}">
                    <a16:creationId xmlns:a16="http://schemas.microsoft.com/office/drawing/2014/main" id="{843A7597-29EA-4671-B320-5D90FE541362}"/>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549" name="手繪多邊形: 圖案 548">
                <a:extLst>
                  <a:ext uri="{FF2B5EF4-FFF2-40B4-BE49-F238E27FC236}">
                    <a16:creationId xmlns:a16="http://schemas.microsoft.com/office/drawing/2014/main" id="{F9201097-6902-44EB-AFE8-7A4F3E4EE4A2}"/>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550" name="手繪多邊形: 圖案 549">
                <a:extLst>
                  <a:ext uri="{FF2B5EF4-FFF2-40B4-BE49-F238E27FC236}">
                    <a16:creationId xmlns:a16="http://schemas.microsoft.com/office/drawing/2014/main" id="{1B796B16-30B6-40BD-A4AE-E1D03B1CAABF}"/>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grpSp>
        <p:nvGrpSpPr>
          <p:cNvPr id="196" name="群組 195">
            <a:extLst>
              <a:ext uri="{FF2B5EF4-FFF2-40B4-BE49-F238E27FC236}">
                <a16:creationId xmlns:a16="http://schemas.microsoft.com/office/drawing/2014/main" id="{37A139D7-8BEA-47AB-B3AE-D231DA1D2BE0}"/>
              </a:ext>
            </a:extLst>
          </p:cNvPr>
          <p:cNvGrpSpPr/>
          <p:nvPr/>
        </p:nvGrpSpPr>
        <p:grpSpPr>
          <a:xfrm>
            <a:off x="2159892" y="3228813"/>
            <a:ext cx="796372" cy="1147941"/>
            <a:chOff x="4912659" y="5498353"/>
            <a:chExt cx="905540" cy="1225175"/>
          </a:xfrm>
        </p:grpSpPr>
        <p:sp>
          <p:nvSpPr>
            <p:cNvPr id="201" name="手繪多邊形: 圖案 200">
              <a:extLst>
                <a:ext uri="{FF2B5EF4-FFF2-40B4-BE49-F238E27FC236}">
                  <a16:creationId xmlns:a16="http://schemas.microsoft.com/office/drawing/2014/main" id="{46DF5304-24CE-469A-9FBE-C22905E1EA97}"/>
                </a:ext>
              </a:extLst>
            </p:cNvPr>
            <p:cNvSpPr/>
            <p:nvPr/>
          </p:nvSpPr>
          <p:spPr>
            <a:xfrm>
              <a:off x="4937945" y="5498353"/>
              <a:ext cx="841976" cy="121336"/>
            </a:xfrm>
            <a:custGeom>
              <a:avLst/>
              <a:gdLst>
                <a:gd name="connsiteX0" fmla="*/ 0 w 877057"/>
                <a:gd name="connsiteY0" fmla="*/ 164925 h 162064"/>
                <a:gd name="connsiteX1" fmla="*/ 47666 w 877057"/>
                <a:gd name="connsiteY1" fmla="*/ 110585 h 162064"/>
                <a:gd name="connsiteX2" fmla="*/ 119165 w 877057"/>
                <a:gd name="connsiteY2" fmla="*/ 32413 h 162064"/>
                <a:gd name="connsiteX3" fmla="*/ 138232 w 877057"/>
                <a:gd name="connsiteY3" fmla="*/ 10487 h 162064"/>
                <a:gd name="connsiteX4" fmla="*/ 162065 w 877057"/>
                <a:gd name="connsiteY4" fmla="*/ 0 h 162064"/>
                <a:gd name="connsiteX5" fmla="*/ 720712 w 877057"/>
                <a:gd name="connsiteY5" fmla="*/ 0 h 162064"/>
                <a:gd name="connsiteX6" fmla="*/ 747405 w 877057"/>
                <a:gd name="connsiteY6" fmla="*/ 10487 h 162064"/>
                <a:gd name="connsiteX7" fmla="*/ 882777 w 877057"/>
                <a:gd name="connsiteY7" fmla="*/ 162065 h 162064"/>
                <a:gd name="connsiteX8" fmla="*/ 882777 w 877057"/>
                <a:gd name="connsiteY8" fmla="*/ 164925 h 162064"/>
                <a:gd name="connsiteX9" fmla="*/ 0 w 877057"/>
                <a:gd name="connsiteY9" fmla="*/ 164925 h 162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057" h="162064">
                  <a:moveTo>
                    <a:pt x="0" y="164925"/>
                  </a:moveTo>
                  <a:cubicBezTo>
                    <a:pt x="16206" y="145858"/>
                    <a:pt x="32413" y="128699"/>
                    <a:pt x="47666" y="110585"/>
                  </a:cubicBezTo>
                  <a:cubicBezTo>
                    <a:pt x="71499" y="83892"/>
                    <a:pt x="95332" y="58153"/>
                    <a:pt x="119165" y="32413"/>
                  </a:cubicBezTo>
                  <a:cubicBezTo>
                    <a:pt x="125839" y="25740"/>
                    <a:pt x="132512" y="18113"/>
                    <a:pt x="138232" y="10487"/>
                  </a:cubicBezTo>
                  <a:cubicBezTo>
                    <a:pt x="143952" y="2860"/>
                    <a:pt x="151578" y="0"/>
                    <a:pt x="162065" y="0"/>
                  </a:cubicBezTo>
                  <a:cubicBezTo>
                    <a:pt x="347963" y="0"/>
                    <a:pt x="534814" y="0"/>
                    <a:pt x="720712" y="0"/>
                  </a:cubicBezTo>
                  <a:cubicBezTo>
                    <a:pt x="731199" y="0"/>
                    <a:pt x="739779" y="1907"/>
                    <a:pt x="747405" y="10487"/>
                  </a:cubicBezTo>
                  <a:cubicBezTo>
                    <a:pt x="792211" y="61966"/>
                    <a:pt x="837971" y="111539"/>
                    <a:pt x="882777" y="162065"/>
                  </a:cubicBezTo>
                  <a:cubicBezTo>
                    <a:pt x="882777" y="162065"/>
                    <a:pt x="882777" y="163018"/>
                    <a:pt x="882777" y="164925"/>
                  </a:cubicBezTo>
                  <a:cubicBezTo>
                    <a:pt x="589154" y="164925"/>
                    <a:pt x="295530" y="164925"/>
                    <a:pt x="0" y="164925"/>
                  </a:cubicBezTo>
                  <a:close/>
                </a:path>
              </a:pathLst>
            </a:custGeom>
            <a:noFill/>
            <a:ln w="19050" cap="flat">
              <a:solidFill>
                <a:schemeClr val="tx1"/>
              </a:solidFill>
              <a:prstDash val="solid"/>
              <a:miter/>
            </a:ln>
          </p:spPr>
          <p:txBody>
            <a:bodyPr rtlCol="0" anchor="ctr"/>
            <a:lstStyle/>
            <a:p>
              <a:endParaRPr lang="zh-TW" altLang="en-US"/>
            </a:p>
          </p:txBody>
        </p:sp>
        <p:sp>
          <p:nvSpPr>
            <p:cNvPr id="202" name="手繪多邊形: 圖案 201">
              <a:extLst>
                <a:ext uri="{FF2B5EF4-FFF2-40B4-BE49-F238E27FC236}">
                  <a16:creationId xmlns:a16="http://schemas.microsoft.com/office/drawing/2014/main" id="{D8FFFF9C-0BDE-4AFA-8AA6-8E58A4859F04}"/>
                </a:ext>
              </a:extLst>
            </p:cNvPr>
            <p:cNvSpPr/>
            <p:nvPr/>
          </p:nvSpPr>
          <p:spPr>
            <a:xfrm>
              <a:off x="5048040" y="5726315"/>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19050" cap="flat">
              <a:solidFill>
                <a:schemeClr val="tx1"/>
              </a:solidFill>
              <a:prstDash val="solid"/>
              <a:miter/>
            </a:ln>
          </p:spPr>
          <p:txBody>
            <a:bodyPr rtlCol="0" anchor="ctr"/>
            <a:lstStyle/>
            <a:p>
              <a:endParaRPr lang="zh-TW" altLang="en-US"/>
            </a:p>
          </p:txBody>
        </p:sp>
        <p:sp>
          <p:nvSpPr>
            <p:cNvPr id="203" name="矩形: 圓角 202">
              <a:extLst>
                <a:ext uri="{FF2B5EF4-FFF2-40B4-BE49-F238E27FC236}">
                  <a16:creationId xmlns:a16="http://schemas.microsoft.com/office/drawing/2014/main" id="{FAE5E127-C033-4351-B70F-C4160D1E9CF3}"/>
                </a:ext>
              </a:extLst>
            </p:cNvPr>
            <p:cNvSpPr/>
            <p:nvPr/>
          </p:nvSpPr>
          <p:spPr>
            <a:xfrm>
              <a:off x="5511079" y="5715000"/>
              <a:ext cx="203290" cy="57222"/>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手繪多邊形: 圖案 203">
              <a:extLst>
                <a:ext uri="{FF2B5EF4-FFF2-40B4-BE49-F238E27FC236}">
                  <a16:creationId xmlns:a16="http://schemas.microsoft.com/office/drawing/2014/main" id="{59B73A85-53EE-43BD-A790-74F996DD6559}"/>
                </a:ext>
              </a:extLst>
            </p:cNvPr>
            <p:cNvSpPr/>
            <p:nvPr/>
          </p:nvSpPr>
          <p:spPr>
            <a:xfrm>
              <a:off x="5048040" y="5976528"/>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19050" cap="flat">
              <a:solidFill>
                <a:schemeClr val="tx1"/>
              </a:solidFill>
              <a:prstDash val="solid"/>
              <a:miter/>
            </a:ln>
          </p:spPr>
          <p:txBody>
            <a:bodyPr rtlCol="0" anchor="ctr"/>
            <a:lstStyle/>
            <a:p>
              <a:endParaRPr lang="zh-TW" altLang="en-US"/>
            </a:p>
          </p:txBody>
        </p:sp>
        <p:sp>
          <p:nvSpPr>
            <p:cNvPr id="205" name="矩形: 圓角化同側角落 204">
              <a:extLst>
                <a:ext uri="{FF2B5EF4-FFF2-40B4-BE49-F238E27FC236}">
                  <a16:creationId xmlns:a16="http://schemas.microsoft.com/office/drawing/2014/main" id="{58C8BA7B-F6FF-48B8-B954-D286E264DDF4}"/>
                </a:ext>
              </a:extLst>
            </p:cNvPr>
            <p:cNvSpPr/>
            <p:nvPr/>
          </p:nvSpPr>
          <p:spPr>
            <a:xfrm flipV="1">
              <a:off x="4922535" y="5623858"/>
              <a:ext cx="895664" cy="1099670"/>
            </a:xfrm>
            <a:prstGeom prst="round2SameRect">
              <a:avLst>
                <a:gd name="adj1" fmla="val 8603"/>
                <a:gd name="adj2" fmla="val 0"/>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矩形: 圓角 205">
              <a:extLst>
                <a:ext uri="{FF2B5EF4-FFF2-40B4-BE49-F238E27FC236}">
                  <a16:creationId xmlns:a16="http://schemas.microsoft.com/office/drawing/2014/main" id="{29B85CB8-9AC2-43AA-9026-70C81D452A36}"/>
                </a:ext>
              </a:extLst>
            </p:cNvPr>
            <p:cNvSpPr/>
            <p:nvPr/>
          </p:nvSpPr>
          <p:spPr>
            <a:xfrm>
              <a:off x="5511079" y="5997651"/>
              <a:ext cx="203290" cy="57222"/>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7" name="直線接點 206">
              <a:extLst>
                <a:ext uri="{FF2B5EF4-FFF2-40B4-BE49-F238E27FC236}">
                  <a16:creationId xmlns:a16="http://schemas.microsoft.com/office/drawing/2014/main" id="{F5BD06A4-B4F8-40D5-9186-5290B76C0447}"/>
                </a:ext>
              </a:extLst>
            </p:cNvPr>
            <p:cNvCxnSpPr>
              <a:cxnSpLocks/>
            </p:cNvCxnSpPr>
            <p:nvPr/>
          </p:nvCxnSpPr>
          <p:spPr>
            <a:xfrm>
              <a:off x="4916557" y="6136906"/>
              <a:ext cx="89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 name="直線接點 207">
              <a:extLst>
                <a:ext uri="{FF2B5EF4-FFF2-40B4-BE49-F238E27FC236}">
                  <a16:creationId xmlns:a16="http://schemas.microsoft.com/office/drawing/2014/main" id="{9847D959-2F4D-434F-8F00-062B3DC1A0E6}"/>
                </a:ext>
              </a:extLst>
            </p:cNvPr>
            <p:cNvCxnSpPr>
              <a:cxnSpLocks/>
            </p:cNvCxnSpPr>
            <p:nvPr/>
          </p:nvCxnSpPr>
          <p:spPr>
            <a:xfrm>
              <a:off x="4912659" y="5886822"/>
              <a:ext cx="8838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09" name="手繪多邊形: 圖案 208">
              <a:extLst>
                <a:ext uri="{FF2B5EF4-FFF2-40B4-BE49-F238E27FC236}">
                  <a16:creationId xmlns:a16="http://schemas.microsoft.com/office/drawing/2014/main" id="{70271117-F166-410B-B655-A4908FFDCE0C}"/>
                </a:ext>
              </a:extLst>
            </p:cNvPr>
            <p:cNvSpPr/>
            <p:nvPr/>
          </p:nvSpPr>
          <p:spPr>
            <a:xfrm>
              <a:off x="5048040" y="6233516"/>
              <a:ext cx="85747" cy="77638"/>
            </a:xfrm>
            <a:custGeom>
              <a:avLst/>
              <a:gdLst>
                <a:gd name="connsiteX0" fmla="*/ 43853 w 38132"/>
                <a:gd name="connsiteY0" fmla="*/ 21926 h 38132"/>
                <a:gd name="connsiteX1" fmla="*/ 21926 w 38132"/>
                <a:gd name="connsiteY1" fmla="*/ 43853 h 38132"/>
                <a:gd name="connsiteX2" fmla="*/ 0 w 38132"/>
                <a:gd name="connsiteY2" fmla="*/ 21926 h 38132"/>
                <a:gd name="connsiteX3" fmla="*/ 21926 w 38132"/>
                <a:gd name="connsiteY3" fmla="*/ 0 h 38132"/>
                <a:gd name="connsiteX4" fmla="*/ 43853 w 38132"/>
                <a:gd name="connsiteY4" fmla="*/ 21926 h 381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32" h="38132">
                  <a:moveTo>
                    <a:pt x="43853" y="21926"/>
                  </a:moveTo>
                  <a:cubicBezTo>
                    <a:pt x="43853" y="34036"/>
                    <a:pt x="34036" y="43853"/>
                    <a:pt x="21926" y="43853"/>
                  </a:cubicBezTo>
                  <a:cubicBezTo>
                    <a:pt x="9817" y="43853"/>
                    <a:pt x="0" y="34036"/>
                    <a:pt x="0" y="21926"/>
                  </a:cubicBezTo>
                  <a:cubicBezTo>
                    <a:pt x="0" y="9817"/>
                    <a:pt x="9817" y="0"/>
                    <a:pt x="21926" y="0"/>
                  </a:cubicBezTo>
                  <a:cubicBezTo>
                    <a:pt x="34036" y="0"/>
                    <a:pt x="43853" y="9817"/>
                    <a:pt x="43853" y="21926"/>
                  </a:cubicBezTo>
                  <a:close/>
                </a:path>
              </a:pathLst>
            </a:custGeom>
            <a:noFill/>
            <a:ln w="19050" cap="flat">
              <a:solidFill>
                <a:schemeClr val="tx1"/>
              </a:solidFill>
              <a:prstDash val="solid"/>
              <a:miter/>
            </a:ln>
          </p:spPr>
          <p:txBody>
            <a:bodyPr rtlCol="0" anchor="ctr"/>
            <a:lstStyle/>
            <a:p>
              <a:endParaRPr lang="zh-TW" altLang="en-US"/>
            </a:p>
          </p:txBody>
        </p:sp>
        <p:sp>
          <p:nvSpPr>
            <p:cNvPr id="210" name="矩形: 圓角 209">
              <a:extLst>
                <a:ext uri="{FF2B5EF4-FFF2-40B4-BE49-F238E27FC236}">
                  <a16:creationId xmlns:a16="http://schemas.microsoft.com/office/drawing/2014/main" id="{4A8579B1-2996-4CC9-9061-93F6B3A95E39}"/>
                </a:ext>
              </a:extLst>
            </p:cNvPr>
            <p:cNvSpPr/>
            <p:nvPr/>
          </p:nvSpPr>
          <p:spPr>
            <a:xfrm>
              <a:off x="5511079" y="6254639"/>
              <a:ext cx="203290" cy="57222"/>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1" name="直線接點 210">
              <a:extLst>
                <a:ext uri="{FF2B5EF4-FFF2-40B4-BE49-F238E27FC236}">
                  <a16:creationId xmlns:a16="http://schemas.microsoft.com/office/drawing/2014/main" id="{F19B6755-426E-4C47-8BB3-BCF1F13454DE}"/>
                </a:ext>
              </a:extLst>
            </p:cNvPr>
            <p:cNvCxnSpPr>
              <a:cxnSpLocks/>
            </p:cNvCxnSpPr>
            <p:nvPr/>
          </p:nvCxnSpPr>
          <p:spPr>
            <a:xfrm>
              <a:off x="4916557" y="6393894"/>
              <a:ext cx="89092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12" name="文字方塊 211">
            <a:extLst>
              <a:ext uri="{FF2B5EF4-FFF2-40B4-BE49-F238E27FC236}">
                <a16:creationId xmlns:a16="http://schemas.microsoft.com/office/drawing/2014/main" id="{1D7EF6BD-A7F8-4614-B851-43472A94621D}"/>
              </a:ext>
            </a:extLst>
          </p:cNvPr>
          <p:cNvSpPr txBox="1"/>
          <p:nvPr/>
        </p:nvSpPr>
        <p:spPr>
          <a:xfrm>
            <a:off x="1837459" y="4368652"/>
            <a:ext cx="1412996"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400" b="1">
                <a:latin typeface="Arial" panose="020B0604020202020204" pitchFamily="34" charset="0"/>
                <a:ea typeface="+mn-lt"/>
                <a:cs typeface="Arial" panose="020B0604020202020204" pitchFamily="34" charset="0"/>
              </a:rPr>
              <a:t>Application </a:t>
            </a:r>
          </a:p>
          <a:p>
            <a:pPr algn="ctr"/>
            <a:r>
              <a:rPr lang="zh-TW" altLang="en-US" sz="1400" b="1">
                <a:latin typeface="Arial" panose="020B0604020202020204" pitchFamily="34" charset="0"/>
                <a:ea typeface="+mn-lt"/>
                <a:cs typeface="Arial" panose="020B0604020202020204" pitchFamily="34" charset="0"/>
              </a:rPr>
              <a:t>Server</a:t>
            </a:r>
          </a:p>
          <a:p>
            <a:pPr algn="ctr"/>
            <a:endParaRPr lang="zh-TW" sz="1400" b="1">
              <a:solidFill>
                <a:schemeClr val="bg1"/>
              </a:solidFill>
              <a:latin typeface="Arial" panose="020B0604020202020204" pitchFamily="34" charset="0"/>
              <a:ea typeface="新細明體"/>
              <a:cs typeface="Arial" panose="020B0604020202020204" pitchFamily="34" charset="0"/>
            </a:endParaRPr>
          </a:p>
        </p:txBody>
      </p:sp>
      <p:sp>
        <p:nvSpPr>
          <p:cNvPr id="213" name="箭號: 左-右雙向 212">
            <a:extLst>
              <a:ext uri="{FF2B5EF4-FFF2-40B4-BE49-F238E27FC236}">
                <a16:creationId xmlns:a16="http://schemas.microsoft.com/office/drawing/2014/main" id="{306BD360-5F7F-45FA-9EDF-57F32A326769}"/>
              </a:ext>
            </a:extLst>
          </p:cNvPr>
          <p:cNvSpPr/>
          <p:nvPr/>
        </p:nvSpPr>
        <p:spPr>
          <a:xfrm>
            <a:off x="3196758" y="3507100"/>
            <a:ext cx="2960249" cy="20890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Arial" panose="020B0604020202020204" pitchFamily="34" charset="0"/>
              <a:cs typeface="Arial" panose="020B0604020202020204" pitchFamily="34" charset="0"/>
            </a:endParaRPr>
          </a:p>
        </p:txBody>
      </p:sp>
      <p:sp>
        <p:nvSpPr>
          <p:cNvPr id="214" name="文字方塊 213">
            <a:extLst>
              <a:ext uri="{FF2B5EF4-FFF2-40B4-BE49-F238E27FC236}">
                <a16:creationId xmlns:a16="http://schemas.microsoft.com/office/drawing/2014/main" id="{2E910068-A135-4B87-BDD9-052CCC86B540}"/>
              </a:ext>
            </a:extLst>
          </p:cNvPr>
          <p:cNvSpPr txBox="1"/>
          <p:nvPr/>
        </p:nvSpPr>
        <p:spPr>
          <a:xfrm>
            <a:off x="2955525" y="3727274"/>
            <a:ext cx="11312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1600">
                <a:latin typeface="Arial" panose="020B0604020202020204" pitchFamily="34" charset="0"/>
                <a:ea typeface="新細明體"/>
                <a:cs typeface="Arial" panose="020B0604020202020204" pitchFamily="34" charset="0"/>
              </a:rPr>
              <a:t>initiator</a:t>
            </a:r>
          </a:p>
        </p:txBody>
      </p:sp>
      <p:sp>
        <p:nvSpPr>
          <p:cNvPr id="215" name="箭號: 左-右雙向 214">
            <a:extLst>
              <a:ext uri="{FF2B5EF4-FFF2-40B4-BE49-F238E27FC236}">
                <a16:creationId xmlns:a16="http://schemas.microsoft.com/office/drawing/2014/main" id="{8AE2F78C-64D9-4DBE-BA13-6A8EA96B0D23}"/>
              </a:ext>
            </a:extLst>
          </p:cNvPr>
          <p:cNvSpPr/>
          <p:nvPr/>
        </p:nvSpPr>
        <p:spPr>
          <a:xfrm>
            <a:off x="2263806" y="5280176"/>
            <a:ext cx="3971472" cy="179592"/>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Arial" panose="020B0604020202020204" pitchFamily="34" charset="0"/>
              <a:cs typeface="Arial" panose="020B0604020202020204" pitchFamily="34" charset="0"/>
            </a:endParaRPr>
          </a:p>
        </p:txBody>
      </p:sp>
      <p:sp>
        <p:nvSpPr>
          <p:cNvPr id="216" name="文字方塊 215">
            <a:extLst>
              <a:ext uri="{FF2B5EF4-FFF2-40B4-BE49-F238E27FC236}">
                <a16:creationId xmlns:a16="http://schemas.microsoft.com/office/drawing/2014/main" id="{3FAC03B4-7C89-49B8-B371-AC46A2BA2A40}"/>
              </a:ext>
            </a:extLst>
          </p:cNvPr>
          <p:cNvSpPr txBox="1"/>
          <p:nvPr/>
        </p:nvSpPr>
        <p:spPr>
          <a:xfrm>
            <a:off x="3574565" y="5432373"/>
            <a:ext cx="214762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400">
                <a:solidFill>
                  <a:schemeClr val="accent5">
                    <a:lumMod val="40000"/>
                    <a:lumOff val="60000"/>
                  </a:schemeClr>
                </a:solidFill>
                <a:latin typeface="Arial" panose="020B0604020202020204" pitchFamily="34" charset="0"/>
                <a:ea typeface="新細明體"/>
                <a:cs typeface="Arial" panose="020B0604020202020204" pitchFamily="34" charset="0"/>
              </a:rPr>
              <a:t>SMB/NFS/AFP/</a:t>
            </a:r>
            <a:endParaRPr lang="en-US" altLang="zh-TW" sz="1400">
              <a:solidFill>
                <a:schemeClr val="accent5">
                  <a:lumMod val="40000"/>
                  <a:lumOff val="60000"/>
                </a:schemeClr>
              </a:solidFill>
              <a:latin typeface="Arial" panose="020B0604020202020204" pitchFamily="34" charset="0"/>
              <a:ea typeface="新細明體"/>
              <a:cs typeface="Arial" panose="020B0604020202020204" pitchFamily="34" charset="0"/>
            </a:endParaRPr>
          </a:p>
          <a:p>
            <a:pPr algn="ctr"/>
            <a:r>
              <a:rPr lang="zh-TW" altLang="en-US" sz="1400">
                <a:solidFill>
                  <a:schemeClr val="accent5">
                    <a:lumMod val="40000"/>
                    <a:lumOff val="60000"/>
                  </a:schemeClr>
                </a:solidFill>
                <a:latin typeface="Arial" panose="020B0604020202020204" pitchFamily="34" charset="0"/>
                <a:ea typeface="新細明體"/>
                <a:cs typeface="Arial" panose="020B0604020202020204" pitchFamily="34" charset="0"/>
              </a:rPr>
              <a:t>FTP/WebDAV</a:t>
            </a:r>
          </a:p>
        </p:txBody>
      </p:sp>
      <p:sp>
        <p:nvSpPr>
          <p:cNvPr id="217" name="箭號: 左-右雙向 216">
            <a:extLst>
              <a:ext uri="{FF2B5EF4-FFF2-40B4-BE49-F238E27FC236}">
                <a16:creationId xmlns:a16="http://schemas.microsoft.com/office/drawing/2014/main" id="{5037D815-2184-4150-AF88-F17928DE298C}"/>
              </a:ext>
            </a:extLst>
          </p:cNvPr>
          <p:cNvSpPr/>
          <p:nvPr/>
        </p:nvSpPr>
        <p:spPr>
          <a:xfrm>
            <a:off x="3191156" y="4126706"/>
            <a:ext cx="2989323" cy="241108"/>
          </a:xfrm>
          <a:prstGeom prst="leftRightArrow">
            <a:avLst/>
          </a:prstGeom>
          <a:solidFill>
            <a:schemeClr val="tx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Arial" panose="020B0604020202020204" pitchFamily="34" charset="0"/>
              <a:cs typeface="Arial" panose="020B0604020202020204" pitchFamily="34" charset="0"/>
            </a:endParaRPr>
          </a:p>
        </p:txBody>
      </p:sp>
      <p:sp>
        <p:nvSpPr>
          <p:cNvPr id="218" name="文字方塊 217">
            <a:extLst>
              <a:ext uri="{FF2B5EF4-FFF2-40B4-BE49-F238E27FC236}">
                <a16:creationId xmlns:a16="http://schemas.microsoft.com/office/drawing/2014/main" id="{30808914-FB85-4A72-8C78-AA3EE7E8798A}"/>
              </a:ext>
            </a:extLst>
          </p:cNvPr>
          <p:cNvSpPr txBox="1"/>
          <p:nvPr/>
        </p:nvSpPr>
        <p:spPr>
          <a:xfrm>
            <a:off x="4439445" y="3734426"/>
            <a:ext cx="7115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400">
                <a:solidFill>
                  <a:schemeClr val="accent5">
                    <a:lumMod val="60000"/>
                    <a:lumOff val="40000"/>
                  </a:schemeClr>
                </a:solidFill>
                <a:latin typeface="Arial" panose="020B0604020202020204" pitchFamily="34" charset="0"/>
                <a:ea typeface="新細明體"/>
                <a:cs typeface="Arial" panose="020B0604020202020204" pitchFamily="34" charset="0"/>
              </a:rPr>
              <a:t>iSCSI</a:t>
            </a:r>
          </a:p>
        </p:txBody>
      </p:sp>
      <p:sp>
        <p:nvSpPr>
          <p:cNvPr id="219" name="文字方塊 218">
            <a:extLst>
              <a:ext uri="{FF2B5EF4-FFF2-40B4-BE49-F238E27FC236}">
                <a16:creationId xmlns:a16="http://schemas.microsoft.com/office/drawing/2014/main" id="{86BCEC1D-6F96-4B1F-99B0-4A4BAB51ED06}"/>
              </a:ext>
            </a:extLst>
          </p:cNvPr>
          <p:cNvSpPr txBox="1"/>
          <p:nvPr/>
        </p:nvSpPr>
        <p:spPr>
          <a:xfrm>
            <a:off x="3973268" y="4338713"/>
            <a:ext cx="138322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zh-TW" altLang="en-US" sz="1400">
                <a:solidFill>
                  <a:srgbClr val="FF0099"/>
                </a:solidFill>
                <a:latin typeface="Arial" panose="020B0604020202020204" pitchFamily="34" charset="0"/>
                <a:ea typeface="新細明體"/>
                <a:cs typeface="Arial" panose="020B0604020202020204" pitchFamily="34" charset="0"/>
              </a:rPr>
              <a:t>Fibre Channel</a:t>
            </a:r>
          </a:p>
        </p:txBody>
      </p:sp>
      <p:sp>
        <p:nvSpPr>
          <p:cNvPr id="220" name="文字方塊 219">
            <a:extLst>
              <a:ext uri="{FF2B5EF4-FFF2-40B4-BE49-F238E27FC236}">
                <a16:creationId xmlns:a16="http://schemas.microsoft.com/office/drawing/2014/main" id="{9EBE0E66-CEA7-4C95-8F51-C80D87CD6A80}"/>
              </a:ext>
            </a:extLst>
          </p:cNvPr>
          <p:cNvSpPr txBox="1"/>
          <p:nvPr/>
        </p:nvSpPr>
        <p:spPr>
          <a:xfrm>
            <a:off x="613625" y="4222872"/>
            <a:ext cx="93425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400" b="1">
                <a:latin typeface="Arial" panose="020B0604020202020204" pitchFamily="34" charset="0"/>
                <a:ea typeface="微軟正黑體"/>
                <a:cs typeface="Arial" panose="020B0604020202020204" pitchFamily="34" charset="0"/>
              </a:rPr>
              <a:t>Clients</a:t>
            </a:r>
            <a:endParaRPr lang="zh-TW" altLang="en-US" sz="1400" b="1">
              <a:latin typeface="Arial" panose="020B0604020202020204" pitchFamily="34" charset="0"/>
              <a:ea typeface="微軟正黑體"/>
              <a:cs typeface="Arial" panose="020B0604020202020204" pitchFamily="34" charset="0"/>
            </a:endParaRPr>
          </a:p>
        </p:txBody>
      </p:sp>
      <p:sp>
        <p:nvSpPr>
          <p:cNvPr id="221" name="箭號: 左-右雙向 220">
            <a:extLst>
              <a:ext uri="{FF2B5EF4-FFF2-40B4-BE49-F238E27FC236}">
                <a16:creationId xmlns:a16="http://schemas.microsoft.com/office/drawing/2014/main" id="{F3DF586B-8EEF-473F-A6E4-CCEBB6A68434}"/>
              </a:ext>
            </a:extLst>
          </p:cNvPr>
          <p:cNvSpPr/>
          <p:nvPr/>
        </p:nvSpPr>
        <p:spPr>
          <a:xfrm>
            <a:off x="1473694" y="3752116"/>
            <a:ext cx="625982" cy="162937"/>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Arial" panose="020B0604020202020204" pitchFamily="34" charset="0"/>
              <a:cs typeface="Arial" panose="020B0604020202020204" pitchFamily="34" charset="0"/>
            </a:endParaRPr>
          </a:p>
        </p:txBody>
      </p:sp>
      <p:grpSp>
        <p:nvGrpSpPr>
          <p:cNvPr id="222" name="群組 221">
            <a:extLst>
              <a:ext uri="{FF2B5EF4-FFF2-40B4-BE49-F238E27FC236}">
                <a16:creationId xmlns:a16="http://schemas.microsoft.com/office/drawing/2014/main" id="{D1409FCF-79A2-4A48-B783-269226F4FB10}"/>
              </a:ext>
            </a:extLst>
          </p:cNvPr>
          <p:cNvGrpSpPr/>
          <p:nvPr/>
        </p:nvGrpSpPr>
        <p:grpSpPr>
          <a:xfrm>
            <a:off x="865928" y="5110040"/>
            <a:ext cx="1554982" cy="1019888"/>
            <a:chOff x="436450" y="4576310"/>
            <a:chExt cx="1554982" cy="1019888"/>
          </a:xfrm>
        </p:grpSpPr>
        <p:sp>
          <p:nvSpPr>
            <p:cNvPr id="223" name="文字方塊 222">
              <a:extLst>
                <a:ext uri="{FF2B5EF4-FFF2-40B4-BE49-F238E27FC236}">
                  <a16:creationId xmlns:a16="http://schemas.microsoft.com/office/drawing/2014/main" id="{265117D2-C8D9-4A29-B578-43126F98AA30}"/>
                </a:ext>
              </a:extLst>
            </p:cNvPr>
            <p:cNvSpPr txBox="1"/>
            <p:nvPr/>
          </p:nvSpPr>
          <p:spPr>
            <a:xfrm>
              <a:off x="646366" y="5288421"/>
              <a:ext cx="1345066"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400" b="1">
                  <a:latin typeface="Arial" panose="020B0604020202020204" pitchFamily="34" charset="0"/>
                  <a:ea typeface="微軟正黑體"/>
                  <a:cs typeface="Arial" panose="020B0604020202020204" pitchFamily="34" charset="0"/>
                </a:rPr>
                <a:t>Local user</a:t>
              </a:r>
            </a:p>
          </p:txBody>
        </p:sp>
        <p:grpSp>
          <p:nvGrpSpPr>
            <p:cNvPr id="224" name="群組 223">
              <a:extLst>
                <a:ext uri="{FF2B5EF4-FFF2-40B4-BE49-F238E27FC236}">
                  <a16:creationId xmlns:a16="http://schemas.microsoft.com/office/drawing/2014/main" id="{22FFB99C-4228-4172-ACB1-DB8AC8F13625}"/>
                </a:ext>
              </a:extLst>
            </p:cNvPr>
            <p:cNvGrpSpPr/>
            <p:nvPr/>
          </p:nvGrpSpPr>
          <p:grpSpPr>
            <a:xfrm>
              <a:off x="436450" y="4576310"/>
              <a:ext cx="1329598" cy="712928"/>
              <a:chOff x="698667" y="4569586"/>
              <a:chExt cx="1329598" cy="712928"/>
            </a:xfrm>
          </p:grpSpPr>
          <p:grpSp>
            <p:nvGrpSpPr>
              <p:cNvPr id="225" name="群組 224">
                <a:extLst>
                  <a:ext uri="{FF2B5EF4-FFF2-40B4-BE49-F238E27FC236}">
                    <a16:creationId xmlns:a16="http://schemas.microsoft.com/office/drawing/2014/main" id="{6B9468F2-81FF-4B5C-BDA1-32E5AE782D52}"/>
                  </a:ext>
                </a:extLst>
              </p:cNvPr>
              <p:cNvGrpSpPr/>
              <p:nvPr/>
            </p:nvGrpSpPr>
            <p:grpSpPr>
              <a:xfrm>
                <a:off x="902213" y="4569586"/>
                <a:ext cx="1126052" cy="712928"/>
                <a:chOff x="672980" y="1981685"/>
                <a:chExt cx="1108180" cy="651099"/>
              </a:xfrm>
              <a:noFill/>
            </p:grpSpPr>
            <p:sp>
              <p:nvSpPr>
                <p:cNvPr id="227" name="手繪多邊形: 圖案 226">
                  <a:extLst>
                    <a:ext uri="{FF2B5EF4-FFF2-40B4-BE49-F238E27FC236}">
                      <a16:creationId xmlns:a16="http://schemas.microsoft.com/office/drawing/2014/main" id="{5530B30E-18E1-4B9E-AB8E-DA18D1C65DF2}"/>
                    </a:ext>
                  </a:extLst>
                </p:cNvPr>
                <p:cNvSpPr/>
                <p:nvPr/>
              </p:nvSpPr>
              <p:spPr>
                <a:xfrm>
                  <a:off x="984565" y="1981685"/>
                  <a:ext cx="796595" cy="651099"/>
                </a:xfrm>
                <a:custGeom>
                  <a:avLst/>
                  <a:gdLst>
                    <a:gd name="connsiteX0" fmla="*/ 63593 w 796595"/>
                    <a:gd name="connsiteY0" fmla="*/ 607620 h 651099"/>
                    <a:gd name="connsiteX1" fmla="*/ 733001 w 796595"/>
                    <a:gd name="connsiteY1" fmla="*/ 607620 h 651099"/>
                    <a:gd name="connsiteX2" fmla="*/ 733001 w 796595"/>
                    <a:gd name="connsiteY2" fmla="*/ 651099 h 651099"/>
                    <a:gd name="connsiteX3" fmla="*/ 63593 w 796595"/>
                    <a:gd name="connsiteY3" fmla="*/ 651099 h 651099"/>
                    <a:gd name="connsiteX4" fmla="*/ 63148 w 796595"/>
                    <a:gd name="connsiteY4" fmla="*/ 60404 h 651099"/>
                    <a:gd name="connsiteX5" fmla="*/ 63148 w 796595"/>
                    <a:gd name="connsiteY5" fmla="*/ 464625 h 651099"/>
                    <a:gd name="connsiteX6" fmla="*/ 733390 w 796595"/>
                    <a:gd name="connsiteY6" fmla="*/ 464625 h 651099"/>
                    <a:gd name="connsiteX7" fmla="*/ 733390 w 796595"/>
                    <a:gd name="connsiteY7" fmla="*/ 60404 h 651099"/>
                    <a:gd name="connsiteX8" fmla="*/ 0 w 796595"/>
                    <a:gd name="connsiteY8" fmla="*/ 0 h 651099"/>
                    <a:gd name="connsiteX9" fmla="*/ 796595 w 796595"/>
                    <a:gd name="connsiteY9" fmla="*/ 0 h 651099"/>
                    <a:gd name="connsiteX10" fmla="*/ 796595 w 796595"/>
                    <a:gd name="connsiteY10" fmla="*/ 525032 h 651099"/>
                    <a:gd name="connsiteX11" fmla="*/ 509142 w 796595"/>
                    <a:gd name="connsiteY11" fmla="*/ 525032 h 651099"/>
                    <a:gd name="connsiteX12" fmla="*/ 509142 w 796595"/>
                    <a:gd name="connsiteY12" fmla="*/ 603286 h 651099"/>
                    <a:gd name="connsiteX13" fmla="*/ 287451 w 796595"/>
                    <a:gd name="connsiteY13" fmla="*/ 603286 h 651099"/>
                    <a:gd name="connsiteX14" fmla="*/ 287451 w 796595"/>
                    <a:gd name="connsiteY14" fmla="*/ 525032 h 651099"/>
                    <a:gd name="connsiteX15" fmla="*/ 0 w 796595"/>
                    <a:gd name="connsiteY15" fmla="*/ 525032 h 65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95" h="651099">
                      <a:moveTo>
                        <a:pt x="63593" y="607620"/>
                      </a:moveTo>
                      <a:lnTo>
                        <a:pt x="733001" y="607620"/>
                      </a:lnTo>
                      <a:lnTo>
                        <a:pt x="733001" y="651099"/>
                      </a:lnTo>
                      <a:lnTo>
                        <a:pt x="63593" y="651099"/>
                      </a:lnTo>
                      <a:close/>
                      <a:moveTo>
                        <a:pt x="63148" y="60404"/>
                      </a:moveTo>
                      <a:lnTo>
                        <a:pt x="63148" y="464625"/>
                      </a:lnTo>
                      <a:lnTo>
                        <a:pt x="733390" y="464625"/>
                      </a:lnTo>
                      <a:lnTo>
                        <a:pt x="733390" y="60404"/>
                      </a:lnTo>
                      <a:close/>
                      <a:moveTo>
                        <a:pt x="0" y="0"/>
                      </a:moveTo>
                      <a:lnTo>
                        <a:pt x="796595" y="0"/>
                      </a:lnTo>
                      <a:lnTo>
                        <a:pt x="796595" y="525032"/>
                      </a:lnTo>
                      <a:lnTo>
                        <a:pt x="509142" y="525032"/>
                      </a:lnTo>
                      <a:lnTo>
                        <a:pt x="509142" y="603286"/>
                      </a:lnTo>
                      <a:lnTo>
                        <a:pt x="287451" y="603286"/>
                      </a:lnTo>
                      <a:lnTo>
                        <a:pt x="287451" y="525032"/>
                      </a:lnTo>
                      <a:lnTo>
                        <a:pt x="0" y="525032"/>
                      </a:lnTo>
                      <a:close/>
                    </a:path>
                  </a:pathLst>
                </a:custGeom>
                <a:grpFill/>
                <a:ln w="19050" cap="rnd">
                  <a:solidFill>
                    <a:schemeClr val="tx1"/>
                  </a:solidFill>
                  <a:prstDash val="solid"/>
                  <a:miter/>
                </a:ln>
              </p:spPr>
              <p:txBody>
                <a:bodyPr wrap="square" rtlCol="0" anchor="ctr">
                  <a:noAutofit/>
                </a:bodyPr>
                <a:lstStyle/>
                <a:p>
                  <a:endParaRPr lang="zh-TW" altLang="en-US" sz="2400">
                    <a:latin typeface="Arial" panose="020B0604020202020204" pitchFamily="34" charset="0"/>
                    <a:cs typeface="Arial" panose="020B0604020202020204" pitchFamily="34" charset="0"/>
                  </a:endParaRPr>
                </a:p>
              </p:txBody>
            </p:sp>
            <p:sp>
              <p:nvSpPr>
                <p:cNvPr id="228" name="手繪多邊形: 圖案 227">
                  <a:extLst>
                    <a:ext uri="{FF2B5EF4-FFF2-40B4-BE49-F238E27FC236}">
                      <a16:creationId xmlns:a16="http://schemas.microsoft.com/office/drawing/2014/main" id="{C36541BC-4DD6-4AF7-8307-351F11897EBA}"/>
                    </a:ext>
                  </a:extLst>
                </p:cNvPr>
                <p:cNvSpPr/>
                <p:nvPr/>
              </p:nvSpPr>
              <p:spPr>
                <a:xfrm>
                  <a:off x="672980" y="2002209"/>
                  <a:ext cx="269504" cy="586820"/>
                </a:xfrm>
                <a:custGeom>
                  <a:avLst/>
                  <a:gdLst>
                    <a:gd name="connsiteX0" fmla="*/ 52181 w 269504"/>
                    <a:gd name="connsiteY0" fmla="*/ 469456 h 586820"/>
                    <a:gd name="connsiteX1" fmla="*/ 52181 w 269504"/>
                    <a:gd name="connsiteY1" fmla="*/ 508565 h 586820"/>
                    <a:gd name="connsiteX2" fmla="*/ 213024 w 269504"/>
                    <a:gd name="connsiteY2" fmla="*/ 508565 h 586820"/>
                    <a:gd name="connsiteX3" fmla="*/ 213024 w 269504"/>
                    <a:gd name="connsiteY3" fmla="*/ 469456 h 586820"/>
                    <a:gd name="connsiteX4" fmla="*/ 52181 w 269504"/>
                    <a:gd name="connsiteY4" fmla="*/ 397738 h 586820"/>
                    <a:gd name="connsiteX5" fmla="*/ 52181 w 269504"/>
                    <a:gd name="connsiteY5" fmla="*/ 436847 h 586820"/>
                    <a:gd name="connsiteX6" fmla="*/ 213024 w 269504"/>
                    <a:gd name="connsiteY6" fmla="*/ 436847 h 586820"/>
                    <a:gd name="connsiteX7" fmla="*/ 213024 w 269504"/>
                    <a:gd name="connsiteY7" fmla="*/ 397738 h 586820"/>
                    <a:gd name="connsiteX8" fmla="*/ 52181 w 269504"/>
                    <a:gd name="connsiteY8" fmla="*/ 256468 h 586820"/>
                    <a:gd name="connsiteX9" fmla="*/ 52181 w 269504"/>
                    <a:gd name="connsiteY9" fmla="*/ 365129 h 586820"/>
                    <a:gd name="connsiteX10" fmla="*/ 213024 w 269504"/>
                    <a:gd name="connsiteY10" fmla="*/ 365129 h 586820"/>
                    <a:gd name="connsiteX11" fmla="*/ 213024 w 269504"/>
                    <a:gd name="connsiteY11" fmla="*/ 256468 h 586820"/>
                    <a:gd name="connsiteX12" fmla="*/ 68469 w 269504"/>
                    <a:gd name="connsiteY12" fmla="*/ 203203 h 586820"/>
                    <a:gd name="connsiteX13" fmla="*/ 56516 w 269504"/>
                    <a:gd name="connsiteY13" fmla="*/ 215156 h 586820"/>
                    <a:gd name="connsiteX14" fmla="*/ 68469 w 269504"/>
                    <a:gd name="connsiteY14" fmla="*/ 227109 h 586820"/>
                    <a:gd name="connsiteX15" fmla="*/ 80422 w 269504"/>
                    <a:gd name="connsiteY15" fmla="*/ 215156 h 586820"/>
                    <a:gd name="connsiteX16" fmla="*/ 68469 w 269504"/>
                    <a:gd name="connsiteY16" fmla="*/ 203203 h 586820"/>
                    <a:gd name="connsiteX17" fmla="*/ 0 w 269504"/>
                    <a:gd name="connsiteY17" fmla="*/ 0 h 586820"/>
                    <a:gd name="connsiteX18" fmla="*/ 269504 w 269504"/>
                    <a:gd name="connsiteY18" fmla="*/ 0 h 586820"/>
                    <a:gd name="connsiteX19" fmla="*/ 269504 w 269504"/>
                    <a:gd name="connsiteY19" fmla="*/ 586820 h 586820"/>
                    <a:gd name="connsiteX20" fmla="*/ 0 w 269504"/>
                    <a:gd name="connsiteY20" fmla="*/ 586820 h 58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504" h="586820">
                      <a:moveTo>
                        <a:pt x="52181" y="469456"/>
                      </a:moveTo>
                      <a:lnTo>
                        <a:pt x="52181" y="508565"/>
                      </a:lnTo>
                      <a:lnTo>
                        <a:pt x="213024" y="508565"/>
                      </a:lnTo>
                      <a:lnTo>
                        <a:pt x="213024" y="469456"/>
                      </a:lnTo>
                      <a:close/>
                      <a:moveTo>
                        <a:pt x="52181" y="397738"/>
                      </a:moveTo>
                      <a:lnTo>
                        <a:pt x="52181" y="436847"/>
                      </a:lnTo>
                      <a:lnTo>
                        <a:pt x="213024" y="436847"/>
                      </a:lnTo>
                      <a:lnTo>
                        <a:pt x="213024" y="397738"/>
                      </a:lnTo>
                      <a:close/>
                      <a:moveTo>
                        <a:pt x="52181" y="256468"/>
                      </a:moveTo>
                      <a:lnTo>
                        <a:pt x="52181" y="365129"/>
                      </a:lnTo>
                      <a:lnTo>
                        <a:pt x="213024" y="365129"/>
                      </a:lnTo>
                      <a:lnTo>
                        <a:pt x="213024" y="256468"/>
                      </a:lnTo>
                      <a:close/>
                      <a:moveTo>
                        <a:pt x="68469" y="203203"/>
                      </a:moveTo>
                      <a:cubicBezTo>
                        <a:pt x="61867" y="203203"/>
                        <a:pt x="56516" y="208554"/>
                        <a:pt x="56516" y="215156"/>
                      </a:cubicBezTo>
                      <a:cubicBezTo>
                        <a:pt x="56516" y="221758"/>
                        <a:pt x="61867" y="227109"/>
                        <a:pt x="68469" y="227109"/>
                      </a:cubicBezTo>
                      <a:cubicBezTo>
                        <a:pt x="75070" y="227109"/>
                        <a:pt x="80422" y="221758"/>
                        <a:pt x="80422" y="215156"/>
                      </a:cubicBezTo>
                      <a:cubicBezTo>
                        <a:pt x="80422" y="208554"/>
                        <a:pt x="75070" y="203203"/>
                        <a:pt x="68469" y="203203"/>
                      </a:cubicBezTo>
                      <a:close/>
                      <a:moveTo>
                        <a:pt x="0" y="0"/>
                      </a:moveTo>
                      <a:lnTo>
                        <a:pt x="269504" y="0"/>
                      </a:lnTo>
                      <a:lnTo>
                        <a:pt x="269504" y="586820"/>
                      </a:lnTo>
                      <a:lnTo>
                        <a:pt x="0" y="586820"/>
                      </a:lnTo>
                      <a:close/>
                    </a:path>
                  </a:pathLst>
                </a:custGeom>
                <a:grpFill/>
                <a:ln w="19050" cap="flat">
                  <a:solidFill>
                    <a:schemeClr val="tx1"/>
                  </a:solidFill>
                  <a:prstDash val="solid"/>
                  <a:miter/>
                </a:ln>
              </p:spPr>
              <p:txBody>
                <a:bodyPr wrap="square" rtlCol="0" anchor="ctr">
                  <a:noAutofit/>
                </a:bodyPr>
                <a:lstStyle/>
                <a:p>
                  <a:endParaRPr lang="zh-TW" altLang="en-US" sz="2400">
                    <a:latin typeface="Arial" panose="020B0604020202020204" pitchFamily="34" charset="0"/>
                    <a:cs typeface="Arial" panose="020B0604020202020204" pitchFamily="34" charset="0"/>
                  </a:endParaRPr>
                </a:p>
              </p:txBody>
            </p:sp>
          </p:grpSp>
          <p:pic>
            <p:nvPicPr>
              <p:cNvPr id="226" name="圖形 225">
                <a:extLst>
                  <a:ext uri="{FF2B5EF4-FFF2-40B4-BE49-F238E27FC236}">
                    <a16:creationId xmlns:a16="http://schemas.microsoft.com/office/drawing/2014/main" id="{C17328EA-B46A-4251-9FB6-38A90D8277D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667" y="4909095"/>
                <a:ext cx="391767" cy="372521"/>
              </a:xfrm>
              <a:prstGeom prst="rect">
                <a:avLst/>
              </a:prstGeom>
            </p:spPr>
          </p:pic>
        </p:grpSp>
      </p:grpSp>
      <p:grpSp>
        <p:nvGrpSpPr>
          <p:cNvPr id="229" name="群組 228">
            <a:extLst>
              <a:ext uri="{FF2B5EF4-FFF2-40B4-BE49-F238E27FC236}">
                <a16:creationId xmlns:a16="http://schemas.microsoft.com/office/drawing/2014/main" id="{2104DA05-E339-46EE-81F9-F193C2FA6438}"/>
              </a:ext>
            </a:extLst>
          </p:cNvPr>
          <p:cNvGrpSpPr/>
          <p:nvPr/>
        </p:nvGrpSpPr>
        <p:grpSpPr>
          <a:xfrm>
            <a:off x="1790337" y="2014757"/>
            <a:ext cx="1554982" cy="1036510"/>
            <a:chOff x="436450" y="4559688"/>
            <a:chExt cx="1554982" cy="1036510"/>
          </a:xfrm>
        </p:grpSpPr>
        <p:sp>
          <p:nvSpPr>
            <p:cNvPr id="230" name="文字方塊 229">
              <a:extLst>
                <a:ext uri="{FF2B5EF4-FFF2-40B4-BE49-F238E27FC236}">
                  <a16:creationId xmlns:a16="http://schemas.microsoft.com/office/drawing/2014/main" id="{0801089C-AA3C-4A83-9747-5B5DC80BB41A}"/>
                </a:ext>
              </a:extLst>
            </p:cNvPr>
            <p:cNvSpPr txBox="1"/>
            <p:nvPr/>
          </p:nvSpPr>
          <p:spPr>
            <a:xfrm>
              <a:off x="646366" y="5288421"/>
              <a:ext cx="1345066" cy="307777"/>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400" b="1">
                  <a:latin typeface="Arial" panose="020B0604020202020204" pitchFamily="34" charset="0"/>
                  <a:ea typeface="微軟正黑體"/>
                  <a:cs typeface="Arial" panose="020B0604020202020204" pitchFamily="34" charset="0"/>
                </a:rPr>
                <a:t>Local user</a:t>
              </a:r>
            </a:p>
          </p:txBody>
        </p:sp>
        <p:grpSp>
          <p:nvGrpSpPr>
            <p:cNvPr id="231" name="群組 230">
              <a:extLst>
                <a:ext uri="{FF2B5EF4-FFF2-40B4-BE49-F238E27FC236}">
                  <a16:creationId xmlns:a16="http://schemas.microsoft.com/office/drawing/2014/main" id="{2CA86698-D207-47F8-BB37-65FDC910DB6B}"/>
                </a:ext>
              </a:extLst>
            </p:cNvPr>
            <p:cNvGrpSpPr/>
            <p:nvPr/>
          </p:nvGrpSpPr>
          <p:grpSpPr>
            <a:xfrm>
              <a:off x="436450" y="4559688"/>
              <a:ext cx="1278050" cy="728652"/>
              <a:chOff x="698667" y="4552964"/>
              <a:chExt cx="1278050" cy="728652"/>
            </a:xfrm>
          </p:grpSpPr>
          <p:grpSp>
            <p:nvGrpSpPr>
              <p:cNvPr id="232" name="群組 231">
                <a:extLst>
                  <a:ext uri="{FF2B5EF4-FFF2-40B4-BE49-F238E27FC236}">
                    <a16:creationId xmlns:a16="http://schemas.microsoft.com/office/drawing/2014/main" id="{6B81395F-4931-4D6F-BF13-CBCCEC09D3CB}"/>
                  </a:ext>
                </a:extLst>
              </p:cNvPr>
              <p:cNvGrpSpPr/>
              <p:nvPr/>
            </p:nvGrpSpPr>
            <p:grpSpPr>
              <a:xfrm>
                <a:off x="902213" y="4552964"/>
                <a:ext cx="1074504" cy="712928"/>
                <a:chOff x="672980" y="1966505"/>
                <a:chExt cx="1057450" cy="651099"/>
              </a:xfrm>
              <a:noFill/>
            </p:grpSpPr>
            <p:sp>
              <p:nvSpPr>
                <p:cNvPr id="234" name="手繪多邊形: 圖案 233">
                  <a:extLst>
                    <a:ext uri="{FF2B5EF4-FFF2-40B4-BE49-F238E27FC236}">
                      <a16:creationId xmlns:a16="http://schemas.microsoft.com/office/drawing/2014/main" id="{782EA2C4-3C1A-426B-BF17-612D5C156F42}"/>
                    </a:ext>
                  </a:extLst>
                </p:cNvPr>
                <p:cNvSpPr/>
                <p:nvPr/>
              </p:nvSpPr>
              <p:spPr>
                <a:xfrm>
                  <a:off x="933835" y="1966505"/>
                  <a:ext cx="796595" cy="651099"/>
                </a:xfrm>
                <a:custGeom>
                  <a:avLst/>
                  <a:gdLst>
                    <a:gd name="connsiteX0" fmla="*/ 63593 w 796595"/>
                    <a:gd name="connsiteY0" fmla="*/ 607620 h 651099"/>
                    <a:gd name="connsiteX1" fmla="*/ 733001 w 796595"/>
                    <a:gd name="connsiteY1" fmla="*/ 607620 h 651099"/>
                    <a:gd name="connsiteX2" fmla="*/ 733001 w 796595"/>
                    <a:gd name="connsiteY2" fmla="*/ 651099 h 651099"/>
                    <a:gd name="connsiteX3" fmla="*/ 63593 w 796595"/>
                    <a:gd name="connsiteY3" fmla="*/ 651099 h 651099"/>
                    <a:gd name="connsiteX4" fmla="*/ 63148 w 796595"/>
                    <a:gd name="connsiteY4" fmla="*/ 60404 h 651099"/>
                    <a:gd name="connsiteX5" fmla="*/ 63148 w 796595"/>
                    <a:gd name="connsiteY5" fmla="*/ 464625 h 651099"/>
                    <a:gd name="connsiteX6" fmla="*/ 733390 w 796595"/>
                    <a:gd name="connsiteY6" fmla="*/ 464625 h 651099"/>
                    <a:gd name="connsiteX7" fmla="*/ 733390 w 796595"/>
                    <a:gd name="connsiteY7" fmla="*/ 60404 h 651099"/>
                    <a:gd name="connsiteX8" fmla="*/ 0 w 796595"/>
                    <a:gd name="connsiteY8" fmla="*/ 0 h 651099"/>
                    <a:gd name="connsiteX9" fmla="*/ 796595 w 796595"/>
                    <a:gd name="connsiteY9" fmla="*/ 0 h 651099"/>
                    <a:gd name="connsiteX10" fmla="*/ 796595 w 796595"/>
                    <a:gd name="connsiteY10" fmla="*/ 525032 h 651099"/>
                    <a:gd name="connsiteX11" fmla="*/ 509142 w 796595"/>
                    <a:gd name="connsiteY11" fmla="*/ 525032 h 651099"/>
                    <a:gd name="connsiteX12" fmla="*/ 509142 w 796595"/>
                    <a:gd name="connsiteY12" fmla="*/ 603286 h 651099"/>
                    <a:gd name="connsiteX13" fmla="*/ 287451 w 796595"/>
                    <a:gd name="connsiteY13" fmla="*/ 603286 h 651099"/>
                    <a:gd name="connsiteX14" fmla="*/ 287451 w 796595"/>
                    <a:gd name="connsiteY14" fmla="*/ 525032 h 651099"/>
                    <a:gd name="connsiteX15" fmla="*/ 0 w 796595"/>
                    <a:gd name="connsiteY15" fmla="*/ 525032 h 651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6595" h="651099">
                      <a:moveTo>
                        <a:pt x="63593" y="607620"/>
                      </a:moveTo>
                      <a:lnTo>
                        <a:pt x="733001" y="607620"/>
                      </a:lnTo>
                      <a:lnTo>
                        <a:pt x="733001" y="651099"/>
                      </a:lnTo>
                      <a:lnTo>
                        <a:pt x="63593" y="651099"/>
                      </a:lnTo>
                      <a:close/>
                      <a:moveTo>
                        <a:pt x="63148" y="60404"/>
                      </a:moveTo>
                      <a:lnTo>
                        <a:pt x="63148" y="464625"/>
                      </a:lnTo>
                      <a:lnTo>
                        <a:pt x="733390" y="464625"/>
                      </a:lnTo>
                      <a:lnTo>
                        <a:pt x="733390" y="60404"/>
                      </a:lnTo>
                      <a:close/>
                      <a:moveTo>
                        <a:pt x="0" y="0"/>
                      </a:moveTo>
                      <a:lnTo>
                        <a:pt x="796595" y="0"/>
                      </a:lnTo>
                      <a:lnTo>
                        <a:pt x="796595" y="525032"/>
                      </a:lnTo>
                      <a:lnTo>
                        <a:pt x="509142" y="525032"/>
                      </a:lnTo>
                      <a:lnTo>
                        <a:pt x="509142" y="603286"/>
                      </a:lnTo>
                      <a:lnTo>
                        <a:pt x="287451" y="603286"/>
                      </a:lnTo>
                      <a:lnTo>
                        <a:pt x="287451" y="525032"/>
                      </a:lnTo>
                      <a:lnTo>
                        <a:pt x="0" y="525032"/>
                      </a:lnTo>
                      <a:close/>
                    </a:path>
                  </a:pathLst>
                </a:custGeom>
                <a:grpFill/>
                <a:ln w="19050" cap="rnd">
                  <a:solidFill>
                    <a:schemeClr val="tx1"/>
                  </a:solidFill>
                  <a:prstDash val="solid"/>
                  <a:miter/>
                </a:ln>
              </p:spPr>
              <p:txBody>
                <a:bodyPr wrap="square" rtlCol="0" anchor="ctr">
                  <a:noAutofit/>
                </a:bodyPr>
                <a:lstStyle/>
                <a:p>
                  <a:endParaRPr lang="zh-TW" altLang="en-US" sz="2400">
                    <a:latin typeface="Arial" panose="020B0604020202020204" pitchFamily="34" charset="0"/>
                    <a:cs typeface="Arial" panose="020B0604020202020204" pitchFamily="34" charset="0"/>
                  </a:endParaRPr>
                </a:p>
              </p:txBody>
            </p:sp>
            <p:sp>
              <p:nvSpPr>
                <p:cNvPr id="235" name="手繪多邊形: 圖案 234">
                  <a:extLst>
                    <a:ext uri="{FF2B5EF4-FFF2-40B4-BE49-F238E27FC236}">
                      <a16:creationId xmlns:a16="http://schemas.microsoft.com/office/drawing/2014/main" id="{C32509A9-C68B-45C5-A676-2FE256887938}"/>
                    </a:ext>
                  </a:extLst>
                </p:cNvPr>
                <p:cNvSpPr/>
                <p:nvPr/>
              </p:nvSpPr>
              <p:spPr>
                <a:xfrm>
                  <a:off x="672980" y="2002209"/>
                  <a:ext cx="269504" cy="586820"/>
                </a:xfrm>
                <a:custGeom>
                  <a:avLst/>
                  <a:gdLst>
                    <a:gd name="connsiteX0" fmla="*/ 52181 w 269504"/>
                    <a:gd name="connsiteY0" fmla="*/ 469456 h 586820"/>
                    <a:gd name="connsiteX1" fmla="*/ 52181 w 269504"/>
                    <a:gd name="connsiteY1" fmla="*/ 508565 h 586820"/>
                    <a:gd name="connsiteX2" fmla="*/ 213024 w 269504"/>
                    <a:gd name="connsiteY2" fmla="*/ 508565 h 586820"/>
                    <a:gd name="connsiteX3" fmla="*/ 213024 w 269504"/>
                    <a:gd name="connsiteY3" fmla="*/ 469456 h 586820"/>
                    <a:gd name="connsiteX4" fmla="*/ 52181 w 269504"/>
                    <a:gd name="connsiteY4" fmla="*/ 397738 h 586820"/>
                    <a:gd name="connsiteX5" fmla="*/ 52181 w 269504"/>
                    <a:gd name="connsiteY5" fmla="*/ 436847 h 586820"/>
                    <a:gd name="connsiteX6" fmla="*/ 213024 w 269504"/>
                    <a:gd name="connsiteY6" fmla="*/ 436847 h 586820"/>
                    <a:gd name="connsiteX7" fmla="*/ 213024 w 269504"/>
                    <a:gd name="connsiteY7" fmla="*/ 397738 h 586820"/>
                    <a:gd name="connsiteX8" fmla="*/ 52181 w 269504"/>
                    <a:gd name="connsiteY8" fmla="*/ 256468 h 586820"/>
                    <a:gd name="connsiteX9" fmla="*/ 52181 w 269504"/>
                    <a:gd name="connsiteY9" fmla="*/ 365129 h 586820"/>
                    <a:gd name="connsiteX10" fmla="*/ 213024 w 269504"/>
                    <a:gd name="connsiteY10" fmla="*/ 365129 h 586820"/>
                    <a:gd name="connsiteX11" fmla="*/ 213024 w 269504"/>
                    <a:gd name="connsiteY11" fmla="*/ 256468 h 586820"/>
                    <a:gd name="connsiteX12" fmla="*/ 68469 w 269504"/>
                    <a:gd name="connsiteY12" fmla="*/ 203203 h 586820"/>
                    <a:gd name="connsiteX13" fmla="*/ 56516 w 269504"/>
                    <a:gd name="connsiteY13" fmla="*/ 215156 h 586820"/>
                    <a:gd name="connsiteX14" fmla="*/ 68469 w 269504"/>
                    <a:gd name="connsiteY14" fmla="*/ 227109 h 586820"/>
                    <a:gd name="connsiteX15" fmla="*/ 80422 w 269504"/>
                    <a:gd name="connsiteY15" fmla="*/ 215156 h 586820"/>
                    <a:gd name="connsiteX16" fmla="*/ 68469 w 269504"/>
                    <a:gd name="connsiteY16" fmla="*/ 203203 h 586820"/>
                    <a:gd name="connsiteX17" fmla="*/ 0 w 269504"/>
                    <a:gd name="connsiteY17" fmla="*/ 0 h 586820"/>
                    <a:gd name="connsiteX18" fmla="*/ 269504 w 269504"/>
                    <a:gd name="connsiteY18" fmla="*/ 0 h 586820"/>
                    <a:gd name="connsiteX19" fmla="*/ 269504 w 269504"/>
                    <a:gd name="connsiteY19" fmla="*/ 586820 h 586820"/>
                    <a:gd name="connsiteX20" fmla="*/ 0 w 269504"/>
                    <a:gd name="connsiteY20" fmla="*/ 586820 h 586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9504" h="586820">
                      <a:moveTo>
                        <a:pt x="52181" y="469456"/>
                      </a:moveTo>
                      <a:lnTo>
                        <a:pt x="52181" y="508565"/>
                      </a:lnTo>
                      <a:lnTo>
                        <a:pt x="213024" y="508565"/>
                      </a:lnTo>
                      <a:lnTo>
                        <a:pt x="213024" y="469456"/>
                      </a:lnTo>
                      <a:close/>
                      <a:moveTo>
                        <a:pt x="52181" y="397738"/>
                      </a:moveTo>
                      <a:lnTo>
                        <a:pt x="52181" y="436847"/>
                      </a:lnTo>
                      <a:lnTo>
                        <a:pt x="213024" y="436847"/>
                      </a:lnTo>
                      <a:lnTo>
                        <a:pt x="213024" y="397738"/>
                      </a:lnTo>
                      <a:close/>
                      <a:moveTo>
                        <a:pt x="52181" y="256468"/>
                      </a:moveTo>
                      <a:lnTo>
                        <a:pt x="52181" y="365129"/>
                      </a:lnTo>
                      <a:lnTo>
                        <a:pt x="213024" y="365129"/>
                      </a:lnTo>
                      <a:lnTo>
                        <a:pt x="213024" y="256468"/>
                      </a:lnTo>
                      <a:close/>
                      <a:moveTo>
                        <a:pt x="68469" y="203203"/>
                      </a:moveTo>
                      <a:cubicBezTo>
                        <a:pt x="61867" y="203203"/>
                        <a:pt x="56516" y="208554"/>
                        <a:pt x="56516" y="215156"/>
                      </a:cubicBezTo>
                      <a:cubicBezTo>
                        <a:pt x="56516" y="221758"/>
                        <a:pt x="61867" y="227109"/>
                        <a:pt x="68469" y="227109"/>
                      </a:cubicBezTo>
                      <a:cubicBezTo>
                        <a:pt x="75070" y="227109"/>
                        <a:pt x="80422" y="221758"/>
                        <a:pt x="80422" y="215156"/>
                      </a:cubicBezTo>
                      <a:cubicBezTo>
                        <a:pt x="80422" y="208554"/>
                        <a:pt x="75070" y="203203"/>
                        <a:pt x="68469" y="203203"/>
                      </a:cubicBezTo>
                      <a:close/>
                      <a:moveTo>
                        <a:pt x="0" y="0"/>
                      </a:moveTo>
                      <a:lnTo>
                        <a:pt x="269504" y="0"/>
                      </a:lnTo>
                      <a:lnTo>
                        <a:pt x="269504" y="586820"/>
                      </a:lnTo>
                      <a:lnTo>
                        <a:pt x="0" y="586820"/>
                      </a:lnTo>
                      <a:close/>
                    </a:path>
                  </a:pathLst>
                </a:custGeom>
                <a:grpFill/>
                <a:ln w="19050" cap="flat">
                  <a:solidFill>
                    <a:schemeClr val="tx1"/>
                  </a:solidFill>
                  <a:prstDash val="solid"/>
                  <a:miter/>
                </a:ln>
              </p:spPr>
              <p:txBody>
                <a:bodyPr wrap="square" rtlCol="0" anchor="ctr">
                  <a:noAutofit/>
                </a:bodyPr>
                <a:lstStyle/>
                <a:p>
                  <a:endParaRPr lang="zh-TW" altLang="en-US" sz="2400">
                    <a:latin typeface="Arial" panose="020B0604020202020204" pitchFamily="34" charset="0"/>
                    <a:cs typeface="Arial" panose="020B0604020202020204" pitchFamily="34" charset="0"/>
                  </a:endParaRPr>
                </a:p>
              </p:txBody>
            </p:sp>
          </p:grpSp>
          <p:pic>
            <p:nvPicPr>
              <p:cNvPr id="233" name="圖形 232">
                <a:extLst>
                  <a:ext uri="{FF2B5EF4-FFF2-40B4-BE49-F238E27FC236}">
                    <a16:creationId xmlns:a16="http://schemas.microsoft.com/office/drawing/2014/main" id="{11AB7AA2-0AEF-4A27-AF21-F3DCB935190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8667" y="4909095"/>
                <a:ext cx="391767" cy="372521"/>
              </a:xfrm>
              <a:prstGeom prst="rect">
                <a:avLst/>
              </a:prstGeom>
            </p:spPr>
          </p:pic>
        </p:grpSp>
      </p:grpSp>
      <p:grpSp>
        <p:nvGrpSpPr>
          <p:cNvPr id="236" name="群組 235">
            <a:extLst>
              <a:ext uri="{FF2B5EF4-FFF2-40B4-BE49-F238E27FC236}">
                <a16:creationId xmlns:a16="http://schemas.microsoft.com/office/drawing/2014/main" id="{168FCA6B-7AD7-4D72-89FB-06B017C0C23B}"/>
              </a:ext>
            </a:extLst>
          </p:cNvPr>
          <p:cNvGrpSpPr/>
          <p:nvPr/>
        </p:nvGrpSpPr>
        <p:grpSpPr>
          <a:xfrm>
            <a:off x="405227" y="3405900"/>
            <a:ext cx="1053055" cy="765063"/>
            <a:chOff x="4219147" y="3532915"/>
            <a:chExt cx="1243059" cy="854781"/>
          </a:xfrm>
        </p:grpSpPr>
        <p:pic>
          <p:nvPicPr>
            <p:cNvPr id="237" name="圖形 236">
              <a:extLst>
                <a:ext uri="{FF2B5EF4-FFF2-40B4-BE49-F238E27FC236}">
                  <a16:creationId xmlns:a16="http://schemas.microsoft.com/office/drawing/2014/main" id="{33089CD2-679B-4DF5-BF5C-F9817C9DC4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366831" y="3532915"/>
              <a:ext cx="1095375" cy="847725"/>
            </a:xfrm>
            <a:prstGeom prst="rect">
              <a:avLst/>
            </a:prstGeom>
          </p:spPr>
        </p:pic>
        <p:pic>
          <p:nvPicPr>
            <p:cNvPr id="238" name="圖形 237">
              <a:extLst>
                <a:ext uri="{FF2B5EF4-FFF2-40B4-BE49-F238E27FC236}">
                  <a16:creationId xmlns:a16="http://schemas.microsoft.com/office/drawing/2014/main" id="{D825FAC5-C987-456B-9CF1-E48F3E5567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219147" y="3971490"/>
              <a:ext cx="462454" cy="416206"/>
            </a:xfrm>
            <a:prstGeom prst="rect">
              <a:avLst/>
            </a:prstGeom>
          </p:spPr>
        </p:pic>
      </p:grpSp>
      <p:sp>
        <p:nvSpPr>
          <p:cNvPr id="239" name="文字方塊 352">
            <a:extLst>
              <a:ext uri="{FF2B5EF4-FFF2-40B4-BE49-F238E27FC236}">
                <a16:creationId xmlns:a16="http://schemas.microsoft.com/office/drawing/2014/main" id="{205B9899-131D-433D-9D19-680BF96E251E}"/>
              </a:ext>
            </a:extLst>
          </p:cNvPr>
          <p:cNvSpPr txBox="1"/>
          <p:nvPr/>
        </p:nvSpPr>
        <p:spPr>
          <a:xfrm>
            <a:off x="3107916" y="2140186"/>
            <a:ext cx="113127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sz="1600">
                <a:latin typeface="Arial" panose="020B0604020202020204" pitchFamily="34" charset="0"/>
                <a:ea typeface="新細明體"/>
                <a:cs typeface="Arial" panose="020B0604020202020204" pitchFamily="34" charset="0"/>
              </a:rPr>
              <a:t>initiator</a:t>
            </a:r>
          </a:p>
        </p:txBody>
      </p:sp>
      <p:sp>
        <p:nvSpPr>
          <p:cNvPr id="240" name="箭號: 左-右雙向 351">
            <a:extLst>
              <a:ext uri="{FF2B5EF4-FFF2-40B4-BE49-F238E27FC236}">
                <a16:creationId xmlns:a16="http://schemas.microsoft.com/office/drawing/2014/main" id="{BCA1264C-D8A1-4B87-A8B5-1FA5EACB4AD6}"/>
              </a:ext>
            </a:extLst>
          </p:cNvPr>
          <p:cNvSpPr/>
          <p:nvPr/>
        </p:nvSpPr>
        <p:spPr>
          <a:xfrm>
            <a:off x="3168144" y="2525087"/>
            <a:ext cx="2960249" cy="208906"/>
          </a:xfrm>
          <a:prstGeom prst="lef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00">
              <a:latin typeface="Arial" panose="020B0604020202020204" pitchFamily="34" charset="0"/>
              <a:cs typeface="Arial" panose="020B0604020202020204" pitchFamily="34" charset="0"/>
            </a:endParaRPr>
          </a:p>
        </p:txBody>
      </p:sp>
      <p:sp>
        <p:nvSpPr>
          <p:cNvPr id="241" name="文字方塊 359">
            <a:extLst>
              <a:ext uri="{FF2B5EF4-FFF2-40B4-BE49-F238E27FC236}">
                <a16:creationId xmlns:a16="http://schemas.microsoft.com/office/drawing/2014/main" id="{13CC8242-34E2-4274-A680-4C9F6423BFDF}"/>
              </a:ext>
            </a:extLst>
          </p:cNvPr>
          <p:cNvSpPr txBox="1"/>
          <p:nvPr/>
        </p:nvSpPr>
        <p:spPr>
          <a:xfrm>
            <a:off x="4419709" y="2708025"/>
            <a:ext cx="7115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zh-TW" altLang="en-US" sz="1400">
                <a:solidFill>
                  <a:schemeClr val="accent5">
                    <a:lumMod val="60000"/>
                    <a:lumOff val="40000"/>
                  </a:schemeClr>
                </a:solidFill>
                <a:latin typeface="Arial" panose="020B0604020202020204" pitchFamily="34" charset="0"/>
                <a:ea typeface="新細明體"/>
                <a:cs typeface="Arial" panose="020B0604020202020204" pitchFamily="34" charset="0"/>
              </a:rPr>
              <a:t>iSCSI</a:t>
            </a:r>
          </a:p>
        </p:txBody>
      </p:sp>
      <p:pic>
        <p:nvPicPr>
          <p:cNvPr id="242" name="圖形 241">
            <a:extLst>
              <a:ext uri="{FF2B5EF4-FFF2-40B4-BE49-F238E27FC236}">
                <a16:creationId xmlns:a16="http://schemas.microsoft.com/office/drawing/2014/main" id="{0EABAAF4-FA91-47A5-B109-038C73634B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77305" y="4023327"/>
            <a:ext cx="523875" cy="371475"/>
          </a:xfrm>
          <a:prstGeom prst="rect">
            <a:avLst/>
          </a:prstGeom>
        </p:spPr>
      </p:pic>
    </p:spTree>
    <p:extLst>
      <p:ext uri="{BB962C8B-B14F-4D97-AF65-F5344CB8AC3E}">
        <p14:creationId xmlns:p14="http://schemas.microsoft.com/office/powerpoint/2010/main" val="4039895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08394EC-5E82-4B2E-AA1D-352961706B1C}"/>
              </a:ext>
            </a:extLst>
          </p:cNvPr>
          <p:cNvSpPr>
            <a:spLocks noGrp="1"/>
          </p:cNvSpPr>
          <p:nvPr>
            <p:ph type="ctrTitle"/>
          </p:nvPr>
        </p:nvSpPr>
        <p:spPr>
          <a:xfrm>
            <a:off x="519499" y="2486429"/>
            <a:ext cx="6756012" cy="1828898"/>
          </a:xfrm>
        </p:spPr>
        <p:txBody>
          <a:bodyPr>
            <a:normAutofit/>
          </a:bodyPr>
          <a:lstStyle/>
          <a:p>
            <a:r>
              <a:rPr lang="en-US" altLang="zh-TW" sz="5400" b="1">
                <a:latin typeface="Arial"/>
                <a:ea typeface="微軟正黑體"/>
                <a:cs typeface="Arial"/>
              </a:rPr>
              <a:t>VJBOD</a:t>
            </a:r>
            <a:r>
              <a:rPr lang="zh-TW" sz="5400" b="1">
                <a:latin typeface="Arial"/>
                <a:ea typeface="微軟正黑體"/>
                <a:cs typeface="Arial"/>
              </a:rPr>
              <a:t> </a:t>
            </a:r>
            <a:r>
              <a:rPr lang="en-US" altLang="zh-TW" sz="5400" b="1" cap="none">
                <a:latin typeface="Arial"/>
                <a:ea typeface="微軟正黑體"/>
                <a:cs typeface="Arial"/>
              </a:rPr>
              <a:t>Cloud </a:t>
            </a:r>
            <a:br>
              <a:rPr lang="en-US" altLang="zh-TW" sz="4000" cap="none">
                <a:ea typeface="微軟正黑體"/>
              </a:rPr>
            </a:br>
            <a:r>
              <a:rPr lang="en-US" altLang="zh-TW" sz="3600" b="0" cap="none">
                <a:latin typeface="Arial"/>
                <a:ea typeface="微軟正黑體"/>
                <a:cs typeface="Arial"/>
              </a:rPr>
              <a:t>Architecture</a:t>
            </a:r>
            <a:r>
              <a:rPr lang="zh-TW" altLang="en-US" sz="3600" b="0" cap="none">
                <a:latin typeface="Arial"/>
                <a:ea typeface="微軟正黑體"/>
                <a:cs typeface="Arial"/>
              </a:rPr>
              <a:t> </a:t>
            </a:r>
            <a:r>
              <a:rPr lang="en-US" altLang="zh-TW" sz="3600" b="0" cap="none">
                <a:latin typeface="Arial"/>
                <a:ea typeface="微軟正黑體"/>
                <a:cs typeface="Arial"/>
              </a:rPr>
              <a:t>and</a:t>
            </a:r>
            <a:r>
              <a:rPr lang="zh-TW" altLang="en-US" sz="3600" b="0" cap="none">
                <a:latin typeface="Arial"/>
                <a:ea typeface="微軟正黑體"/>
                <a:cs typeface="Arial"/>
              </a:rPr>
              <a:t> </a:t>
            </a:r>
            <a:r>
              <a:rPr lang="en-US" altLang="zh-TW" sz="3600" b="0" cap="none">
                <a:latin typeface="Arial"/>
                <a:ea typeface="微軟正黑體"/>
                <a:cs typeface="Arial"/>
              </a:rPr>
              <a:t>advantages</a:t>
            </a:r>
            <a:r>
              <a:rPr lang="zh-TW" altLang="en-US" sz="3600" b="0" cap="none">
                <a:latin typeface="Arial"/>
                <a:ea typeface="微軟正黑體"/>
                <a:cs typeface="Arial"/>
              </a:rPr>
              <a:t> </a:t>
            </a:r>
            <a:r>
              <a:rPr lang="en-US" altLang="zh-TW" sz="3600" b="0" cap="none">
                <a:latin typeface="Arial"/>
                <a:ea typeface="微軟正黑體"/>
                <a:cs typeface="Arial"/>
              </a:rPr>
              <a:t>of</a:t>
            </a:r>
            <a:r>
              <a:rPr lang="zh-TW" altLang="en-US" sz="3600" b="0" cap="none">
                <a:latin typeface="Arial"/>
                <a:ea typeface="微軟正黑體"/>
                <a:cs typeface="Arial"/>
              </a:rPr>
              <a:t> </a:t>
            </a:r>
            <a:r>
              <a:rPr lang="en-US" altLang="zh-TW" sz="3600" b="0" cap="none">
                <a:latin typeface="Arial"/>
                <a:ea typeface="微軟正黑體"/>
                <a:cs typeface="Arial"/>
              </a:rPr>
              <a:t>Bloc</a:t>
            </a:r>
            <a:r>
              <a:rPr lang="zh-TW" sz="3600" b="0" cap="none">
                <a:latin typeface="Arial"/>
                <a:ea typeface="微軟正黑體"/>
                <a:cs typeface="Arial"/>
              </a:rPr>
              <a:t>k </a:t>
            </a:r>
            <a:r>
              <a:rPr lang="en-US" altLang="zh-TW" sz="3600" b="0" cap="none">
                <a:latin typeface="Arial"/>
                <a:ea typeface="微軟正黑體"/>
                <a:cs typeface="Arial"/>
              </a:rPr>
              <a:t>–based C</a:t>
            </a:r>
            <a:r>
              <a:rPr lang="zh-TW" sz="3600" b="0" cap="none">
                <a:latin typeface="Arial"/>
                <a:ea typeface="微軟正黑體"/>
                <a:cs typeface="Arial"/>
              </a:rPr>
              <a:t>lou</a:t>
            </a:r>
            <a:r>
              <a:rPr lang="en-US" altLang="zh-TW" sz="3600" b="0" cap="none">
                <a:latin typeface="Arial"/>
                <a:ea typeface="微軟正黑體"/>
                <a:cs typeface="Arial"/>
              </a:rPr>
              <a:t>d</a:t>
            </a:r>
            <a:r>
              <a:rPr lang="zh-TW" altLang="en-US" sz="3600" b="0" cap="none">
                <a:latin typeface="Arial"/>
                <a:ea typeface="微軟正黑體"/>
                <a:cs typeface="Arial"/>
              </a:rPr>
              <a:t> </a:t>
            </a:r>
            <a:r>
              <a:rPr lang="en-US" altLang="zh-TW" sz="3600" b="0" cap="none">
                <a:latin typeface="Arial"/>
                <a:ea typeface="微軟正黑體"/>
                <a:cs typeface="Arial"/>
              </a:rPr>
              <a:t>G</a:t>
            </a:r>
            <a:r>
              <a:rPr lang="zh-TW" sz="3600" b="0" cap="none">
                <a:latin typeface="Arial"/>
                <a:ea typeface="微軟正黑體"/>
                <a:cs typeface="Arial"/>
              </a:rPr>
              <a:t>ateway</a:t>
            </a:r>
            <a:endParaRPr lang="en-US" sz="3600" b="0" cap="none">
              <a:latin typeface="Arial"/>
              <a:cs typeface="Arial"/>
            </a:endParaRPr>
          </a:p>
        </p:txBody>
      </p:sp>
      <p:sp>
        <p:nvSpPr>
          <p:cNvPr id="3" name="矩形 2">
            <a:extLst>
              <a:ext uri="{FF2B5EF4-FFF2-40B4-BE49-F238E27FC236}">
                <a16:creationId xmlns:a16="http://schemas.microsoft.com/office/drawing/2014/main" id="{27D04340-8971-4B5E-B0A5-EC35110BF646}"/>
              </a:ext>
            </a:extLst>
          </p:cNvPr>
          <p:cNvSpPr/>
          <p:nvPr/>
        </p:nvSpPr>
        <p:spPr>
          <a:xfrm>
            <a:off x="5974813" y="3244334"/>
            <a:ext cx="242374" cy="369332"/>
          </a:xfrm>
          <a:prstGeom prst="rect">
            <a:avLst/>
          </a:prstGeom>
        </p:spPr>
        <p:txBody>
          <a:bodyPr wrap="none">
            <a:spAutoFit/>
          </a:bodyPr>
          <a:lstStyle/>
          <a:p>
            <a:r>
              <a:rPr lang="zh-TW" altLang="en-US">
                <a:solidFill>
                  <a:srgbClr val="000000"/>
                </a:solidFill>
                <a:latin typeface="Times New Roman" panose="02020603050405020304" pitchFamily="18" charset="0"/>
              </a:rPr>
              <a:t> </a:t>
            </a:r>
            <a:endParaRPr lang="zh-TW" altLang="en-US"/>
          </a:p>
        </p:txBody>
      </p:sp>
    </p:spTree>
    <p:extLst>
      <p:ext uri="{BB962C8B-B14F-4D97-AF65-F5344CB8AC3E}">
        <p14:creationId xmlns:p14="http://schemas.microsoft.com/office/powerpoint/2010/main" val="2838920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標題 1">
            <a:extLst>
              <a:ext uri="{FF2B5EF4-FFF2-40B4-BE49-F238E27FC236}">
                <a16:creationId xmlns:a16="http://schemas.microsoft.com/office/drawing/2014/main" id="{5796DA8F-CF4A-40B8-986C-EC0A6002C9EA}"/>
              </a:ext>
            </a:extLst>
          </p:cNvPr>
          <p:cNvSpPr txBox="1">
            <a:spLocks/>
          </p:cNvSpPr>
          <p:nvPr/>
        </p:nvSpPr>
        <p:spPr>
          <a:xfrm>
            <a:off x="328473" y="423064"/>
            <a:ext cx="10456362" cy="734819"/>
          </a:xfrm>
          <a:prstGeom prst="rect">
            <a:avLst/>
          </a:prstGeom>
        </p:spPr>
        <p:txBody>
          <a:bodyPr anchor="t">
            <a:noAutofit/>
          </a:bodyPr>
          <a:lstStyle>
            <a:lvl1pPr algn="l" defTabSz="914400" rtl="0" eaLnBrk="1" latinLnBrk="0" hangingPunct="1">
              <a:lnSpc>
                <a:spcPct val="90000"/>
              </a:lnSpc>
              <a:spcBef>
                <a:spcPct val="0"/>
              </a:spcBef>
              <a:buNone/>
              <a:defRPr sz="4800" b="1" kern="1200" cap="all" baseline="0">
                <a:solidFill>
                  <a:schemeClr val="tx1"/>
                </a:solidFill>
                <a:latin typeface="微軟正黑體" panose="020B0604030504040204" pitchFamily="34" charset="-120"/>
                <a:ea typeface="微軟正黑體" panose="020B0604030504040204" pitchFamily="34" charset="-120"/>
                <a:cs typeface="+mj-cs"/>
              </a:defRPr>
            </a:lvl1pPr>
          </a:lstStyle>
          <a:p>
            <a:r>
              <a:rPr lang="en-US" altLang="zh-TW" sz="3600" cap="none">
                <a:latin typeface="Arial" panose="020B0604020202020204" pitchFamily="34" charset="0"/>
                <a:ea typeface="微軟正黑體"/>
                <a:cs typeface="Arial" panose="020B0604020202020204" pitchFamily="34" charset="0"/>
              </a:rPr>
              <a:t>The </a:t>
            </a:r>
            <a:r>
              <a:rPr lang="en-US" sz="3600" cap="none">
                <a:latin typeface="Arial" panose="020B0604020202020204" pitchFamily="34" charset="0"/>
                <a:ea typeface="Microsoft JhengHei"/>
                <a:cs typeface="Arial" panose="020B0604020202020204" pitchFamily="34" charset="0"/>
              </a:rPr>
              <a:t>ar</a:t>
            </a:r>
            <a:r>
              <a:rPr lang="en-US" altLang="zh-TW" sz="3600" cap="none">
                <a:latin typeface="Arial" panose="020B0604020202020204" pitchFamily="34" charset="0"/>
                <a:ea typeface="Microsoft JhengHei"/>
                <a:cs typeface="Arial" panose="020B0604020202020204" pitchFamily="34" charset="0"/>
              </a:rPr>
              <a:t>chitecture of</a:t>
            </a:r>
            <a:r>
              <a:rPr lang="en-US" altLang="zh-TW" sz="3600">
                <a:latin typeface="Arial" panose="020B0604020202020204" pitchFamily="34" charset="0"/>
                <a:ea typeface="Microsoft JhengHei"/>
                <a:cs typeface="Arial" panose="020B0604020202020204" pitchFamily="34" charset="0"/>
              </a:rPr>
              <a:t> </a:t>
            </a:r>
            <a:r>
              <a:rPr lang="en-US" altLang="zh-TW" sz="3600">
                <a:latin typeface="Arial" panose="020B0604020202020204" pitchFamily="34" charset="0"/>
                <a:ea typeface="微軟正黑體"/>
                <a:cs typeface="Arial" panose="020B0604020202020204" pitchFamily="34" charset="0"/>
              </a:rPr>
              <a:t>VJBOD</a:t>
            </a:r>
            <a:r>
              <a:rPr lang="zh-TW" sz="3600">
                <a:latin typeface="Arial" panose="020B0604020202020204" pitchFamily="34" charset="0"/>
                <a:ea typeface="Microsoft JhengHei"/>
                <a:cs typeface="Arial" panose="020B0604020202020204" pitchFamily="34" charset="0"/>
              </a:rPr>
              <a:t> </a:t>
            </a:r>
            <a:r>
              <a:rPr lang="en-US" altLang="zh-TW" sz="3600" cap="none">
                <a:latin typeface="Arial" panose="020B0604020202020204" pitchFamily="34" charset="0"/>
                <a:ea typeface="微軟正黑體"/>
                <a:cs typeface="Arial" panose="020B0604020202020204" pitchFamily="34" charset="0"/>
              </a:rPr>
              <a:t>Cloud</a:t>
            </a:r>
            <a:r>
              <a:rPr lang="zh-TW" altLang="en-US" sz="3600" cap="none">
                <a:latin typeface="Arial" panose="020B0604020202020204" pitchFamily="34" charset="0"/>
                <a:ea typeface="Microsoft JhengHei"/>
                <a:cs typeface="Arial" panose="020B0604020202020204" pitchFamily="34" charset="0"/>
              </a:rPr>
              <a:t> </a:t>
            </a:r>
            <a:endParaRPr lang="zh-TW" sz="3600" cap="none">
              <a:latin typeface="Arial" panose="020B0604020202020204" pitchFamily="34" charset="0"/>
              <a:ea typeface="Microsoft JhengHei"/>
              <a:cs typeface="Arial" panose="020B0604020202020204" pitchFamily="34" charset="0"/>
            </a:endParaRPr>
          </a:p>
        </p:txBody>
      </p:sp>
      <p:sp>
        <p:nvSpPr>
          <p:cNvPr id="169" name="矩形: 圓角 168">
            <a:extLst>
              <a:ext uri="{FF2B5EF4-FFF2-40B4-BE49-F238E27FC236}">
                <a16:creationId xmlns:a16="http://schemas.microsoft.com/office/drawing/2014/main" id="{FAA4AF7F-F1B8-486F-B463-BACC5B8C3A4F}"/>
              </a:ext>
            </a:extLst>
          </p:cNvPr>
          <p:cNvSpPr/>
          <p:nvPr/>
        </p:nvSpPr>
        <p:spPr>
          <a:xfrm>
            <a:off x="328473" y="3914274"/>
            <a:ext cx="1251751" cy="1090864"/>
          </a:xfrm>
          <a:prstGeom prst="roundRect">
            <a:avLst/>
          </a:prstGeom>
          <a:solidFill>
            <a:schemeClr val="tx1"/>
          </a:solidFill>
          <a:ln w="38100">
            <a:gradFill>
              <a:gsLst>
                <a:gs pos="0">
                  <a:schemeClr val="accent3">
                    <a:lumMod val="60000"/>
                    <a:lumOff val="40000"/>
                  </a:schemeClr>
                </a:gs>
                <a:gs pos="57000">
                  <a:schemeClr val="accent3">
                    <a:lumMod val="75000"/>
                  </a:schemeClr>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矩形: 圓角 169">
            <a:extLst>
              <a:ext uri="{FF2B5EF4-FFF2-40B4-BE49-F238E27FC236}">
                <a16:creationId xmlns:a16="http://schemas.microsoft.com/office/drawing/2014/main" id="{1A61D2FF-51D2-433F-B999-31C5A4C9973C}"/>
              </a:ext>
            </a:extLst>
          </p:cNvPr>
          <p:cNvSpPr/>
          <p:nvPr/>
        </p:nvSpPr>
        <p:spPr>
          <a:xfrm>
            <a:off x="328473" y="1393794"/>
            <a:ext cx="1251751" cy="2166151"/>
          </a:xfrm>
          <a:prstGeom prst="roundRect">
            <a:avLst/>
          </a:prstGeom>
          <a:solidFill>
            <a:schemeClr val="tx1"/>
          </a:solidFill>
          <a:ln w="38100">
            <a:gradFill>
              <a:gsLst>
                <a:gs pos="0">
                  <a:schemeClr val="accent3">
                    <a:lumMod val="60000"/>
                    <a:lumOff val="40000"/>
                  </a:schemeClr>
                </a:gs>
                <a:gs pos="57000">
                  <a:schemeClr val="accent3">
                    <a:lumMod val="75000"/>
                  </a:schemeClr>
                </a:gs>
                <a:gs pos="100000">
                  <a:schemeClr val="tx1"/>
                </a:gs>
              </a:gsLst>
              <a:lin ang="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矩形: 圓角 170">
            <a:extLst>
              <a:ext uri="{FF2B5EF4-FFF2-40B4-BE49-F238E27FC236}">
                <a16:creationId xmlns:a16="http://schemas.microsoft.com/office/drawing/2014/main" id="{EDD9568C-5D19-4228-9249-4694516D88A7}"/>
              </a:ext>
            </a:extLst>
          </p:cNvPr>
          <p:cNvSpPr/>
          <p:nvPr/>
        </p:nvSpPr>
        <p:spPr>
          <a:xfrm rot="16200000" flipH="1">
            <a:off x="8538756" y="2479539"/>
            <a:ext cx="4563291" cy="2133601"/>
          </a:xfrm>
          <a:prstGeom prst="roundRect">
            <a:avLst>
              <a:gd name="adj" fmla="val 15080"/>
            </a:avLst>
          </a:prstGeom>
          <a:solidFill>
            <a:srgbClr val="5BFFFF">
              <a:alpha val="50000"/>
            </a:srgbClr>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b="1">
              <a:solidFill>
                <a:srgbClr val="0D045F"/>
              </a:solidFill>
              <a:latin typeface="Arial" panose="020B0604020202020204" pitchFamily="34" charset="0"/>
              <a:cs typeface="Arial" panose="020B0604020202020204" pitchFamily="34" charset="0"/>
            </a:endParaRPr>
          </a:p>
        </p:txBody>
      </p:sp>
      <p:sp>
        <p:nvSpPr>
          <p:cNvPr id="172" name="矩形: 圓角化同側角落 171">
            <a:extLst>
              <a:ext uri="{FF2B5EF4-FFF2-40B4-BE49-F238E27FC236}">
                <a16:creationId xmlns:a16="http://schemas.microsoft.com/office/drawing/2014/main" id="{9B3391F4-88B4-45A1-A463-176D182A13E7}"/>
              </a:ext>
            </a:extLst>
          </p:cNvPr>
          <p:cNvSpPr/>
          <p:nvPr/>
        </p:nvSpPr>
        <p:spPr>
          <a:xfrm>
            <a:off x="9753599" y="1259744"/>
            <a:ext cx="2133600" cy="990600"/>
          </a:xfrm>
          <a:prstGeom prst="round2SameRect">
            <a:avLst>
              <a:gd name="adj1" fmla="val 27037"/>
              <a:gd name="adj2"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矩形: 圓角化同側角落 172">
            <a:extLst>
              <a:ext uri="{FF2B5EF4-FFF2-40B4-BE49-F238E27FC236}">
                <a16:creationId xmlns:a16="http://schemas.microsoft.com/office/drawing/2014/main" id="{9FC867F2-FFFB-496E-916F-5D9228A4C446}"/>
              </a:ext>
            </a:extLst>
          </p:cNvPr>
          <p:cNvSpPr/>
          <p:nvPr/>
        </p:nvSpPr>
        <p:spPr>
          <a:xfrm flipV="1">
            <a:off x="9753599" y="5353280"/>
            <a:ext cx="2133600" cy="769224"/>
          </a:xfrm>
          <a:prstGeom prst="round2SameRect">
            <a:avLst>
              <a:gd name="adj1" fmla="val 27037"/>
              <a:gd name="adj2" fmla="val 0"/>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圓角 173">
            <a:extLst>
              <a:ext uri="{FF2B5EF4-FFF2-40B4-BE49-F238E27FC236}">
                <a16:creationId xmlns:a16="http://schemas.microsoft.com/office/drawing/2014/main" id="{E86D924D-F115-40ED-84F0-89F887EC3624}"/>
              </a:ext>
            </a:extLst>
          </p:cNvPr>
          <p:cNvSpPr/>
          <p:nvPr/>
        </p:nvSpPr>
        <p:spPr>
          <a:xfrm>
            <a:off x="1689652" y="1402458"/>
            <a:ext cx="6084074" cy="5227983"/>
          </a:xfrm>
          <a:prstGeom prst="roundRect">
            <a:avLst>
              <a:gd name="adj" fmla="val 4312"/>
            </a:avLst>
          </a:prstGeom>
          <a:solidFill>
            <a:schemeClr val="tx1">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矩形: 圓角 174">
            <a:extLst>
              <a:ext uri="{FF2B5EF4-FFF2-40B4-BE49-F238E27FC236}">
                <a16:creationId xmlns:a16="http://schemas.microsoft.com/office/drawing/2014/main" id="{C396DE97-DD3B-475F-B139-E996361CD9CD}"/>
              </a:ext>
            </a:extLst>
          </p:cNvPr>
          <p:cNvSpPr/>
          <p:nvPr/>
        </p:nvSpPr>
        <p:spPr>
          <a:xfrm>
            <a:off x="436662" y="2331479"/>
            <a:ext cx="1050444" cy="348400"/>
          </a:xfrm>
          <a:prstGeom prst="roundRect">
            <a:avLst>
              <a:gd name="adj" fmla="val 50000"/>
            </a:avLst>
          </a:prstGeom>
          <a:solidFill>
            <a:schemeClr val="tx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76" name="矩形 175">
            <a:extLst>
              <a:ext uri="{FF2B5EF4-FFF2-40B4-BE49-F238E27FC236}">
                <a16:creationId xmlns:a16="http://schemas.microsoft.com/office/drawing/2014/main" id="{DCEFC624-FB36-4E4A-816E-332355FCD9AD}"/>
              </a:ext>
            </a:extLst>
          </p:cNvPr>
          <p:cNvSpPr/>
          <p:nvPr/>
        </p:nvSpPr>
        <p:spPr>
          <a:xfrm>
            <a:off x="3429000" y="1635215"/>
            <a:ext cx="5705272" cy="4991913"/>
          </a:xfrm>
          <a:prstGeom prst="rect">
            <a:avLst/>
          </a:prstGeom>
          <a:solidFill>
            <a:schemeClr val="accent3">
              <a:lumMod val="60000"/>
              <a:lumOff val="40000"/>
            </a:schemeClr>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77" name="矩形 176">
            <a:extLst>
              <a:ext uri="{FF2B5EF4-FFF2-40B4-BE49-F238E27FC236}">
                <a16:creationId xmlns:a16="http://schemas.microsoft.com/office/drawing/2014/main" id="{7EFE0295-444D-4A95-9FED-2238EA0CAC5F}"/>
              </a:ext>
            </a:extLst>
          </p:cNvPr>
          <p:cNvSpPr/>
          <p:nvPr/>
        </p:nvSpPr>
        <p:spPr>
          <a:xfrm>
            <a:off x="3892732" y="1677687"/>
            <a:ext cx="4850044" cy="4786009"/>
          </a:xfrm>
          <a:prstGeom prst="rect">
            <a:avLst/>
          </a:prstGeom>
          <a:solidFill>
            <a:schemeClr val="accent5"/>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178" name="图片 57">
            <a:extLst>
              <a:ext uri="{FF2B5EF4-FFF2-40B4-BE49-F238E27FC236}">
                <a16:creationId xmlns:a16="http://schemas.microsoft.com/office/drawing/2014/main" id="{33DB33D1-0570-4B1F-9F93-BB2906818093}"/>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76775"/>
          <a:stretch>
            <a:fillRect/>
          </a:stretch>
        </p:blipFill>
        <p:spPr>
          <a:xfrm rot="5400000">
            <a:off x="447024" y="3470735"/>
            <a:ext cx="4963102" cy="1022822"/>
          </a:xfrm>
          <a:prstGeom prst="rect">
            <a:avLst/>
          </a:prstGeom>
        </p:spPr>
      </p:pic>
      <p:sp>
        <p:nvSpPr>
          <p:cNvPr id="179" name="L-圖案 189">
            <a:extLst>
              <a:ext uri="{FF2B5EF4-FFF2-40B4-BE49-F238E27FC236}">
                <a16:creationId xmlns:a16="http://schemas.microsoft.com/office/drawing/2014/main" id="{3F49E29B-C9D6-4CEC-A5AA-806526FFBD9B}"/>
              </a:ext>
            </a:extLst>
          </p:cNvPr>
          <p:cNvSpPr/>
          <p:nvPr/>
        </p:nvSpPr>
        <p:spPr>
          <a:xfrm flipH="1">
            <a:off x="4430607" y="2155078"/>
            <a:ext cx="3369364" cy="3688235"/>
          </a:xfrm>
          <a:prstGeom prst="corner">
            <a:avLst>
              <a:gd name="adj1" fmla="val 15402"/>
              <a:gd name="adj2" fmla="val 12762"/>
            </a:avLst>
          </a:prstGeom>
          <a:solidFill>
            <a:schemeClr val="accent2">
              <a:lumMod val="40000"/>
              <a:lumOff val="60000"/>
            </a:schemeClr>
          </a:solidFill>
          <a:ln w="28575"/>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sp>
        <p:nvSpPr>
          <p:cNvPr id="180" name="矩形 179">
            <a:extLst>
              <a:ext uri="{FF2B5EF4-FFF2-40B4-BE49-F238E27FC236}">
                <a16:creationId xmlns:a16="http://schemas.microsoft.com/office/drawing/2014/main" id="{C3C91E26-BA04-4022-ABCD-88CE84DFE98D}"/>
              </a:ext>
            </a:extLst>
          </p:cNvPr>
          <p:cNvSpPr/>
          <p:nvPr/>
        </p:nvSpPr>
        <p:spPr>
          <a:xfrm>
            <a:off x="6123683" y="2152201"/>
            <a:ext cx="1252407"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p>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Space</a:t>
            </a:r>
          </a:p>
          <a:p>
            <a:pPr algn="ctr" defTabSz="1329202">
              <a:defRPr/>
            </a:pPr>
            <a:r>
              <a:rPr lang="en-US" altLang="zh-TW" sz="1200" kern="0">
                <a:solidFill>
                  <a:schemeClr val="bg1"/>
                </a:solidFill>
                <a:latin typeface="Arial"/>
                <a:ea typeface="新細明體"/>
                <a:cs typeface="Arial"/>
              </a:rPr>
              <a:t>(Local Stored mode)</a:t>
            </a:r>
          </a:p>
        </p:txBody>
      </p:sp>
      <p:sp>
        <p:nvSpPr>
          <p:cNvPr id="181" name="矩形 180">
            <a:extLst>
              <a:ext uri="{FF2B5EF4-FFF2-40B4-BE49-F238E27FC236}">
                <a16:creationId xmlns:a16="http://schemas.microsoft.com/office/drawing/2014/main" id="{270BD91F-C599-4502-B739-A26E77D09CAB}"/>
              </a:ext>
            </a:extLst>
          </p:cNvPr>
          <p:cNvSpPr/>
          <p:nvPr/>
        </p:nvSpPr>
        <p:spPr>
          <a:xfrm>
            <a:off x="4425922" y="3846685"/>
            <a:ext cx="1694785" cy="1541768"/>
          </a:xfrm>
          <a:prstGeom prst="rect">
            <a:avLst/>
          </a:prstGeom>
          <a:solidFill>
            <a:srgbClr val="92D050"/>
          </a:solidFill>
          <a:ln w="9525">
            <a:no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200" kern="0">
                <a:solidFill>
                  <a:schemeClr val="bg1"/>
                </a:solidFill>
                <a:latin typeface="Arial" panose="020B0604020202020204" pitchFamily="34" charset="0"/>
                <a:ea typeface="新細明體"/>
                <a:cs typeface="Arial" panose="020B0604020202020204" pitchFamily="34" charset="0"/>
              </a:rPr>
              <a:t>Volume</a:t>
            </a:r>
            <a:br>
              <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rPr>
            </a:br>
            <a:r>
              <a:rPr lang="en-US" altLang="zh-TW" sz="1050" kern="0">
                <a:solidFill>
                  <a:schemeClr val="bg1"/>
                </a:solidFill>
                <a:latin typeface="Arial" panose="020B0604020202020204" pitchFamily="34" charset="0"/>
                <a:ea typeface="新細明體"/>
                <a:cs typeface="Arial" panose="020B0604020202020204" pitchFamily="34" charset="0"/>
              </a:rPr>
              <a:t>(EXT4 File System)</a:t>
            </a:r>
            <a:endParaRPr lang="en-US" altLang="zh-TW" sz="12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cxnSp>
        <p:nvCxnSpPr>
          <p:cNvPr id="182" name="直線單箭頭接點 181">
            <a:extLst>
              <a:ext uri="{FF2B5EF4-FFF2-40B4-BE49-F238E27FC236}">
                <a16:creationId xmlns:a16="http://schemas.microsoft.com/office/drawing/2014/main" id="{7BB91327-96E6-44C1-9143-01627B15D65E}"/>
              </a:ext>
            </a:extLst>
          </p:cNvPr>
          <p:cNvCxnSpPr>
            <a:cxnSpLocks/>
          </p:cNvCxnSpPr>
          <p:nvPr/>
        </p:nvCxnSpPr>
        <p:spPr>
          <a:xfrm flipV="1">
            <a:off x="8915400" y="2246050"/>
            <a:ext cx="903303" cy="2272879"/>
          </a:xfrm>
          <a:prstGeom prst="straightConnector1">
            <a:avLst/>
          </a:prstGeom>
          <a:ln w="76200">
            <a:solidFill>
              <a:srgbClr val="5BFFFF"/>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3" name="矩形 182">
            <a:extLst>
              <a:ext uri="{FF2B5EF4-FFF2-40B4-BE49-F238E27FC236}">
                <a16:creationId xmlns:a16="http://schemas.microsoft.com/office/drawing/2014/main" id="{52222072-9457-42B5-A94B-2782198ECA47}"/>
              </a:ext>
            </a:extLst>
          </p:cNvPr>
          <p:cNvSpPr/>
          <p:nvPr/>
        </p:nvSpPr>
        <p:spPr>
          <a:xfrm>
            <a:off x="4430405" y="2153260"/>
            <a:ext cx="1714359" cy="1528326"/>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endPar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LUN</a:t>
            </a:r>
          </a:p>
        </p:txBody>
      </p:sp>
      <p:sp>
        <p:nvSpPr>
          <p:cNvPr id="184" name="矩形 183">
            <a:extLst>
              <a:ext uri="{FF2B5EF4-FFF2-40B4-BE49-F238E27FC236}">
                <a16:creationId xmlns:a16="http://schemas.microsoft.com/office/drawing/2014/main" id="{106433DA-3EE7-4E35-977E-6D1C57004B5E}"/>
              </a:ext>
            </a:extLst>
          </p:cNvPr>
          <p:cNvSpPr/>
          <p:nvPr/>
        </p:nvSpPr>
        <p:spPr>
          <a:xfrm>
            <a:off x="6123684" y="3844550"/>
            <a:ext cx="1262538"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ctr"/>
          <a:lstStyle/>
          <a:p>
            <a:pPr marL="0" marR="0" lvl="0" indent="0" algn="ctr" defTabSz="1329202">
              <a:lnSpc>
                <a:spcPct val="100000"/>
              </a:lnSpc>
              <a:spcBef>
                <a:spcPts val="0"/>
              </a:spcBef>
              <a:spcAft>
                <a:spcPts val="0"/>
              </a:spcAft>
              <a:buClrTx/>
              <a:buSzTx/>
              <a:buNone/>
              <a:tabLst/>
              <a:defRPr/>
            </a:pPr>
            <a:r>
              <a:rPr lang="en-US" sz="1200" kern="0">
                <a:solidFill>
                  <a:schemeClr val="bg1"/>
                </a:solidFill>
                <a:latin typeface="Arial" panose="020B0604020202020204" pitchFamily="34" charset="0"/>
                <a:ea typeface="新細明體"/>
                <a:cs typeface="Arial" panose="020B0604020202020204" pitchFamily="34" charset="0"/>
              </a:rPr>
              <a:t>Dedicate</a:t>
            </a:r>
            <a:endParaRPr lang="en-US" sz="1200" kern="0">
              <a:solidFill>
                <a:schemeClr val="bg1"/>
              </a:solidFill>
              <a:latin typeface="Arial" panose="020B0604020202020204" pitchFamily="34" charset="0"/>
              <a:ea typeface="+mn-lt"/>
              <a:cs typeface="Arial" panose="020B0604020202020204" pitchFamily="34" charset="0"/>
            </a:endParaRPr>
          </a:p>
          <a:p>
            <a:pPr algn="ctr" defTabSz="1329202">
              <a:defRPr/>
            </a:pPr>
            <a:r>
              <a:rPr lang="en-US" sz="1200" kern="0">
                <a:solidFill>
                  <a:schemeClr val="bg1"/>
                </a:solidFill>
                <a:latin typeface="Arial"/>
                <a:ea typeface="新細明體"/>
                <a:cs typeface="Arial"/>
              </a:rPr>
              <a:t>Local Stored </a:t>
            </a:r>
            <a:endParaRPr lang="en-US" sz="1200" kern="0">
              <a:solidFill>
                <a:schemeClr val="bg1"/>
              </a:solidFill>
              <a:latin typeface="Arial"/>
              <a:ea typeface="+mn-lt"/>
              <a:cs typeface="Arial"/>
            </a:endParaRPr>
          </a:p>
          <a:p>
            <a:pPr algn="ctr" defTabSz="1329202">
              <a:defRPr/>
            </a:pPr>
            <a:r>
              <a:rPr lang="en-US" sz="1200" kern="0">
                <a:solidFill>
                  <a:schemeClr val="bg1"/>
                </a:solidFill>
                <a:latin typeface="Arial"/>
                <a:ea typeface="新細明體"/>
                <a:cs typeface="Arial"/>
              </a:rPr>
              <a:t>Space</a:t>
            </a:r>
            <a:endParaRPr lang="en-US" sz="1200" kern="0">
              <a:solidFill>
                <a:schemeClr val="bg1"/>
              </a:solidFill>
              <a:latin typeface="Arial"/>
              <a:ea typeface="+mn-lt"/>
              <a:cs typeface="Arial"/>
            </a:endParaRPr>
          </a:p>
          <a:p>
            <a:pPr algn="ctr" defTabSz="1329202">
              <a:defRPr/>
            </a:pPr>
            <a:r>
              <a:rPr lang="en-US" altLang="zh-TW" sz="1200" kern="0">
                <a:solidFill>
                  <a:schemeClr val="bg1"/>
                </a:solidFill>
                <a:latin typeface="Arial"/>
                <a:ea typeface="新細明體"/>
                <a:cs typeface="Arial"/>
              </a:rPr>
              <a:t>(Local Stored mode)</a:t>
            </a:r>
          </a:p>
        </p:txBody>
      </p:sp>
      <p:sp>
        <p:nvSpPr>
          <p:cNvPr id="185" name="矩形 184">
            <a:extLst>
              <a:ext uri="{FF2B5EF4-FFF2-40B4-BE49-F238E27FC236}">
                <a16:creationId xmlns:a16="http://schemas.microsoft.com/office/drawing/2014/main" id="{63B979F9-908E-4811-8767-2C3B745F2AF8}"/>
              </a:ext>
            </a:extLst>
          </p:cNvPr>
          <p:cNvSpPr/>
          <p:nvPr/>
        </p:nvSpPr>
        <p:spPr>
          <a:xfrm>
            <a:off x="6143348" y="3204843"/>
            <a:ext cx="1233996"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186" name="矩形 185">
            <a:extLst>
              <a:ext uri="{FF2B5EF4-FFF2-40B4-BE49-F238E27FC236}">
                <a16:creationId xmlns:a16="http://schemas.microsoft.com/office/drawing/2014/main" id="{79CD1673-0966-4DD7-B103-E2E5B3D72D90}"/>
              </a:ext>
            </a:extLst>
          </p:cNvPr>
          <p:cNvSpPr/>
          <p:nvPr/>
        </p:nvSpPr>
        <p:spPr>
          <a:xfrm>
            <a:off x="3640123" y="2181402"/>
            <a:ext cx="785800" cy="379381"/>
          </a:xfrm>
          <a:prstGeom prst="rect">
            <a:avLst/>
          </a:prstGeom>
          <a:solidFill>
            <a:schemeClr val="accent1">
              <a:lumMod val="40000"/>
              <a:lumOff val="60000"/>
            </a:schemeClr>
          </a:solidFill>
          <a:ln w="9525" cap="flat" cmpd="sng" algn="ctr">
            <a:noFill/>
            <a:prstDash val="solid"/>
          </a:ln>
          <a:effectLst/>
          <a:scene3d>
            <a:camera prst="orthographicFront"/>
            <a:lightRig rig="threePt" dir="t"/>
          </a:scene3d>
          <a:sp3d>
            <a:bevelT w="44450" h="381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Target</a:t>
            </a:r>
            <a:endParaRPr kumimoji="0" lang="zh-TW" altLang="en-US"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187" name="矩形 186">
            <a:extLst>
              <a:ext uri="{FF2B5EF4-FFF2-40B4-BE49-F238E27FC236}">
                <a16:creationId xmlns:a16="http://schemas.microsoft.com/office/drawing/2014/main" id="{4C51F04C-D13D-4A40-AA85-16D1E5ABEFBC}"/>
              </a:ext>
            </a:extLst>
          </p:cNvPr>
          <p:cNvSpPr/>
          <p:nvPr/>
        </p:nvSpPr>
        <p:spPr>
          <a:xfrm>
            <a:off x="2459566" y="1867239"/>
            <a:ext cx="988917" cy="408843"/>
          </a:xfrm>
          <a:prstGeom prst="rect">
            <a:avLst/>
          </a:prstGeom>
          <a:solidFill>
            <a:srgbClr val="00B0F0"/>
          </a:solidFill>
          <a:ln w="12700">
            <a:noFill/>
          </a:ln>
          <a:effectLst/>
        </p:spPr>
        <p:txBody>
          <a:bodyPr lIns="132920" tIns="66460" rIns="132920" bIns="66460" rtlCol="0" anchor="ctr"/>
          <a:lstStyle/>
          <a:p>
            <a:pPr algn="ctr" defTabSz="1329202">
              <a:defRPr/>
            </a:pPr>
            <a:r>
              <a:rPr lang="en-US" altLang="zh-TW" sz="1200" kern="0">
                <a:latin typeface="Arial" panose="020B0604020202020204" pitchFamily="34" charset="0"/>
                <a:ea typeface="新細明體"/>
                <a:cs typeface="Arial" panose="020B0604020202020204" pitchFamily="34" charset="0"/>
              </a:rPr>
              <a:t>ISCSI (Ethernet)</a:t>
            </a:r>
            <a:endParaRPr lang="zh-TW" altLang="en-US">
              <a:latin typeface="Arial" panose="020B0604020202020204" pitchFamily="34" charset="0"/>
              <a:ea typeface="新細明體"/>
              <a:cs typeface="Arial" panose="020B0604020202020204" pitchFamily="34" charset="0"/>
            </a:endParaRPr>
          </a:p>
        </p:txBody>
      </p:sp>
      <p:sp>
        <p:nvSpPr>
          <p:cNvPr id="188" name="矩形 187">
            <a:extLst>
              <a:ext uri="{FF2B5EF4-FFF2-40B4-BE49-F238E27FC236}">
                <a16:creationId xmlns:a16="http://schemas.microsoft.com/office/drawing/2014/main" id="{178EBAE5-9BE2-42A0-9CD8-FE1A2010026D}"/>
              </a:ext>
            </a:extLst>
          </p:cNvPr>
          <p:cNvSpPr/>
          <p:nvPr/>
        </p:nvSpPr>
        <p:spPr>
          <a:xfrm>
            <a:off x="2457510" y="2634886"/>
            <a:ext cx="939324" cy="364973"/>
          </a:xfrm>
          <a:prstGeom prst="rect">
            <a:avLst/>
          </a:prstGeom>
          <a:solidFill>
            <a:srgbClr val="00B0F0"/>
          </a:solidFill>
          <a:ln w="12700">
            <a:noFill/>
          </a:ln>
          <a:effectLst/>
        </p:spPr>
        <p:txBody>
          <a:bodyPr lIns="132920" tIns="66460" rIns="132920" bIns="66460" rtlCol="0" anchor="ctr"/>
          <a:lstStyle/>
          <a:p>
            <a:pPr algn="ctr" defTabSz="1329202">
              <a:defRPr/>
            </a:pPr>
            <a:r>
              <a:rPr lang="en-US" altLang="zh-TW" sz="1200" kern="0" err="1">
                <a:solidFill>
                  <a:srgbClr val="C00072"/>
                </a:solidFill>
                <a:latin typeface="Arial" panose="020B0604020202020204" pitchFamily="34" charset="0"/>
                <a:ea typeface="新細明體"/>
                <a:cs typeface="Arial" panose="020B0604020202020204" pitchFamily="34" charset="0"/>
              </a:rPr>
              <a:t>Fibre</a:t>
            </a:r>
            <a:r>
              <a:rPr lang="en-US" altLang="zh-TW" sz="1200" kern="0">
                <a:solidFill>
                  <a:srgbClr val="C00072"/>
                </a:solidFill>
                <a:latin typeface="Arial" panose="020B0604020202020204" pitchFamily="34" charset="0"/>
                <a:ea typeface="新細明體"/>
                <a:cs typeface="Arial" panose="020B0604020202020204" pitchFamily="34" charset="0"/>
              </a:rPr>
              <a:t> Channel</a:t>
            </a:r>
            <a:endParaRPr lang="en-US" altLang="zh-TW" sz="1200" i="0" u="none" strike="noStrike" kern="0" cap="none" spc="0" normalizeH="0" baseline="0" noProof="0">
              <a:ln>
                <a:noFill/>
              </a:ln>
              <a:solidFill>
                <a:srgbClr val="C00072"/>
              </a:solidFill>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89" name="矩形: 圓角 188">
            <a:extLst>
              <a:ext uri="{FF2B5EF4-FFF2-40B4-BE49-F238E27FC236}">
                <a16:creationId xmlns:a16="http://schemas.microsoft.com/office/drawing/2014/main" id="{CBF517A5-36D1-49ED-9713-42B18CE1B4F8}"/>
              </a:ext>
            </a:extLst>
          </p:cNvPr>
          <p:cNvSpPr/>
          <p:nvPr/>
        </p:nvSpPr>
        <p:spPr>
          <a:xfrm>
            <a:off x="4426416" y="5838374"/>
            <a:ext cx="3374234" cy="417766"/>
          </a:xfrm>
          <a:prstGeom prst="roundRect">
            <a:avLst>
              <a:gd name="adj" fmla="val 6051"/>
            </a:avLst>
          </a:prstGeom>
          <a:solidFill>
            <a:srgbClr val="00B0F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190" name="矩形 189">
            <a:extLst>
              <a:ext uri="{FF2B5EF4-FFF2-40B4-BE49-F238E27FC236}">
                <a16:creationId xmlns:a16="http://schemas.microsoft.com/office/drawing/2014/main" id="{1BB847B2-4335-4ECD-AB96-CC79EB9E541B}"/>
              </a:ext>
            </a:extLst>
          </p:cNvPr>
          <p:cNvSpPr/>
          <p:nvPr/>
        </p:nvSpPr>
        <p:spPr>
          <a:xfrm>
            <a:off x="4609783" y="5880936"/>
            <a:ext cx="2985311" cy="325218"/>
          </a:xfrm>
          <a:prstGeom prst="rect">
            <a:avLst/>
          </a:prstGeom>
          <a:noFill/>
          <a:ln>
            <a:noFill/>
          </a:ln>
          <a:effectLst/>
          <a:scene3d>
            <a:camera prst="orthographicFront">
              <a:rot lat="0" lon="0" rev="0"/>
            </a:camera>
            <a:lightRig rig="threePt" dir="t">
              <a:rot lat="0" lon="0" rev="1200000"/>
            </a:lightRig>
          </a:scene3d>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40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Local Disks/</a:t>
            </a:r>
            <a:r>
              <a:rPr lang="en-US" altLang="zh-TW" sz="1400" kern="0">
                <a:solidFill>
                  <a:schemeClr val="bg1"/>
                </a:solidFill>
                <a:latin typeface="Arial" panose="020B0604020202020204" pitchFamily="34" charset="0"/>
                <a:ea typeface="新細明體"/>
                <a:cs typeface="Arial" panose="020B0604020202020204" pitchFamily="34" charset="0"/>
              </a:rPr>
              <a:t>HDDs/SSDs</a:t>
            </a:r>
            <a:endParaRPr kumimoji="0" lang="zh-TW" altLang="en-US" sz="140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191" name="矩形 190">
            <a:extLst>
              <a:ext uri="{FF2B5EF4-FFF2-40B4-BE49-F238E27FC236}">
                <a16:creationId xmlns:a16="http://schemas.microsoft.com/office/drawing/2014/main" id="{BC0AE2EC-F67A-4953-9EA7-102BDE32CE2C}"/>
              </a:ext>
            </a:extLst>
          </p:cNvPr>
          <p:cNvSpPr/>
          <p:nvPr/>
        </p:nvSpPr>
        <p:spPr>
          <a:xfrm>
            <a:off x="6123683" y="4908783"/>
            <a:ext cx="1266173" cy="46960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192" name="矩形 191">
            <a:extLst>
              <a:ext uri="{FF2B5EF4-FFF2-40B4-BE49-F238E27FC236}">
                <a16:creationId xmlns:a16="http://schemas.microsoft.com/office/drawing/2014/main" id="{9691BFD9-17DF-489F-A5D2-81437E188C34}"/>
              </a:ext>
            </a:extLst>
          </p:cNvPr>
          <p:cNvSpPr/>
          <p:nvPr/>
        </p:nvSpPr>
        <p:spPr>
          <a:xfrm>
            <a:off x="5315842" y="5490164"/>
            <a:ext cx="1449350" cy="307777"/>
          </a:xfrm>
          <a:prstGeom prst="rect">
            <a:avLst/>
          </a:prstGeom>
        </p:spPr>
        <p:txBody>
          <a:bodyPr wrap="square" anchor="t">
            <a:spAutoFit/>
          </a:bodyPr>
          <a:lstStyle/>
          <a:p>
            <a:pPr lvl="0" algn="ctr" defTabSz="1329202">
              <a:defRPr/>
            </a:pPr>
            <a:r>
              <a:rPr lang="en-US" altLang="zh-TW" sz="1400" kern="0">
                <a:solidFill>
                  <a:schemeClr val="bg1"/>
                </a:solidFill>
                <a:latin typeface="Arial" panose="020B0604020202020204" pitchFamily="34" charset="0"/>
                <a:ea typeface="新細明體"/>
                <a:cs typeface="Arial" panose="020B0604020202020204" pitchFamily="34" charset="0"/>
              </a:rPr>
              <a:t>Cache Engine</a:t>
            </a:r>
            <a:endParaRPr lang="zh-TW" altLang="en-US" sz="1400" kern="0">
              <a:solidFill>
                <a:schemeClr val="bg1"/>
              </a:solidFill>
              <a:latin typeface="Arial" panose="020B0604020202020204" pitchFamily="34" charset="0"/>
              <a:ea typeface="新細明體"/>
              <a:cs typeface="Arial" panose="020B0604020202020204" pitchFamily="34" charset="0"/>
            </a:endParaRPr>
          </a:p>
        </p:txBody>
      </p:sp>
      <p:sp>
        <p:nvSpPr>
          <p:cNvPr id="193" name="矩形 192">
            <a:extLst>
              <a:ext uri="{FF2B5EF4-FFF2-40B4-BE49-F238E27FC236}">
                <a16:creationId xmlns:a16="http://schemas.microsoft.com/office/drawing/2014/main" id="{4201A7D2-0845-4EE5-B47E-318B83F45E14}"/>
              </a:ext>
            </a:extLst>
          </p:cNvPr>
          <p:cNvSpPr/>
          <p:nvPr/>
        </p:nvSpPr>
        <p:spPr>
          <a:xfrm>
            <a:off x="266772" y="2302977"/>
            <a:ext cx="1393994" cy="435389"/>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900" b="1" i="0" u="none" strike="noStrike" kern="0" cap="none" spc="0" normalizeH="0" baseline="0" noProof="0">
                <a:ln>
                  <a:noFill/>
                </a:ln>
                <a:solidFill>
                  <a:schemeClr val="bg1"/>
                </a:solidFill>
                <a:effectLst/>
                <a:uLnTx/>
                <a:uFillTx/>
                <a:latin typeface="Arial"/>
                <a:ea typeface="新細明體"/>
                <a:cs typeface="Arial"/>
              </a:rPr>
              <a:t>Customer</a:t>
            </a:r>
            <a:endParaRPr lang="en-US" altLang="zh-TW" sz="900" b="1" i="0" u="none" strike="noStrike" kern="0" cap="none" spc="0" normalizeH="0" baseline="0" noProof="0">
              <a:ln>
                <a:noFill/>
              </a:ln>
              <a:solidFill>
                <a:schemeClr val="bg1"/>
              </a:solidFill>
              <a:effectLst/>
              <a:uLnTx/>
              <a:uFillTx/>
              <a:latin typeface="Arial"/>
              <a:ea typeface="新細明體"/>
              <a:cs typeface="Arial"/>
            </a:endParaRP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900" b="1" kern="0">
                <a:solidFill>
                  <a:schemeClr val="bg1"/>
                </a:solidFill>
                <a:latin typeface="Arial"/>
                <a:ea typeface="新細明體"/>
                <a:cs typeface="Arial"/>
              </a:rPr>
              <a:t>File System</a:t>
            </a:r>
            <a:endParaRPr lang="zh-TW" altLang="en-US" sz="900" b="1" i="0" u="none" strike="noStrike" kern="0" cap="none" spc="0" normalizeH="0" baseline="0" noProof="0">
              <a:ln>
                <a:noFill/>
              </a:ln>
              <a:solidFill>
                <a:schemeClr val="bg1"/>
              </a:solidFill>
              <a:effectLst/>
              <a:uLnTx/>
              <a:uFillTx/>
              <a:latin typeface="Arial"/>
              <a:ea typeface="新細明體"/>
              <a:cs typeface="Arial"/>
            </a:endParaRPr>
          </a:p>
        </p:txBody>
      </p:sp>
      <p:sp>
        <p:nvSpPr>
          <p:cNvPr id="194" name="文字方塊 193">
            <a:extLst>
              <a:ext uri="{FF2B5EF4-FFF2-40B4-BE49-F238E27FC236}">
                <a16:creationId xmlns:a16="http://schemas.microsoft.com/office/drawing/2014/main" id="{3ADD877D-4D09-42DF-8611-A7C1309BE614}"/>
              </a:ext>
            </a:extLst>
          </p:cNvPr>
          <p:cNvSpPr txBox="1"/>
          <p:nvPr/>
        </p:nvSpPr>
        <p:spPr>
          <a:xfrm>
            <a:off x="431225" y="3291733"/>
            <a:ext cx="1157177"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ltLang="zh-TW" sz="1200">
                <a:solidFill>
                  <a:schemeClr val="bg1"/>
                </a:solidFill>
                <a:latin typeface="Arial"/>
                <a:ea typeface="新細明體"/>
              </a:rPr>
              <a:t>Local Servers</a:t>
            </a:r>
            <a:r>
              <a:rPr lang="zh-TW" sz="1200">
                <a:solidFill>
                  <a:schemeClr val="bg1"/>
                </a:solidFill>
                <a:latin typeface="Arial"/>
                <a:ea typeface="新細明體"/>
                <a:cs typeface="Arial"/>
              </a:rPr>
              <a:t>​</a:t>
            </a:r>
            <a:endParaRPr lang="zh-TW" altLang="en-US" sz="1200">
              <a:solidFill>
                <a:schemeClr val="bg1"/>
              </a:solidFill>
              <a:ea typeface="新細明體"/>
            </a:endParaRPr>
          </a:p>
        </p:txBody>
      </p:sp>
      <p:grpSp>
        <p:nvGrpSpPr>
          <p:cNvPr id="195" name="群組 194">
            <a:extLst>
              <a:ext uri="{FF2B5EF4-FFF2-40B4-BE49-F238E27FC236}">
                <a16:creationId xmlns:a16="http://schemas.microsoft.com/office/drawing/2014/main" id="{8577AC41-6733-41DD-930C-3B62D8CDF6BD}"/>
              </a:ext>
            </a:extLst>
          </p:cNvPr>
          <p:cNvGrpSpPr/>
          <p:nvPr/>
        </p:nvGrpSpPr>
        <p:grpSpPr>
          <a:xfrm>
            <a:off x="509378" y="2794789"/>
            <a:ext cx="819660" cy="526438"/>
            <a:chOff x="-1372085" y="2581557"/>
            <a:chExt cx="819660" cy="526438"/>
          </a:xfrm>
        </p:grpSpPr>
        <p:grpSp>
          <p:nvGrpSpPr>
            <p:cNvPr id="196" name="群組 195">
              <a:extLst>
                <a:ext uri="{FF2B5EF4-FFF2-40B4-BE49-F238E27FC236}">
                  <a16:creationId xmlns:a16="http://schemas.microsoft.com/office/drawing/2014/main" id="{F1C165A6-8F86-4934-A325-72C266E345A0}"/>
                </a:ext>
              </a:extLst>
            </p:cNvPr>
            <p:cNvGrpSpPr/>
            <p:nvPr/>
          </p:nvGrpSpPr>
          <p:grpSpPr>
            <a:xfrm>
              <a:off x="-1372085" y="2581557"/>
              <a:ext cx="734444" cy="506418"/>
              <a:chOff x="315956" y="2573846"/>
              <a:chExt cx="832784" cy="574228"/>
            </a:xfrm>
          </p:grpSpPr>
          <p:grpSp>
            <p:nvGrpSpPr>
              <p:cNvPr id="198" name="群組 197">
                <a:extLst>
                  <a:ext uri="{FF2B5EF4-FFF2-40B4-BE49-F238E27FC236}">
                    <a16:creationId xmlns:a16="http://schemas.microsoft.com/office/drawing/2014/main" id="{746B24F5-B996-4706-8FA9-B5017B1CE99B}"/>
                  </a:ext>
                </a:extLst>
              </p:cNvPr>
              <p:cNvGrpSpPr/>
              <p:nvPr/>
            </p:nvGrpSpPr>
            <p:grpSpPr>
              <a:xfrm>
                <a:off x="315956" y="2626868"/>
                <a:ext cx="252544" cy="514000"/>
                <a:chOff x="315956" y="2626868"/>
                <a:chExt cx="252544" cy="514000"/>
              </a:xfrm>
            </p:grpSpPr>
            <p:sp>
              <p:nvSpPr>
                <p:cNvPr id="214" name="手繪多邊形: 圖案 213">
                  <a:extLst>
                    <a:ext uri="{FF2B5EF4-FFF2-40B4-BE49-F238E27FC236}">
                      <a16:creationId xmlns:a16="http://schemas.microsoft.com/office/drawing/2014/main" id="{7608E7EA-1586-43DE-837B-8B915CEDB96F}"/>
                    </a:ext>
                  </a:extLst>
                </p:cNvPr>
                <p:cNvSpPr/>
                <p:nvPr/>
              </p:nvSpPr>
              <p:spPr>
                <a:xfrm>
                  <a:off x="315956" y="2626868"/>
                  <a:ext cx="252544" cy="514000"/>
                </a:xfrm>
                <a:custGeom>
                  <a:avLst/>
                  <a:gdLst>
                    <a:gd name="connsiteX0" fmla="*/ 63199 w 1005807"/>
                    <a:gd name="connsiteY0" fmla="*/ 63199 h 2047113"/>
                    <a:gd name="connsiteX1" fmla="*/ 946298 w 1005807"/>
                    <a:gd name="connsiteY1" fmla="*/ 63199 h 2047113"/>
                    <a:gd name="connsiteX2" fmla="*/ 946298 w 1005807"/>
                    <a:gd name="connsiteY2" fmla="*/ 1986066 h 2047113"/>
                    <a:gd name="connsiteX3" fmla="*/ 63199 w 1005807"/>
                    <a:gd name="connsiteY3" fmla="*/ 1986066 h 2047113"/>
                  </a:gdLst>
                  <a:ahLst/>
                  <a:cxnLst>
                    <a:cxn ang="0">
                      <a:pos x="connsiteX0" y="connsiteY0"/>
                    </a:cxn>
                    <a:cxn ang="0">
                      <a:pos x="connsiteX1" y="connsiteY1"/>
                    </a:cxn>
                    <a:cxn ang="0">
                      <a:pos x="connsiteX2" y="connsiteY2"/>
                    </a:cxn>
                    <a:cxn ang="0">
                      <a:pos x="connsiteX3" y="connsiteY3"/>
                    </a:cxn>
                  </a:cxnLst>
                  <a:rect l="l" t="t" r="r" b="b"/>
                  <a:pathLst>
                    <a:path w="1005807" h="2047113">
                      <a:moveTo>
                        <a:pt x="63199" y="63199"/>
                      </a:moveTo>
                      <a:lnTo>
                        <a:pt x="946298" y="63199"/>
                      </a:lnTo>
                      <a:lnTo>
                        <a:pt x="946298" y="1986066"/>
                      </a:lnTo>
                      <a:lnTo>
                        <a:pt x="63199" y="1986066"/>
                      </a:lnTo>
                      <a:close/>
                    </a:path>
                  </a:pathLst>
                </a:custGeom>
                <a:no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5" name="手繪多邊形: 圖案 214">
                  <a:extLst>
                    <a:ext uri="{FF2B5EF4-FFF2-40B4-BE49-F238E27FC236}">
                      <a16:creationId xmlns:a16="http://schemas.microsoft.com/office/drawing/2014/main" id="{B3D83DAB-3350-40F3-9787-24CB153F8999}"/>
                    </a:ext>
                  </a:extLst>
                </p:cNvPr>
                <p:cNvSpPr/>
                <p:nvPr/>
              </p:nvSpPr>
              <p:spPr>
                <a:xfrm>
                  <a:off x="372445" y="2851431"/>
                  <a:ext cx="136671" cy="92104"/>
                </a:xfrm>
                <a:custGeom>
                  <a:avLst/>
                  <a:gdLst>
                    <a:gd name="connsiteX0" fmla="*/ 9209 w 544319"/>
                    <a:gd name="connsiteY0" fmla="*/ 9210 h 366823"/>
                    <a:gd name="connsiteX1" fmla="*/ 536252 w 544319"/>
                    <a:gd name="connsiteY1" fmla="*/ 9210 h 366823"/>
                    <a:gd name="connsiteX2" fmla="*/ 536252 w 544319"/>
                    <a:gd name="connsiteY2" fmla="*/ 365265 h 366823"/>
                    <a:gd name="connsiteX3" fmla="*/ 9209 w 544319"/>
                    <a:gd name="connsiteY3" fmla="*/ 365265 h 366823"/>
                  </a:gdLst>
                  <a:ahLst/>
                  <a:cxnLst>
                    <a:cxn ang="0">
                      <a:pos x="connsiteX0" y="connsiteY0"/>
                    </a:cxn>
                    <a:cxn ang="0">
                      <a:pos x="connsiteX1" y="connsiteY1"/>
                    </a:cxn>
                    <a:cxn ang="0">
                      <a:pos x="connsiteX2" y="connsiteY2"/>
                    </a:cxn>
                    <a:cxn ang="0">
                      <a:pos x="connsiteX3" y="connsiteY3"/>
                    </a:cxn>
                  </a:cxnLst>
                  <a:rect l="l" t="t" r="r" b="b"/>
                  <a:pathLst>
                    <a:path w="544319" h="366823">
                      <a:moveTo>
                        <a:pt x="9209" y="9210"/>
                      </a:moveTo>
                      <a:lnTo>
                        <a:pt x="536252" y="9210"/>
                      </a:lnTo>
                      <a:lnTo>
                        <a:pt x="536252" y="365265"/>
                      </a:lnTo>
                      <a:lnTo>
                        <a:pt x="9209" y="365265"/>
                      </a:lnTo>
                      <a:close/>
                    </a:path>
                  </a:pathLst>
                </a:custGeom>
                <a:solidFill>
                  <a:schemeClr val="tx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6" name="手繪多邊形: 圖案 215">
                  <a:extLst>
                    <a:ext uri="{FF2B5EF4-FFF2-40B4-BE49-F238E27FC236}">
                      <a16:creationId xmlns:a16="http://schemas.microsoft.com/office/drawing/2014/main" id="{C73B80B9-BF98-4DCF-B0AC-2FDA786F88BB}"/>
                    </a:ext>
                  </a:extLst>
                </p:cNvPr>
                <p:cNvSpPr/>
                <p:nvPr/>
              </p:nvSpPr>
              <p:spPr>
                <a:xfrm>
                  <a:off x="372444" y="2967661"/>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7" name="手繪多邊形: 圖案 216">
                  <a:extLst>
                    <a:ext uri="{FF2B5EF4-FFF2-40B4-BE49-F238E27FC236}">
                      <a16:creationId xmlns:a16="http://schemas.microsoft.com/office/drawing/2014/main" id="{EA0CFF1E-7820-4FCA-8C0A-1FAED9E40870}"/>
                    </a:ext>
                  </a:extLst>
                </p:cNvPr>
                <p:cNvSpPr/>
                <p:nvPr/>
              </p:nvSpPr>
              <p:spPr>
                <a:xfrm>
                  <a:off x="372444" y="3026667"/>
                  <a:ext cx="136671" cy="35653"/>
                </a:xfrm>
                <a:custGeom>
                  <a:avLst/>
                  <a:gdLst>
                    <a:gd name="connsiteX0" fmla="*/ 9209 w 544319"/>
                    <a:gd name="connsiteY0" fmla="*/ 9209 h 141996"/>
                    <a:gd name="connsiteX1" fmla="*/ 536252 w 544319"/>
                    <a:gd name="connsiteY1" fmla="*/ 9209 h 141996"/>
                    <a:gd name="connsiteX2" fmla="*/ 536252 w 544319"/>
                    <a:gd name="connsiteY2" fmla="*/ 137361 h 141996"/>
                    <a:gd name="connsiteX3" fmla="*/ 9209 w 544319"/>
                    <a:gd name="connsiteY3" fmla="*/ 137361 h 141996"/>
                  </a:gdLst>
                  <a:ahLst/>
                  <a:cxnLst>
                    <a:cxn ang="0">
                      <a:pos x="connsiteX0" y="connsiteY0"/>
                    </a:cxn>
                    <a:cxn ang="0">
                      <a:pos x="connsiteX1" y="connsiteY1"/>
                    </a:cxn>
                    <a:cxn ang="0">
                      <a:pos x="connsiteX2" y="connsiteY2"/>
                    </a:cxn>
                    <a:cxn ang="0">
                      <a:pos x="connsiteX3" y="connsiteY3"/>
                    </a:cxn>
                  </a:cxnLst>
                  <a:rect l="l" t="t" r="r" b="b"/>
                  <a:pathLst>
                    <a:path w="544319" h="141996">
                      <a:moveTo>
                        <a:pt x="9209" y="9209"/>
                      </a:moveTo>
                      <a:lnTo>
                        <a:pt x="536252" y="9209"/>
                      </a:lnTo>
                      <a:lnTo>
                        <a:pt x="536252" y="137361"/>
                      </a:lnTo>
                      <a:lnTo>
                        <a:pt x="9209" y="137361"/>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8" name="手繪多邊形: 圖案 217">
                  <a:extLst>
                    <a:ext uri="{FF2B5EF4-FFF2-40B4-BE49-F238E27FC236}">
                      <a16:creationId xmlns:a16="http://schemas.microsoft.com/office/drawing/2014/main" id="{253D694F-B301-468A-B611-448D5A2D4847}"/>
                    </a:ext>
                  </a:extLst>
                </p:cNvPr>
                <p:cNvSpPr/>
                <p:nvPr/>
              </p:nvSpPr>
              <p:spPr>
                <a:xfrm>
                  <a:off x="376094" y="2807691"/>
                  <a:ext cx="23769" cy="23769"/>
                </a:xfrm>
                <a:custGeom>
                  <a:avLst/>
                  <a:gdLst>
                    <a:gd name="connsiteX0" fmla="*/ 87209 w 94664"/>
                    <a:gd name="connsiteY0" fmla="*/ 48042 h 94664"/>
                    <a:gd name="connsiteX1" fmla="*/ 48042 w 94664"/>
                    <a:gd name="connsiteY1" fmla="*/ 87210 h 94664"/>
                    <a:gd name="connsiteX2" fmla="*/ 8875 w 94664"/>
                    <a:gd name="connsiteY2" fmla="*/ 48042 h 94664"/>
                    <a:gd name="connsiteX3" fmla="*/ 48042 w 94664"/>
                    <a:gd name="connsiteY3" fmla="*/ 8875 h 94664"/>
                    <a:gd name="connsiteX4" fmla="*/ 87209 w 94664"/>
                    <a:gd name="connsiteY4" fmla="*/ 48042 h 946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664" h="94664">
                      <a:moveTo>
                        <a:pt x="87209" y="48042"/>
                      </a:moveTo>
                      <a:cubicBezTo>
                        <a:pt x="87209" y="69674"/>
                        <a:pt x="69674" y="87210"/>
                        <a:pt x="48042" y="87210"/>
                      </a:cubicBezTo>
                      <a:cubicBezTo>
                        <a:pt x="26411" y="87210"/>
                        <a:pt x="8875" y="69674"/>
                        <a:pt x="8875" y="48042"/>
                      </a:cubicBezTo>
                      <a:cubicBezTo>
                        <a:pt x="8875" y="26411"/>
                        <a:pt x="26411" y="8875"/>
                        <a:pt x="48042" y="8875"/>
                      </a:cubicBezTo>
                      <a:cubicBezTo>
                        <a:pt x="69674" y="8875"/>
                        <a:pt x="87209" y="26411"/>
                        <a:pt x="87209" y="48042"/>
                      </a:cubicBezTo>
                      <a:close/>
                    </a:path>
                  </a:pathLst>
                </a:custGeom>
                <a:solidFill>
                  <a:schemeClr val="bg1"/>
                </a:solidFill>
                <a:ln w="1905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nvGrpSpPr>
              <p:cNvPr id="199" name="群組 198">
                <a:extLst>
                  <a:ext uri="{FF2B5EF4-FFF2-40B4-BE49-F238E27FC236}">
                    <a16:creationId xmlns:a16="http://schemas.microsoft.com/office/drawing/2014/main" id="{F77CB8EE-A53B-4726-BB7A-B4C13289E9FD}"/>
                  </a:ext>
                </a:extLst>
              </p:cNvPr>
              <p:cNvGrpSpPr/>
              <p:nvPr/>
            </p:nvGrpSpPr>
            <p:grpSpPr>
              <a:xfrm>
                <a:off x="469527" y="2573846"/>
                <a:ext cx="679213" cy="574228"/>
                <a:chOff x="576639" y="2568822"/>
                <a:chExt cx="679213" cy="574228"/>
              </a:xfrm>
            </p:grpSpPr>
            <p:sp>
              <p:nvSpPr>
                <p:cNvPr id="200" name="手繪多邊形: 圖案 199">
                  <a:extLst>
                    <a:ext uri="{FF2B5EF4-FFF2-40B4-BE49-F238E27FC236}">
                      <a16:creationId xmlns:a16="http://schemas.microsoft.com/office/drawing/2014/main" id="{7CCB73B1-D093-4317-850E-5C4A249723D6}"/>
                    </a:ext>
                  </a:extLst>
                </p:cNvPr>
                <p:cNvSpPr/>
                <p:nvPr/>
              </p:nvSpPr>
              <p:spPr>
                <a:xfrm>
                  <a:off x="807868" y="2977559"/>
                  <a:ext cx="213919" cy="127758"/>
                </a:xfrm>
                <a:custGeom>
                  <a:avLst/>
                  <a:gdLst>
                    <a:gd name="connsiteX0" fmla="*/ 63199 w 851977"/>
                    <a:gd name="connsiteY0" fmla="*/ 63199 h 508820"/>
                    <a:gd name="connsiteX1" fmla="*/ 789628 w 851977"/>
                    <a:gd name="connsiteY1" fmla="*/ 63199 h 508820"/>
                    <a:gd name="connsiteX2" fmla="*/ 789628 w 851977"/>
                    <a:gd name="connsiteY2" fmla="*/ 447772 h 508820"/>
                    <a:gd name="connsiteX3" fmla="*/ 63199 w 851977"/>
                    <a:gd name="connsiteY3" fmla="*/ 447772 h 508820"/>
                  </a:gdLst>
                  <a:ahLst/>
                  <a:cxnLst>
                    <a:cxn ang="0">
                      <a:pos x="connsiteX0" y="connsiteY0"/>
                    </a:cxn>
                    <a:cxn ang="0">
                      <a:pos x="connsiteX1" y="connsiteY1"/>
                    </a:cxn>
                    <a:cxn ang="0">
                      <a:pos x="connsiteX2" y="connsiteY2"/>
                    </a:cxn>
                    <a:cxn ang="0">
                      <a:pos x="connsiteX3" y="connsiteY3"/>
                    </a:cxn>
                  </a:cxnLst>
                  <a:rect l="l" t="t" r="r" b="b"/>
                  <a:pathLst>
                    <a:path w="851977" h="508820">
                      <a:moveTo>
                        <a:pt x="63199" y="63199"/>
                      </a:moveTo>
                      <a:lnTo>
                        <a:pt x="789628" y="63199"/>
                      </a:lnTo>
                      <a:lnTo>
                        <a:pt x="789628" y="447772"/>
                      </a:lnTo>
                      <a:lnTo>
                        <a:pt x="63199" y="447772"/>
                      </a:lnTo>
                      <a:close/>
                    </a:path>
                  </a:pathLst>
                </a:custGeom>
                <a:solidFill>
                  <a:schemeClr val="tx1"/>
                </a:solid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1" name="手繪多邊形: 圖案 200">
                  <a:extLst>
                    <a:ext uri="{FF2B5EF4-FFF2-40B4-BE49-F238E27FC236}">
                      <a16:creationId xmlns:a16="http://schemas.microsoft.com/office/drawing/2014/main" id="{B0545C6B-5AB9-4140-AF47-BA92B1BAE877}"/>
                    </a:ext>
                  </a:extLst>
                </p:cNvPr>
                <p:cNvSpPr/>
                <p:nvPr/>
              </p:nvSpPr>
              <p:spPr>
                <a:xfrm>
                  <a:off x="623688" y="3077685"/>
                  <a:ext cx="582336" cy="65365"/>
                </a:xfrm>
                <a:custGeom>
                  <a:avLst/>
                  <a:gdLst>
                    <a:gd name="connsiteX0" fmla="*/ 63199 w 2319272"/>
                    <a:gd name="connsiteY0" fmla="*/ 63199 h 260326"/>
                    <a:gd name="connsiteX1" fmla="*/ 2256687 w 2319272"/>
                    <a:gd name="connsiteY1" fmla="*/ 63199 h 260326"/>
                    <a:gd name="connsiteX2" fmla="*/ 2256687 w 2319272"/>
                    <a:gd name="connsiteY2" fmla="*/ 205669 h 260326"/>
                    <a:gd name="connsiteX3" fmla="*/ 63199 w 2319272"/>
                    <a:gd name="connsiteY3" fmla="*/ 205669 h 260326"/>
                  </a:gdLst>
                  <a:ahLst/>
                  <a:cxnLst>
                    <a:cxn ang="0">
                      <a:pos x="connsiteX0" y="connsiteY0"/>
                    </a:cxn>
                    <a:cxn ang="0">
                      <a:pos x="connsiteX1" y="connsiteY1"/>
                    </a:cxn>
                    <a:cxn ang="0">
                      <a:pos x="connsiteX2" y="connsiteY2"/>
                    </a:cxn>
                    <a:cxn ang="0">
                      <a:pos x="connsiteX3" y="connsiteY3"/>
                    </a:cxn>
                  </a:cxnLst>
                  <a:rect l="l" t="t" r="r" b="b"/>
                  <a:pathLst>
                    <a:path w="2319272" h="260326">
                      <a:moveTo>
                        <a:pt x="63199" y="63199"/>
                      </a:moveTo>
                      <a:lnTo>
                        <a:pt x="2256687" y="63199"/>
                      </a:lnTo>
                      <a:lnTo>
                        <a:pt x="2256687" y="205669"/>
                      </a:lnTo>
                      <a:lnTo>
                        <a:pt x="63199" y="205669"/>
                      </a:lnTo>
                      <a:close/>
                    </a:path>
                  </a:pathLst>
                </a:custGeom>
                <a:solidFill>
                  <a:schemeClr val="bg1"/>
                </a:solidFill>
                <a:ln w="19050" cap="flat">
                  <a:no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2" name="手繪多邊形: 圖案 201">
                  <a:extLst>
                    <a:ext uri="{FF2B5EF4-FFF2-40B4-BE49-F238E27FC236}">
                      <a16:creationId xmlns:a16="http://schemas.microsoft.com/office/drawing/2014/main" id="{98356964-414E-4349-9694-09AE4E2867BC}"/>
                    </a:ext>
                  </a:extLst>
                </p:cNvPr>
                <p:cNvSpPr/>
                <p:nvPr/>
              </p:nvSpPr>
              <p:spPr>
                <a:xfrm>
                  <a:off x="576639" y="2568822"/>
                  <a:ext cx="679213" cy="475722"/>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solidFill>
                  <a:schemeClr val="tx1"/>
                </a:solidFill>
                <a:ln w="1905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nvGrpSpPr>
                <p:cNvPr id="203" name="群組 202">
                  <a:extLst>
                    <a:ext uri="{FF2B5EF4-FFF2-40B4-BE49-F238E27FC236}">
                      <a16:creationId xmlns:a16="http://schemas.microsoft.com/office/drawing/2014/main" id="{DDCBB09C-8C42-4B3B-B343-E3047F140B6D}"/>
                    </a:ext>
                  </a:extLst>
                </p:cNvPr>
                <p:cNvGrpSpPr/>
                <p:nvPr/>
              </p:nvGrpSpPr>
              <p:grpSpPr>
                <a:xfrm>
                  <a:off x="627174" y="2629802"/>
                  <a:ext cx="573422" cy="359503"/>
                  <a:chOff x="7380172" y="1874094"/>
                  <a:chExt cx="958662" cy="601018"/>
                </a:xfrm>
                <a:solidFill>
                  <a:schemeClr val="tx1"/>
                </a:solidFill>
              </p:grpSpPr>
              <p:sp>
                <p:nvSpPr>
                  <p:cNvPr id="204" name="手繪多邊形: 圖案 203">
                    <a:extLst>
                      <a:ext uri="{FF2B5EF4-FFF2-40B4-BE49-F238E27FC236}">
                        <a16:creationId xmlns:a16="http://schemas.microsoft.com/office/drawing/2014/main" id="{C8285C4E-1F36-42B7-96C1-AB7968F42F8E}"/>
                      </a:ext>
                    </a:extLst>
                  </p:cNvPr>
                  <p:cNvSpPr/>
                  <p:nvPr/>
                </p:nvSpPr>
                <p:spPr>
                  <a:xfrm>
                    <a:off x="7380172" y="1874094"/>
                    <a:ext cx="958662" cy="601018"/>
                  </a:xfrm>
                  <a:custGeom>
                    <a:avLst/>
                    <a:gdLst>
                      <a:gd name="connsiteX0" fmla="*/ 38547 w 2283773"/>
                      <a:gd name="connsiteY0" fmla="*/ 38547 h 1431796"/>
                      <a:gd name="connsiteX1" fmla="*/ 2253452 w 2283773"/>
                      <a:gd name="connsiteY1" fmla="*/ 38547 h 1431796"/>
                      <a:gd name="connsiteX2" fmla="*/ 2253452 w 2283773"/>
                      <a:gd name="connsiteY2" fmla="*/ 1393783 h 1431796"/>
                      <a:gd name="connsiteX3" fmla="*/ 38547 w 2283773"/>
                      <a:gd name="connsiteY3" fmla="*/ 1393783 h 1431796"/>
                    </a:gdLst>
                    <a:ahLst/>
                    <a:cxnLst>
                      <a:cxn ang="0">
                        <a:pos x="connsiteX0" y="connsiteY0"/>
                      </a:cxn>
                      <a:cxn ang="0">
                        <a:pos x="connsiteX1" y="connsiteY1"/>
                      </a:cxn>
                      <a:cxn ang="0">
                        <a:pos x="connsiteX2" y="connsiteY2"/>
                      </a:cxn>
                      <a:cxn ang="0">
                        <a:pos x="connsiteX3" y="connsiteY3"/>
                      </a:cxn>
                    </a:cxnLst>
                    <a:rect l="l" t="t" r="r" b="b"/>
                    <a:pathLst>
                      <a:path w="2283773" h="1431796">
                        <a:moveTo>
                          <a:pt x="38547" y="38547"/>
                        </a:moveTo>
                        <a:lnTo>
                          <a:pt x="2253452" y="38547"/>
                        </a:lnTo>
                        <a:lnTo>
                          <a:pt x="2253452" y="1393783"/>
                        </a:lnTo>
                        <a:lnTo>
                          <a:pt x="38547" y="1393783"/>
                        </a:lnTo>
                        <a:close/>
                      </a:path>
                    </a:pathLst>
                  </a:custGeom>
                  <a:grpFill/>
                  <a:ln w="12700" cap="rnd">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5" name="手繪多邊形: 圖案 204">
                    <a:extLst>
                      <a:ext uri="{FF2B5EF4-FFF2-40B4-BE49-F238E27FC236}">
                        <a16:creationId xmlns:a16="http://schemas.microsoft.com/office/drawing/2014/main" id="{B02076CA-E65D-4352-956A-627124605133}"/>
                      </a:ext>
                    </a:extLst>
                  </p:cNvPr>
                  <p:cNvSpPr/>
                  <p:nvPr/>
                </p:nvSpPr>
                <p:spPr>
                  <a:xfrm>
                    <a:off x="7524461" y="1960613"/>
                    <a:ext cx="407307" cy="412268"/>
                  </a:xfrm>
                  <a:custGeom>
                    <a:avLst/>
                    <a:gdLst>
                      <a:gd name="connsiteX0" fmla="*/ 26377 w 970308"/>
                      <a:gd name="connsiteY0" fmla="*/ 26377 h 982141"/>
                      <a:gd name="connsiteX1" fmla="*/ 947814 w 970308"/>
                      <a:gd name="connsiteY1" fmla="*/ 26377 h 982141"/>
                      <a:gd name="connsiteX2" fmla="*/ 947814 w 970308"/>
                      <a:gd name="connsiteY2" fmla="*/ 958583 h 982141"/>
                      <a:gd name="connsiteX3" fmla="*/ 26377 w 970308"/>
                      <a:gd name="connsiteY3" fmla="*/ 958583 h 982141"/>
                    </a:gdLst>
                    <a:ahLst/>
                    <a:cxnLst>
                      <a:cxn ang="0">
                        <a:pos x="connsiteX0" y="connsiteY0"/>
                      </a:cxn>
                      <a:cxn ang="0">
                        <a:pos x="connsiteX1" y="connsiteY1"/>
                      </a:cxn>
                      <a:cxn ang="0">
                        <a:pos x="connsiteX2" y="connsiteY2"/>
                      </a:cxn>
                      <a:cxn ang="0">
                        <a:pos x="connsiteX3" y="connsiteY3"/>
                      </a:cxn>
                    </a:cxnLst>
                    <a:rect l="l" t="t" r="r" b="b"/>
                    <a:pathLst>
                      <a:path w="970308" h="982141">
                        <a:moveTo>
                          <a:pt x="26377" y="26377"/>
                        </a:moveTo>
                        <a:lnTo>
                          <a:pt x="947814" y="26377"/>
                        </a:lnTo>
                        <a:lnTo>
                          <a:pt x="947814" y="958583"/>
                        </a:lnTo>
                        <a:lnTo>
                          <a:pt x="26377" y="958583"/>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6" name="手繪多邊形: 圖案 205">
                    <a:extLst>
                      <a:ext uri="{FF2B5EF4-FFF2-40B4-BE49-F238E27FC236}">
                        <a16:creationId xmlns:a16="http://schemas.microsoft.com/office/drawing/2014/main" id="{DA37A63C-2423-435C-A977-454BF40742FC}"/>
                      </a:ext>
                    </a:extLst>
                  </p:cNvPr>
                  <p:cNvSpPr/>
                  <p:nvPr/>
                </p:nvSpPr>
                <p:spPr>
                  <a:xfrm>
                    <a:off x="7821758" y="1982779"/>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7" name="手繪多邊形: 圖案 206">
                    <a:extLst>
                      <a:ext uri="{FF2B5EF4-FFF2-40B4-BE49-F238E27FC236}">
                        <a16:creationId xmlns:a16="http://schemas.microsoft.com/office/drawing/2014/main" id="{A7993DD4-A23A-42F2-AFCC-5B0D1E214429}"/>
                      </a:ext>
                    </a:extLst>
                  </p:cNvPr>
                  <p:cNvSpPr/>
                  <p:nvPr/>
                </p:nvSpPr>
                <p:spPr>
                  <a:xfrm>
                    <a:off x="7850967" y="1982784"/>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8" name="手繪多邊形: 圖案 207">
                    <a:extLst>
                      <a:ext uri="{FF2B5EF4-FFF2-40B4-BE49-F238E27FC236}">
                        <a16:creationId xmlns:a16="http://schemas.microsoft.com/office/drawing/2014/main" id="{6DE552D8-83B7-4A0B-A29F-9ACB1475BB29}"/>
                      </a:ext>
                    </a:extLst>
                  </p:cNvPr>
                  <p:cNvSpPr/>
                  <p:nvPr/>
                </p:nvSpPr>
                <p:spPr>
                  <a:xfrm>
                    <a:off x="7880222" y="1982787"/>
                    <a:ext cx="19870" cy="19869"/>
                  </a:xfrm>
                  <a:custGeom>
                    <a:avLst/>
                    <a:gdLst>
                      <a:gd name="connsiteX0" fmla="*/ 9305 w 47332"/>
                      <a:gd name="connsiteY0" fmla="*/ 9305 h 47332"/>
                      <a:gd name="connsiteX1" fmla="*/ 41491 w 47332"/>
                      <a:gd name="connsiteY1" fmla="*/ 9305 h 47332"/>
                      <a:gd name="connsiteX2" fmla="*/ 41491 w 47332"/>
                      <a:gd name="connsiteY2" fmla="*/ 41491 h 47332"/>
                      <a:gd name="connsiteX3" fmla="*/ 9305 w 47332"/>
                      <a:gd name="connsiteY3" fmla="*/ 41491 h 47332"/>
                    </a:gdLst>
                    <a:ahLst/>
                    <a:cxnLst>
                      <a:cxn ang="0">
                        <a:pos x="connsiteX0" y="connsiteY0"/>
                      </a:cxn>
                      <a:cxn ang="0">
                        <a:pos x="connsiteX1" y="connsiteY1"/>
                      </a:cxn>
                      <a:cxn ang="0">
                        <a:pos x="connsiteX2" y="connsiteY2"/>
                      </a:cxn>
                      <a:cxn ang="0">
                        <a:pos x="connsiteX3" y="connsiteY3"/>
                      </a:cxn>
                    </a:cxnLst>
                    <a:rect l="l" t="t" r="r" b="b"/>
                    <a:pathLst>
                      <a:path w="47332" h="47332">
                        <a:moveTo>
                          <a:pt x="9305" y="9305"/>
                        </a:moveTo>
                        <a:lnTo>
                          <a:pt x="41491" y="9305"/>
                        </a:lnTo>
                        <a:lnTo>
                          <a:pt x="41491" y="41491"/>
                        </a:lnTo>
                        <a:lnTo>
                          <a:pt x="9305" y="41491"/>
                        </a:lnTo>
                        <a:close/>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09" name="手繪多邊形: 圖案 208">
                    <a:extLst>
                      <a:ext uri="{FF2B5EF4-FFF2-40B4-BE49-F238E27FC236}">
                        <a16:creationId xmlns:a16="http://schemas.microsoft.com/office/drawing/2014/main" id="{501CBDB6-AEA0-4539-BB77-B94CDA5D6301}"/>
                      </a:ext>
                    </a:extLst>
                  </p:cNvPr>
                  <p:cNvSpPr/>
                  <p:nvPr/>
                </p:nvSpPr>
                <p:spPr>
                  <a:xfrm>
                    <a:off x="7533910" y="2011251"/>
                    <a:ext cx="387439" cy="4967"/>
                  </a:xfrm>
                  <a:custGeom>
                    <a:avLst/>
                    <a:gdLst>
                      <a:gd name="connsiteX0" fmla="*/ 9305 w 922975"/>
                      <a:gd name="connsiteY0" fmla="*/ 9305 h 11833"/>
                      <a:gd name="connsiteX1" fmla="*/ 923525 w 922975"/>
                      <a:gd name="connsiteY1" fmla="*/ 9305 h 11833"/>
                    </a:gdLst>
                    <a:ahLst/>
                    <a:cxnLst>
                      <a:cxn ang="0">
                        <a:pos x="connsiteX0" y="connsiteY0"/>
                      </a:cxn>
                      <a:cxn ang="0">
                        <a:pos x="connsiteX1" y="connsiteY1"/>
                      </a:cxn>
                    </a:cxnLst>
                    <a:rect l="l" t="t" r="r" b="b"/>
                    <a:pathLst>
                      <a:path w="922975" h="11833">
                        <a:moveTo>
                          <a:pt x="9305" y="9305"/>
                        </a:moveTo>
                        <a:lnTo>
                          <a:pt x="923525" y="9305"/>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0" name="手繪多邊形: 圖案 209">
                    <a:extLst>
                      <a:ext uri="{FF2B5EF4-FFF2-40B4-BE49-F238E27FC236}">
                        <a16:creationId xmlns:a16="http://schemas.microsoft.com/office/drawing/2014/main" id="{43C9CE6E-048F-41C6-AACC-C155CDEE3618}"/>
                      </a:ext>
                    </a:extLst>
                  </p:cNvPr>
                  <p:cNvSpPr/>
                  <p:nvPr/>
                </p:nvSpPr>
                <p:spPr>
                  <a:xfrm>
                    <a:off x="7563157" y="2046511"/>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1" name="手繪多邊形: 圖案 210">
                    <a:extLst>
                      <a:ext uri="{FF2B5EF4-FFF2-40B4-BE49-F238E27FC236}">
                        <a16:creationId xmlns:a16="http://schemas.microsoft.com/office/drawing/2014/main" id="{ABC1B990-BA7E-4F04-AEA8-03AFE43CEF16}"/>
                      </a:ext>
                    </a:extLst>
                  </p:cNvPr>
                  <p:cNvSpPr/>
                  <p:nvPr/>
                </p:nvSpPr>
                <p:spPr>
                  <a:xfrm>
                    <a:off x="7563157" y="2073534"/>
                    <a:ext cx="327832" cy="4967"/>
                  </a:xfrm>
                  <a:custGeom>
                    <a:avLst/>
                    <a:gdLst>
                      <a:gd name="connsiteX0" fmla="*/ 9209 w 780979"/>
                      <a:gd name="connsiteY0" fmla="*/ 9210 h 11833"/>
                      <a:gd name="connsiteX1" fmla="*/ 778001 w 780979"/>
                      <a:gd name="connsiteY1" fmla="*/ 9210 h 11833"/>
                    </a:gdLst>
                    <a:ahLst/>
                    <a:cxnLst>
                      <a:cxn ang="0">
                        <a:pos x="connsiteX0" y="connsiteY0"/>
                      </a:cxn>
                      <a:cxn ang="0">
                        <a:pos x="connsiteX1" y="connsiteY1"/>
                      </a:cxn>
                    </a:cxnLst>
                    <a:rect l="l" t="t" r="r" b="b"/>
                    <a:pathLst>
                      <a:path w="780979" h="11833">
                        <a:moveTo>
                          <a:pt x="9209" y="9210"/>
                        </a:moveTo>
                        <a:lnTo>
                          <a:pt x="778001" y="9210"/>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2" name="手繪多邊形: 圖案 211">
                    <a:extLst>
                      <a:ext uri="{FF2B5EF4-FFF2-40B4-BE49-F238E27FC236}">
                        <a16:creationId xmlns:a16="http://schemas.microsoft.com/office/drawing/2014/main" id="{1AC0BE72-2316-4D7A-BF27-F13DD79343F7}"/>
                      </a:ext>
                    </a:extLst>
                  </p:cNvPr>
                  <p:cNvSpPr/>
                  <p:nvPr/>
                </p:nvSpPr>
                <p:spPr>
                  <a:xfrm>
                    <a:off x="7563165" y="2100522"/>
                    <a:ext cx="327832" cy="4967"/>
                  </a:xfrm>
                  <a:custGeom>
                    <a:avLst/>
                    <a:gdLst>
                      <a:gd name="connsiteX0" fmla="*/ 9209 w 780979"/>
                      <a:gd name="connsiteY0" fmla="*/ 9209 h 11833"/>
                      <a:gd name="connsiteX1" fmla="*/ 778001 w 780979"/>
                      <a:gd name="connsiteY1" fmla="*/ 9209 h 11833"/>
                    </a:gdLst>
                    <a:ahLst/>
                    <a:cxnLst>
                      <a:cxn ang="0">
                        <a:pos x="connsiteX0" y="connsiteY0"/>
                      </a:cxn>
                      <a:cxn ang="0">
                        <a:pos x="connsiteX1" y="connsiteY1"/>
                      </a:cxn>
                    </a:cxnLst>
                    <a:rect l="l" t="t" r="r" b="b"/>
                    <a:pathLst>
                      <a:path w="780979" h="11833">
                        <a:moveTo>
                          <a:pt x="9209" y="9209"/>
                        </a:moveTo>
                        <a:lnTo>
                          <a:pt x="778001"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sp>
                <p:nvSpPr>
                  <p:cNvPr id="213" name="手繪多邊形: 圖案 212">
                    <a:extLst>
                      <a:ext uri="{FF2B5EF4-FFF2-40B4-BE49-F238E27FC236}">
                        <a16:creationId xmlns:a16="http://schemas.microsoft.com/office/drawing/2014/main" id="{923DB35F-EBC9-4E3F-B554-33A16BBD8B82}"/>
                      </a:ext>
                    </a:extLst>
                  </p:cNvPr>
                  <p:cNvSpPr/>
                  <p:nvPr/>
                </p:nvSpPr>
                <p:spPr>
                  <a:xfrm>
                    <a:off x="7563147" y="2127490"/>
                    <a:ext cx="139081" cy="4967"/>
                  </a:xfrm>
                  <a:custGeom>
                    <a:avLst/>
                    <a:gdLst>
                      <a:gd name="connsiteX0" fmla="*/ 9209 w 331324"/>
                      <a:gd name="connsiteY0" fmla="*/ 9209 h 11833"/>
                      <a:gd name="connsiteX1" fmla="*/ 324086 w 331324"/>
                      <a:gd name="connsiteY1" fmla="*/ 9209 h 11833"/>
                    </a:gdLst>
                    <a:ahLst/>
                    <a:cxnLst>
                      <a:cxn ang="0">
                        <a:pos x="connsiteX0" y="connsiteY0"/>
                      </a:cxn>
                      <a:cxn ang="0">
                        <a:pos x="connsiteX1" y="connsiteY1"/>
                      </a:cxn>
                    </a:cxnLst>
                    <a:rect l="l" t="t" r="r" b="b"/>
                    <a:pathLst>
                      <a:path w="331324" h="11833">
                        <a:moveTo>
                          <a:pt x="9209" y="9209"/>
                        </a:moveTo>
                        <a:lnTo>
                          <a:pt x="324086" y="9209"/>
                        </a:lnTo>
                      </a:path>
                    </a:pathLst>
                  </a:custGeom>
                  <a:grpFill/>
                  <a:ln w="12700" cap="flat">
                    <a:solidFill>
                      <a:schemeClr val="bg1"/>
                    </a:solidFill>
                    <a:prstDash val="solid"/>
                    <a:miter/>
                  </a:ln>
                </p:spPr>
                <p:txBody>
                  <a:bodyPr rtlCol="0" anchor="ctr"/>
                  <a:lstStyle/>
                  <a:p>
                    <a:endParaRPr lang="zh-TW" altLang="en-US">
                      <a:latin typeface="Arial" panose="020B0604020202020204" pitchFamily="34" charset="0"/>
                      <a:cs typeface="Arial" panose="020B0604020202020204" pitchFamily="34" charset="0"/>
                    </a:endParaRPr>
                  </a:p>
                </p:txBody>
              </p:sp>
            </p:grpSp>
          </p:grpSp>
        </p:grpSp>
        <p:pic>
          <p:nvPicPr>
            <p:cNvPr id="197" name="圖形 196">
              <a:extLst>
                <a:ext uri="{FF2B5EF4-FFF2-40B4-BE49-F238E27FC236}">
                  <a16:creationId xmlns:a16="http://schemas.microsoft.com/office/drawing/2014/main" id="{3EA212D7-3019-4E86-936B-B05D579009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45545" y="2844189"/>
              <a:ext cx="293120" cy="263806"/>
            </a:xfrm>
            <a:prstGeom prst="rect">
              <a:avLst/>
            </a:prstGeom>
          </p:spPr>
        </p:pic>
      </p:grpSp>
      <p:sp>
        <p:nvSpPr>
          <p:cNvPr id="219" name="左-右雙向箭號 240">
            <a:extLst>
              <a:ext uri="{FF2B5EF4-FFF2-40B4-BE49-F238E27FC236}">
                <a16:creationId xmlns:a16="http://schemas.microsoft.com/office/drawing/2014/main" id="{8A1F64FA-252B-4EE5-A1FC-85A38C94FDA6}"/>
              </a:ext>
            </a:extLst>
          </p:cNvPr>
          <p:cNvSpPr/>
          <p:nvPr/>
        </p:nvSpPr>
        <p:spPr>
          <a:xfrm>
            <a:off x="1545285" y="2146475"/>
            <a:ext cx="2062379" cy="613955"/>
          </a:xfrm>
          <a:prstGeom prst="leftRightArrow">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Block Access</a:t>
            </a:r>
          </a:p>
        </p:txBody>
      </p:sp>
      <p:sp>
        <p:nvSpPr>
          <p:cNvPr id="220" name="矩形 219">
            <a:extLst>
              <a:ext uri="{FF2B5EF4-FFF2-40B4-BE49-F238E27FC236}">
                <a16:creationId xmlns:a16="http://schemas.microsoft.com/office/drawing/2014/main" id="{49B6EDA1-CB54-4F95-BC34-0B9FF5F3B88C}"/>
              </a:ext>
            </a:extLst>
          </p:cNvPr>
          <p:cNvSpPr/>
          <p:nvPr/>
        </p:nvSpPr>
        <p:spPr>
          <a:xfrm>
            <a:off x="3438236" y="1378564"/>
            <a:ext cx="5313775" cy="615440"/>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lIns="132920" tIns="66460" rIns="132920" bIns="66460" rtlCol="0" anchor="ctr"/>
          <a:lstStyle/>
          <a:p>
            <a:pPr algn="ctr"/>
            <a:r>
              <a:rPr lang="en-US" altLang="zh-TW" sz="2800" b="1">
                <a:latin typeface="Arial" panose="020B0604020202020204" pitchFamily="34" charset="0"/>
                <a:ea typeface="新細明體"/>
                <a:cs typeface="Arial" panose="020B0604020202020204" pitchFamily="34" charset="0"/>
              </a:rPr>
              <a:t>QTS 4.4.1 </a:t>
            </a:r>
            <a:endParaRPr lang="zh-TW" altLang="en-US" sz="2800" b="1">
              <a:latin typeface="Arial" panose="020B0604020202020204" pitchFamily="34" charset="0"/>
              <a:ea typeface="新細明體"/>
              <a:cs typeface="Arial" panose="020B0604020202020204" pitchFamily="34" charset="0"/>
            </a:endParaRPr>
          </a:p>
        </p:txBody>
      </p:sp>
      <p:pic>
        <p:nvPicPr>
          <p:cNvPr id="221" name="圖片 220" descr="一張含有 向量圖形 的圖片&#10;&#10;自動產生的描述">
            <a:extLst>
              <a:ext uri="{FF2B5EF4-FFF2-40B4-BE49-F238E27FC236}">
                <a16:creationId xmlns:a16="http://schemas.microsoft.com/office/drawing/2014/main" id="{EAF8C240-670E-4786-8C9C-ACADAD68774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1611" y="1248656"/>
            <a:ext cx="1096752" cy="1096749"/>
          </a:xfrm>
          <a:prstGeom prst="roundRect">
            <a:avLst>
              <a:gd name="adj" fmla="val 23763"/>
            </a:avLst>
          </a:prstGeom>
          <a:ln w="28575">
            <a:noFill/>
          </a:ln>
          <a:effectLst>
            <a:glow rad="101600">
              <a:schemeClr val="accent5">
                <a:satMod val="175000"/>
                <a:alpha val="40000"/>
              </a:schemeClr>
            </a:glow>
          </a:effectLst>
        </p:spPr>
      </p:pic>
      <p:grpSp>
        <p:nvGrpSpPr>
          <p:cNvPr id="222" name="群組 221">
            <a:extLst>
              <a:ext uri="{FF2B5EF4-FFF2-40B4-BE49-F238E27FC236}">
                <a16:creationId xmlns:a16="http://schemas.microsoft.com/office/drawing/2014/main" id="{B696CE09-C89C-4DDB-B372-95B3EC3994D1}"/>
              </a:ext>
            </a:extLst>
          </p:cNvPr>
          <p:cNvGrpSpPr/>
          <p:nvPr/>
        </p:nvGrpSpPr>
        <p:grpSpPr>
          <a:xfrm>
            <a:off x="3429129" y="2978029"/>
            <a:ext cx="481019" cy="3482960"/>
            <a:chOff x="3709981" y="2827901"/>
            <a:chExt cx="481019" cy="3482960"/>
          </a:xfrm>
        </p:grpSpPr>
        <p:sp>
          <p:nvSpPr>
            <p:cNvPr id="223" name="矩形: 圓角 222">
              <a:extLst>
                <a:ext uri="{FF2B5EF4-FFF2-40B4-BE49-F238E27FC236}">
                  <a16:creationId xmlns:a16="http://schemas.microsoft.com/office/drawing/2014/main" id="{7BB07790-EF44-49CB-983A-9DF608BB9B1C}"/>
                </a:ext>
              </a:extLst>
            </p:cNvPr>
            <p:cNvSpPr/>
            <p:nvPr/>
          </p:nvSpPr>
          <p:spPr>
            <a:xfrm rot="5400000">
              <a:off x="2301571" y="4421432"/>
              <a:ext cx="3297839" cy="481019"/>
            </a:xfrm>
            <a:prstGeom prst="roundRect">
              <a:avLst>
                <a:gd name="adj" fmla="val 6051"/>
              </a:avLst>
            </a:prstGeom>
            <a:solidFill>
              <a:srgbClr val="0070C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224" name="文字方塊 223">
              <a:extLst>
                <a:ext uri="{FF2B5EF4-FFF2-40B4-BE49-F238E27FC236}">
                  <a16:creationId xmlns:a16="http://schemas.microsoft.com/office/drawing/2014/main" id="{2B1A73F1-646C-4E8F-BC7F-5B9A615795D8}"/>
                </a:ext>
              </a:extLst>
            </p:cNvPr>
            <p:cNvSpPr txBox="1"/>
            <p:nvPr/>
          </p:nvSpPr>
          <p:spPr>
            <a:xfrm>
              <a:off x="3729335" y="2827901"/>
              <a:ext cx="461665" cy="3278782"/>
            </a:xfrm>
            <a:prstGeom prst="rect">
              <a:avLst/>
            </a:prstGeom>
            <a:noFill/>
            <a:ln/>
            <a:effectLst/>
          </p:spPr>
          <p:style>
            <a:lnRef idx="0">
              <a:schemeClr val="accent5"/>
            </a:lnRef>
            <a:fillRef idx="3">
              <a:schemeClr val="accent5"/>
            </a:fillRef>
            <a:effectRef idx="3">
              <a:schemeClr val="accent5"/>
            </a:effectRef>
            <a:fontRef idx="minor">
              <a:schemeClr val="lt1"/>
            </a:fontRef>
          </p:style>
          <p:txBody>
            <a:bodyPr vert="eaVert" wrap="square" rtlCol="0" anchor="ctr">
              <a:spAutoFit/>
            </a:bodyPr>
            <a:lstStyle/>
            <a:p>
              <a:pPr marL="0" marR="0" lvl="0" indent="0" algn="ctr" defTabSz="1329202" eaLnBrk="1" fontAlgn="auto" latinLnBrk="0" hangingPunct="1">
                <a:lnSpc>
                  <a:spcPct val="100000"/>
                </a:lnSpc>
                <a:spcBef>
                  <a:spcPts val="0"/>
                </a:spcBef>
                <a:spcAft>
                  <a:spcPts val="0"/>
                </a:spcAft>
                <a:buClrTx/>
                <a:buSzTx/>
                <a:buFontTx/>
                <a:buNone/>
                <a:tabLst/>
                <a:defRPr/>
              </a:pPr>
              <a:r>
                <a:rPr kumimoji="1" lang="en-US" altLang="zh-TW" kern="0">
                  <a:latin typeface="Arial" panose="020B0604020202020204" pitchFamily="34" charset="0"/>
                  <a:ea typeface="新細明體" panose="02020500000000000000" pitchFamily="18" charset="-120"/>
                  <a:cs typeface="Arial" panose="020B0604020202020204" pitchFamily="34" charset="0"/>
                </a:rPr>
                <a:t>File Services</a:t>
              </a:r>
              <a:endParaRPr kumimoji="1" lang="zh-TW" altLang="en-US"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grpSp>
      <p:sp>
        <p:nvSpPr>
          <p:cNvPr id="225" name="左大括弧 224">
            <a:extLst>
              <a:ext uri="{FF2B5EF4-FFF2-40B4-BE49-F238E27FC236}">
                <a16:creationId xmlns:a16="http://schemas.microsoft.com/office/drawing/2014/main" id="{FA34A839-8243-4179-9F8A-82F8390132A3}"/>
              </a:ext>
            </a:extLst>
          </p:cNvPr>
          <p:cNvSpPr/>
          <p:nvPr/>
        </p:nvSpPr>
        <p:spPr>
          <a:xfrm>
            <a:off x="1851990" y="3350528"/>
            <a:ext cx="457200" cy="2936317"/>
          </a:xfrm>
          <a:prstGeom prst="leftBrace">
            <a:avLst>
              <a:gd name="adj1" fmla="val 48235"/>
              <a:gd name="adj2" fmla="val 50000"/>
            </a:avLst>
          </a:prstGeom>
          <a:ln w="57150">
            <a:solidFill>
              <a:srgbClr val="005B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grpSp>
        <p:nvGrpSpPr>
          <p:cNvPr id="226" name="群組 225">
            <a:extLst>
              <a:ext uri="{FF2B5EF4-FFF2-40B4-BE49-F238E27FC236}">
                <a16:creationId xmlns:a16="http://schemas.microsoft.com/office/drawing/2014/main" id="{278D625E-001B-4FDE-A29A-345D9DFCCC3A}"/>
              </a:ext>
            </a:extLst>
          </p:cNvPr>
          <p:cNvGrpSpPr/>
          <p:nvPr/>
        </p:nvGrpSpPr>
        <p:grpSpPr>
          <a:xfrm>
            <a:off x="2438400" y="3151745"/>
            <a:ext cx="946090" cy="3260895"/>
            <a:chOff x="1213531" y="-4701377"/>
            <a:chExt cx="946090" cy="3443112"/>
          </a:xfrm>
        </p:grpSpPr>
        <p:grpSp>
          <p:nvGrpSpPr>
            <p:cNvPr id="227" name="群組 226">
              <a:extLst>
                <a:ext uri="{FF2B5EF4-FFF2-40B4-BE49-F238E27FC236}">
                  <a16:creationId xmlns:a16="http://schemas.microsoft.com/office/drawing/2014/main" id="{3F368D1C-FD1D-4FE4-AB21-82B5AFA1527E}"/>
                </a:ext>
              </a:extLst>
            </p:cNvPr>
            <p:cNvGrpSpPr/>
            <p:nvPr/>
          </p:nvGrpSpPr>
          <p:grpSpPr>
            <a:xfrm>
              <a:off x="1213531" y="-4051312"/>
              <a:ext cx="938581" cy="2793047"/>
              <a:chOff x="1213531" y="-4051312"/>
              <a:chExt cx="938581" cy="2793047"/>
            </a:xfrm>
          </p:grpSpPr>
          <p:sp>
            <p:nvSpPr>
              <p:cNvPr id="229" name="矩形 228">
                <a:extLst>
                  <a:ext uri="{FF2B5EF4-FFF2-40B4-BE49-F238E27FC236}">
                    <a16:creationId xmlns:a16="http://schemas.microsoft.com/office/drawing/2014/main" id="{686EACAD-BA46-4CC3-98BD-01A231F098AC}"/>
                  </a:ext>
                </a:extLst>
              </p:cNvPr>
              <p:cNvSpPr/>
              <p:nvPr/>
            </p:nvSpPr>
            <p:spPr>
              <a:xfrm>
                <a:off x="1213531" y="-1676400"/>
                <a:ext cx="938581"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err="1">
                    <a:ln>
                      <a:noFill/>
                    </a:ln>
                    <a:effectLst/>
                    <a:uLnTx/>
                    <a:uFillTx/>
                    <a:latin typeface="Arial" panose="020B0604020202020204" pitchFamily="34" charset="0"/>
                    <a:ea typeface="新細明體" panose="02020500000000000000" pitchFamily="18" charset="-120"/>
                    <a:cs typeface="Arial" panose="020B0604020202020204" pitchFamily="34" charset="0"/>
                  </a:rPr>
                  <a:t>Qsync</a:t>
                </a:r>
                <a:endParaRPr kumimoji="0" lang="zh-TW" altLang="en-US"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0" name="矩形 229">
                <a:extLst>
                  <a:ext uri="{FF2B5EF4-FFF2-40B4-BE49-F238E27FC236}">
                    <a16:creationId xmlns:a16="http://schemas.microsoft.com/office/drawing/2014/main" id="{97F6AC11-763C-4314-9767-CA37387B9263}"/>
                  </a:ext>
                </a:extLst>
              </p:cNvPr>
              <p:cNvSpPr/>
              <p:nvPr/>
            </p:nvSpPr>
            <p:spPr>
              <a:xfrm>
                <a:off x="1213531" y="-3576330"/>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NFS</a:t>
                </a:r>
                <a:endParaRPr kumimoji="0" lang="zh-TW" altLang="en-US"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1" name="矩形 230">
                <a:extLst>
                  <a:ext uri="{FF2B5EF4-FFF2-40B4-BE49-F238E27FC236}">
                    <a16:creationId xmlns:a16="http://schemas.microsoft.com/office/drawing/2014/main" id="{AFF6CD36-26B1-43F8-A2B1-1900C73988AD}"/>
                  </a:ext>
                </a:extLst>
              </p:cNvPr>
              <p:cNvSpPr/>
              <p:nvPr/>
            </p:nvSpPr>
            <p:spPr>
              <a:xfrm>
                <a:off x="1213531" y="-3101348"/>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AFP</a:t>
                </a:r>
                <a:endParaRPr kumimoji="0" lang="zh-TW" altLang="en-US"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2" name="矩形 231">
                <a:extLst>
                  <a:ext uri="{FF2B5EF4-FFF2-40B4-BE49-F238E27FC236}">
                    <a16:creationId xmlns:a16="http://schemas.microsoft.com/office/drawing/2014/main" id="{DC8E5997-E4E9-4453-A243-28A74338DBF9}"/>
                  </a:ext>
                </a:extLst>
              </p:cNvPr>
              <p:cNvSpPr/>
              <p:nvPr/>
            </p:nvSpPr>
            <p:spPr>
              <a:xfrm>
                <a:off x="1213531" y="-4051312"/>
                <a:ext cx="925690"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SMB</a:t>
                </a:r>
                <a:endParaRPr kumimoji="0" lang="zh-TW" altLang="en-US" sz="120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3" name="矩形 232">
                <a:extLst>
                  <a:ext uri="{FF2B5EF4-FFF2-40B4-BE49-F238E27FC236}">
                    <a16:creationId xmlns:a16="http://schemas.microsoft.com/office/drawing/2014/main" id="{C0A9FBF6-6B45-4429-8777-7E17122C2615}"/>
                  </a:ext>
                </a:extLst>
              </p:cNvPr>
              <p:cNvSpPr/>
              <p:nvPr/>
            </p:nvSpPr>
            <p:spPr>
              <a:xfrm>
                <a:off x="1213531" y="-2626366"/>
                <a:ext cx="938581"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FTP</a:t>
                </a:r>
                <a:endParaRPr kumimoji="0" lang="zh-TW" altLang="en-US"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4" name="矩形 233">
                <a:extLst>
                  <a:ext uri="{FF2B5EF4-FFF2-40B4-BE49-F238E27FC236}">
                    <a16:creationId xmlns:a16="http://schemas.microsoft.com/office/drawing/2014/main" id="{655D593A-A4AB-4F97-8A19-5FF5C6708AED}"/>
                  </a:ext>
                </a:extLst>
              </p:cNvPr>
              <p:cNvSpPr/>
              <p:nvPr/>
            </p:nvSpPr>
            <p:spPr>
              <a:xfrm>
                <a:off x="1213531" y="-2151384"/>
                <a:ext cx="938581" cy="418135"/>
              </a:xfrm>
              <a:prstGeom prst="rect">
                <a:avLst/>
              </a:prstGeom>
              <a:solidFill>
                <a:srgbClr val="00B0F0"/>
              </a:solidFill>
              <a:ln w="12700">
                <a:noFill/>
              </a:ln>
              <a:effectLst/>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Web</a:t>
                </a:r>
              </a:p>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rPr>
                  <a:t>DAV</a:t>
                </a:r>
                <a:endParaRPr kumimoji="0" lang="zh-TW" altLang="en-US" sz="1050" i="0" u="none" strike="noStrike" kern="0" cap="none" spc="0" normalizeH="0" baseline="0" noProof="0">
                  <a:ln>
                    <a:noFill/>
                  </a:ln>
                  <a:effectLst/>
                  <a:uLnTx/>
                  <a:uFillTx/>
                  <a:latin typeface="Arial" panose="020B0604020202020204" pitchFamily="34" charset="0"/>
                  <a:ea typeface="新細明體" panose="02020500000000000000" pitchFamily="18" charset="-120"/>
                  <a:cs typeface="Arial" panose="020B0604020202020204" pitchFamily="34" charset="0"/>
                </a:endParaRPr>
              </a:p>
            </p:txBody>
          </p:sp>
        </p:grpSp>
        <p:sp>
          <p:nvSpPr>
            <p:cNvPr id="228" name="矩形 227">
              <a:extLst>
                <a:ext uri="{FF2B5EF4-FFF2-40B4-BE49-F238E27FC236}">
                  <a16:creationId xmlns:a16="http://schemas.microsoft.com/office/drawing/2014/main" id="{B659160A-44F5-4ADB-AA12-4CC2A46745F4}"/>
                </a:ext>
              </a:extLst>
            </p:cNvPr>
            <p:cNvSpPr/>
            <p:nvPr/>
          </p:nvSpPr>
          <p:spPr>
            <a:xfrm>
              <a:off x="1221040" y="-4701377"/>
              <a:ext cx="938581" cy="528661"/>
            </a:xfrm>
            <a:prstGeom prst="rect">
              <a:avLst/>
            </a:prstGeom>
            <a:solidFill>
              <a:srgbClr val="0070C0"/>
            </a:solidFill>
            <a:ln/>
            <a:effectLst/>
          </p:spPr>
          <p:style>
            <a:lnRef idx="0">
              <a:schemeClr val="accent5"/>
            </a:lnRef>
            <a:fillRef idx="3">
              <a:schemeClr val="accent5"/>
            </a:fillRef>
            <a:effectRef idx="3">
              <a:schemeClr val="accent5"/>
            </a:effectRef>
            <a:fontRef idx="minor">
              <a:schemeClr val="lt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endParaRPr kumimoji="0" lang="zh-TW" altLang="en-US" sz="900" b="1" i="0" u="none" strike="noStrike" kern="0" cap="none" spc="0" normalizeH="0" baseline="0" noProof="0">
                <a:ln>
                  <a:noFill/>
                </a:ln>
                <a:solidFill>
                  <a:prstClr val="white"/>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pSp>
      <p:sp>
        <p:nvSpPr>
          <p:cNvPr id="235" name="矩形 234">
            <a:extLst>
              <a:ext uri="{FF2B5EF4-FFF2-40B4-BE49-F238E27FC236}">
                <a16:creationId xmlns:a16="http://schemas.microsoft.com/office/drawing/2014/main" id="{E915E227-5CD5-459E-8E93-0C3F97F91A71}"/>
              </a:ext>
            </a:extLst>
          </p:cNvPr>
          <p:cNvSpPr/>
          <p:nvPr/>
        </p:nvSpPr>
        <p:spPr>
          <a:xfrm>
            <a:off x="2401956" y="3200168"/>
            <a:ext cx="1056575" cy="400110"/>
          </a:xfrm>
          <a:prstGeom prst="rect">
            <a:avLst/>
          </a:prstGeom>
        </p:spPr>
        <p:txBody>
          <a:bodyPr wrap="square">
            <a:spAutoFit/>
          </a:bodyPr>
          <a:lstStyle/>
          <a:p>
            <a:pPr lvl="0" algn="ctr" defTabSz="1329202">
              <a:defRPr/>
            </a:pPr>
            <a:r>
              <a:rPr lang="en-US" altLang="zh-TW" sz="1000" b="1" kern="0">
                <a:solidFill>
                  <a:prstClr val="white"/>
                </a:solidFill>
                <a:latin typeface="Arial" panose="020B0604020202020204" pitchFamily="34" charset="0"/>
                <a:cs typeface="Arial" panose="020B0604020202020204" pitchFamily="34" charset="0"/>
              </a:rPr>
              <a:t>Local</a:t>
            </a:r>
          </a:p>
          <a:p>
            <a:pPr lvl="0" algn="ctr" defTabSz="1329202">
              <a:defRPr/>
            </a:pPr>
            <a:r>
              <a:rPr lang="en-US" altLang="zh-TW" sz="1000" b="1" kern="0">
                <a:solidFill>
                  <a:prstClr val="white"/>
                </a:solidFill>
                <a:latin typeface="Arial" panose="020B0604020202020204" pitchFamily="34" charset="0"/>
                <a:cs typeface="Arial" panose="020B0604020202020204" pitchFamily="34" charset="0"/>
              </a:rPr>
              <a:t>Applications</a:t>
            </a:r>
            <a:endParaRPr lang="zh-TW" altLang="en-US" sz="1000" b="1" kern="0">
              <a:solidFill>
                <a:prstClr val="white"/>
              </a:solidFill>
              <a:latin typeface="Arial" panose="020B0604020202020204" pitchFamily="34" charset="0"/>
              <a:cs typeface="Arial" panose="020B0604020202020204" pitchFamily="34" charset="0"/>
            </a:endParaRPr>
          </a:p>
        </p:txBody>
      </p:sp>
      <p:sp>
        <p:nvSpPr>
          <p:cNvPr id="236" name="矩形 235">
            <a:extLst>
              <a:ext uri="{FF2B5EF4-FFF2-40B4-BE49-F238E27FC236}">
                <a16:creationId xmlns:a16="http://schemas.microsoft.com/office/drawing/2014/main" id="{BCDA5D5B-6E53-468E-B7E8-8B40A195896C}"/>
              </a:ext>
            </a:extLst>
          </p:cNvPr>
          <p:cNvSpPr/>
          <p:nvPr/>
        </p:nvSpPr>
        <p:spPr>
          <a:xfrm>
            <a:off x="7924800" y="4264928"/>
            <a:ext cx="918223" cy="596183"/>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rPr>
              <a:t>Object</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000" kern="0">
                <a:solidFill>
                  <a:schemeClr val="bg1"/>
                </a:solidFill>
                <a:latin typeface="Arial" panose="020B0604020202020204" pitchFamily="34" charset="0"/>
                <a:ea typeface="新細明體" panose="02020500000000000000" pitchFamily="18" charset="-120"/>
                <a:cs typeface="Arial" panose="020B0604020202020204" pitchFamily="34" charset="0"/>
              </a:rPr>
              <a:t>Storage</a:t>
            </a:r>
          </a:p>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rPr>
              <a:t>Connector</a:t>
            </a:r>
            <a:endParaRPr kumimoji="0" lang="zh-TW" altLang="en-US"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237" name="矩形 236">
            <a:extLst>
              <a:ext uri="{FF2B5EF4-FFF2-40B4-BE49-F238E27FC236}">
                <a16:creationId xmlns:a16="http://schemas.microsoft.com/office/drawing/2014/main" id="{524F2BCC-0AD8-4C27-84D0-DAE4F3BD776A}"/>
              </a:ext>
            </a:extLst>
          </p:cNvPr>
          <p:cNvSpPr/>
          <p:nvPr/>
        </p:nvSpPr>
        <p:spPr>
          <a:xfrm>
            <a:off x="7911737" y="2588528"/>
            <a:ext cx="943851" cy="596183"/>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rPr>
              <a:t>Object</a:t>
            </a:r>
          </a:p>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000" kern="0">
                <a:solidFill>
                  <a:schemeClr val="bg1"/>
                </a:solidFill>
                <a:latin typeface="Arial" panose="020B0604020202020204" pitchFamily="34" charset="0"/>
                <a:ea typeface="新細明體" panose="02020500000000000000" pitchFamily="18" charset="-120"/>
                <a:cs typeface="Arial" panose="020B0604020202020204" pitchFamily="34" charset="0"/>
              </a:rPr>
              <a:t>Storage</a:t>
            </a:r>
          </a:p>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rPr>
              <a:t>Connector</a:t>
            </a:r>
            <a:endParaRPr kumimoji="0" lang="zh-TW" altLang="en-US" sz="1000"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grpSp>
        <p:nvGrpSpPr>
          <p:cNvPr id="238" name="群組 237">
            <a:extLst>
              <a:ext uri="{FF2B5EF4-FFF2-40B4-BE49-F238E27FC236}">
                <a16:creationId xmlns:a16="http://schemas.microsoft.com/office/drawing/2014/main" id="{35C830A6-317C-4385-83F2-453124955B7C}"/>
              </a:ext>
            </a:extLst>
          </p:cNvPr>
          <p:cNvGrpSpPr/>
          <p:nvPr/>
        </p:nvGrpSpPr>
        <p:grpSpPr>
          <a:xfrm>
            <a:off x="9967123" y="5425719"/>
            <a:ext cx="838978" cy="533850"/>
            <a:chOff x="8648700" y="4436457"/>
            <a:chExt cx="931659" cy="592824"/>
          </a:xfrm>
        </p:grpSpPr>
        <p:grpSp>
          <p:nvGrpSpPr>
            <p:cNvPr id="239" name="圖形 152">
              <a:extLst>
                <a:ext uri="{FF2B5EF4-FFF2-40B4-BE49-F238E27FC236}">
                  <a16:creationId xmlns:a16="http://schemas.microsoft.com/office/drawing/2014/main" id="{47DE37FE-566C-40BC-A773-370D65BC414F}"/>
                </a:ext>
              </a:extLst>
            </p:cNvPr>
            <p:cNvGrpSpPr/>
            <p:nvPr/>
          </p:nvGrpSpPr>
          <p:grpSpPr>
            <a:xfrm flipH="1">
              <a:off x="8648700" y="4436457"/>
              <a:ext cx="458537" cy="590550"/>
              <a:chOff x="9272428" y="5069210"/>
              <a:chExt cx="458537" cy="590550"/>
            </a:xfrm>
          </p:grpSpPr>
          <p:sp>
            <p:nvSpPr>
              <p:cNvPr id="254" name="手繪多邊形: 圖案 253">
                <a:extLst>
                  <a:ext uri="{FF2B5EF4-FFF2-40B4-BE49-F238E27FC236}">
                    <a16:creationId xmlns:a16="http://schemas.microsoft.com/office/drawing/2014/main" id="{2A96D091-7B9C-4931-A854-BDF3CA775431}"/>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255" name="手繪多邊形: 圖案 254">
                <a:extLst>
                  <a:ext uri="{FF2B5EF4-FFF2-40B4-BE49-F238E27FC236}">
                    <a16:creationId xmlns:a16="http://schemas.microsoft.com/office/drawing/2014/main" id="{797FE6CB-78EC-47C2-802D-DA512C1E19FA}"/>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56" name="手繪多邊形: 圖案 255">
                <a:extLst>
                  <a:ext uri="{FF2B5EF4-FFF2-40B4-BE49-F238E27FC236}">
                    <a16:creationId xmlns:a16="http://schemas.microsoft.com/office/drawing/2014/main" id="{56C2F2D7-27FA-474E-9C23-043F2B90EB05}"/>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257" name="手繪多邊形: 圖案 256">
                <a:extLst>
                  <a:ext uri="{FF2B5EF4-FFF2-40B4-BE49-F238E27FC236}">
                    <a16:creationId xmlns:a16="http://schemas.microsoft.com/office/drawing/2014/main" id="{7F755DF6-79AC-4326-9965-328D881664B1}"/>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258" name="手繪多邊形: 圖案 257">
                <a:extLst>
                  <a:ext uri="{FF2B5EF4-FFF2-40B4-BE49-F238E27FC236}">
                    <a16:creationId xmlns:a16="http://schemas.microsoft.com/office/drawing/2014/main" id="{90AAD0AA-13C4-4369-A260-842D7CD3EE5A}"/>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259" name="手繪多邊形: 圖案 258">
                <a:extLst>
                  <a:ext uri="{FF2B5EF4-FFF2-40B4-BE49-F238E27FC236}">
                    <a16:creationId xmlns:a16="http://schemas.microsoft.com/office/drawing/2014/main" id="{5E23731B-EA62-4EEC-8CBB-016D02AFF21D}"/>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260" name="手繪多邊形: 圖案 259">
                <a:extLst>
                  <a:ext uri="{FF2B5EF4-FFF2-40B4-BE49-F238E27FC236}">
                    <a16:creationId xmlns:a16="http://schemas.microsoft.com/office/drawing/2014/main" id="{0E01AD49-081C-41F2-BBCC-BBBA4CC3EEE3}"/>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261" name="手繪多邊形: 圖案 260">
                <a:extLst>
                  <a:ext uri="{FF2B5EF4-FFF2-40B4-BE49-F238E27FC236}">
                    <a16:creationId xmlns:a16="http://schemas.microsoft.com/office/drawing/2014/main" id="{AA43DADE-F0CD-49FF-8827-EBB790442864}"/>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262" name="手繪多邊形: 圖案 261">
                <a:extLst>
                  <a:ext uri="{FF2B5EF4-FFF2-40B4-BE49-F238E27FC236}">
                    <a16:creationId xmlns:a16="http://schemas.microsoft.com/office/drawing/2014/main" id="{B5FDC2EE-D401-43CB-AB70-91C71D1EFBFF}"/>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263" name="手繪多邊形: 圖案 262">
                <a:extLst>
                  <a:ext uri="{FF2B5EF4-FFF2-40B4-BE49-F238E27FC236}">
                    <a16:creationId xmlns:a16="http://schemas.microsoft.com/office/drawing/2014/main" id="{549B87E8-FE59-4591-BC93-5301AED67B34}"/>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264" name="手繪多邊形: 圖案 263">
                <a:extLst>
                  <a:ext uri="{FF2B5EF4-FFF2-40B4-BE49-F238E27FC236}">
                    <a16:creationId xmlns:a16="http://schemas.microsoft.com/office/drawing/2014/main" id="{054719F5-F195-4340-8248-132A97588CD0}"/>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265" name="手繪多邊形: 圖案 264">
                <a:extLst>
                  <a:ext uri="{FF2B5EF4-FFF2-40B4-BE49-F238E27FC236}">
                    <a16:creationId xmlns:a16="http://schemas.microsoft.com/office/drawing/2014/main" id="{BFC3D16B-42A6-4243-B954-7FBB53168503}"/>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293" name="手繪多邊形: 圖案 292">
                <a:extLst>
                  <a:ext uri="{FF2B5EF4-FFF2-40B4-BE49-F238E27FC236}">
                    <a16:creationId xmlns:a16="http://schemas.microsoft.com/office/drawing/2014/main" id="{39A987CC-2B97-41BB-9EC7-246E2A3AC16E}"/>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nvGrpSpPr>
            <p:cNvPr id="240" name="圖形 152">
              <a:extLst>
                <a:ext uri="{FF2B5EF4-FFF2-40B4-BE49-F238E27FC236}">
                  <a16:creationId xmlns:a16="http://schemas.microsoft.com/office/drawing/2014/main" id="{1E9410D0-4075-42DB-9FEF-EBDF45AEE897}"/>
                </a:ext>
              </a:extLst>
            </p:cNvPr>
            <p:cNvGrpSpPr/>
            <p:nvPr/>
          </p:nvGrpSpPr>
          <p:grpSpPr>
            <a:xfrm flipH="1">
              <a:off x="9121822" y="4438731"/>
              <a:ext cx="458537" cy="590550"/>
              <a:chOff x="9272428" y="5069210"/>
              <a:chExt cx="458537" cy="590550"/>
            </a:xfrm>
          </p:grpSpPr>
          <p:sp>
            <p:nvSpPr>
              <p:cNvPr id="241" name="手繪多邊形: 圖案 240">
                <a:extLst>
                  <a:ext uri="{FF2B5EF4-FFF2-40B4-BE49-F238E27FC236}">
                    <a16:creationId xmlns:a16="http://schemas.microsoft.com/office/drawing/2014/main" id="{80DECC5A-BEE5-4EAC-8DD7-3D481A0D15DA}"/>
                  </a:ext>
                </a:extLst>
              </p:cNvPr>
              <p:cNvSpPr/>
              <p:nvPr/>
            </p:nvSpPr>
            <p:spPr>
              <a:xfrm>
                <a:off x="9329230" y="5130551"/>
                <a:ext cx="346242" cy="47625"/>
              </a:xfrm>
              <a:custGeom>
                <a:avLst/>
                <a:gdLst>
                  <a:gd name="connsiteX0" fmla="*/ 7112 w 346242"/>
                  <a:gd name="connsiteY0" fmla="*/ 53912 h 47625"/>
                  <a:gd name="connsiteX1" fmla="*/ 0 w 346242"/>
                  <a:gd name="connsiteY1" fmla="*/ 40957 h 47625"/>
                  <a:gd name="connsiteX2" fmla="*/ 174057 w 346242"/>
                  <a:gd name="connsiteY2" fmla="*/ 0 h 47625"/>
                  <a:gd name="connsiteX3" fmla="*/ 346429 w 346242"/>
                  <a:gd name="connsiteY3" fmla="*/ 40005 h 47625"/>
                  <a:gd name="connsiteX4" fmla="*/ 339505 w 346242"/>
                  <a:gd name="connsiteY4" fmla="*/ 53054 h 47625"/>
                  <a:gd name="connsiteX5" fmla="*/ 173963 w 346242"/>
                  <a:gd name="connsiteY5" fmla="*/ 14764 h 47625"/>
                  <a:gd name="connsiteX6" fmla="*/ 7112 w 346242"/>
                  <a:gd name="connsiteY6" fmla="*/ 53912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242" h="47625">
                    <a:moveTo>
                      <a:pt x="7112" y="53912"/>
                    </a:moveTo>
                    <a:lnTo>
                      <a:pt x="0" y="40957"/>
                    </a:lnTo>
                    <a:cubicBezTo>
                      <a:pt x="33408" y="21907"/>
                      <a:pt x="83379" y="0"/>
                      <a:pt x="174057" y="0"/>
                    </a:cubicBezTo>
                    <a:cubicBezTo>
                      <a:pt x="262115" y="0"/>
                      <a:pt x="312460" y="21431"/>
                      <a:pt x="346429" y="40005"/>
                    </a:cubicBezTo>
                    <a:lnTo>
                      <a:pt x="339505" y="53054"/>
                    </a:lnTo>
                    <a:cubicBezTo>
                      <a:pt x="304974" y="34100"/>
                      <a:pt x="258278" y="14764"/>
                      <a:pt x="173963" y="14764"/>
                    </a:cubicBezTo>
                    <a:cubicBezTo>
                      <a:pt x="86748" y="14764"/>
                      <a:pt x="38929" y="35719"/>
                      <a:pt x="7112" y="53912"/>
                    </a:cubicBezTo>
                    <a:close/>
                  </a:path>
                </a:pathLst>
              </a:custGeom>
              <a:solidFill>
                <a:srgbClr val="FFFFFF"/>
              </a:solidFill>
              <a:ln w="9331" cap="flat">
                <a:noFill/>
                <a:prstDash val="solid"/>
                <a:miter/>
              </a:ln>
            </p:spPr>
            <p:txBody>
              <a:bodyPr rtlCol="0" anchor="ctr"/>
              <a:lstStyle/>
              <a:p>
                <a:endParaRPr lang="zh-TW" altLang="en-US"/>
              </a:p>
            </p:txBody>
          </p:sp>
          <p:sp>
            <p:nvSpPr>
              <p:cNvPr id="242" name="手繪多邊形: 圖案 241">
                <a:extLst>
                  <a:ext uri="{FF2B5EF4-FFF2-40B4-BE49-F238E27FC236}">
                    <a16:creationId xmlns:a16="http://schemas.microsoft.com/office/drawing/2014/main" id="{9D6D5C14-62DA-492F-B75D-D465638206FC}"/>
                  </a:ext>
                </a:extLst>
              </p:cNvPr>
              <p:cNvSpPr/>
              <p:nvPr/>
            </p:nvSpPr>
            <p:spPr>
              <a:xfrm>
                <a:off x="9272428" y="5069210"/>
                <a:ext cx="458537" cy="590550"/>
              </a:xfrm>
              <a:custGeom>
                <a:avLst/>
                <a:gdLst>
                  <a:gd name="connsiteX0" fmla="*/ 231421 w 458537"/>
                  <a:gd name="connsiteY0" fmla="*/ 596265 h 590550"/>
                  <a:gd name="connsiteX1" fmla="*/ 0 w 458537"/>
                  <a:gd name="connsiteY1" fmla="*/ 530257 h 590550"/>
                  <a:gd name="connsiteX2" fmla="*/ 0 w 458537"/>
                  <a:gd name="connsiteY2" fmla="*/ 65913 h 590550"/>
                  <a:gd name="connsiteX3" fmla="*/ 231421 w 458537"/>
                  <a:gd name="connsiteY3" fmla="*/ 0 h 590550"/>
                  <a:gd name="connsiteX4" fmla="*/ 462842 w 458537"/>
                  <a:gd name="connsiteY4" fmla="*/ 65913 h 590550"/>
                  <a:gd name="connsiteX5" fmla="*/ 462842 w 458537"/>
                  <a:gd name="connsiteY5" fmla="*/ 530257 h 590550"/>
                  <a:gd name="connsiteX6" fmla="*/ 231421 w 458537"/>
                  <a:gd name="connsiteY6" fmla="*/ 596265 h 590550"/>
                  <a:gd name="connsiteX7" fmla="*/ 18716 w 458537"/>
                  <a:gd name="connsiteY7" fmla="*/ 93726 h 590550"/>
                  <a:gd name="connsiteX8" fmla="*/ 18716 w 458537"/>
                  <a:gd name="connsiteY8" fmla="*/ 530352 h 590550"/>
                  <a:gd name="connsiteX9" fmla="*/ 231421 w 458537"/>
                  <a:gd name="connsiteY9" fmla="*/ 577215 h 590550"/>
                  <a:gd name="connsiteX10" fmla="*/ 444126 w 458537"/>
                  <a:gd name="connsiteY10" fmla="*/ 530352 h 590550"/>
                  <a:gd name="connsiteX11" fmla="*/ 444126 w 458537"/>
                  <a:gd name="connsiteY11" fmla="*/ 93726 h 590550"/>
                  <a:gd name="connsiteX12" fmla="*/ 231421 w 458537"/>
                  <a:gd name="connsiteY12" fmla="*/ 131921 h 590550"/>
                  <a:gd name="connsiteX13" fmla="*/ 18716 w 458537"/>
                  <a:gd name="connsiteY13" fmla="*/ 93726 h 590550"/>
                  <a:gd name="connsiteX14" fmla="*/ 231421 w 458537"/>
                  <a:gd name="connsiteY14" fmla="*/ 19050 h 590550"/>
                  <a:gd name="connsiteX15" fmla="*/ 18716 w 458537"/>
                  <a:gd name="connsiteY15" fmla="*/ 65913 h 590550"/>
                  <a:gd name="connsiteX16" fmla="*/ 231421 w 458537"/>
                  <a:gd name="connsiteY16" fmla="*/ 112776 h 590550"/>
                  <a:gd name="connsiteX17" fmla="*/ 444126 w 458537"/>
                  <a:gd name="connsiteY17" fmla="*/ 65913 h 590550"/>
                  <a:gd name="connsiteX18" fmla="*/ 231421 w 458537"/>
                  <a:gd name="connsiteY18" fmla="*/ 190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58537" h="590550">
                    <a:moveTo>
                      <a:pt x="231421" y="596265"/>
                    </a:moveTo>
                    <a:cubicBezTo>
                      <a:pt x="116412" y="596265"/>
                      <a:pt x="0" y="573596"/>
                      <a:pt x="0" y="530257"/>
                    </a:cubicBezTo>
                    <a:lnTo>
                      <a:pt x="0" y="65913"/>
                    </a:lnTo>
                    <a:cubicBezTo>
                      <a:pt x="0" y="22670"/>
                      <a:pt x="116412" y="0"/>
                      <a:pt x="231421" y="0"/>
                    </a:cubicBezTo>
                    <a:cubicBezTo>
                      <a:pt x="346429" y="0"/>
                      <a:pt x="462842" y="22670"/>
                      <a:pt x="462842" y="65913"/>
                    </a:cubicBezTo>
                    <a:lnTo>
                      <a:pt x="462842" y="530257"/>
                    </a:lnTo>
                    <a:cubicBezTo>
                      <a:pt x="462842" y="573596"/>
                      <a:pt x="346429" y="596265"/>
                      <a:pt x="231421" y="596265"/>
                    </a:cubicBezTo>
                    <a:close/>
                    <a:moveTo>
                      <a:pt x="18716" y="93726"/>
                    </a:moveTo>
                    <a:lnTo>
                      <a:pt x="18716" y="530352"/>
                    </a:lnTo>
                    <a:cubicBezTo>
                      <a:pt x="18716" y="549497"/>
                      <a:pt x="101533" y="577215"/>
                      <a:pt x="231421" y="577215"/>
                    </a:cubicBezTo>
                    <a:cubicBezTo>
                      <a:pt x="361308" y="577215"/>
                      <a:pt x="444126" y="549402"/>
                      <a:pt x="444126" y="530352"/>
                    </a:cubicBezTo>
                    <a:lnTo>
                      <a:pt x="444126" y="93726"/>
                    </a:lnTo>
                    <a:cubicBezTo>
                      <a:pt x="406694" y="118872"/>
                      <a:pt x="318636" y="131921"/>
                      <a:pt x="231421" y="131921"/>
                    </a:cubicBezTo>
                    <a:cubicBezTo>
                      <a:pt x="144205" y="131921"/>
                      <a:pt x="56147" y="118872"/>
                      <a:pt x="18716" y="93726"/>
                    </a:cubicBezTo>
                    <a:close/>
                    <a:moveTo>
                      <a:pt x="231421" y="19050"/>
                    </a:moveTo>
                    <a:cubicBezTo>
                      <a:pt x="101533" y="19050"/>
                      <a:pt x="18716" y="46863"/>
                      <a:pt x="18716" y="65913"/>
                    </a:cubicBezTo>
                    <a:cubicBezTo>
                      <a:pt x="18716" y="84963"/>
                      <a:pt x="101533" y="112776"/>
                      <a:pt x="231421" y="112776"/>
                    </a:cubicBezTo>
                    <a:cubicBezTo>
                      <a:pt x="361308" y="112776"/>
                      <a:pt x="444126" y="84963"/>
                      <a:pt x="444126" y="65913"/>
                    </a:cubicBezTo>
                    <a:cubicBezTo>
                      <a:pt x="444126" y="46863"/>
                      <a:pt x="361308" y="19050"/>
                      <a:pt x="231421" y="19050"/>
                    </a:cubicBezTo>
                    <a:close/>
                  </a:path>
                </a:pathLst>
              </a:custGeom>
              <a:solidFill>
                <a:srgbClr val="FFFFFF"/>
              </a:solidFill>
              <a:ln w="12700" cap="flat">
                <a:solidFill>
                  <a:schemeClr val="tx1"/>
                </a:solidFill>
                <a:prstDash val="solid"/>
                <a:miter/>
              </a:ln>
            </p:spPr>
            <p:txBody>
              <a:bodyPr rtlCol="0" anchor="ctr"/>
              <a:lstStyle/>
              <a:p>
                <a:endParaRPr lang="zh-TW" altLang="en-US"/>
              </a:p>
            </p:txBody>
          </p:sp>
          <p:sp>
            <p:nvSpPr>
              <p:cNvPr id="243" name="手繪多邊形: 圖案 242">
                <a:extLst>
                  <a:ext uri="{FF2B5EF4-FFF2-40B4-BE49-F238E27FC236}">
                    <a16:creationId xmlns:a16="http://schemas.microsoft.com/office/drawing/2014/main" id="{18947A49-9197-4C0C-B071-CEDF343E20BD}"/>
                  </a:ext>
                </a:extLst>
              </p:cNvPr>
              <p:cNvSpPr/>
              <p:nvPr/>
            </p:nvSpPr>
            <p:spPr>
              <a:xfrm>
                <a:off x="9455562" y="5443638"/>
                <a:ext cx="56147" cy="57150"/>
              </a:xfrm>
              <a:custGeom>
                <a:avLst/>
                <a:gdLst>
                  <a:gd name="connsiteX0" fmla="*/ 55492 w 56147"/>
                  <a:gd name="connsiteY0" fmla="*/ 62674 h 57150"/>
                  <a:gd name="connsiteX1" fmla="*/ 55492 w 56147"/>
                  <a:gd name="connsiteY1" fmla="*/ 62674 h 57150"/>
                  <a:gd name="connsiteX2" fmla="*/ 36028 w 56147"/>
                  <a:gd name="connsiteY2" fmla="*/ 28289 h 57150"/>
                  <a:gd name="connsiteX3" fmla="*/ 36028 w 56147"/>
                  <a:gd name="connsiteY3" fmla="*/ 28289 h 57150"/>
                  <a:gd name="connsiteX4" fmla="*/ 35934 w 56147"/>
                  <a:gd name="connsiteY4" fmla="*/ 28194 h 57150"/>
                  <a:gd name="connsiteX5" fmla="*/ 35934 w 56147"/>
                  <a:gd name="connsiteY5" fmla="*/ 28099 h 57150"/>
                  <a:gd name="connsiteX6" fmla="*/ 35841 w 56147"/>
                  <a:gd name="connsiteY6" fmla="*/ 28003 h 57150"/>
                  <a:gd name="connsiteX7" fmla="*/ 35747 w 56147"/>
                  <a:gd name="connsiteY7" fmla="*/ 27908 h 57150"/>
                  <a:gd name="connsiteX8" fmla="*/ 30600 w 56147"/>
                  <a:gd name="connsiteY8" fmla="*/ 18859 h 57150"/>
                  <a:gd name="connsiteX9" fmla="*/ 19932 w 56147"/>
                  <a:gd name="connsiteY9" fmla="*/ 0 h 57150"/>
                  <a:gd name="connsiteX10" fmla="*/ 19932 w 56147"/>
                  <a:gd name="connsiteY10" fmla="*/ 0 h 57150"/>
                  <a:gd name="connsiteX11" fmla="*/ 1591 w 56147"/>
                  <a:gd name="connsiteY11" fmla="*/ 32290 h 57150"/>
                  <a:gd name="connsiteX12" fmla="*/ 0 w 56147"/>
                  <a:gd name="connsiteY12" fmla="*/ 35052 h 57150"/>
                  <a:gd name="connsiteX13" fmla="*/ 57177 w 56147"/>
                  <a:gd name="connsiteY13" fmla="*/ 65532 h 57150"/>
                  <a:gd name="connsiteX14" fmla="*/ 55492 w 56147"/>
                  <a:gd name="connsiteY14" fmla="*/ 62674 h 57150"/>
                  <a:gd name="connsiteX15" fmla="*/ 55492 w 56147"/>
                  <a:gd name="connsiteY15" fmla="*/ 62674 h 57150"/>
                  <a:gd name="connsiteX16" fmla="*/ 55492 w 56147"/>
                  <a:gd name="connsiteY16" fmla="*/ 62674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147" h="57150">
                    <a:moveTo>
                      <a:pt x="55492" y="62674"/>
                    </a:moveTo>
                    <a:lnTo>
                      <a:pt x="55492" y="62674"/>
                    </a:lnTo>
                    <a:lnTo>
                      <a:pt x="36028" y="28289"/>
                    </a:lnTo>
                    <a:lnTo>
                      <a:pt x="36028" y="28289"/>
                    </a:lnTo>
                    <a:cubicBezTo>
                      <a:pt x="36028" y="28194"/>
                      <a:pt x="35934" y="28194"/>
                      <a:pt x="35934" y="28194"/>
                    </a:cubicBezTo>
                    <a:lnTo>
                      <a:pt x="35934" y="28099"/>
                    </a:lnTo>
                    <a:lnTo>
                      <a:pt x="35841" y="28003"/>
                    </a:lnTo>
                    <a:lnTo>
                      <a:pt x="35747" y="27908"/>
                    </a:lnTo>
                    <a:lnTo>
                      <a:pt x="30600" y="18859"/>
                    </a:lnTo>
                    <a:lnTo>
                      <a:pt x="19932" y="0"/>
                    </a:lnTo>
                    <a:lnTo>
                      <a:pt x="19932" y="0"/>
                    </a:lnTo>
                    <a:lnTo>
                      <a:pt x="1591" y="32290"/>
                    </a:lnTo>
                    <a:lnTo>
                      <a:pt x="0" y="35052"/>
                    </a:lnTo>
                    <a:cubicBezTo>
                      <a:pt x="12914" y="53149"/>
                      <a:pt x="33595" y="64960"/>
                      <a:pt x="57177" y="65532"/>
                    </a:cubicBezTo>
                    <a:lnTo>
                      <a:pt x="55492" y="62674"/>
                    </a:lnTo>
                    <a:lnTo>
                      <a:pt x="55492" y="62674"/>
                    </a:lnTo>
                    <a:lnTo>
                      <a:pt x="55492" y="62674"/>
                    </a:lnTo>
                    <a:close/>
                  </a:path>
                </a:pathLst>
              </a:custGeom>
              <a:solidFill>
                <a:srgbClr val="FFFFFF"/>
              </a:solidFill>
              <a:ln w="9331" cap="flat">
                <a:noFill/>
                <a:prstDash val="solid"/>
                <a:miter/>
              </a:ln>
            </p:spPr>
            <p:txBody>
              <a:bodyPr rtlCol="0" anchor="ctr"/>
              <a:lstStyle/>
              <a:p>
                <a:endParaRPr lang="zh-TW" altLang="en-US"/>
              </a:p>
            </p:txBody>
          </p:sp>
          <p:sp>
            <p:nvSpPr>
              <p:cNvPr id="244" name="手繪多邊形: 圖案 243">
                <a:extLst>
                  <a:ext uri="{FF2B5EF4-FFF2-40B4-BE49-F238E27FC236}">
                    <a16:creationId xmlns:a16="http://schemas.microsoft.com/office/drawing/2014/main" id="{2B59E5A4-0C87-4208-BC40-987911238585}"/>
                  </a:ext>
                </a:extLst>
              </p:cNvPr>
              <p:cNvSpPr/>
              <p:nvPr/>
            </p:nvSpPr>
            <p:spPr>
              <a:xfrm>
                <a:off x="9441806" y="5405252"/>
                <a:ext cx="37432" cy="57150"/>
              </a:xfrm>
              <a:custGeom>
                <a:avLst/>
                <a:gdLst>
                  <a:gd name="connsiteX0" fmla="*/ 6270 w 37431"/>
                  <a:gd name="connsiteY0" fmla="*/ 0 h 57150"/>
                  <a:gd name="connsiteX1" fmla="*/ 0 w 37431"/>
                  <a:gd name="connsiteY1" fmla="*/ 30099 h 57150"/>
                  <a:gd name="connsiteX2" fmla="*/ 8890 w 37431"/>
                  <a:gd name="connsiteY2" fmla="*/ 65532 h 57150"/>
                  <a:gd name="connsiteX3" fmla="*/ 10574 w 37431"/>
                  <a:gd name="connsiteY3" fmla="*/ 62579 h 57150"/>
                  <a:gd name="connsiteX4" fmla="*/ 30132 w 37431"/>
                  <a:gd name="connsiteY4" fmla="*/ 28099 h 57150"/>
                  <a:gd name="connsiteX5" fmla="*/ 30226 w 37431"/>
                  <a:gd name="connsiteY5" fmla="*/ 28004 h 57150"/>
                  <a:gd name="connsiteX6" fmla="*/ 30320 w 37431"/>
                  <a:gd name="connsiteY6" fmla="*/ 27908 h 57150"/>
                  <a:gd name="connsiteX7" fmla="*/ 46228 w 37431"/>
                  <a:gd name="connsiteY7" fmla="*/ 0 h 57150"/>
                  <a:gd name="connsiteX8" fmla="*/ 6270 w 37431"/>
                  <a:gd name="connsiteY8" fmla="*/ 0 h 57150"/>
                  <a:gd name="connsiteX9" fmla="*/ 6270 w 37431"/>
                  <a:gd name="connsiteY9" fmla="*/ 0 h 57150"/>
                  <a:gd name="connsiteX10" fmla="*/ 6270 w 37431"/>
                  <a:gd name="connsiteY10"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7431" h="57150">
                    <a:moveTo>
                      <a:pt x="6270" y="0"/>
                    </a:moveTo>
                    <a:cubicBezTo>
                      <a:pt x="2246" y="9239"/>
                      <a:pt x="0" y="19431"/>
                      <a:pt x="0" y="30099"/>
                    </a:cubicBezTo>
                    <a:cubicBezTo>
                      <a:pt x="0" y="42958"/>
                      <a:pt x="3182" y="55055"/>
                      <a:pt x="8890" y="65532"/>
                    </a:cubicBezTo>
                    <a:lnTo>
                      <a:pt x="10574" y="62579"/>
                    </a:lnTo>
                    <a:lnTo>
                      <a:pt x="30132" y="28099"/>
                    </a:lnTo>
                    <a:cubicBezTo>
                      <a:pt x="30132" y="28099"/>
                      <a:pt x="30132" y="28004"/>
                      <a:pt x="30226" y="28004"/>
                    </a:cubicBezTo>
                    <a:cubicBezTo>
                      <a:pt x="30226" y="27908"/>
                      <a:pt x="30320" y="27908"/>
                      <a:pt x="30320" y="27908"/>
                    </a:cubicBezTo>
                    <a:lnTo>
                      <a:pt x="46228" y="0"/>
                    </a:lnTo>
                    <a:lnTo>
                      <a:pt x="6270" y="0"/>
                    </a:lnTo>
                    <a:lnTo>
                      <a:pt x="6270" y="0"/>
                    </a:lnTo>
                    <a:lnTo>
                      <a:pt x="6270" y="0"/>
                    </a:lnTo>
                    <a:close/>
                  </a:path>
                </a:pathLst>
              </a:custGeom>
              <a:solidFill>
                <a:srgbClr val="FFFFFF"/>
              </a:solidFill>
              <a:ln w="9331" cap="flat">
                <a:noFill/>
                <a:prstDash val="solid"/>
                <a:miter/>
              </a:ln>
            </p:spPr>
            <p:txBody>
              <a:bodyPr rtlCol="0" anchor="ctr"/>
              <a:lstStyle/>
              <a:p>
                <a:endParaRPr lang="zh-TW" altLang="en-US"/>
              </a:p>
            </p:txBody>
          </p:sp>
          <p:sp>
            <p:nvSpPr>
              <p:cNvPr id="245" name="手繪多邊形: 圖案 244">
                <a:extLst>
                  <a:ext uri="{FF2B5EF4-FFF2-40B4-BE49-F238E27FC236}">
                    <a16:creationId xmlns:a16="http://schemas.microsoft.com/office/drawing/2014/main" id="{A9E77109-B94A-4A05-B6C1-55460C84D26D}"/>
                  </a:ext>
                </a:extLst>
              </p:cNvPr>
              <p:cNvSpPr/>
              <p:nvPr/>
            </p:nvSpPr>
            <p:spPr>
              <a:xfrm>
                <a:off x="9516108" y="5361532"/>
                <a:ext cx="56147" cy="57150"/>
              </a:xfrm>
              <a:custGeom>
                <a:avLst/>
                <a:gdLst>
                  <a:gd name="connsiteX0" fmla="*/ 0 w 56147"/>
                  <a:gd name="connsiteY0" fmla="*/ 0 h 57150"/>
                  <a:gd name="connsiteX1" fmla="*/ 1684 w 56147"/>
                  <a:gd name="connsiteY1" fmla="*/ 2953 h 57150"/>
                  <a:gd name="connsiteX2" fmla="*/ 21242 w 56147"/>
                  <a:gd name="connsiteY2" fmla="*/ 37433 h 57150"/>
                  <a:gd name="connsiteX3" fmla="*/ 21336 w 56147"/>
                  <a:gd name="connsiteY3" fmla="*/ 37624 h 57150"/>
                  <a:gd name="connsiteX4" fmla="*/ 37244 w 56147"/>
                  <a:gd name="connsiteY4" fmla="*/ 65532 h 57150"/>
                  <a:gd name="connsiteX5" fmla="*/ 37244 w 56147"/>
                  <a:gd name="connsiteY5" fmla="*/ 65532 h 57150"/>
                  <a:gd name="connsiteX6" fmla="*/ 55586 w 56147"/>
                  <a:gd name="connsiteY6" fmla="*/ 33242 h 57150"/>
                  <a:gd name="connsiteX7" fmla="*/ 57177 w 56147"/>
                  <a:gd name="connsiteY7" fmla="*/ 30480 h 57150"/>
                  <a:gd name="connsiteX8" fmla="*/ 0 w 56147"/>
                  <a:gd name="connsiteY8" fmla="*/ 0 h 57150"/>
                  <a:gd name="connsiteX9" fmla="*/ 0 w 56147"/>
                  <a:gd name="connsiteY9"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147" h="57150">
                    <a:moveTo>
                      <a:pt x="0" y="0"/>
                    </a:moveTo>
                    <a:lnTo>
                      <a:pt x="1684" y="2953"/>
                    </a:lnTo>
                    <a:lnTo>
                      <a:pt x="21242" y="37433"/>
                    </a:lnTo>
                    <a:lnTo>
                      <a:pt x="21336" y="37624"/>
                    </a:lnTo>
                    <a:lnTo>
                      <a:pt x="37244" y="65532"/>
                    </a:lnTo>
                    <a:lnTo>
                      <a:pt x="37244" y="65532"/>
                    </a:lnTo>
                    <a:lnTo>
                      <a:pt x="55586" y="33242"/>
                    </a:lnTo>
                    <a:lnTo>
                      <a:pt x="57177" y="30480"/>
                    </a:lnTo>
                    <a:cubicBezTo>
                      <a:pt x="44169" y="12382"/>
                      <a:pt x="23488" y="476"/>
                      <a:pt x="0" y="0"/>
                    </a:cubicBezTo>
                    <a:lnTo>
                      <a:pt x="0" y="0"/>
                    </a:lnTo>
                    <a:close/>
                  </a:path>
                </a:pathLst>
              </a:custGeom>
              <a:solidFill>
                <a:srgbClr val="FFFFFF"/>
              </a:solidFill>
              <a:ln w="9331" cap="flat">
                <a:noFill/>
                <a:prstDash val="solid"/>
                <a:miter/>
              </a:ln>
            </p:spPr>
            <p:txBody>
              <a:bodyPr rtlCol="0" anchor="ctr"/>
              <a:lstStyle/>
              <a:p>
                <a:endParaRPr lang="zh-TW" altLang="en-US"/>
              </a:p>
            </p:txBody>
          </p:sp>
          <p:sp>
            <p:nvSpPr>
              <p:cNvPr id="246" name="手繪多邊形: 圖案 245">
                <a:extLst>
                  <a:ext uri="{FF2B5EF4-FFF2-40B4-BE49-F238E27FC236}">
                    <a16:creationId xmlns:a16="http://schemas.microsoft.com/office/drawing/2014/main" id="{5D3D5330-EC7A-4B7A-8F06-A1B1DAF33915}"/>
                  </a:ext>
                </a:extLst>
              </p:cNvPr>
              <p:cNvSpPr/>
              <p:nvPr/>
            </p:nvSpPr>
            <p:spPr>
              <a:xfrm>
                <a:off x="9452380" y="5361913"/>
                <a:ext cx="65505" cy="28575"/>
              </a:xfrm>
              <a:custGeom>
                <a:avLst/>
                <a:gdLst>
                  <a:gd name="connsiteX0" fmla="*/ 54463 w 65505"/>
                  <a:gd name="connsiteY0" fmla="*/ 0 h 28575"/>
                  <a:gd name="connsiteX1" fmla="*/ 0 w 65505"/>
                  <a:gd name="connsiteY1" fmla="*/ 35147 h 28575"/>
                  <a:gd name="connsiteX2" fmla="*/ 74395 w 65505"/>
                  <a:gd name="connsiteY2" fmla="*/ 35147 h 28575"/>
                  <a:gd name="connsiteX3" fmla="*/ 56054 w 65505"/>
                  <a:gd name="connsiteY3" fmla="*/ 2762 h 28575"/>
                  <a:gd name="connsiteX4" fmla="*/ 54463 w 65505"/>
                  <a:gd name="connsiteY4" fmla="*/ 0 h 28575"/>
                  <a:gd name="connsiteX5" fmla="*/ 54463 w 65505"/>
                  <a:gd name="connsiteY5" fmla="*/ 0 h 28575"/>
                  <a:gd name="connsiteX6" fmla="*/ 54463 w 65505"/>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28575">
                    <a:moveTo>
                      <a:pt x="54463" y="0"/>
                    </a:moveTo>
                    <a:cubicBezTo>
                      <a:pt x="31443" y="2477"/>
                      <a:pt x="11510" y="15907"/>
                      <a:pt x="0" y="35147"/>
                    </a:cubicBezTo>
                    <a:lnTo>
                      <a:pt x="74395" y="35147"/>
                    </a:lnTo>
                    <a:lnTo>
                      <a:pt x="56054" y="2762"/>
                    </a:lnTo>
                    <a:lnTo>
                      <a:pt x="54463" y="0"/>
                    </a:lnTo>
                    <a:lnTo>
                      <a:pt x="54463" y="0"/>
                    </a:lnTo>
                    <a:lnTo>
                      <a:pt x="54463" y="0"/>
                    </a:lnTo>
                    <a:close/>
                  </a:path>
                </a:pathLst>
              </a:custGeom>
              <a:solidFill>
                <a:srgbClr val="FFFFFF"/>
              </a:solidFill>
              <a:ln w="9331" cap="flat">
                <a:noFill/>
                <a:prstDash val="solid"/>
                <a:miter/>
              </a:ln>
            </p:spPr>
            <p:txBody>
              <a:bodyPr rtlCol="0" anchor="ctr"/>
              <a:lstStyle/>
              <a:p>
                <a:endParaRPr lang="zh-TW" altLang="en-US"/>
              </a:p>
            </p:txBody>
          </p:sp>
          <p:sp>
            <p:nvSpPr>
              <p:cNvPr id="247" name="手繪多邊形: 圖案 246">
                <a:extLst>
                  <a:ext uri="{FF2B5EF4-FFF2-40B4-BE49-F238E27FC236}">
                    <a16:creationId xmlns:a16="http://schemas.microsoft.com/office/drawing/2014/main" id="{74C56D33-7A9A-4069-A509-D59EEA5C6B8E}"/>
                  </a:ext>
                </a:extLst>
              </p:cNvPr>
              <p:cNvSpPr/>
              <p:nvPr/>
            </p:nvSpPr>
            <p:spPr>
              <a:xfrm>
                <a:off x="9540906" y="5399918"/>
                <a:ext cx="37432" cy="57150"/>
              </a:xfrm>
              <a:custGeom>
                <a:avLst/>
                <a:gdLst>
                  <a:gd name="connsiteX0" fmla="*/ 37244 w 37431"/>
                  <a:gd name="connsiteY0" fmla="*/ 0 h 57150"/>
                  <a:gd name="connsiteX1" fmla="*/ 35560 w 37431"/>
                  <a:gd name="connsiteY1" fmla="*/ 2953 h 57150"/>
                  <a:gd name="connsiteX2" fmla="*/ 16002 w 37431"/>
                  <a:gd name="connsiteY2" fmla="*/ 37433 h 57150"/>
                  <a:gd name="connsiteX3" fmla="*/ 16096 w 37431"/>
                  <a:gd name="connsiteY3" fmla="*/ 37338 h 57150"/>
                  <a:gd name="connsiteX4" fmla="*/ 16002 w 37431"/>
                  <a:gd name="connsiteY4" fmla="*/ 37528 h 57150"/>
                  <a:gd name="connsiteX5" fmla="*/ 15908 w 37431"/>
                  <a:gd name="connsiteY5" fmla="*/ 37624 h 57150"/>
                  <a:gd name="connsiteX6" fmla="*/ 15815 w 37431"/>
                  <a:gd name="connsiteY6" fmla="*/ 37719 h 57150"/>
                  <a:gd name="connsiteX7" fmla="*/ 11417 w 37431"/>
                  <a:gd name="connsiteY7" fmla="*/ 45434 h 57150"/>
                  <a:gd name="connsiteX8" fmla="*/ 8703 w 37431"/>
                  <a:gd name="connsiteY8" fmla="*/ 50292 h 57150"/>
                  <a:gd name="connsiteX9" fmla="*/ 0 w 37431"/>
                  <a:gd name="connsiteY9" fmla="*/ 65627 h 57150"/>
                  <a:gd name="connsiteX10" fmla="*/ 39865 w 37431"/>
                  <a:gd name="connsiteY10" fmla="*/ 65627 h 57150"/>
                  <a:gd name="connsiteX11" fmla="*/ 46134 w 37431"/>
                  <a:gd name="connsiteY11" fmla="*/ 35528 h 57150"/>
                  <a:gd name="connsiteX12" fmla="*/ 37244 w 37431"/>
                  <a:gd name="connsiteY12" fmla="*/ 0 h 57150"/>
                  <a:gd name="connsiteX13" fmla="*/ 37244 w 37431"/>
                  <a:gd name="connsiteY13" fmla="*/ 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31" h="57150">
                    <a:moveTo>
                      <a:pt x="37244" y="0"/>
                    </a:moveTo>
                    <a:lnTo>
                      <a:pt x="35560" y="2953"/>
                    </a:lnTo>
                    <a:lnTo>
                      <a:pt x="16002" y="37433"/>
                    </a:lnTo>
                    <a:cubicBezTo>
                      <a:pt x="16002" y="37338"/>
                      <a:pt x="16096" y="37338"/>
                      <a:pt x="16096" y="37338"/>
                    </a:cubicBezTo>
                    <a:cubicBezTo>
                      <a:pt x="16002" y="37433"/>
                      <a:pt x="16002" y="37433"/>
                      <a:pt x="16002" y="37528"/>
                    </a:cubicBezTo>
                    <a:cubicBezTo>
                      <a:pt x="16002" y="37624"/>
                      <a:pt x="15908" y="37624"/>
                      <a:pt x="15908" y="37624"/>
                    </a:cubicBezTo>
                    <a:cubicBezTo>
                      <a:pt x="15908" y="37624"/>
                      <a:pt x="15908" y="37719"/>
                      <a:pt x="15815" y="37719"/>
                    </a:cubicBezTo>
                    <a:lnTo>
                      <a:pt x="11417" y="45434"/>
                    </a:lnTo>
                    <a:lnTo>
                      <a:pt x="8703" y="50292"/>
                    </a:lnTo>
                    <a:lnTo>
                      <a:pt x="0" y="65627"/>
                    </a:lnTo>
                    <a:lnTo>
                      <a:pt x="39865" y="65627"/>
                    </a:lnTo>
                    <a:cubicBezTo>
                      <a:pt x="43889" y="56388"/>
                      <a:pt x="46134" y="46196"/>
                      <a:pt x="46134" y="35528"/>
                    </a:cubicBezTo>
                    <a:cubicBezTo>
                      <a:pt x="46134" y="22574"/>
                      <a:pt x="42953" y="10573"/>
                      <a:pt x="37244" y="0"/>
                    </a:cubicBezTo>
                    <a:lnTo>
                      <a:pt x="37244" y="0"/>
                    </a:lnTo>
                    <a:close/>
                  </a:path>
                </a:pathLst>
              </a:custGeom>
              <a:solidFill>
                <a:srgbClr val="FFFFFF"/>
              </a:solidFill>
              <a:ln w="9331" cap="flat">
                <a:noFill/>
                <a:prstDash val="solid"/>
                <a:miter/>
              </a:ln>
            </p:spPr>
            <p:txBody>
              <a:bodyPr rtlCol="0" anchor="ctr"/>
              <a:lstStyle/>
              <a:p>
                <a:endParaRPr lang="zh-TW" altLang="en-US"/>
              </a:p>
            </p:txBody>
          </p:sp>
          <p:sp>
            <p:nvSpPr>
              <p:cNvPr id="248" name="手繪多邊形: 圖案 247">
                <a:extLst>
                  <a:ext uri="{FF2B5EF4-FFF2-40B4-BE49-F238E27FC236}">
                    <a16:creationId xmlns:a16="http://schemas.microsoft.com/office/drawing/2014/main" id="{48A6844B-6D57-4084-96CE-D7EB0F21BAA5}"/>
                  </a:ext>
                </a:extLst>
              </p:cNvPr>
              <p:cNvSpPr/>
              <p:nvPr/>
            </p:nvSpPr>
            <p:spPr>
              <a:xfrm>
                <a:off x="9502071" y="5473737"/>
                <a:ext cx="65505" cy="28575"/>
              </a:xfrm>
              <a:custGeom>
                <a:avLst/>
                <a:gdLst>
                  <a:gd name="connsiteX0" fmla="*/ 0 w 65505"/>
                  <a:gd name="connsiteY0" fmla="*/ 0 h 28575"/>
                  <a:gd name="connsiteX1" fmla="*/ 0 w 65505"/>
                  <a:gd name="connsiteY1" fmla="*/ 0 h 28575"/>
                  <a:gd name="connsiteX2" fmla="*/ 18341 w 65505"/>
                  <a:gd name="connsiteY2" fmla="*/ 32385 h 28575"/>
                  <a:gd name="connsiteX3" fmla="*/ 18341 w 65505"/>
                  <a:gd name="connsiteY3" fmla="*/ 32385 h 28575"/>
                  <a:gd name="connsiteX4" fmla="*/ 19932 w 65505"/>
                  <a:gd name="connsiteY4" fmla="*/ 35147 h 28575"/>
                  <a:gd name="connsiteX5" fmla="*/ 74395 w 65505"/>
                  <a:gd name="connsiteY5" fmla="*/ 0 h 28575"/>
                  <a:gd name="connsiteX6" fmla="*/ 0 w 65505"/>
                  <a:gd name="connsiteY6" fmla="*/ 0 h 28575"/>
                  <a:gd name="connsiteX7" fmla="*/ 0 w 65505"/>
                  <a:gd name="connsiteY7" fmla="*/ 0 h 28575"/>
                  <a:gd name="connsiteX8" fmla="*/ 0 w 65505"/>
                  <a:gd name="connsiteY8"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5" h="28575">
                    <a:moveTo>
                      <a:pt x="0" y="0"/>
                    </a:moveTo>
                    <a:lnTo>
                      <a:pt x="0" y="0"/>
                    </a:lnTo>
                    <a:lnTo>
                      <a:pt x="18341" y="32385"/>
                    </a:lnTo>
                    <a:lnTo>
                      <a:pt x="18341" y="32385"/>
                    </a:lnTo>
                    <a:lnTo>
                      <a:pt x="19932" y="35147"/>
                    </a:lnTo>
                    <a:cubicBezTo>
                      <a:pt x="43046" y="32766"/>
                      <a:pt x="62979" y="19241"/>
                      <a:pt x="74395" y="0"/>
                    </a:cubicBezTo>
                    <a:lnTo>
                      <a:pt x="0" y="0"/>
                    </a:lnTo>
                    <a:lnTo>
                      <a:pt x="0" y="0"/>
                    </a:lnTo>
                    <a:lnTo>
                      <a:pt x="0" y="0"/>
                    </a:lnTo>
                    <a:close/>
                  </a:path>
                </a:pathLst>
              </a:custGeom>
              <a:solidFill>
                <a:srgbClr val="FFFFFF"/>
              </a:solidFill>
              <a:ln w="9331" cap="flat">
                <a:noFill/>
                <a:prstDash val="solid"/>
                <a:miter/>
              </a:ln>
            </p:spPr>
            <p:txBody>
              <a:bodyPr rtlCol="0" anchor="ctr"/>
              <a:lstStyle/>
              <a:p>
                <a:endParaRPr lang="zh-TW" altLang="en-US"/>
              </a:p>
            </p:txBody>
          </p:sp>
          <p:sp>
            <p:nvSpPr>
              <p:cNvPr id="249" name="手繪多邊形: 圖案 248">
                <a:extLst>
                  <a:ext uri="{FF2B5EF4-FFF2-40B4-BE49-F238E27FC236}">
                    <a16:creationId xmlns:a16="http://schemas.microsoft.com/office/drawing/2014/main" id="{B4441039-557D-4D27-9686-8DCA45F3B091}"/>
                  </a:ext>
                </a:extLst>
              </p:cNvPr>
              <p:cNvSpPr/>
              <p:nvPr/>
            </p:nvSpPr>
            <p:spPr>
              <a:xfrm>
                <a:off x="9439092" y="5358579"/>
                <a:ext cx="149726" cy="152400"/>
              </a:xfrm>
              <a:custGeom>
                <a:avLst/>
                <a:gdLst>
                  <a:gd name="connsiteX0" fmla="*/ 5615 w 149726"/>
                  <a:gd name="connsiteY0" fmla="*/ 76771 h 152400"/>
                  <a:gd name="connsiteX1" fmla="*/ 12259 w 149726"/>
                  <a:gd name="connsiteY1" fmla="*/ 46672 h 152400"/>
                  <a:gd name="connsiteX2" fmla="*/ 6738 w 149726"/>
                  <a:gd name="connsiteY2" fmla="*/ 46672 h 152400"/>
                  <a:gd name="connsiteX3" fmla="*/ 6083 w 149726"/>
                  <a:gd name="connsiteY3" fmla="*/ 46577 h 152400"/>
                  <a:gd name="connsiteX4" fmla="*/ 0 w 149726"/>
                  <a:gd name="connsiteY4" fmla="*/ 76771 h 152400"/>
                  <a:gd name="connsiteX5" fmla="*/ 10107 w 149726"/>
                  <a:gd name="connsiteY5" fmla="*/ 115157 h 152400"/>
                  <a:gd name="connsiteX6" fmla="*/ 11791 w 149726"/>
                  <a:gd name="connsiteY6" fmla="*/ 112300 h 152400"/>
                  <a:gd name="connsiteX7" fmla="*/ 13475 w 149726"/>
                  <a:gd name="connsiteY7" fmla="*/ 109347 h 152400"/>
                  <a:gd name="connsiteX8" fmla="*/ 5615 w 149726"/>
                  <a:gd name="connsiteY8" fmla="*/ 76771 h 152400"/>
                  <a:gd name="connsiteX9" fmla="*/ 5615 w 149726"/>
                  <a:gd name="connsiteY9" fmla="*/ 76771 h 152400"/>
                  <a:gd name="connsiteX10" fmla="*/ 75331 w 149726"/>
                  <a:gd name="connsiteY10" fmla="*/ 0 h 152400"/>
                  <a:gd name="connsiteX11" fmla="*/ 75331 w 149726"/>
                  <a:gd name="connsiteY11" fmla="*/ 0 h 152400"/>
                  <a:gd name="connsiteX12" fmla="*/ 77016 w 149726"/>
                  <a:gd name="connsiteY12" fmla="*/ 2858 h 152400"/>
                  <a:gd name="connsiteX13" fmla="*/ 78700 w 149726"/>
                  <a:gd name="connsiteY13" fmla="*/ 5906 h 152400"/>
                  <a:gd name="connsiteX14" fmla="*/ 132601 w 149726"/>
                  <a:gd name="connsiteY14" fmla="*/ 36195 h 152400"/>
                  <a:gd name="connsiteX15" fmla="*/ 134192 w 149726"/>
                  <a:gd name="connsiteY15" fmla="*/ 33433 h 152400"/>
                  <a:gd name="connsiteX16" fmla="*/ 135409 w 149726"/>
                  <a:gd name="connsiteY16" fmla="*/ 31242 h 152400"/>
                  <a:gd name="connsiteX17" fmla="*/ 135783 w 149726"/>
                  <a:gd name="connsiteY17" fmla="*/ 30670 h 152400"/>
                  <a:gd name="connsiteX18" fmla="*/ 75331 w 149726"/>
                  <a:gd name="connsiteY18" fmla="*/ 0 h 152400"/>
                  <a:gd name="connsiteX19" fmla="*/ 75331 w 149726"/>
                  <a:gd name="connsiteY19" fmla="*/ 0 h 152400"/>
                  <a:gd name="connsiteX20" fmla="*/ 66535 w 149726"/>
                  <a:gd name="connsiteY20" fmla="*/ 1143 h 152400"/>
                  <a:gd name="connsiteX21" fmla="*/ 66254 w 149726"/>
                  <a:gd name="connsiteY21" fmla="*/ 476 h 152400"/>
                  <a:gd name="connsiteX22" fmla="*/ 9919 w 149726"/>
                  <a:gd name="connsiteY22" fmla="*/ 38386 h 152400"/>
                  <a:gd name="connsiteX23" fmla="*/ 16563 w 149726"/>
                  <a:gd name="connsiteY23" fmla="*/ 38386 h 152400"/>
                  <a:gd name="connsiteX24" fmla="*/ 69248 w 149726"/>
                  <a:gd name="connsiteY24" fmla="*/ 6001 h 152400"/>
                  <a:gd name="connsiteX25" fmla="*/ 67658 w 149726"/>
                  <a:gd name="connsiteY25" fmla="*/ 3239 h 152400"/>
                  <a:gd name="connsiteX26" fmla="*/ 66535 w 149726"/>
                  <a:gd name="connsiteY26" fmla="*/ 1143 h 152400"/>
                  <a:gd name="connsiteX27" fmla="*/ 66535 w 149726"/>
                  <a:gd name="connsiteY27" fmla="*/ 1143 h 152400"/>
                  <a:gd name="connsiteX28" fmla="*/ 66535 w 149726"/>
                  <a:gd name="connsiteY28" fmla="*/ 1143 h 152400"/>
                  <a:gd name="connsiteX29" fmla="*/ 140649 w 149726"/>
                  <a:gd name="connsiteY29" fmla="*/ 38386 h 152400"/>
                  <a:gd name="connsiteX30" fmla="*/ 138965 w 149726"/>
                  <a:gd name="connsiteY30" fmla="*/ 41243 h 152400"/>
                  <a:gd name="connsiteX31" fmla="*/ 137280 w 149726"/>
                  <a:gd name="connsiteY31" fmla="*/ 44196 h 152400"/>
                  <a:gd name="connsiteX32" fmla="*/ 145047 w 149726"/>
                  <a:gd name="connsiteY32" fmla="*/ 76676 h 152400"/>
                  <a:gd name="connsiteX33" fmla="*/ 138403 w 149726"/>
                  <a:gd name="connsiteY33" fmla="*/ 106775 h 152400"/>
                  <a:gd name="connsiteX34" fmla="*/ 143924 w 149726"/>
                  <a:gd name="connsiteY34" fmla="*/ 106775 h 152400"/>
                  <a:gd name="connsiteX35" fmla="*/ 144580 w 149726"/>
                  <a:gd name="connsiteY35" fmla="*/ 106870 h 152400"/>
                  <a:gd name="connsiteX36" fmla="*/ 150662 w 149726"/>
                  <a:gd name="connsiteY36" fmla="*/ 76676 h 152400"/>
                  <a:gd name="connsiteX37" fmla="*/ 140649 w 149726"/>
                  <a:gd name="connsiteY37" fmla="*/ 38386 h 152400"/>
                  <a:gd name="connsiteX38" fmla="*/ 140649 w 149726"/>
                  <a:gd name="connsiteY38" fmla="*/ 38386 h 152400"/>
                  <a:gd name="connsiteX39" fmla="*/ 134005 w 149726"/>
                  <a:gd name="connsiteY39" fmla="*/ 115157 h 152400"/>
                  <a:gd name="connsiteX40" fmla="*/ 81320 w 149726"/>
                  <a:gd name="connsiteY40" fmla="*/ 147542 h 152400"/>
                  <a:gd name="connsiteX41" fmla="*/ 82911 w 149726"/>
                  <a:gd name="connsiteY41" fmla="*/ 150305 h 152400"/>
                  <a:gd name="connsiteX42" fmla="*/ 84128 w 149726"/>
                  <a:gd name="connsiteY42" fmla="*/ 152400 h 152400"/>
                  <a:gd name="connsiteX43" fmla="*/ 84408 w 149726"/>
                  <a:gd name="connsiteY43" fmla="*/ 153067 h 152400"/>
                  <a:gd name="connsiteX44" fmla="*/ 140743 w 149726"/>
                  <a:gd name="connsiteY44" fmla="*/ 115157 h 152400"/>
                  <a:gd name="connsiteX45" fmla="*/ 134005 w 149726"/>
                  <a:gd name="connsiteY45" fmla="*/ 115157 h 152400"/>
                  <a:gd name="connsiteX46" fmla="*/ 134005 w 149726"/>
                  <a:gd name="connsiteY46" fmla="*/ 115157 h 152400"/>
                  <a:gd name="connsiteX47" fmla="*/ 134005 w 149726"/>
                  <a:gd name="connsiteY47" fmla="*/ 115157 h 152400"/>
                  <a:gd name="connsiteX48" fmla="*/ 73647 w 149726"/>
                  <a:gd name="connsiteY48" fmla="*/ 150686 h 152400"/>
                  <a:gd name="connsiteX49" fmla="*/ 71962 w 149726"/>
                  <a:gd name="connsiteY49" fmla="*/ 147733 h 152400"/>
                  <a:gd name="connsiteX50" fmla="*/ 71962 w 149726"/>
                  <a:gd name="connsiteY50" fmla="*/ 147733 h 152400"/>
                  <a:gd name="connsiteX51" fmla="*/ 18061 w 149726"/>
                  <a:gd name="connsiteY51" fmla="*/ 117443 h 152400"/>
                  <a:gd name="connsiteX52" fmla="*/ 16470 w 149726"/>
                  <a:gd name="connsiteY52" fmla="*/ 120206 h 152400"/>
                  <a:gd name="connsiteX53" fmla="*/ 15253 w 149726"/>
                  <a:gd name="connsiteY53" fmla="*/ 122301 h 152400"/>
                  <a:gd name="connsiteX54" fmla="*/ 14879 w 149726"/>
                  <a:gd name="connsiteY54" fmla="*/ 122873 h 152400"/>
                  <a:gd name="connsiteX55" fmla="*/ 75238 w 149726"/>
                  <a:gd name="connsiteY55" fmla="*/ 153638 h 152400"/>
                  <a:gd name="connsiteX56" fmla="*/ 75238 w 149726"/>
                  <a:gd name="connsiteY56" fmla="*/ 153638 h 152400"/>
                  <a:gd name="connsiteX57" fmla="*/ 73647 w 149726"/>
                  <a:gd name="connsiteY57" fmla="*/ 150686 h 152400"/>
                  <a:gd name="connsiteX58" fmla="*/ 73647 w 149726"/>
                  <a:gd name="connsiteY58" fmla="*/ 150686 h 152400"/>
                  <a:gd name="connsiteX59" fmla="*/ 73647 w 149726"/>
                  <a:gd name="connsiteY59" fmla="*/ 150686 h 1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49726" h="152400">
                    <a:moveTo>
                      <a:pt x="5615" y="76771"/>
                    </a:moveTo>
                    <a:cubicBezTo>
                      <a:pt x="5615" y="66008"/>
                      <a:pt x="7954" y="55817"/>
                      <a:pt x="12259" y="46672"/>
                    </a:cubicBezTo>
                    <a:lnTo>
                      <a:pt x="6738" y="46672"/>
                    </a:lnTo>
                    <a:cubicBezTo>
                      <a:pt x="6551" y="46672"/>
                      <a:pt x="6363" y="46672"/>
                      <a:pt x="6083" y="46577"/>
                    </a:cubicBezTo>
                    <a:cubicBezTo>
                      <a:pt x="2152" y="55817"/>
                      <a:pt x="0" y="66008"/>
                      <a:pt x="0" y="76771"/>
                    </a:cubicBezTo>
                    <a:cubicBezTo>
                      <a:pt x="0" y="90678"/>
                      <a:pt x="3650" y="103918"/>
                      <a:pt x="10107" y="115157"/>
                    </a:cubicBezTo>
                    <a:lnTo>
                      <a:pt x="11791" y="112300"/>
                    </a:lnTo>
                    <a:lnTo>
                      <a:pt x="13475" y="109347"/>
                    </a:lnTo>
                    <a:cubicBezTo>
                      <a:pt x="8422" y="99536"/>
                      <a:pt x="5615" y="88487"/>
                      <a:pt x="5615" y="76771"/>
                    </a:cubicBezTo>
                    <a:lnTo>
                      <a:pt x="5615" y="76771"/>
                    </a:lnTo>
                    <a:close/>
                    <a:moveTo>
                      <a:pt x="75331" y="0"/>
                    </a:moveTo>
                    <a:lnTo>
                      <a:pt x="75331" y="0"/>
                    </a:lnTo>
                    <a:lnTo>
                      <a:pt x="77016" y="2858"/>
                    </a:lnTo>
                    <a:lnTo>
                      <a:pt x="78700" y="5906"/>
                    </a:lnTo>
                    <a:cubicBezTo>
                      <a:pt x="100972" y="6953"/>
                      <a:pt x="120530" y="18764"/>
                      <a:pt x="132601" y="36195"/>
                    </a:cubicBezTo>
                    <a:lnTo>
                      <a:pt x="134192" y="33433"/>
                    </a:lnTo>
                    <a:lnTo>
                      <a:pt x="135409" y="31242"/>
                    </a:lnTo>
                    <a:cubicBezTo>
                      <a:pt x="135502" y="31052"/>
                      <a:pt x="135596" y="30861"/>
                      <a:pt x="135783" y="30670"/>
                    </a:cubicBezTo>
                    <a:cubicBezTo>
                      <a:pt x="121933" y="12097"/>
                      <a:pt x="99942" y="0"/>
                      <a:pt x="75331" y="0"/>
                    </a:cubicBezTo>
                    <a:lnTo>
                      <a:pt x="75331" y="0"/>
                    </a:lnTo>
                    <a:close/>
                    <a:moveTo>
                      <a:pt x="66535" y="1143"/>
                    </a:moveTo>
                    <a:cubicBezTo>
                      <a:pt x="66441" y="953"/>
                      <a:pt x="66348" y="762"/>
                      <a:pt x="66254" y="476"/>
                    </a:cubicBezTo>
                    <a:cubicBezTo>
                      <a:pt x="42204" y="3429"/>
                      <a:pt x="21617" y="18002"/>
                      <a:pt x="9919" y="38386"/>
                    </a:cubicBezTo>
                    <a:lnTo>
                      <a:pt x="16563" y="38386"/>
                    </a:lnTo>
                    <a:cubicBezTo>
                      <a:pt x="27980" y="20384"/>
                      <a:pt x="47070" y="7906"/>
                      <a:pt x="69248" y="6001"/>
                    </a:cubicBezTo>
                    <a:lnTo>
                      <a:pt x="67658" y="3239"/>
                    </a:lnTo>
                    <a:lnTo>
                      <a:pt x="66535" y="1143"/>
                    </a:lnTo>
                    <a:lnTo>
                      <a:pt x="66535" y="1143"/>
                    </a:lnTo>
                    <a:lnTo>
                      <a:pt x="66535" y="1143"/>
                    </a:lnTo>
                    <a:close/>
                    <a:moveTo>
                      <a:pt x="140649" y="38386"/>
                    </a:moveTo>
                    <a:lnTo>
                      <a:pt x="138965" y="41243"/>
                    </a:lnTo>
                    <a:lnTo>
                      <a:pt x="137280" y="44196"/>
                    </a:lnTo>
                    <a:cubicBezTo>
                      <a:pt x="142240" y="54007"/>
                      <a:pt x="145047" y="65056"/>
                      <a:pt x="145047" y="76676"/>
                    </a:cubicBezTo>
                    <a:cubicBezTo>
                      <a:pt x="145047" y="87440"/>
                      <a:pt x="142708" y="97631"/>
                      <a:pt x="138403" y="106775"/>
                    </a:cubicBezTo>
                    <a:lnTo>
                      <a:pt x="143924" y="106775"/>
                    </a:lnTo>
                    <a:cubicBezTo>
                      <a:pt x="144112" y="106775"/>
                      <a:pt x="144299" y="106775"/>
                      <a:pt x="144580" y="106870"/>
                    </a:cubicBezTo>
                    <a:cubicBezTo>
                      <a:pt x="148510" y="97631"/>
                      <a:pt x="150662" y="87440"/>
                      <a:pt x="150662" y="76676"/>
                    </a:cubicBezTo>
                    <a:cubicBezTo>
                      <a:pt x="150756" y="62865"/>
                      <a:pt x="147106" y="49720"/>
                      <a:pt x="140649" y="38386"/>
                    </a:cubicBezTo>
                    <a:lnTo>
                      <a:pt x="140649" y="38386"/>
                    </a:lnTo>
                    <a:close/>
                    <a:moveTo>
                      <a:pt x="134005" y="115157"/>
                    </a:moveTo>
                    <a:cubicBezTo>
                      <a:pt x="122588" y="133160"/>
                      <a:pt x="103405" y="145637"/>
                      <a:pt x="81320" y="147542"/>
                    </a:cubicBezTo>
                    <a:lnTo>
                      <a:pt x="82911" y="150305"/>
                    </a:lnTo>
                    <a:lnTo>
                      <a:pt x="84128" y="152400"/>
                    </a:lnTo>
                    <a:cubicBezTo>
                      <a:pt x="84221" y="152591"/>
                      <a:pt x="84315" y="152781"/>
                      <a:pt x="84408" y="153067"/>
                    </a:cubicBezTo>
                    <a:cubicBezTo>
                      <a:pt x="108458" y="150209"/>
                      <a:pt x="129045" y="135636"/>
                      <a:pt x="140743" y="115157"/>
                    </a:cubicBezTo>
                    <a:lnTo>
                      <a:pt x="134005" y="115157"/>
                    </a:lnTo>
                    <a:lnTo>
                      <a:pt x="134005" y="115157"/>
                    </a:lnTo>
                    <a:lnTo>
                      <a:pt x="134005" y="115157"/>
                    </a:lnTo>
                    <a:close/>
                    <a:moveTo>
                      <a:pt x="73647" y="150686"/>
                    </a:moveTo>
                    <a:lnTo>
                      <a:pt x="71962" y="147733"/>
                    </a:lnTo>
                    <a:lnTo>
                      <a:pt x="71962" y="147733"/>
                    </a:lnTo>
                    <a:cubicBezTo>
                      <a:pt x="49690" y="146685"/>
                      <a:pt x="30132" y="134874"/>
                      <a:pt x="18061" y="117443"/>
                    </a:cubicBezTo>
                    <a:lnTo>
                      <a:pt x="16470" y="120206"/>
                    </a:lnTo>
                    <a:lnTo>
                      <a:pt x="15253" y="122301"/>
                    </a:lnTo>
                    <a:cubicBezTo>
                      <a:pt x="15160" y="122492"/>
                      <a:pt x="15066" y="122682"/>
                      <a:pt x="14879" y="122873"/>
                    </a:cubicBezTo>
                    <a:cubicBezTo>
                      <a:pt x="28635" y="141542"/>
                      <a:pt x="50626" y="153638"/>
                      <a:pt x="75238" y="153638"/>
                    </a:cubicBezTo>
                    <a:lnTo>
                      <a:pt x="75238" y="153638"/>
                    </a:lnTo>
                    <a:lnTo>
                      <a:pt x="73647" y="150686"/>
                    </a:lnTo>
                    <a:lnTo>
                      <a:pt x="73647" y="150686"/>
                    </a:lnTo>
                    <a:lnTo>
                      <a:pt x="73647" y="150686"/>
                    </a:lnTo>
                    <a:close/>
                  </a:path>
                </a:pathLst>
              </a:custGeom>
              <a:solidFill>
                <a:srgbClr val="FFFFFF"/>
              </a:solidFill>
              <a:ln w="9331" cap="flat">
                <a:noFill/>
                <a:prstDash val="solid"/>
                <a:miter/>
              </a:ln>
            </p:spPr>
            <p:txBody>
              <a:bodyPr rtlCol="0" anchor="ctr"/>
              <a:lstStyle/>
              <a:p>
                <a:endParaRPr lang="zh-TW" altLang="en-US"/>
              </a:p>
            </p:txBody>
          </p:sp>
          <p:sp>
            <p:nvSpPr>
              <p:cNvPr id="250" name="手繪多邊形: 圖案 249">
                <a:extLst>
                  <a:ext uri="{FF2B5EF4-FFF2-40B4-BE49-F238E27FC236}">
                    <a16:creationId xmlns:a16="http://schemas.microsoft.com/office/drawing/2014/main" id="{2A7E550E-66F4-4F74-93EC-0AD4CF1AA15E}"/>
                  </a:ext>
                </a:extLst>
              </p:cNvPr>
              <p:cNvSpPr/>
              <p:nvPr/>
            </p:nvSpPr>
            <p:spPr>
              <a:xfrm>
                <a:off x="9361890" y="5300763"/>
                <a:ext cx="74863" cy="66675"/>
              </a:xfrm>
              <a:custGeom>
                <a:avLst/>
                <a:gdLst>
                  <a:gd name="connsiteX0" fmla="*/ 0 w 74863"/>
                  <a:gd name="connsiteY0" fmla="*/ 74009 h 66675"/>
                  <a:gd name="connsiteX1" fmla="*/ 18154 w 74863"/>
                  <a:gd name="connsiteY1" fmla="*/ 74009 h 66675"/>
                  <a:gd name="connsiteX2" fmla="*/ 18154 w 74863"/>
                  <a:gd name="connsiteY2" fmla="*/ 21527 h 66675"/>
                  <a:gd name="connsiteX3" fmla="*/ 80104 w 74863"/>
                  <a:gd name="connsiteY3" fmla="*/ 21527 h 66675"/>
                  <a:gd name="connsiteX4" fmla="*/ 80104 w 74863"/>
                  <a:gd name="connsiteY4" fmla="*/ 0 h 66675"/>
                  <a:gd name="connsiteX5" fmla="*/ 0 w 74863"/>
                  <a:gd name="connsiteY5" fmla="*/ 0 h 66675"/>
                  <a:gd name="connsiteX6" fmla="*/ 0 w 74863"/>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4863" h="66675">
                    <a:moveTo>
                      <a:pt x="0" y="74009"/>
                    </a:moveTo>
                    <a:lnTo>
                      <a:pt x="18154" y="74009"/>
                    </a:lnTo>
                    <a:lnTo>
                      <a:pt x="18154" y="21527"/>
                    </a:lnTo>
                    <a:lnTo>
                      <a:pt x="80104" y="21527"/>
                    </a:lnTo>
                    <a:lnTo>
                      <a:pt x="80104" y="0"/>
                    </a:lnTo>
                    <a:lnTo>
                      <a:pt x="0" y="0"/>
                    </a:lnTo>
                    <a:lnTo>
                      <a:pt x="0" y="74009"/>
                    </a:lnTo>
                    <a:close/>
                  </a:path>
                </a:pathLst>
              </a:custGeom>
              <a:solidFill>
                <a:srgbClr val="FFFFFF"/>
              </a:solidFill>
              <a:ln w="9331" cap="flat">
                <a:noFill/>
                <a:prstDash val="solid"/>
                <a:miter/>
              </a:ln>
            </p:spPr>
            <p:txBody>
              <a:bodyPr rtlCol="0" anchor="ctr"/>
              <a:lstStyle/>
              <a:p>
                <a:endParaRPr lang="zh-TW" altLang="en-US"/>
              </a:p>
            </p:txBody>
          </p:sp>
          <p:sp>
            <p:nvSpPr>
              <p:cNvPr id="251" name="手繪多邊形: 圖案 250">
                <a:extLst>
                  <a:ext uri="{FF2B5EF4-FFF2-40B4-BE49-F238E27FC236}">
                    <a16:creationId xmlns:a16="http://schemas.microsoft.com/office/drawing/2014/main" id="{CA942FEA-7B74-4965-8945-3CEA930C04F1}"/>
                  </a:ext>
                </a:extLst>
              </p:cNvPr>
              <p:cNvSpPr/>
              <p:nvPr/>
            </p:nvSpPr>
            <p:spPr>
              <a:xfrm>
                <a:off x="9361890" y="5478309"/>
                <a:ext cx="56147" cy="66675"/>
              </a:xfrm>
              <a:custGeom>
                <a:avLst/>
                <a:gdLst>
                  <a:gd name="connsiteX0" fmla="*/ 65505 w 56147"/>
                  <a:gd name="connsiteY0" fmla="*/ 74009 h 66675"/>
                  <a:gd name="connsiteX1" fmla="*/ 65505 w 56147"/>
                  <a:gd name="connsiteY1" fmla="*/ 57341 h 66675"/>
                  <a:gd name="connsiteX2" fmla="*/ 19090 w 56147"/>
                  <a:gd name="connsiteY2" fmla="*/ 57341 h 66675"/>
                  <a:gd name="connsiteX3" fmla="*/ 19090 w 56147"/>
                  <a:gd name="connsiteY3" fmla="*/ 0 h 66675"/>
                  <a:gd name="connsiteX4" fmla="*/ 0 w 56147"/>
                  <a:gd name="connsiteY4" fmla="*/ 0 h 66675"/>
                  <a:gd name="connsiteX5" fmla="*/ 0 w 56147"/>
                  <a:gd name="connsiteY5" fmla="*/ 74009 h 66675"/>
                  <a:gd name="connsiteX6" fmla="*/ 65505 w 56147"/>
                  <a:gd name="connsiteY6" fmla="*/ 74009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66675">
                    <a:moveTo>
                      <a:pt x="65505" y="74009"/>
                    </a:moveTo>
                    <a:lnTo>
                      <a:pt x="65505" y="57341"/>
                    </a:lnTo>
                    <a:lnTo>
                      <a:pt x="19090" y="57341"/>
                    </a:lnTo>
                    <a:lnTo>
                      <a:pt x="19090" y="0"/>
                    </a:lnTo>
                    <a:lnTo>
                      <a:pt x="0" y="0"/>
                    </a:lnTo>
                    <a:lnTo>
                      <a:pt x="0" y="74009"/>
                    </a:lnTo>
                    <a:lnTo>
                      <a:pt x="65505" y="74009"/>
                    </a:lnTo>
                    <a:close/>
                  </a:path>
                </a:pathLst>
              </a:custGeom>
              <a:solidFill>
                <a:srgbClr val="FFFFFF"/>
              </a:solidFill>
              <a:ln w="9331" cap="flat">
                <a:noFill/>
                <a:prstDash val="solid"/>
                <a:miter/>
              </a:ln>
            </p:spPr>
            <p:txBody>
              <a:bodyPr rtlCol="0" anchor="ctr"/>
              <a:lstStyle/>
              <a:p>
                <a:endParaRPr lang="zh-TW" altLang="en-US"/>
              </a:p>
            </p:txBody>
          </p:sp>
          <p:sp>
            <p:nvSpPr>
              <p:cNvPr id="252" name="手繪多邊形: 圖案 251">
                <a:extLst>
                  <a:ext uri="{FF2B5EF4-FFF2-40B4-BE49-F238E27FC236}">
                    <a16:creationId xmlns:a16="http://schemas.microsoft.com/office/drawing/2014/main" id="{EB6C510F-555A-4553-B47B-4B013EC22C16}"/>
                  </a:ext>
                </a:extLst>
              </p:cNvPr>
              <p:cNvSpPr/>
              <p:nvPr/>
            </p:nvSpPr>
            <p:spPr>
              <a:xfrm>
                <a:off x="9580303" y="5300763"/>
                <a:ext cx="65505" cy="57150"/>
              </a:xfrm>
              <a:custGeom>
                <a:avLst/>
                <a:gdLst>
                  <a:gd name="connsiteX0" fmla="*/ 72804 w 65505"/>
                  <a:gd name="connsiteY0" fmla="*/ 66580 h 57150"/>
                  <a:gd name="connsiteX1" fmla="*/ 56428 w 65505"/>
                  <a:gd name="connsiteY1" fmla="*/ 66580 h 57150"/>
                  <a:gd name="connsiteX2" fmla="*/ 56428 w 65505"/>
                  <a:gd name="connsiteY2" fmla="*/ 19431 h 57150"/>
                  <a:gd name="connsiteX3" fmla="*/ 0 w 65505"/>
                  <a:gd name="connsiteY3" fmla="*/ 19431 h 57150"/>
                  <a:gd name="connsiteX4" fmla="*/ 0 w 65505"/>
                  <a:gd name="connsiteY4" fmla="*/ 0 h 57150"/>
                  <a:gd name="connsiteX5" fmla="*/ 72804 w 65505"/>
                  <a:gd name="connsiteY5" fmla="*/ 0 h 57150"/>
                  <a:gd name="connsiteX6" fmla="*/ 72804 w 65505"/>
                  <a:gd name="connsiteY6" fmla="*/ 6658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05" h="57150">
                    <a:moveTo>
                      <a:pt x="72804" y="66580"/>
                    </a:moveTo>
                    <a:lnTo>
                      <a:pt x="56428" y="66580"/>
                    </a:lnTo>
                    <a:lnTo>
                      <a:pt x="56428" y="19431"/>
                    </a:lnTo>
                    <a:lnTo>
                      <a:pt x="0" y="19431"/>
                    </a:lnTo>
                    <a:lnTo>
                      <a:pt x="0" y="0"/>
                    </a:lnTo>
                    <a:lnTo>
                      <a:pt x="72804" y="0"/>
                    </a:lnTo>
                    <a:lnTo>
                      <a:pt x="72804" y="66580"/>
                    </a:lnTo>
                    <a:close/>
                  </a:path>
                </a:pathLst>
              </a:custGeom>
              <a:solidFill>
                <a:srgbClr val="FFFFFF"/>
              </a:solidFill>
              <a:ln w="9331" cap="flat">
                <a:noFill/>
                <a:prstDash val="solid"/>
                <a:miter/>
              </a:ln>
            </p:spPr>
            <p:txBody>
              <a:bodyPr rtlCol="0" anchor="ctr"/>
              <a:lstStyle/>
              <a:p>
                <a:endParaRPr lang="zh-TW" altLang="en-US"/>
              </a:p>
            </p:txBody>
          </p:sp>
          <p:sp>
            <p:nvSpPr>
              <p:cNvPr id="253" name="手繪多邊形: 圖案 252">
                <a:extLst>
                  <a:ext uri="{FF2B5EF4-FFF2-40B4-BE49-F238E27FC236}">
                    <a16:creationId xmlns:a16="http://schemas.microsoft.com/office/drawing/2014/main" id="{938D1C2F-13AE-4AC9-8F3B-06EF434185EE}"/>
                  </a:ext>
                </a:extLst>
              </p:cNvPr>
              <p:cNvSpPr/>
              <p:nvPr/>
            </p:nvSpPr>
            <p:spPr>
              <a:xfrm>
                <a:off x="9594901" y="5470975"/>
                <a:ext cx="56147" cy="76200"/>
              </a:xfrm>
              <a:custGeom>
                <a:avLst/>
                <a:gdLst>
                  <a:gd name="connsiteX0" fmla="*/ 0 w 56147"/>
                  <a:gd name="connsiteY0" fmla="*/ 81344 h 76200"/>
                  <a:gd name="connsiteX1" fmla="*/ 0 w 56147"/>
                  <a:gd name="connsiteY1" fmla="*/ 66580 h 76200"/>
                  <a:gd name="connsiteX2" fmla="*/ 41268 w 56147"/>
                  <a:gd name="connsiteY2" fmla="*/ 66580 h 76200"/>
                  <a:gd name="connsiteX3" fmla="*/ 41268 w 56147"/>
                  <a:gd name="connsiteY3" fmla="*/ 0 h 76200"/>
                  <a:gd name="connsiteX4" fmla="*/ 58206 w 56147"/>
                  <a:gd name="connsiteY4" fmla="*/ 0 h 76200"/>
                  <a:gd name="connsiteX5" fmla="*/ 58206 w 56147"/>
                  <a:gd name="connsiteY5" fmla="*/ 81344 h 76200"/>
                  <a:gd name="connsiteX6" fmla="*/ 0 w 56147"/>
                  <a:gd name="connsiteY6" fmla="*/ 81344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47" h="76200">
                    <a:moveTo>
                      <a:pt x="0" y="81344"/>
                    </a:moveTo>
                    <a:lnTo>
                      <a:pt x="0" y="66580"/>
                    </a:lnTo>
                    <a:lnTo>
                      <a:pt x="41268" y="66580"/>
                    </a:lnTo>
                    <a:lnTo>
                      <a:pt x="41268" y="0"/>
                    </a:lnTo>
                    <a:lnTo>
                      <a:pt x="58206" y="0"/>
                    </a:lnTo>
                    <a:lnTo>
                      <a:pt x="58206" y="81344"/>
                    </a:lnTo>
                    <a:lnTo>
                      <a:pt x="0" y="81344"/>
                    </a:lnTo>
                    <a:close/>
                  </a:path>
                </a:pathLst>
              </a:custGeom>
              <a:solidFill>
                <a:srgbClr val="FFFFFF"/>
              </a:solidFill>
              <a:ln w="9331" cap="flat">
                <a:noFill/>
                <a:prstDash val="solid"/>
                <a:miter/>
              </a:ln>
            </p:spPr>
            <p:txBody>
              <a:bodyPr rtlCol="0" anchor="ctr"/>
              <a:lstStyle/>
              <a:p>
                <a:endParaRPr lang="zh-TW" altLang="en-US"/>
              </a:p>
            </p:txBody>
          </p:sp>
        </p:grpSp>
      </p:grpSp>
      <p:sp>
        <p:nvSpPr>
          <p:cNvPr id="295" name="矩形 294">
            <a:extLst>
              <a:ext uri="{FF2B5EF4-FFF2-40B4-BE49-F238E27FC236}">
                <a16:creationId xmlns:a16="http://schemas.microsoft.com/office/drawing/2014/main" id="{32605E2E-1872-4CCB-856C-115B386B3206}"/>
              </a:ext>
            </a:extLst>
          </p:cNvPr>
          <p:cNvSpPr/>
          <p:nvPr/>
        </p:nvSpPr>
        <p:spPr>
          <a:xfrm>
            <a:off x="9927926" y="1281352"/>
            <a:ext cx="1762022" cy="369332"/>
          </a:xfrm>
          <a:prstGeom prst="rect">
            <a:avLst/>
          </a:prstGeom>
        </p:spPr>
        <p:txBody>
          <a:bodyPr wrap="none">
            <a:spAutoFit/>
          </a:bodyPr>
          <a:lstStyle/>
          <a:p>
            <a:pPr algn="ctr"/>
            <a:r>
              <a:rPr kumimoji="1" lang="en-US" altLang="zh-TW" b="1">
                <a:latin typeface="Arial" panose="020B0604020202020204" pitchFamily="34" charset="0"/>
                <a:cs typeface="Arial" panose="020B0604020202020204" pitchFamily="34" charset="0"/>
              </a:rPr>
              <a:t>Cloud Storage</a:t>
            </a:r>
            <a:endParaRPr kumimoji="1" lang="zh-TW" altLang="en-US" b="1">
              <a:latin typeface="Arial" panose="020B0604020202020204" pitchFamily="34" charset="0"/>
              <a:cs typeface="Arial" panose="020B0604020202020204" pitchFamily="34" charset="0"/>
            </a:endParaRPr>
          </a:p>
        </p:txBody>
      </p:sp>
      <p:grpSp>
        <p:nvGrpSpPr>
          <p:cNvPr id="297" name="圖形 211">
            <a:extLst>
              <a:ext uri="{FF2B5EF4-FFF2-40B4-BE49-F238E27FC236}">
                <a16:creationId xmlns:a16="http://schemas.microsoft.com/office/drawing/2014/main" id="{466C13ED-96B3-4672-87B8-831A543F9730}"/>
              </a:ext>
            </a:extLst>
          </p:cNvPr>
          <p:cNvGrpSpPr/>
          <p:nvPr/>
        </p:nvGrpSpPr>
        <p:grpSpPr>
          <a:xfrm>
            <a:off x="10210800" y="1667299"/>
            <a:ext cx="229360" cy="280146"/>
            <a:chOff x="6880167" y="2925402"/>
            <a:chExt cx="551412" cy="630183"/>
          </a:xfrm>
          <a:solidFill>
            <a:schemeClr val="tx1"/>
          </a:solidFill>
        </p:grpSpPr>
        <p:sp>
          <p:nvSpPr>
            <p:cNvPr id="299" name="手繪多邊形: 圖案 298">
              <a:extLst>
                <a:ext uri="{FF2B5EF4-FFF2-40B4-BE49-F238E27FC236}">
                  <a16:creationId xmlns:a16="http://schemas.microsoft.com/office/drawing/2014/main" id="{CDA47F95-A906-4ACF-A99D-42C92018EF30}"/>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300" name="手繪多邊形: 圖案 299">
              <a:extLst>
                <a:ext uri="{FF2B5EF4-FFF2-40B4-BE49-F238E27FC236}">
                  <a16:creationId xmlns:a16="http://schemas.microsoft.com/office/drawing/2014/main" id="{02EBB781-8671-4F2A-A8FE-C0FC2827095F}"/>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301" name="手繪多邊形: 圖案 300">
              <a:extLst>
                <a:ext uri="{FF2B5EF4-FFF2-40B4-BE49-F238E27FC236}">
                  <a16:creationId xmlns:a16="http://schemas.microsoft.com/office/drawing/2014/main" id="{FC565C18-AB55-427B-98F4-EB99F542D041}"/>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sp>
        <p:nvSpPr>
          <p:cNvPr id="302" name="矩形 301">
            <a:extLst>
              <a:ext uri="{FF2B5EF4-FFF2-40B4-BE49-F238E27FC236}">
                <a16:creationId xmlns:a16="http://schemas.microsoft.com/office/drawing/2014/main" id="{C2A1410F-5478-4ACD-AE58-5134CA7F4824}"/>
              </a:ext>
            </a:extLst>
          </p:cNvPr>
          <p:cNvSpPr/>
          <p:nvPr/>
        </p:nvSpPr>
        <p:spPr>
          <a:xfrm>
            <a:off x="9753599" y="2001375"/>
            <a:ext cx="2161309" cy="253916"/>
          </a:xfrm>
          <a:prstGeom prst="rect">
            <a:avLst/>
          </a:prstGeom>
        </p:spPr>
        <p:txBody>
          <a:bodyPr wrap="square" anchor="t">
            <a:spAutoFit/>
          </a:bodyPr>
          <a:lstStyle/>
          <a:p>
            <a:pPr algn="ctr"/>
            <a:r>
              <a:rPr kumimoji="1" lang="en-US" altLang="zh-TW" sz="1050" b="1">
                <a:solidFill>
                  <a:srgbClr val="5BFFFF"/>
                </a:solidFill>
                <a:latin typeface="Arial"/>
                <a:ea typeface="新細明體"/>
                <a:cs typeface="Arial"/>
              </a:rPr>
              <a:t>Object Storage</a:t>
            </a:r>
            <a:endParaRPr kumimoji="1" lang="zh-TW" altLang="en-US" sz="1050" b="1">
              <a:solidFill>
                <a:srgbClr val="5BFFFF"/>
              </a:solidFill>
              <a:latin typeface="Arial" panose="020B0604020202020204" pitchFamily="34" charset="0"/>
              <a:cs typeface="Arial" panose="020B0604020202020204" pitchFamily="34" charset="0"/>
            </a:endParaRPr>
          </a:p>
        </p:txBody>
      </p:sp>
      <p:cxnSp>
        <p:nvCxnSpPr>
          <p:cNvPr id="303" name="直線單箭頭接點 302">
            <a:extLst>
              <a:ext uri="{FF2B5EF4-FFF2-40B4-BE49-F238E27FC236}">
                <a16:creationId xmlns:a16="http://schemas.microsoft.com/office/drawing/2014/main" id="{94A22040-B8A9-44F8-AB77-3C8C7D94DC13}"/>
              </a:ext>
            </a:extLst>
          </p:cNvPr>
          <p:cNvCxnSpPr>
            <a:cxnSpLocks/>
            <a:endCxn id="302" idx="1"/>
          </p:cNvCxnSpPr>
          <p:nvPr/>
        </p:nvCxnSpPr>
        <p:spPr>
          <a:xfrm flipV="1">
            <a:off x="8913181" y="2128333"/>
            <a:ext cx="840418" cy="827931"/>
          </a:xfrm>
          <a:prstGeom prst="straightConnector1">
            <a:avLst/>
          </a:prstGeom>
          <a:ln w="76200">
            <a:solidFill>
              <a:srgbClr val="5BFFFF"/>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04" name="圖形 211">
            <a:extLst>
              <a:ext uri="{FF2B5EF4-FFF2-40B4-BE49-F238E27FC236}">
                <a16:creationId xmlns:a16="http://schemas.microsoft.com/office/drawing/2014/main" id="{79856A2A-E0A6-4B45-A312-23611287CA7D}"/>
              </a:ext>
            </a:extLst>
          </p:cNvPr>
          <p:cNvGrpSpPr/>
          <p:nvPr/>
        </p:nvGrpSpPr>
        <p:grpSpPr>
          <a:xfrm>
            <a:off x="10641106" y="1667299"/>
            <a:ext cx="229360" cy="280146"/>
            <a:chOff x="6880167" y="2925402"/>
            <a:chExt cx="551412" cy="630183"/>
          </a:xfrm>
          <a:solidFill>
            <a:schemeClr val="tx1"/>
          </a:solidFill>
        </p:grpSpPr>
        <p:sp>
          <p:nvSpPr>
            <p:cNvPr id="305" name="手繪多邊形: 圖案 304">
              <a:extLst>
                <a:ext uri="{FF2B5EF4-FFF2-40B4-BE49-F238E27FC236}">
                  <a16:creationId xmlns:a16="http://schemas.microsoft.com/office/drawing/2014/main" id="{6999951C-3474-4E22-8765-F26F26A6C2F1}"/>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306" name="手繪多邊形: 圖案 305">
              <a:extLst>
                <a:ext uri="{FF2B5EF4-FFF2-40B4-BE49-F238E27FC236}">
                  <a16:creationId xmlns:a16="http://schemas.microsoft.com/office/drawing/2014/main" id="{2E8CCB07-169C-412D-AEA7-A5D615052D8C}"/>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307" name="手繪多邊形: 圖案 306">
              <a:extLst>
                <a:ext uri="{FF2B5EF4-FFF2-40B4-BE49-F238E27FC236}">
                  <a16:creationId xmlns:a16="http://schemas.microsoft.com/office/drawing/2014/main" id="{0F438A06-FDAB-48AC-8E43-B2A2D8708A70}"/>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308" name="圖形 211">
            <a:extLst>
              <a:ext uri="{FF2B5EF4-FFF2-40B4-BE49-F238E27FC236}">
                <a16:creationId xmlns:a16="http://schemas.microsoft.com/office/drawing/2014/main" id="{43BBA563-FF36-47D1-A70B-077FD59C4343}"/>
              </a:ext>
            </a:extLst>
          </p:cNvPr>
          <p:cNvGrpSpPr/>
          <p:nvPr/>
        </p:nvGrpSpPr>
        <p:grpSpPr>
          <a:xfrm>
            <a:off x="11109832" y="1667299"/>
            <a:ext cx="229360" cy="280146"/>
            <a:chOff x="6880167" y="2925402"/>
            <a:chExt cx="551412" cy="630183"/>
          </a:xfrm>
          <a:solidFill>
            <a:schemeClr val="tx1"/>
          </a:solidFill>
        </p:grpSpPr>
        <p:sp>
          <p:nvSpPr>
            <p:cNvPr id="309" name="手繪多邊形: 圖案 308">
              <a:extLst>
                <a:ext uri="{FF2B5EF4-FFF2-40B4-BE49-F238E27FC236}">
                  <a16:creationId xmlns:a16="http://schemas.microsoft.com/office/drawing/2014/main" id="{D18EC170-66E8-4534-976E-5459CB0F44E2}"/>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310" name="手繪多邊形: 圖案 309">
              <a:extLst>
                <a:ext uri="{FF2B5EF4-FFF2-40B4-BE49-F238E27FC236}">
                  <a16:creationId xmlns:a16="http://schemas.microsoft.com/office/drawing/2014/main" id="{5353D55E-10F1-4D38-A0F6-59500E37E751}"/>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313" name="手繪多邊形: 圖案 312">
              <a:extLst>
                <a:ext uri="{FF2B5EF4-FFF2-40B4-BE49-F238E27FC236}">
                  <a16:creationId xmlns:a16="http://schemas.microsoft.com/office/drawing/2014/main" id="{007B476C-C0DC-409A-9B7C-938B745ADBDC}"/>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sp>
        <p:nvSpPr>
          <p:cNvPr id="314" name="左-右雙向箭號 240">
            <a:extLst>
              <a:ext uri="{FF2B5EF4-FFF2-40B4-BE49-F238E27FC236}">
                <a16:creationId xmlns:a16="http://schemas.microsoft.com/office/drawing/2014/main" id="{39CD096B-F7D3-40A0-9364-134224FD0338}"/>
              </a:ext>
            </a:extLst>
          </p:cNvPr>
          <p:cNvSpPr/>
          <p:nvPr/>
        </p:nvSpPr>
        <p:spPr>
          <a:xfrm>
            <a:off x="1495595" y="4086062"/>
            <a:ext cx="974667" cy="672737"/>
          </a:xfrm>
          <a:prstGeom prst="leftRightArrow">
            <a:avLst>
              <a:gd name="adj1" fmla="val 56785"/>
              <a:gd name="adj2" fmla="val 32524"/>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316" name="左-右雙向箭號 240">
            <a:extLst>
              <a:ext uri="{FF2B5EF4-FFF2-40B4-BE49-F238E27FC236}">
                <a16:creationId xmlns:a16="http://schemas.microsoft.com/office/drawing/2014/main" id="{A218E1AF-C029-4FE2-BE9D-A8C197CC01CD}"/>
              </a:ext>
            </a:extLst>
          </p:cNvPr>
          <p:cNvSpPr/>
          <p:nvPr/>
        </p:nvSpPr>
        <p:spPr>
          <a:xfrm>
            <a:off x="3854236" y="4841870"/>
            <a:ext cx="974667" cy="672737"/>
          </a:xfrm>
          <a:prstGeom prst="leftRightArrow">
            <a:avLst>
              <a:gd name="adj1" fmla="val 56785"/>
              <a:gd name="adj2" fmla="val 32524"/>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318" name="矩形 317">
            <a:extLst>
              <a:ext uri="{FF2B5EF4-FFF2-40B4-BE49-F238E27FC236}">
                <a16:creationId xmlns:a16="http://schemas.microsoft.com/office/drawing/2014/main" id="{89921265-060C-4629-8396-1588907F0FAB}"/>
              </a:ext>
            </a:extLst>
          </p:cNvPr>
          <p:cNvSpPr/>
          <p:nvPr/>
        </p:nvSpPr>
        <p:spPr>
          <a:xfrm>
            <a:off x="10847554" y="5372551"/>
            <a:ext cx="1002667" cy="659092"/>
          </a:xfrm>
          <a:prstGeom prst="rect">
            <a:avLst/>
          </a:prstGeom>
        </p:spPr>
        <p:txBody>
          <a:bodyPr wrap="square" anchor="t">
            <a:spAutoFit/>
          </a:bodyPr>
          <a:lstStyle/>
          <a:p>
            <a:r>
              <a:rPr lang="zh-TW" altLang="en-US" sz="1200" b="1">
                <a:solidFill>
                  <a:srgbClr val="5BFFFF"/>
                </a:solidFill>
                <a:latin typeface="Arial"/>
                <a:ea typeface="新細明體"/>
                <a:cs typeface="Arial"/>
              </a:rPr>
              <a:t>Snapshot Recovery Point</a:t>
            </a:r>
            <a:endParaRPr lang="zh-TW" altLang="en-US" sz="1200" b="1">
              <a:solidFill>
                <a:srgbClr val="5BFFFF"/>
              </a:solidFill>
              <a:latin typeface="Arial" panose="020B0604020202020204" pitchFamily="34" charset="0"/>
              <a:cs typeface="Arial" panose="020B0604020202020204" pitchFamily="34" charset="0"/>
            </a:endParaRPr>
          </a:p>
        </p:txBody>
      </p:sp>
      <p:grpSp>
        <p:nvGrpSpPr>
          <p:cNvPr id="319" name="群組 318">
            <a:extLst>
              <a:ext uri="{FF2B5EF4-FFF2-40B4-BE49-F238E27FC236}">
                <a16:creationId xmlns:a16="http://schemas.microsoft.com/office/drawing/2014/main" id="{7D21F93C-8A61-42DA-A8F0-B4DF52DDE866}"/>
              </a:ext>
            </a:extLst>
          </p:cNvPr>
          <p:cNvGrpSpPr/>
          <p:nvPr/>
        </p:nvGrpSpPr>
        <p:grpSpPr>
          <a:xfrm>
            <a:off x="575795" y="1498352"/>
            <a:ext cx="699179" cy="617998"/>
            <a:chOff x="13318847" y="8893093"/>
            <a:chExt cx="1455133" cy="1114619"/>
          </a:xfrm>
        </p:grpSpPr>
        <p:sp>
          <p:nvSpPr>
            <p:cNvPr id="320" name="手繪多邊形: 圖案 319">
              <a:extLst>
                <a:ext uri="{FF2B5EF4-FFF2-40B4-BE49-F238E27FC236}">
                  <a16:creationId xmlns:a16="http://schemas.microsoft.com/office/drawing/2014/main" id="{305F9C11-ABA6-4BD6-97AB-1FDA09C1ED27}"/>
                </a:ext>
              </a:extLst>
            </p:cNvPr>
            <p:cNvSpPr/>
            <p:nvPr/>
          </p:nvSpPr>
          <p:spPr>
            <a:xfrm>
              <a:off x="13318847" y="8893093"/>
              <a:ext cx="1455133" cy="957323"/>
            </a:xfrm>
            <a:custGeom>
              <a:avLst/>
              <a:gdLst>
                <a:gd name="connsiteX0" fmla="*/ 1312938 w 1455132"/>
                <a:gd name="connsiteY0" fmla="*/ 961281 h 957324"/>
                <a:gd name="connsiteX1" fmla="*/ 145513 w 1455132"/>
                <a:gd name="connsiteY1" fmla="*/ 961281 h 957324"/>
                <a:gd name="connsiteX2" fmla="*/ 0 w 1455132"/>
                <a:gd name="connsiteY2" fmla="*/ 815768 h 957324"/>
                <a:gd name="connsiteX3" fmla="*/ 0 w 1455132"/>
                <a:gd name="connsiteY3" fmla="*/ 145513 h 957324"/>
                <a:gd name="connsiteX4" fmla="*/ 145513 w 1455132"/>
                <a:gd name="connsiteY4" fmla="*/ 0 h 957324"/>
                <a:gd name="connsiteX5" fmla="*/ 1312938 w 1455132"/>
                <a:gd name="connsiteY5" fmla="*/ 0 h 957324"/>
                <a:gd name="connsiteX6" fmla="*/ 1458452 w 1455132"/>
                <a:gd name="connsiteY6" fmla="*/ 145513 h 957324"/>
                <a:gd name="connsiteX7" fmla="*/ 1458452 w 1455132"/>
                <a:gd name="connsiteY7" fmla="*/ 815768 h 957324"/>
                <a:gd name="connsiteX8" fmla="*/ 1312938 w 1455132"/>
                <a:gd name="connsiteY8" fmla="*/ 961281 h 9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957324">
                  <a:moveTo>
                    <a:pt x="1312938" y="961281"/>
                  </a:moveTo>
                  <a:lnTo>
                    <a:pt x="145513" y="961281"/>
                  </a:lnTo>
                  <a:cubicBezTo>
                    <a:pt x="65226" y="961281"/>
                    <a:pt x="0" y="896183"/>
                    <a:pt x="0" y="815768"/>
                  </a:cubicBezTo>
                  <a:lnTo>
                    <a:pt x="0" y="145513"/>
                  </a:lnTo>
                  <a:cubicBezTo>
                    <a:pt x="0" y="65226"/>
                    <a:pt x="65098" y="0"/>
                    <a:pt x="145513" y="0"/>
                  </a:cubicBezTo>
                  <a:lnTo>
                    <a:pt x="1312938" y="0"/>
                  </a:lnTo>
                  <a:cubicBezTo>
                    <a:pt x="1393226" y="0"/>
                    <a:pt x="1458452" y="65098"/>
                    <a:pt x="1458452" y="145513"/>
                  </a:cubicBezTo>
                  <a:lnTo>
                    <a:pt x="1458452" y="815768"/>
                  </a:lnTo>
                  <a:cubicBezTo>
                    <a:pt x="1458452" y="896055"/>
                    <a:pt x="1393226" y="961281"/>
                    <a:pt x="1312938" y="961281"/>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1" name="手繪多邊形: 圖案 320">
              <a:extLst>
                <a:ext uri="{FF2B5EF4-FFF2-40B4-BE49-F238E27FC236}">
                  <a16:creationId xmlns:a16="http://schemas.microsoft.com/office/drawing/2014/main" id="{7EAEF25A-0D72-49C8-8A97-022B4B2C08B2}"/>
                </a:ext>
              </a:extLst>
            </p:cNvPr>
            <p:cNvSpPr/>
            <p:nvPr/>
          </p:nvSpPr>
          <p:spPr>
            <a:xfrm>
              <a:off x="13429255" y="8995204"/>
              <a:ext cx="1225375" cy="753095"/>
            </a:xfrm>
            <a:custGeom>
              <a:avLst/>
              <a:gdLst>
                <a:gd name="connsiteX0" fmla="*/ 0 w 1225374"/>
                <a:gd name="connsiteY0" fmla="*/ 0 h 753095"/>
                <a:gd name="connsiteX1" fmla="*/ 1237501 w 1225374"/>
                <a:gd name="connsiteY1" fmla="*/ 0 h 753095"/>
                <a:gd name="connsiteX2" fmla="*/ 1237501 w 1225374"/>
                <a:gd name="connsiteY2" fmla="*/ 757180 h 753095"/>
                <a:gd name="connsiteX3" fmla="*/ 0 w 1225374"/>
                <a:gd name="connsiteY3" fmla="*/ 757180 h 753095"/>
              </a:gdLst>
              <a:ahLst/>
              <a:cxnLst>
                <a:cxn ang="0">
                  <a:pos x="connsiteX0" y="connsiteY0"/>
                </a:cxn>
                <a:cxn ang="0">
                  <a:pos x="connsiteX1" y="connsiteY1"/>
                </a:cxn>
                <a:cxn ang="0">
                  <a:pos x="connsiteX2" y="connsiteY2"/>
                </a:cxn>
                <a:cxn ang="0">
                  <a:pos x="connsiteX3" y="connsiteY3"/>
                </a:cxn>
              </a:cxnLst>
              <a:rect l="l" t="t" r="r" b="b"/>
              <a:pathLst>
                <a:path w="1225374" h="753095">
                  <a:moveTo>
                    <a:pt x="0" y="0"/>
                  </a:moveTo>
                  <a:lnTo>
                    <a:pt x="1237501" y="0"/>
                  </a:lnTo>
                  <a:lnTo>
                    <a:pt x="1237501" y="757180"/>
                  </a:lnTo>
                  <a:lnTo>
                    <a:pt x="0" y="757180"/>
                  </a:lnTo>
                  <a:close/>
                </a:path>
              </a:pathLst>
            </a:custGeom>
            <a:solidFill>
              <a:schemeClr val="tx1"/>
            </a:solidFill>
            <a:ln w="12700" cap="rnd">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2" name="手繪多邊形: 圖案 321">
              <a:extLst>
                <a:ext uri="{FF2B5EF4-FFF2-40B4-BE49-F238E27FC236}">
                  <a16:creationId xmlns:a16="http://schemas.microsoft.com/office/drawing/2014/main" id="{7C7476AB-B4B5-461E-87D2-6544D653D8B0}"/>
                </a:ext>
              </a:extLst>
            </p:cNvPr>
            <p:cNvSpPr/>
            <p:nvPr/>
          </p:nvSpPr>
          <p:spPr>
            <a:xfrm>
              <a:off x="13318847" y="9863790"/>
              <a:ext cx="1455133" cy="143922"/>
            </a:xfrm>
            <a:custGeom>
              <a:avLst/>
              <a:gdLst>
                <a:gd name="connsiteX0" fmla="*/ 1403437 w 1455132"/>
                <a:gd name="connsiteY0" fmla="*/ 136834 h 127643"/>
                <a:gd name="connsiteX1" fmla="*/ 54887 w 1455132"/>
                <a:gd name="connsiteY1" fmla="*/ 136834 h 127643"/>
                <a:gd name="connsiteX2" fmla="*/ 0 w 1455132"/>
                <a:gd name="connsiteY2" fmla="*/ 81947 h 127643"/>
                <a:gd name="connsiteX3" fmla="*/ 0 w 1455132"/>
                <a:gd name="connsiteY3" fmla="*/ 54886 h 127643"/>
                <a:gd name="connsiteX4" fmla="*/ 54887 w 1455132"/>
                <a:gd name="connsiteY4" fmla="*/ 0 h 127643"/>
                <a:gd name="connsiteX5" fmla="*/ 1403437 w 1455132"/>
                <a:gd name="connsiteY5" fmla="*/ 0 h 127643"/>
                <a:gd name="connsiteX6" fmla="*/ 1458324 w 1455132"/>
                <a:gd name="connsiteY6" fmla="*/ 54886 h 127643"/>
                <a:gd name="connsiteX7" fmla="*/ 1458324 w 1455132"/>
                <a:gd name="connsiteY7" fmla="*/ 81947 h 127643"/>
                <a:gd name="connsiteX8" fmla="*/ 1403437 w 1455132"/>
                <a:gd name="connsiteY8" fmla="*/ 136834 h 1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127643">
                  <a:moveTo>
                    <a:pt x="1403437" y="136834"/>
                  </a:moveTo>
                  <a:lnTo>
                    <a:pt x="54887" y="136834"/>
                  </a:lnTo>
                  <a:cubicBezTo>
                    <a:pt x="24508" y="136834"/>
                    <a:pt x="0" y="112198"/>
                    <a:pt x="0" y="81947"/>
                  </a:cubicBezTo>
                  <a:lnTo>
                    <a:pt x="0" y="54886"/>
                  </a:lnTo>
                  <a:cubicBezTo>
                    <a:pt x="0" y="24507"/>
                    <a:pt x="24635" y="0"/>
                    <a:pt x="54887" y="0"/>
                  </a:cubicBezTo>
                  <a:lnTo>
                    <a:pt x="1403437" y="0"/>
                  </a:lnTo>
                  <a:cubicBezTo>
                    <a:pt x="1433816" y="0"/>
                    <a:pt x="1458324" y="24635"/>
                    <a:pt x="1458324" y="54886"/>
                  </a:cubicBezTo>
                  <a:lnTo>
                    <a:pt x="1458324" y="81947"/>
                  </a:lnTo>
                  <a:cubicBezTo>
                    <a:pt x="1458452" y="112198"/>
                    <a:pt x="1433816" y="136834"/>
                    <a:pt x="1403437" y="136834"/>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3" name="手繪多邊形: 圖案 322">
              <a:extLst>
                <a:ext uri="{FF2B5EF4-FFF2-40B4-BE49-F238E27FC236}">
                  <a16:creationId xmlns:a16="http://schemas.microsoft.com/office/drawing/2014/main" id="{C7C83950-5A05-4A11-8023-B733FE680540}"/>
                </a:ext>
              </a:extLst>
            </p:cNvPr>
            <p:cNvSpPr/>
            <p:nvPr/>
          </p:nvSpPr>
          <p:spPr>
            <a:xfrm>
              <a:off x="13950039" y="9904153"/>
              <a:ext cx="191465" cy="38292"/>
            </a:xfrm>
            <a:custGeom>
              <a:avLst/>
              <a:gdLst>
                <a:gd name="connsiteX0" fmla="*/ 174105 w 191464"/>
                <a:gd name="connsiteY0" fmla="*/ 43654 h 38292"/>
                <a:gd name="connsiteX1" fmla="*/ 21827 w 191464"/>
                <a:gd name="connsiteY1" fmla="*/ 43654 h 38292"/>
                <a:gd name="connsiteX2" fmla="*/ 0 w 191464"/>
                <a:gd name="connsiteY2" fmla="*/ 21827 h 38292"/>
                <a:gd name="connsiteX3" fmla="*/ 0 w 191464"/>
                <a:gd name="connsiteY3" fmla="*/ 21827 h 38292"/>
                <a:gd name="connsiteX4" fmla="*/ 21827 w 191464"/>
                <a:gd name="connsiteY4" fmla="*/ 0 h 38292"/>
                <a:gd name="connsiteX5" fmla="*/ 174105 w 191464"/>
                <a:gd name="connsiteY5" fmla="*/ 0 h 38292"/>
                <a:gd name="connsiteX6" fmla="*/ 195932 w 191464"/>
                <a:gd name="connsiteY6" fmla="*/ 21827 h 38292"/>
                <a:gd name="connsiteX7" fmla="*/ 195932 w 191464"/>
                <a:gd name="connsiteY7" fmla="*/ 21827 h 38292"/>
                <a:gd name="connsiteX8" fmla="*/ 174105 w 191464"/>
                <a:gd name="connsiteY8" fmla="*/ 43654 h 3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64" h="38292">
                  <a:moveTo>
                    <a:pt x="174105" y="43654"/>
                  </a:moveTo>
                  <a:lnTo>
                    <a:pt x="21827" y="43654"/>
                  </a:lnTo>
                  <a:cubicBezTo>
                    <a:pt x="9701" y="43654"/>
                    <a:pt x="0" y="33825"/>
                    <a:pt x="0" y="21827"/>
                  </a:cubicBezTo>
                  <a:lnTo>
                    <a:pt x="0" y="21827"/>
                  </a:lnTo>
                  <a:cubicBezTo>
                    <a:pt x="0" y="9701"/>
                    <a:pt x="9829" y="0"/>
                    <a:pt x="21827" y="0"/>
                  </a:cubicBezTo>
                  <a:lnTo>
                    <a:pt x="174105" y="0"/>
                  </a:lnTo>
                  <a:cubicBezTo>
                    <a:pt x="186232" y="0"/>
                    <a:pt x="195932" y="9828"/>
                    <a:pt x="195932" y="21827"/>
                  </a:cubicBezTo>
                  <a:lnTo>
                    <a:pt x="195932" y="21827"/>
                  </a:lnTo>
                  <a:cubicBezTo>
                    <a:pt x="195932" y="33825"/>
                    <a:pt x="186232" y="43654"/>
                    <a:pt x="174105" y="43654"/>
                  </a:cubicBezTo>
                  <a:close/>
                </a:path>
              </a:pathLst>
            </a:custGeom>
            <a:solidFill>
              <a:srgbClr val="000000"/>
            </a:solid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4" name="手繪多邊形: 圖案 323">
              <a:extLst>
                <a:ext uri="{FF2B5EF4-FFF2-40B4-BE49-F238E27FC236}">
                  <a16:creationId xmlns:a16="http://schemas.microsoft.com/office/drawing/2014/main" id="{D8D9BF42-F72C-4DAB-8ACC-9675D4C499FF}"/>
                </a:ext>
              </a:extLst>
            </p:cNvPr>
            <p:cNvSpPr/>
            <p:nvPr/>
          </p:nvSpPr>
          <p:spPr>
            <a:xfrm>
              <a:off x="13588681" y="9103446"/>
              <a:ext cx="510573" cy="510573"/>
            </a:xfrm>
            <a:custGeom>
              <a:avLst/>
              <a:gdLst>
                <a:gd name="connsiteX0" fmla="*/ 0 w 510572"/>
                <a:gd name="connsiteY0" fmla="*/ 0 h 510572"/>
                <a:gd name="connsiteX1" fmla="*/ 514785 w 510572"/>
                <a:gd name="connsiteY1" fmla="*/ 0 h 510572"/>
                <a:gd name="connsiteX2" fmla="*/ 514785 w 510572"/>
                <a:gd name="connsiteY2" fmla="*/ 520784 h 510572"/>
                <a:gd name="connsiteX3" fmla="*/ 0 w 510572"/>
                <a:gd name="connsiteY3" fmla="*/ 520784 h 510572"/>
              </a:gdLst>
              <a:ahLst/>
              <a:cxnLst>
                <a:cxn ang="0">
                  <a:pos x="connsiteX0" y="connsiteY0"/>
                </a:cxn>
                <a:cxn ang="0">
                  <a:pos x="connsiteX1" y="connsiteY1"/>
                </a:cxn>
                <a:cxn ang="0">
                  <a:pos x="connsiteX2" y="connsiteY2"/>
                </a:cxn>
                <a:cxn ang="0">
                  <a:pos x="connsiteX3" y="connsiteY3"/>
                </a:cxn>
              </a:cxnLst>
              <a:rect l="l" t="t" r="r" b="b"/>
              <a:pathLst>
                <a:path w="510572" h="510572">
                  <a:moveTo>
                    <a:pt x="0" y="0"/>
                  </a:moveTo>
                  <a:lnTo>
                    <a:pt x="514785" y="0"/>
                  </a:lnTo>
                  <a:lnTo>
                    <a:pt x="514785" y="520784"/>
                  </a:lnTo>
                  <a:lnTo>
                    <a:pt x="0" y="520784"/>
                  </a:lnTo>
                  <a:close/>
                </a:path>
              </a:pathLst>
            </a:custGeom>
            <a:noFill/>
            <a:ln w="1270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5" name="手繪多邊形: 圖案 324">
              <a:extLst>
                <a:ext uri="{FF2B5EF4-FFF2-40B4-BE49-F238E27FC236}">
                  <a16:creationId xmlns:a16="http://schemas.microsoft.com/office/drawing/2014/main" id="{9AB93B16-F003-4D2C-A186-04EDC46290F2}"/>
                </a:ext>
              </a:extLst>
            </p:cNvPr>
            <p:cNvSpPr/>
            <p:nvPr/>
          </p:nvSpPr>
          <p:spPr>
            <a:xfrm>
              <a:off x="13974675"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6" name="手繪多邊形: 圖案 325">
              <a:extLst>
                <a:ext uri="{FF2B5EF4-FFF2-40B4-BE49-F238E27FC236}">
                  <a16:creationId xmlns:a16="http://schemas.microsoft.com/office/drawing/2014/main" id="{9847ABD3-9966-48F1-A1AB-28B31AC6466D}"/>
                </a:ext>
              </a:extLst>
            </p:cNvPr>
            <p:cNvSpPr/>
            <p:nvPr/>
          </p:nvSpPr>
          <p:spPr>
            <a:xfrm>
              <a:off x="14013606"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7" name="手繪多邊形: 圖案 326">
              <a:extLst>
                <a:ext uri="{FF2B5EF4-FFF2-40B4-BE49-F238E27FC236}">
                  <a16:creationId xmlns:a16="http://schemas.microsoft.com/office/drawing/2014/main" id="{FE230481-7A7E-4D08-9C98-0B35A3B902F9}"/>
                </a:ext>
              </a:extLst>
            </p:cNvPr>
            <p:cNvSpPr/>
            <p:nvPr/>
          </p:nvSpPr>
          <p:spPr>
            <a:xfrm>
              <a:off x="14052537"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8" name="手繪多邊形: 圖案 327">
              <a:extLst>
                <a:ext uri="{FF2B5EF4-FFF2-40B4-BE49-F238E27FC236}">
                  <a16:creationId xmlns:a16="http://schemas.microsoft.com/office/drawing/2014/main" id="{9FE7EA4D-9956-4F9D-9BB4-3F2C20B08834}"/>
                </a:ext>
              </a:extLst>
            </p:cNvPr>
            <p:cNvSpPr/>
            <p:nvPr/>
          </p:nvSpPr>
          <p:spPr>
            <a:xfrm>
              <a:off x="13591617" y="9161396"/>
              <a:ext cx="510573" cy="12764"/>
            </a:xfrm>
            <a:custGeom>
              <a:avLst/>
              <a:gdLst>
                <a:gd name="connsiteX0" fmla="*/ 0 w 510572"/>
                <a:gd name="connsiteY0" fmla="*/ 0 h 0"/>
                <a:gd name="connsiteX1" fmla="*/ 510828 w 510572"/>
                <a:gd name="connsiteY1" fmla="*/ 0 h 0"/>
              </a:gdLst>
              <a:ahLst/>
              <a:cxnLst>
                <a:cxn ang="0">
                  <a:pos x="connsiteX0" y="connsiteY0"/>
                </a:cxn>
                <a:cxn ang="0">
                  <a:pos x="connsiteX1" y="connsiteY1"/>
                </a:cxn>
              </a:cxnLst>
              <a:rect l="l" t="t" r="r" b="b"/>
              <a:pathLst>
                <a:path w="510572">
                  <a:moveTo>
                    <a:pt x="0" y="0"/>
                  </a:moveTo>
                  <a:lnTo>
                    <a:pt x="510828"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29" name="手繪多邊形: 圖案 328">
              <a:extLst>
                <a:ext uri="{FF2B5EF4-FFF2-40B4-BE49-F238E27FC236}">
                  <a16:creationId xmlns:a16="http://schemas.microsoft.com/office/drawing/2014/main" id="{51268B9C-B3D9-4CFD-B2BF-908F5C089498}"/>
                </a:ext>
              </a:extLst>
            </p:cNvPr>
            <p:cNvSpPr/>
            <p:nvPr/>
          </p:nvSpPr>
          <p:spPr>
            <a:xfrm>
              <a:off x="13630548" y="9208241"/>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30" name="手繪多邊形: 圖案 329">
              <a:extLst>
                <a:ext uri="{FF2B5EF4-FFF2-40B4-BE49-F238E27FC236}">
                  <a16:creationId xmlns:a16="http://schemas.microsoft.com/office/drawing/2014/main" id="{EE27BC83-1D83-4D10-9297-290769DB421D}"/>
                </a:ext>
              </a:extLst>
            </p:cNvPr>
            <p:cNvSpPr/>
            <p:nvPr/>
          </p:nvSpPr>
          <p:spPr>
            <a:xfrm>
              <a:off x="13630548" y="9244108"/>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31" name="手繪多邊形: 圖案 330">
              <a:extLst>
                <a:ext uri="{FF2B5EF4-FFF2-40B4-BE49-F238E27FC236}">
                  <a16:creationId xmlns:a16="http://schemas.microsoft.com/office/drawing/2014/main" id="{568CE5D8-BB86-4949-ACDB-2F7CE4BF691E}"/>
                </a:ext>
              </a:extLst>
            </p:cNvPr>
            <p:cNvSpPr/>
            <p:nvPr/>
          </p:nvSpPr>
          <p:spPr>
            <a:xfrm>
              <a:off x="13630548" y="9280104"/>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32" name="手繪多邊形: 圖案 331">
              <a:extLst>
                <a:ext uri="{FF2B5EF4-FFF2-40B4-BE49-F238E27FC236}">
                  <a16:creationId xmlns:a16="http://schemas.microsoft.com/office/drawing/2014/main" id="{B1B4AB60-8802-40EC-BA0F-C86DB8765534}"/>
                </a:ext>
              </a:extLst>
            </p:cNvPr>
            <p:cNvSpPr/>
            <p:nvPr/>
          </p:nvSpPr>
          <p:spPr>
            <a:xfrm>
              <a:off x="13630548" y="9315972"/>
              <a:ext cx="165936" cy="12764"/>
            </a:xfrm>
            <a:custGeom>
              <a:avLst/>
              <a:gdLst>
                <a:gd name="connsiteX0" fmla="*/ 0 w 165936"/>
                <a:gd name="connsiteY0" fmla="*/ 0 h 0"/>
                <a:gd name="connsiteX1" fmla="*/ 175892 w 165936"/>
                <a:gd name="connsiteY1" fmla="*/ 0 h 0"/>
              </a:gdLst>
              <a:ahLst/>
              <a:cxnLst>
                <a:cxn ang="0">
                  <a:pos x="connsiteX0" y="connsiteY0"/>
                </a:cxn>
                <a:cxn ang="0">
                  <a:pos x="connsiteX1" y="connsiteY1"/>
                </a:cxn>
              </a:cxnLst>
              <a:rect l="l" t="t" r="r" b="b"/>
              <a:pathLst>
                <a:path w="165936">
                  <a:moveTo>
                    <a:pt x="0" y="0"/>
                  </a:moveTo>
                  <a:lnTo>
                    <a:pt x="175892"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grpSp>
      <p:sp>
        <p:nvSpPr>
          <p:cNvPr id="334" name="矩形 333">
            <a:extLst>
              <a:ext uri="{FF2B5EF4-FFF2-40B4-BE49-F238E27FC236}">
                <a16:creationId xmlns:a16="http://schemas.microsoft.com/office/drawing/2014/main" id="{CAD4F1BE-3C1C-40AA-BF64-9C4AFA621FC3}"/>
              </a:ext>
            </a:extLst>
          </p:cNvPr>
          <p:cNvSpPr/>
          <p:nvPr/>
        </p:nvSpPr>
        <p:spPr>
          <a:xfrm>
            <a:off x="410228" y="2082184"/>
            <a:ext cx="1043621" cy="290026"/>
          </a:xfrm>
          <a:prstGeom prst="rect">
            <a:avLst/>
          </a:prstGeom>
          <a:noFill/>
          <a:ln>
            <a:noFill/>
          </a:ln>
          <a:effectLst/>
          <a:scene3d>
            <a:camera prst="orthographicFront">
              <a:rot lat="0" lon="0" rev="0"/>
            </a:camera>
            <a:lightRig rig="threePt" dir="t">
              <a:rot lat="0" lon="0" rev="1200000"/>
            </a:lightRig>
          </a:scene3d>
          <a:sp3d>
            <a:bevelT w="63500" h="254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100" kern="0">
                <a:solidFill>
                  <a:schemeClr val="bg1">
                    <a:lumMod val="95000"/>
                  </a:schemeClr>
                </a:solidFill>
                <a:latin typeface="Arial"/>
                <a:ea typeface="新細明體"/>
                <a:cs typeface="Arial"/>
              </a:rPr>
              <a:t>Client</a:t>
            </a:r>
            <a:endParaRPr lang="en-US" altLang="zh-TW" sz="1100" i="0" u="none" strike="noStrike" kern="0" cap="none" spc="0" normalizeH="0" baseline="0" noProof="0">
              <a:ln>
                <a:noFill/>
              </a:ln>
              <a:solidFill>
                <a:schemeClr val="bg1">
                  <a:lumMod val="95000"/>
                </a:scheme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336" name="圖形 335">
            <a:extLst>
              <a:ext uri="{FF2B5EF4-FFF2-40B4-BE49-F238E27FC236}">
                <a16:creationId xmlns:a16="http://schemas.microsoft.com/office/drawing/2014/main" id="{0E489770-7D93-46B3-A2BD-8C4D2CED0B7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69526" y="1801935"/>
            <a:ext cx="328838" cy="299524"/>
          </a:xfrm>
          <a:prstGeom prst="rect">
            <a:avLst/>
          </a:prstGeom>
        </p:spPr>
      </p:pic>
      <p:grpSp>
        <p:nvGrpSpPr>
          <p:cNvPr id="337" name="群組 336">
            <a:extLst>
              <a:ext uri="{FF2B5EF4-FFF2-40B4-BE49-F238E27FC236}">
                <a16:creationId xmlns:a16="http://schemas.microsoft.com/office/drawing/2014/main" id="{1EB74031-1095-4461-AFD7-763CEB50E658}"/>
              </a:ext>
            </a:extLst>
          </p:cNvPr>
          <p:cNvGrpSpPr/>
          <p:nvPr/>
        </p:nvGrpSpPr>
        <p:grpSpPr>
          <a:xfrm>
            <a:off x="9968987" y="2333107"/>
            <a:ext cx="1733804" cy="2924070"/>
            <a:chOff x="9976361" y="2333107"/>
            <a:chExt cx="1733804" cy="2924070"/>
          </a:xfrm>
        </p:grpSpPr>
        <p:pic>
          <p:nvPicPr>
            <p:cNvPr id="338" name="圖片 337" descr="一張含有 食物, 畫畫 的圖片&#10;&#10;自動產生的描述">
              <a:extLst>
                <a:ext uri="{FF2B5EF4-FFF2-40B4-BE49-F238E27FC236}">
                  <a16:creationId xmlns:a16="http://schemas.microsoft.com/office/drawing/2014/main" id="{DBF8B4D9-EB0B-4A64-BB1C-66146F55AEA2}"/>
                </a:ext>
              </a:extLst>
            </p:cNvPr>
            <p:cNvPicPr>
              <a:picLocks noChangeAspect="1"/>
            </p:cNvPicPr>
            <p:nvPr/>
          </p:nvPicPr>
          <p:blipFill>
            <a:blip r:embed="rId9"/>
            <a:stretch>
              <a:fillRect/>
            </a:stretch>
          </p:blipFill>
          <p:spPr>
            <a:xfrm>
              <a:off x="9976361" y="2929348"/>
              <a:ext cx="546696" cy="546696"/>
            </a:xfrm>
            <a:prstGeom prst="rect">
              <a:avLst/>
            </a:prstGeom>
          </p:spPr>
        </p:pic>
        <p:grpSp>
          <p:nvGrpSpPr>
            <p:cNvPr id="339" name="群組 338">
              <a:extLst>
                <a:ext uri="{FF2B5EF4-FFF2-40B4-BE49-F238E27FC236}">
                  <a16:creationId xmlns:a16="http://schemas.microsoft.com/office/drawing/2014/main" id="{E4303A5B-275A-4974-A716-4DDC67F57574}"/>
                </a:ext>
              </a:extLst>
            </p:cNvPr>
            <p:cNvGrpSpPr/>
            <p:nvPr/>
          </p:nvGrpSpPr>
          <p:grpSpPr>
            <a:xfrm>
              <a:off x="10598813" y="4738312"/>
              <a:ext cx="518865" cy="518865"/>
              <a:chOff x="10553969" y="4752817"/>
              <a:chExt cx="518865" cy="518865"/>
            </a:xfrm>
          </p:grpSpPr>
          <p:sp>
            <p:nvSpPr>
              <p:cNvPr id="353" name="矩形: 圓角 352">
                <a:extLst>
                  <a:ext uri="{FF2B5EF4-FFF2-40B4-BE49-F238E27FC236}">
                    <a16:creationId xmlns:a16="http://schemas.microsoft.com/office/drawing/2014/main" id="{C692948E-4FFB-43F4-996C-A12B604A7A5F}"/>
                  </a:ext>
                </a:extLst>
              </p:cNvPr>
              <p:cNvSpPr/>
              <p:nvPr/>
            </p:nvSpPr>
            <p:spPr>
              <a:xfrm>
                <a:off x="10553969" y="4752817"/>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54" name="圖片 353">
                <a:extLst>
                  <a:ext uri="{FF2B5EF4-FFF2-40B4-BE49-F238E27FC236}">
                    <a16:creationId xmlns:a16="http://schemas.microsoft.com/office/drawing/2014/main" id="{255B799F-6184-4EE2-803A-DAE456FA200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0602757" y="4806464"/>
                <a:ext cx="421288" cy="389591"/>
              </a:xfrm>
              <a:prstGeom prst="rect">
                <a:avLst/>
              </a:prstGeom>
            </p:spPr>
          </p:pic>
        </p:grpSp>
        <p:pic>
          <p:nvPicPr>
            <p:cNvPr id="340" name="圖片 15">
              <a:extLst>
                <a:ext uri="{FF2B5EF4-FFF2-40B4-BE49-F238E27FC236}">
                  <a16:creationId xmlns:a16="http://schemas.microsoft.com/office/drawing/2014/main" id="{DB30208D-BB13-485E-85B1-274B96AFA1C5}"/>
                </a:ext>
              </a:extLst>
            </p:cNvPr>
            <p:cNvPicPr>
              <a:picLocks noChangeAspect="1"/>
            </p:cNvPicPr>
            <p:nvPr/>
          </p:nvPicPr>
          <p:blipFill>
            <a:blip r:embed="rId11"/>
            <a:stretch>
              <a:fillRect/>
            </a:stretch>
          </p:blipFill>
          <p:spPr>
            <a:xfrm>
              <a:off x="9996090" y="3547447"/>
              <a:ext cx="523556" cy="513677"/>
            </a:xfrm>
            <a:prstGeom prst="rect">
              <a:avLst/>
            </a:prstGeom>
          </p:spPr>
        </p:pic>
        <p:pic>
          <p:nvPicPr>
            <p:cNvPr id="341" name="圖片 29">
              <a:extLst>
                <a:ext uri="{FF2B5EF4-FFF2-40B4-BE49-F238E27FC236}">
                  <a16:creationId xmlns:a16="http://schemas.microsoft.com/office/drawing/2014/main" id="{6868FBA6-DC41-428A-9F09-0041AA4F3280}"/>
                </a:ext>
              </a:extLst>
            </p:cNvPr>
            <p:cNvPicPr>
              <a:picLocks noChangeAspect="1"/>
            </p:cNvPicPr>
            <p:nvPr/>
          </p:nvPicPr>
          <p:blipFill>
            <a:blip r:embed="rId12"/>
            <a:stretch>
              <a:fillRect/>
            </a:stretch>
          </p:blipFill>
          <p:spPr>
            <a:xfrm>
              <a:off x="9989529" y="4144772"/>
              <a:ext cx="519854" cy="519854"/>
            </a:xfrm>
            <a:prstGeom prst="rect">
              <a:avLst/>
            </a:prstGeom>
          </p:spPr>
        </p:pic>
        <p:pic>
          <p:nvPicPr>
            <p:cNvPr id="342" name="圖片 31">
              <a:extLst>
                <a:ext uri="{FF2B5EF4-FFF2-40B4-BE49-F238E27FC236}">
                  <a16:creationId xmlns:a16="http://schemas.microsoft.com/office/drawing/2014/main" id="{5CB36B1B-5E1A-4562-8AFF-D6B80CDF13A0}"/>
                </a:ext>
              </a:extLst>
            </p:cNvPr>
            <p:cNvPicPr>
              <a:picLocks noChangeAspect="1"/>
            </p:cNvPicPr>
            <p:nvPr/>
          </p:nvPicPr>
          <p:blipFill>
            <a:blip r:embed="rId13"/>
            <a:stretch>
              <a:fillRect/>
            </a:stretch>
          </p:blipFill>
          <p:spPr>
            <a:xfrm>
              <a:off x="9977840" y="2337024"/>
              <a:ext cx="525865" cy="525865"/>
            </a:xfrm>
            <a:prstGeom prst="rect">
              <a:avLst/>
            </a:prstGeom>
          </p:spPr>
        </p:pic>
        <p:pic>
          <p:nvPicPr>
            <p:cNvPr id="343" name="圖片 33">
              <a:extLst>
                <a:ext uri="{FF2B5EF4-FFF2-40B4-BE49-F238E27FC236}">
                  <a16:creationId xmlns:a16="http://schemas.microsoft.com/office/drawing/2014/main" id="{19C0404A-FE43-45E8-8684-67E6A5BB13CA}"/>
                </a:ext>
              </a:extLst>
            </p:cNvPr>
            <p:cNvPicPr>
              <a:picLocks noChangeAspect="1"/>
            </p:cNvPicPr>
            <p:nvPr/>
          </p:nvPicPr>
          <p:blipFill>
            <a:blip r:embed="rId14"/>
            <a:stretch>
              <a:fillRect/>
            </a:stretch>
          </p:blipFill>
          <p:spPr>
            <a:xfrm>
              <a:off x="10577153" y="2929348"/>
              <a:ext cx="546696" cy="546696"/>
            </a:xfrm>
            <a:prstGeom prst="rect">
              <a:avLst/>
            </a:prstGeom>
          </p:spPr>
        </p:pic>
        <p:pic>
          <p:nvPicPr>
            <p:cNvPr id="344" name="圖片 35">
              <a:extLst>
                <a:ext uri="{FF2B5EF4-FFF2-40B4-BE49-F238E27FC236}">
                  <a16:creationId xmlns:a16="http://schemas.microsoft.com/office/drawing/2014/main" id="{D73ACE4B-9125-453F-98B8-D9F15DF04E8D}"/>
                </a:ext>
              </a:extLst>
            </p:cNvPr>
            <p:cNvPicPr>
              <a:picLocks noChangeAspect="1"/>
            </p:cNvPicPr>
            <p:nvPr/>
          </p:nvPicPr>
          <p:blipFill>
            <a:blip r:embed="rId15"/>
            <a:stretch>
              <a:fillRect/>
            </a:stretch>
          </p:blipFill>
          <p:spPr>
            <a:xfrm>
              <a:off x="10577153" y="2337024"/>
              <a:ext cx="525865" cy="525865"/>
            </a:xfrm>
            <a:prstGeom prst="rect">
              <a:avLst/>
            </a:prstGeom>
          </p:spPr>
        </p:pic>
        <p:pic>
          <p:nvPicPr>
            <p:cNvPr id="345" name="圖片 37">
              <a:extLst>
                <a:ext uri="{FF2B5EF4-FFF2-40B4-BE49-F238E27FC236}">
                  <a16:creationId xmlns:a16="http://schemas.microsoft.com/office/drawing/2014/main" id="{63C8FCB2-3CA2-4267-AA02-1678CF076690}"/>
                </a:ext>
              </a:extLst>
            </p:cNvPr>
            <p:cNvPicPr>
              <a:picLocks noChangeAspect="1"/>
            </p:cNvPicPr>
            <p:nvPr/>
          </p:nvPicPr>
          <p:blipFill>
            <a:blip r:embed="rId16"/>
            <a:stretch>
              <a:fillRect/>
            </a:stretch>
          </p:blipFill>
          <p:spPr>
            <a:xfrm>
              <a:off x="10586705" y="4144772"/>
              <a:ext cx="519854" cy="519854"/>
            </a:xfrm>
            <a:prstGeom prst="rect">
              <a:avLst/>
            </a:prstGeom>
          </p:spPr>
        </p:pic>
        <p:pic>
          <p:nvPicPr>
            <p:cNvPr id="346" name="圖片 39">
              <a:extLst>
                <a:ext uri="{FF2B5EF4-FFF2-40B4-BE49-F238E27FC236}">
                  <a16:creationId xmlns:a16="http://schemas.microsoft.com/office/drawing/2014/main" id="{B0DC61DA-2C7B-4545-8F08-2B1D536F1147}"/>
                </a:ext>
              </a:extLst>
            </p:cNvPr>
            <p:cNvPicPr>
              <a:picLocks noChangeAspect="1"/>
            </p:cNvPicPr>
            <p:nvPr/>
          </p:nvPicPr>
          <p:blipFill>
            <a:blip r:embed="rId17"/>
            <a:stretch>
              <a:fillRect/>
            </a:stretch>
          </p:blipFill>
          <p:spPr>
            <a:xfrm>
              <a:off x="10565768" y="3530419"/>
              <a:ext cx="547733" cy="547733"/>
            </a:xfrm>
            <a:prstGeom prst="rect">
              <a:avLst/>
            </a:prstGeom>
          </p:spPr>
        </p:pic>
        <p:pic>
          <p:nvPicPr>
            <p:cNvPr id="347" name="圖片 41" descr="一張含有 美工圖案 的圖片&#10;&#10;描述是以非常高的可信度產生">
              <a:extLst>
                <a:ext uri="{FF2B5EF4-FFF2-40B4-BE49-F238E27FC236}">
                  <a16:creationId xmlns:a16="http://schemas.microsoft.com/office/drawing/2014/main" id="{0BCB36D7-793A-4CD7-AC87-78CFE6D347D8}"/>
                </a:ext>
              </a:extLst>
            </p:cNvPr>
            <p:cNvPicPr>
              <a:picLocks noChangeAspect="1"/>
            </p:cNvPicPr>
            <p:nvPr/>
          </p:nvPicPr>
          <p:blipFill>
            <a:blip r:embed="rId18"/>
            <a:stretch>
              <a:fillRect/>
            </a:stretch>
          </p:blipFill>
          <p:spPr>
            <a:xfrm>
              <a:off x="11161761" y="2930887"/>
              <a:ext cx="543619" cy="543619"/>
            </a:xfrm>
            <a:prstGeom prst="rect">
              <a:avLst/>
            </a:prstGeom>
          </p:spPr>
        </p:pic>
        <p:pic>
          <p:nvPicPr>
            <p:cNvPr id="348" name="圖片 43">
              <a:extLst>
                <a:ext uri="{FF2B5EF4-FFF2-40B4-BE49-F238E27FC236}">
                  <a16:creationId xmlns:a16="http://schemas.microsoft.com/office/drawing/2014/main" id="{45DC3AAC-3E15-4ED5-9AB8-294B83370E13}"/>
                </a:ext>
              </a:extLst>
            </p:cNvPr>
            <p:cNvPicPr>
              <a:picLocks noChangeAspect="1"/>
            </p:cNvPicPr>
            <p:nvPr/>
          </p:nvPicPr>
          <p:blipFill>
            <a:blip r:embed="rId19"/>
            <a:stretch>
              <a:fillRect/>
            </a:stretch>
          </p:blipFill>
          <p:spPr>
            <a:xfrm>
              <a:off x="11159623" y="3532476"/>
              <a:ext cx="543619" cy="543619"/>
            </a:xfrm>
            <a:prstGeom prst="rect">
              <a:avLst/>
            </a:prstGeom>
          </p:spPr>
        </p:pic>
        <p:pic>
          <p:nvPicPr>
            <p:cNvPr id="349" name="Picture 2">
              <a:extLst>
                <a:ext uri="{FF2B5EF4-FFF2-40B4-BE49-F238E27FC236}">
                  <a16:creationId xmlns:a16="http://schemas.microsoft.com/office/drawing/2014/main" id="{41445FC5-2604-450D-B6FF-33A0F1D294FC}"/>
                </a:ext>
              </a:extLst>
            </p:cNvPr>
            <p:cNvPicPr>
              <a:picLocks noChangeAspect="1"/>
            </p:cNvPicPr>
            <p:nvPr/>
          </p:nvPicPr>
          <p:blipFill>
            <a:blip r:embed="rId20" cstate="screen">
              <a:extLst>
                <a:ext uri="{28A0092B-C50C-407E-A947-70E740481C1C}">
                  <a14:useLocalDpi xmlns:a14="http://schemas.microsoft.com/office/drawing/2010/main"/>
                </a:ext>
              </a:extLst>
            </a:blip>
            <a:srcRect/>
            <a:stretch/>
          </p:blipFill>
          <p:spPr>
            <a:xfrm>
              <a:off x="11176466" y="2333107"/>
              <a:ext cx="533699" cy="533699"/>
            </a:xfrm>
            <a:prstGeom prst="rect">
              <a:avLst/>
            </a:prstGeom>
          </p:spPr>
        </p:pic>
        <p:grpSp>
          <p:nvGrpSpPr>
            <p:cNvPr id="350" name="群組 349">
              <a:extLst>
                <a:ext uri="{FF2B5EF4-FFF2-40B4-BE49-F238E27FC236}">
                  <a16:creationId xmlns:a16="http://schemas.microsoft.com/office/drawing/2014/main" id="{BC7CBCE0-9FD0-4155-A3FF-BAC7157E41C1}"/>
                </a:ext>
              </a:extLst>
            </p:cNvPr>
            <p:cNvGrpSpPr/>
            <p:nvPr/>
          </p:nvGrpSpPr>
          <p:grpSpPr>
            <a:xfrm>
              <a:off x="11183882" y="4145267"/>
              <a:ext cx="518865" cy="518865"/>
              <a:chOff x="11131771" y="4155822"/>
              <a:chExt cx="518865" cy="518865"/>
            </a:xfrm>
          </p:grpSpPr>
          <p:sp>
            <p:nvSpPr>
              <p:cNvPr id="351" name="矩形: 圓角 350">
                <a:extLst>
                  <a:ext uri="{FF2B5EF4-FFF2-40B4-BE49-F238E27FC236}">
                    <a16:creationId xmlns:a16="http://schemas.microsoft.com/office/drawing/2014/main" id="{1D08F36C-C8AB-4E2E-8EC1-20965878A9D0}"/>
                  </a:ext>
                </a:extLst>
              </p:cNvPr>
              <p:cNvSpPr/>
              <p:nvPr/>
            </p:nvSpPr>
            <p:spPr>
              <a:xfrm>
                <a:off x="11131771" y="4155822"/>
                <a:ext cx="518865" cy="518865"/>
              </a:xfrm>
              <a:prstGeom prst="roundRect">
                <a:avLst/>
              </a:prstGeom>
              <a:solidFill>
                <a:schemeClr val="tx1"/>
              </a:solid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52" name="圖片 351" descr="一張含有 物件 的圖片&#10;&#10;描述是以高可信度產生">
                <a:extLst>
                  <a:ext uri="{FF2B5EF4-FFF2-40B4-BE49-F238E27FC236}">
                    <a16:creationId xmlns:a16="http://schemas.microsoft.com/office/drawing/2014/main" id="{AB828158-0C12-4518-9CD3-1F3FD604D742}"/>
                  </a:ext>
                </a:extLst>
              </p:cNvPr>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a:off x="11182745" y="4195412"/>
                <a:ext cx="425078" cy="439684"/>
              </a:xfrm>
              <a:prstGeom prst="rect">
                <a:avLst/>
              </a:prstGeom>
            </p:spPr>
          </p:pic>
        </p:grpSp>
      </p:grpSp>
      <p:grpSp>
        <p:nvGrpSpPr>
          <p:cNvPr id="355" name="群組 354">
            <a:extLst>
              <a:ext uri="{FF2B5EF4-FFF2-40B4-BE49-F238E27FC236}">
                <a16:creationId xmlns:a16="http://schemas.microsoft.com/office/drawing/2014/main" id="{A007DC5D-C83C-4ADE-AEA7-09FCAEEECA9A}"/>
              </a:ext>
            </a:extLst>
          </p:cNvPr>
          <p:cNvGrpSpPr/>
          <p:nvPr/>
        </p:nvGrpSpPr>
        <p:grpSpPr>
          <a:xfrm>
            <a:off x="577274" y="4092111"/>
            <a:ext cx="699179" cy="617998"/>
            <a:chOff x="13318847" y="8893093"/>
            <a:chExt cx="1455133" cy="1114619"/>
          </a:xfrm>
        </p:grpSpPr>
        <p:sp>
          <p:nvSpPr>
            <p:cNvPr id="356" name="手繪多邊形: 圖案 355">
              <a:extLst>
                <a:ext uri="{FF2B5EF4-FFF2-40B4-BE49-F238E27FC236}">
                  <a16:creationId xmlns:a16="http://schemas.microsoft.com/office/drawing/2014/main" id="{593AEAC9-BA43-4A80-BE7D-E4523D962D48}"/>
                </a:ext>
              </a:extLst>
            </p:cNvPr>
            <p:cNvSpPr/>
            <p:nvPr/>
          </p:nvSpPr>
          <p:spPr>
            <a:xfrm>
              <a:off x="13318847" y="8893093"/>
              <a:ext cx="1455133" cy="957323"/>
            </a:xfrm>
            <a:custGeom>
              <a:avLst/>
              <a:gdLst>
                <a:gd name="connsiteX0" fmla="*/ 1312938 w 1455132"/>
                <a:gd name="connsiteY0" fmla="*/ 961281 h 957324"/>
                <a:gd name="connsiteX1" fmla="*/ 145513 w 1455132"/>
                <a:gd name="connsiteY1" fmla="*/ 961281 h 957324"/>
                <a:gd name="connsiteX2" fmla="*/ 0 w 1455132"/>
                <a:gd name="connsiteY2" fmla="*/ 815768 h 957324"/>
                <a:gd name="connsiteX3" fmla="*/ 0 w 1455132"/>
                <a:gd name="connsiteY3" fmla="*/ 145513 h 957324"/>
                <a:gd name="connsiteX4" fmla="*/ 145513 w 1455132"/>
                <a:gd name="connsiteY4" fmla="*/ 0 h 957324"/>
                <a:gd name="connsiteX5" fmla="*/ 1312938 w 1455132"/>
                <a:gd name="connsiteY5" fmla="*/ 0 h 957324"/>
                <a:gd name="connsiteX6" fmla="*/ 1458452 w 1455132"/>
                <a:gd name="connsiteY6" fmla="*/ 145513 h 957324"/>
                <a:gd name="connsiteX7" fmla="*/ 1458452 w 1455132"/>
                <a:gd name="connsiteY7" fmla="*/ 815768 h 957324"/>
                <a:gd name="connsiteX8" fmla="*/ 1312938 w 1455132"/>
                <a:gd name="connsiteY8" fmla="*/ 961281 h 957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957324">
                  <a:moveTo>
                    <a:pt x="1312938" y="961281"/>
                  </a:moveTo>
                  <a:lnTo>
                    <a:pt x="145513" y="961281"/>
                  </a:lnTo>
                  <a:cubicBezTo>
                    <a:pt x="65226" y="961281"/>
                    <a:pt x="0" y="896183"/>
                    <a:pt x="0" y="815768"/>
                  </a:cubicBezTo>
                  <a:lnTo>
                    <a:pt x="0" y="145513"/>
                  </a:lnTo>
                  <a:cubicBezTo>
                    <a:pt x="0" y="65226"/>
                    <a:pt x="65098" y="0"/>
                    <a:pt x="145513" y="0"/>
                  </a:cubicBezTo>
                  <a:lnTo>
                    <a:pt x="1312938" y="0"/>
                  </a:lnTo>
                  <a:cubicBezTo>
                    <a:pt x="1393226" y="0"/>
                    <a:pt x="1458452" y="65098"/>
                    <a:pt x="1458452" y="145513"/>
                  </a:cubicBezTo>
                  <a:lnTo>
                    <a:pt x="1458452" y="815768"/>
                  </a:lnTo>
                  <a:cubicBezTo>
                    <a:pt x="1458452" y="896055"/>
                    <a:pt x="1393226" y="961281"/>
                    <a:pt x="1312938" y="961281"/>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57" name="手繪多邊形: 圖案 356">
              <a:extLst>
                <a:ext uri="{FF2B5EF4-FFF2-40B4-BE49-F238E27FC236}">
                  <a16:creationId xmlns:a16="http://schemas.microsoft.com/office/drawing/2014/main" id="{70F4A89A-6B56-439F-9C18-C070FEB03EBC}"/>
                </a:ext>
              </a:extLst>
            </p:cNvPr>
            <p:cNvSpPr/>
            <p:nvPr/>
          </p:nvSpPr>
          <p:spPr>
            <a:xfrm>
              <a:off x="13429255" y="8995204"/>
              <a:ext cx="1225375" cy="753095"/>
            </a:xfrm>
            <a:custGeom>
              <a:avLst/>
              <a:gdLst>
                <a:gd name="connsiteX0" fmla="*/ 0 w 1225374"/>
                <a:gd name="connsiteY0" fmla="*/ 0 h 753095"/>
                <a:gd name="connsiteX1" fmla="*/ 1237501 w 1225374"/>
                <a:gd name="connsiteY1" fmla="*/ 0 h 753095"/>
                <a:gd name="connsiteX2" fmla="*/ 1237501 w 1225374"/>
                <a:gd name="connsiteY2" fmla="*/ 757180 h 753095"/>
                <a:gd name="connsiteX3" fmla="*/ 0 w 1225374"/>
                <a:gd name="connsiteY3" fmla="*/ 757180 h 753095"/>
              </a:gdLst>
              <a:ahLst/>
              <a:cxnLst>
                <a:cxn ang="0">
                  <a:pos x="connsiteX0" y="connsiteY0"/>
                </a:cxn>
                <a:cxn ang="0">
                  <a:pos x="connsiteX1" y="connsiteY1"/>
                </a:cxn>
                <a:cxn ang="0">
                  <a:pos x="connsiteX2" y="connsiteY2"/>
                </a:cxn>
                <a:cxn ang="0">
                  <a:pos x="connsiteX3" y="connsiteY3"/>
                </a:cxn>
              </a:cxnLst>
              <a:rect l="l" t="t" r="r" b="b"/>
              <a:pathLst>
                <a:path w="1225374" h="753095">
                  <a:moveTo>
                    <a:pt x="0" y="0"/>
                  </a:moveTo>
                  <a:lnTo>
                    <a:pt x="1237501" y="0"/>
                  </a:lnTo>
                  <a:lnTo>
                    <a:pt x="1237501" y="757180"/>
                  </a:lnTo>
                  <a:lnTo>
                    <a:pt x="0" y="757180"/>
                  </a:lnTo>
                  <a:close/>
                </a:path>
              </a:pathLst>
            </a:custGeom>
            <a:solidFill>
              <a:schemeClr val="tx1"/>
            </a:solidFill>
            <a:ln w="12700" cap="rnd">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58" name="手繪多邊形: 圖案 357">
              <a:extLst>
                <a:ext uri="{FF2B5EF4-FFF2-40B4-BE49-F238E27FC236}">
                  <a16:creationId xmlns:a16="http://schemas.microsoft.com/office/drawing/2014/main" id="{5E7682D5-1304-469A-9F27-73B50BEACABB}"/>
                </a:ext>
              </a:extLst>
            </p:cNvPr>
            <p:cNvSpPr/>
            <p:nvPr/>
          </p:nvSpPr>
          <p:spPr>
            <a:xfrm>
              <a:off x="13318847" y="9863790"/>
              <a:ext cx="1455133" cy="143922"/>
            </a:xfrm>
            <a:custGeom>
              <a:avLst/>
              <a:gdLst>
                <a:gd name="connsiteX0" fmla="*/ 1403437 w 1455132"/>
                <a:gd name="connsiteY0" fmla="*/ 136834 h 127643"/>
                <a:gd name="connsiteX1" fmla="*/ 54887 w 1455132"/>
                <a:gd name="connsiteY1" fmla="*/ 136834 h 127643"/>
                <a:gd name="connsiteX2" fmla="*/ 0 w 1455132"/>
                <a:gd name="connsiteY2" fmla="*/ 81947 h 127643"/>
                <a:gd name="connsiteX3" fmla="*/ 0 w 1455132"/>
                <a:gd name="connsiteY3" fmla="*/ 54886 h 127643"/>
                <a:gd name="connsiteX4" fmla="*/ 54887 w 1455132"/>
                <a:gd name="connsiteY4" fmla="*/ 0 h 127643"/>
                <a:gd name="connsiteX5" fmla="*/ 1403437 w 1455132"/>
                <a:gd name="connsiteY5" fmla="*/ 0 h 127643"/>
                <a:gd name="connsiteX6" fmla="*/ 1458324 w 1455132"/>
                <a:gd name="connsiteY6" fmla="*/ 54886 h 127643"/>
                <a:gd name="connsiteX7" fmla="*/ 1458324 w 1455132"/>
                <a:gd name="connsiteY7" fmla="*/ 81947 h 127643"/>
                <a:gd name="connsiteX8" fmla="*/ 1403437 w 1455132"/>
                <a:gd name="connsiteY8" fmla="*/ 136834 h 12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5132" h="127643">
                  <a:moveTo>
                    <a:pt x="1403437" y="136834"/>
                  </a:moveTo>
                  <a:lnTo>
                    <a:pt x="54887" y="136834"/>
                  </a:lnTo>
                  <a:cubicBezTo>
                    <a:pt x="24508" y="136834"/>
                    <a:pt x="0" y="112198"/>
                    <a:pt x="0" y="81947"/>
                  </a:cubicBezTo>
                  <a:lnTo>
                    <a:pt x="0" y="54886"/>
                  </a:lnTo>
                  <a:cubicBezTo>
                    <a:pt x="0" y="24507"/>
                    <a:pt x="24635" y="0"/>
                    <a:pt x="54887" y="0"/>
                  </a:cubicBezTo>
                  <a:lnTo>
                    <a:pt x="1403437" y="0"/>
                  </a:lnTo>
                  <a:cubicBezTo>
                    <a:pt x="1433816" y="0"/>
                    <a:pt x="1458324" y="24635"/>
                    <a:pt x="1458324" y="54886"/>
                  </a:cubicBezTo>
                  <a:lnTo>
                    <a:pt x="1458324" y="81947"/>
                  </a:lnTo>
                  <a:cubicBezTo>
                    <a:pt x="1458452" y="112198"/>
                    <a:pt x="1433816" y="136834"/>
                    <a:pt x="1403437" y="136834"/>
                  </a:cubicBezTo>
                  <a:close/>
                </a:path>
              </a:pathLst>
            </a:custGeom>
            <a:solidFill>
              <a:schemeClr val="tx1"/>
            </a:solidFill>
            <a:ln w="190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59" name="手繪多邊形: 圖案 358">
              <a:extLst>
                <a:ext uri="{FF2B5EF4-FFF2-40B4-BE49-F238E27FC236}">
                  <a16:creationId xmlns:a16="http://schemas.microsoft.com/office/drawing/2014/main" id="{45ED2FF8-C44E-4E6B-8CB2-CD5B360E5BB5}"/>
                </a:ext>
              </a:extLst>
            </p:cNvPr>
            <p:cNvSpPr/>
            <p:nvPr/>
          </p:nvSpPr>
          <p:spPr>
            <a:xfrm>
              <a:off x="13950039" y="9904153"/>
              <a:ext cx="191465" cy="38292"/>
            </a:xfrm>
            <a:custGeom>
              <a:avLst/>
              <a:gdLst>
                <a:gd name="connsiteX0" fmla="*/ 174105 w 191464"/>
                <a:gd name="connsiteY0" fmla="*/ 43654 h 38292"/>
                <a:gd name="connsiteX1" fmla="*/ 21827 w 191464"/>
                <a:gd name="connsiteY1" fmla="*/ 43654 h 38292"/>
                <a:gd name="connsiteX2" fmla="*/ 0 w 191464"/>
                <a:gd name="connsiteY2" fmla="*/ 21827 h 38292"/>
                <a:gd name="connsiteX3" fmla="*/ 0 w 191464"/>
                <a:gd name="connsiteY3" fmla="*/ 21827 h 38292"/>
                <a:gd name="connsiteX4" fmla="*/ 21827 w 191464"/>
                <a:gd name="connsiteY4" fmla="*/ 0 h 38292"/>
                <a:gd name="connsiteX5" fmla="*/ 174105 w 191464"/>
                <a:gd name="connsiteY5" fmla="*/ 0 h 38292"/>
                <a:gd name="connsiteX6" fmla="*/ 195932 w 191464"/>
                <a:gd name="connsiteY6" fmla="*/ 21827 h 38292"/>
                <a:gd name="connsiteX7" fmla="*/ 195932 w 191464"/>
                <a:gd name="connsiteY7" fmla="*/ 21827 h 38292"/>
                <a:gd name="connsiteX8" fmla="*/ 174105 w 191464"/>
                <a:gd name="connsiteY8" fmla="*/ 43654 h 38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1464" h="38292">
                  <a:moveTo>
                    <a:pt x="174105" y="43654"/>
                  </a:moveTo>
                  <a:lnTo>
                    <a:pt x="21827" y="43654"/>
                  </a:lnTo>
                  <a:cubicBezTo>
                    <a:pt x="9701" y="43654"/>
                    <a:pt x="0" y="33825"/>
                    <a:pt x="0" y="21827"/>
                  </a:cubicBezTo>
                  <a:lnTo>
                    <a:pt x="0" y="21827"/>
                  </a:lnTo>
                  <a:cubicBezTo>
                    <a:pt x="0" y="9701"/>
                    <a:pt x="9829" y="0"/>
                    <a:pt x="21827" y="0"/>
                  </a:cubicBezTo>
                  <a:lnTo>
                    <a:pt x="174105" y="0"/>
                  </a:lnTo>
                  <a:cubicBezTo>
                    <a:pt x="186232" y="0"/>
                    <a:pt x="195932" y="9828"/>
                    <a:pt x="195932" y="21827"/>
                  </a:cubicBezTo>
                  <a:lnTo>
                    <a:pt x="195932" y="21827"/>
                  </a:lnTo>
                  <a:cubicBezTo>
                    <a:pt x="195932" y="33825"/>
                    <a:pt x="186232" y="43654"/>
                    <a:pt x="174105" y="43654"/>
                  </a:cubicBezTo>
                  <a:close/>
                </a:path>
              </a:pathLst>
            </a:custGeom>
            <a:solidFill>
              <a:srgbClr val="000000"/>
            </a:solid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60" name="手繪多邊形: 圖案 359">
              <a:extLst>
                <a:ext uri="{FF2B5EF4-FFF2-40B4-BE49-F238E27FC236}">
                  <a16:creationId xmlns:a16="http://schemas.microsoft.com/office/drawing/2014/main" id="{2DDDFF9B-129C-4E6F-8020-5102C67505AC}"/>
                </a:ext>
              </a:extLst>
            </p:cNvPr>
            <p:cNvSpPr/>
            <p:nvPr/>
          </p:nvSpPr>
          <p:spPr>
            <a:xfrm>
              <a:off x="13588681" y="9103446"/>
              <a:ext cx="510573" cy="510573"/>
            </a:xfrm>
            <a:custGeom>
              <a:avLst/>
              <a:gdLst>
                <a:gd name="connsiteX0" fmla="*/ 0 w 510572"/>
                <a:gd name="connsiteY0" fmla="*/ 0 h 510572"/>
                <a:gd name="connsiteX1" fmla="*/ 514785 w 510572"/>
                <a:gd name="connsiteY1" fmla="*/ 0 h 510572"/>
                <a:gd name="connsiteX2" fmla="*/ 514785 w 510572"/>
                <a:gd name="connsiteY2" fmla="*/ 520784 h 510572"/>
                <a:gd name="connsiteX3" fmla="*/ 0 w 510572"/>
                <a:gd name="connsiteY3" fmla="*/ 520784 h 510572"/>
              </a:gdLst>
              <a:ahLst/>
              <a:cxnLst>
                <a:cxn ang="0">
                  <a:pos x="connsiteX0" y="connsiteY0"/>
                </a:cxn>
                <a:cxn ang="0">
                  <a:pos x="connsiteX1" y="connsiteY1"/>
                </a:cxn>
                <a:cxn ang="0">
                  <a:pos x="connsiteX2" y="connsiteY2"/>
                </a:cxn>
                <a:cxn ang="0">
                  <a:pos x="connsiteX3" y="connsiteY3"/>
                </a:cxn>
              </a:cxnLst>
              <a:rect l="l" t="t" r="r" b="b"/>
              <a:pathLst>
                <a:path w="510572" h="510572">
                  <a:moveTo>
                    <a:pt x="0" y="0"/>
                  </a:moveTo>
                  <a:lnTo>
                    <a:pt x="514785" y="0"/>
                  </a:lnTo>
                  <a:lnTo>
                    <a:pt x="514785" y="520784"/>
                  </a:lnTo>
                  <a:lnTo>
                    <a:pt x="0" y="520784"/>
                  </a:lnTo>
                  <a:close/>
                </a:path>
              </a:pathLst>
            </a:custGeom>
            <a:noFill/>
            <a:ln w="1270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61" name="手繪多邊形: 圖案 360">
              <a:extLst>
                <a:ext uri="{FF2B5EF4-FFF2-40B4-BE49-F238E27FC236}">
                  <a16:creationId xmlns:a16="http://schemas.microsoft.com/office/drawing/2014/main" id="{DFF3EDD3-7D5A-480F-83F4-9E0CA28453B6}"/>
                </a:ext>
              </a:extLst>
            </p:cNvPr>
            <p:cNvSpPr/>
            <p:nvPr/>
          </p:nvSpPr>
          <p:spPr>
            <a:xfrm>
              <a:off x="13974675"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62" name="手繪多邊形: 圖案 361">
              <a:extLst>
                <a:ext uri="{FF2B5EF4-FFF2-40B4-BE49-F238E27FC236}">
                  <a16:creationId xmlns:a16="http://schemas.microsoft.com/office/drawing/2014/main" id="{1FB59847-1A3C-4D46-8560-3B91113A96BD}"/>
                </a:ext>
              </a:extLst>
            </p:cNvPr>
            <p:cNvSpPr/>
            <p:nvPr/>
          </p:nvSpPr>
          <p:spPr>
            <a:xfrm>
              <a:off x="14013606"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63" name="手繪多邊形: 圖案 362">
              <a:extLst>
                <a:ext uri="{FF2B5EF4-FFF2-40B4-BE49-F238E27FC236}">
                  <a16:creationId xmlns:a16="http://schemas.microsoft.com/office/drawing/2014/main" id="{0E8FB97F-3E33-4E69-AF37-D50B09955CC3}"/>
                </a:ext>
              </a:extLst>
            </p:cNvPr>
            <p:cNvSpPr/>
            <p:nvPr/>
          </p:nvSpPr>
          <p:spPr>
            <a:xfrm>
              <a:off x="14052537" y="9123486"/>
              <a:ext cx="12764" cy="12764"/>
            </a:xfrm>
            <a:custGeom>
              <a:avLst/>
              <a:gdLst>
                <a:gd name="connsiteX0" fmla="*/ 0 w 12764"/>
                <a:gd name="connsiteY0" fmla="*/ 0 h 12764"/>
                <a:gd name="connsiteX1" fmla="*/ 17998 w 12764"/>
                <a:gd name="connsiteY1" fmla="*/ 0 h 12764"/>
                <a:gd name="connsiteX2" fmla="*/ 17998 w 12764"/>
                <a:gd name="connsiteY2" fmla="*/ 17998 h 12764"/>
                <a:gd name="connsiteX3" fmla="*/ 0 w 12764"/>
                <a:gd name="connsiteY3" fmla="*/ 17998 h 12764"/>
              </a:gdLst>
              <a:ahLst/>
              <a:cxnLst>
                <a:cxn ang="0">
                  <a:pos x="connsiteX0" y="connsiteY0"/>
                </a:cxn>
                <a:cxn ang="0">
                  <a:pos x="connsiteX1" y="connsiteY1"/>
                </a:cxn>
                <a:cxn ang="0">
                  <a:pos x="connsiteX2" y="connsiteY2"/>
                </a:cxn>
                <a:cxn ang="0">
                  <a:pos x="connsiteX3" y="connsiteY3"/>
                </a:cxn>
              </a:cxnLst>
              <a:rect l="l" t="t" r="r" b="b"/>
              <a:pathLst>
                <a:path w="12764" h="12764">
                  <a:moveTo>
                    <a:pt x="0" y="0"/>
                  </a:moveTo>
                  <a:lnTo>
                    <a:pt x="17998" y="0"/>
                  </a:lnTo>
                  <a:lnTo>
                    <a:pt x="17998" y="17998"/>
                  </a:lnTo>
                  <a:lnTo>
                    <a:pt x="0" y="17998"/>
                  </a:lnTo>
                  <a:close/>
                </a:path>
              </a:pathLst>
            </a:custGeom>
            <a:noFill/>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88" name="手繪多邊形: 圖案 387">
              <a:extLst>
                <a:ext uri="{FF2B5EF4-FFF2-40B4-BE49-F238E27FC236}">
                  <a16:creationId xmlns:a16="http://schemas.microsoft.com/office/drawing/2014/main" id="{CF68B27F-B828-4010-A862-1437673686D4}"/>
                </a:ext>
              </a:extLst>
            </p:cNvPr>
            <p:cNvSpPr/>
            <p:nvPr/>
          </p:nvSpPr>
          <p:spPr>
            <a:xfrm>
              <a:off x="13591617" y="9161396"/>
              <a:ext cx="510573" cy="12764"/>
            </a:xfrm>
            <a:custGeom>
              <a:avLst/>
              <a:gdLst>
                <a:gd name="connsiteX0" fmla="*/ 0 w 510572"/>
                <a:gd name="connsiteY0" fmla="*/ 0 h 0"/>
                <a:gd name="connsiteX1" fmla="*/ 510828 w 510572"/>
                <a:gd name="connsiteY1" fmla="*/ 0 h 0"/>
              </a:gdLst>
              <a:ahLst/>
              <a:cxnLst>
                <a:cxn ang="0">
                  <a:pos x="connsiteX0" y="connsiteY0"/>
                </a:cxn>
                <a:cxn ang="0">
                  <a:pos x="connsiteX1" y="connsiteY1"/>
                </a:cxn>
              </a:cxnLst>
              <a:rect l="l" t="t" r="r" b="b"/>
              <a:pathLst>
                <a:path w="510572">
                  <a:moveTo>
                    <a:pt x="0" y="0"/>
                  </a:moveTo>
                  <a:lnTo>
                    <a:pt x="510828"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89" name="手繪多邊形: 圖案 388">
              <a:extLst>
                <a:ext uri="{FF2B5EF4-FFF2-40B4-BE49-F238E27FC236}">
                  <a16:creationId xmlns:a16="http://schemas.microsoft.com/office/drawing/2014/main" id="{E84EEB5D-62DA-47F3-A174-5EB02032EF16}"/>
                </a:ext>
              </a:extLst>
            </p:cNvPr>
            <p:cNvSpPr/>
            <p:nvPr/>
          </p:nvSpPr>
          <p:spPr>
            <a:xfrm>
              <a:off x="13630548" y="9208241"/>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90" name="手繪多邊形: 圖案 389">
              <a:extLst>
                <a:ext uri="{FF2B5EF4-FFF2-40B4-BE49-F238E27FC236}">
                  <a16:creationId xmlns:a16="http://schemas.microsoft.com/office/drawing/2014/main" id="{12A3E053-D130-4692-A709-08471540BD1D}"/>
                </a:ext>
              </a:extLst>
            </p:cNvPr>
            <p:cNvSpPr/>
            <p:nvPr/>
          </p:nvSpPr>
          <p:spPr>
            <a:xfrm>
              <a:off x="13630548" y="9244108"/>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91" name="手繪多邊形: 圖案 390">
              <a:extLst>
                <a:ext uri="{FF2B5EF4-FFF2-40B4-BE49-F238E27FC236}">
                  <a16:creationId xmlns:a16="http://schemas.microsoft.com/office/drawing/2014/main" id="{25FED8AC-7356-401B-8293-0370EAA65FBC}"/>
                </a:ext>
              </a:extLst>
            </p:cNvPr>
            <p:cNvSpPr/>
            <p:nvPr/>
          </p:nvSpPr>
          <p:spPr>
            <a:xfrm>
              <a:off x="13630548" y="9280104"/>
              <a:ext cx="421223" cy="12764"/>
            </a:xfrm>
            <a:custGeom>
              <a:avLst/>
              <a:gdLst>
                <a:gd name="connsiteX0" fmla="*/ 0 w 421222"/>
                <a:gd name="connsiteY0" fmla="*/ 0 h 0"/>
                <a:gd name="connsiteX1" fmla="*/ 429519 w 421222"/>
                <a:gd name="connsiteY1" fmla="*/ 0 h 0"/>
              </a:gdLst>
              <a:ahLst/>
              <a:cxnLst>
                <a:cxn ang="0">
                  <a:pos x="connsiteX0" y="connsiteY0"/>
                </a:cxn>
                <a:cxn ang="0">
                  <a:pos x="connsiteX1" y="connsiteY1"/>
                </a:cxn>
              </a:cxnLst>
              <a:rect l="l" t="t" r="r" b="b"/>
              <a:pathLst>
                <a:path w="421222">
                  <a:moveTo>
                    <a:pt x="0" y="0"/>
                  </a:moveTo>
                  <a:lnTo>
                    <a:pt x="429519"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sp>
          <p:nvSpPr>
            <p:cNvPr id="392" name="手繪多邊形: 圖案 391">
              <a:extLst>
                <a:ext uri="{FF2B5EF4-FFF2-40B4-BE49-F238E27FC236}">
                  <a16:creationId xmlns:a16="http://schemas.microsoft.com/office/drawing/2014/main" id="{839D2DAD-E7A3-47ED-A4B8-90CAD7DB7053}"/>
                </a:ext>
              </a:extLst>
            </p:cNvPr>
            <p:cNvSpPr/>
            <p:nvPr/>
          </p:nvSpPr>
          <p:spPr>
            <a:xfrm>
              <a:off x="13630548" y="9315972"/>
              <a:ext cx="165936" cy="12764"/>
            </a:xfrm>
            <a:custGeom>
              <a:avLst/>
              <a:gdLst>
                <a:gd name="connsiteX0" fmla="*/ 0 w 165936"/>
                <a:gd name="connsiteY0" fmla="*/ 0 h 0"/>
                <a:gd name="connsiteX1" fmla="*/ 175892 w 165936"/>
                <a:gd name="connsiteY1" fmla="*/ 0 h 0"/>
              </a:gdLst>
              <a:ahLst/>
              <a:cxnLst>
                <a:cxn ang="0">
                  <a:pos x="connsiteX0" y="connsiteY0"/>
                </a:cxn>
                <a:cxn ang="0">
                  <a:pos x="connsiteX1" y="connsiteY1"/>
                </a:cxn>
              </a:cxnLst>
              <a:rect l="l" t="t" r="r" b="b"/>
              <a:pathLst>
                <a:path w="165936">
                  <a:moveTo>
                    <a:pt x="0" y="0"/>
                  </a:moveTo>
                  <a:lnTo>
                    <a:pt x="175892" y="0"/>
                  </a:lnTo>
                </a:path>
              </a:pathLst>
            </a:custGeom>
            <a:ln w="6350" cap="flat">
              <a:solidFill>
                <a:schemeClr val="bg1"/>
              </a:solidFill>
              <a:prstDash val="solid"/>
              <a:miter/>
            </a:ln>
          </p:spPr>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endParaRPr lang="zh-TW" altLang="en-US" sz="2400">
                <a:latin typeface="Arial" panose="020B0604020202020204" pitchFamily="34" charset="0"/>
                <a:cs typeface="Arial" panose="020B0604020202020204" pitchFamily="34" charset="0"/>
              </a:endParaRPr>
            </a:p>
          </p:txBody>
        </p:sp>
      </p:grpSp>
      <p:sp>
        <p:nvSpPr>
          <p:cNvPr id="393" name="矩形 392">
            <a:extLst>
              <a:ext uri="{FF2B5EF4-FFF2-40B4-BE49-F238E27FC236}">
                <a16:creationId xmlns:a16="http://schemas.microsoft.com/office/drawing/2014/main" id="{7D0EA546-64FD-4A7C-938D-1E2E2797B96F}"/>
              </a:ext>
            </a:extLst>
          </p:cNvPr>
          <p:cNvSpPr/>
          <p:nvPr/>
        </p:nvSpPr>
        <p:spPr>
          <a:xfrm>
            <a:off x="411707" y="4675943"/>
            <a:ext cx="1043621" cy="290026"/>
          </a:xfrm>
          <a:prstGeom prst="rect">
            <a:avLst/>
          </a:prstGeom>
          <a:noFill/>
          <a:ln>
            <a:noFill/>
          </a:ln>
          <a:effectLst/>
          <a:scene3d>
            <a:camera prst="orthographicFront">
              <a:rot lat="0" lon="0" rev="0"/>
            </a:camera>
            <a:lightRig rig="threePt" dir="t">
              <a:rot lat="0" lon="0" rev="1200000"/>
            </a:lightRig>
          </a:scene3d>
          <a:sp3d>
            <a:bevelT w="63500" h="254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lang="en-US" altLang="zh-TW" sz="1100" kern="0">
                <a:solidFill>
                  <a:schemeClr val="bg1">
                    <a:lumMod val="95000"/>
                  </a:schemeClr>
                </a:solidFill>
                <a:latin typeface="Arial"/>
                <a:ea typeface="新細明體"/>
                <a:cs typeface="Arial"/>
              </a:rPr>
              <a:t>Client</a:t>
            </a:r>
            <a:endParaRPr lang="en-US" altLang="zh-TW" sz="1100" i="0" u="none" strike="noStrike" kern="0" cap="none" spc="0" normalizeH="0" baseline="0" noProof="0">
              <a:ln>
                <a:noFill/>
              </a:ln>
              <a:solidFill>
                <a:schemeClr val="bg1">
                  <a:lumMod val="95000"/>
                </a:schemeClr>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pic>
        <p:nvPicPr>
          <p:cNvPr id="394" name="圖形 393">
            <a:extLst>
              <a:ext uri="{FF2B5EF4-FFF2-40B4-BE49-F238E27FC236}">
                <a16:creationId xmlns:a16="http://schemas.microsoft.com/office/drawing/2014/main" id="{BA41FD68-E688-49AE-9ADF-088F51EC8C6E}"/>
              </a:ext>
            </a:extLst>
          </p:cNvPr>
          <p:cNvPicPr>
            <a:picLocks noChangeAspect="1"/>
          </p:cNvPicPr>
          <p:nvPr/>
        </p:nvPicPr>
        <p:blipFill>
          <a:blip r:embed="rId7">
            <a:extLst>
              <a:ext uri="{96DAC541-7B7A-43D3-8B79-37D633B846F1}">
                <asvg:svgBlip xmlns:asvg="http://schemas.microsoft.com/office/drawing/2016/SVG/main" r:embed="rId22"/>
              </a:ext>
            </a:extLst>
          </a:blip>
          <a:stretch>
            <a:fillRect/>
          </a:stretch>
        </p:blipFill>
        <p:spPr>
          <a:xfrm>
            <a:off x="1071005" y="4395694"/>
            <a:ext cx="328838" cy="299524"/>
          </a:xfrm>
          <a:prstGeom prst="rect">
            <a:avLst/>
          </a:prstGeom>
        </p:spPr>
      </p:pic>
    </p:spTree>
    <p:extLst>
      <p:ext uri="{BB962C8B-B14F-4D97-AF65-F5344CB8AC3E}">
        <p14:creationId xmlns:p14="http://schemas.microsoft.com/office/powerpoint/2010/main" val="40264268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內容版面配置區 5">
            <a:extLst>
              <a:ext uri="{FF2B5EF4-FFF2-40B4-BE49-F238E27FC236}">
                <a16:creationId xmlns:a16="http://schemas.microsoft.com/office/drawing/2014/main" id="{9292D7BF-3D70-4333-97CD-485A8B049A13}"/>
              </a:ext>
            </a:extLst>
          </p:cNvPr>
          <p:cNvSpPr>
            <a:spLocks noGrp="1"/>
          </p:cNvSpPr>
          <p:nvPr>
            <p:ph sz="half" idx="1"/>
          </p:nvPr>
        </p:nvSpPr>
        <p:spPr>
          <a:xfrm>
            <a:off x="411162" y="1660673"/>
            <a:ext cx="4904510" cy="4981073"/>
          </a:xfrm>
        </p:spPr>
        <p:txBody>
          <a:bodyPr vert="horz" lIns="91440" tIns="45720" rIns="91440" bIns="45720" rtlCol="0" anchor="t">
            <a:normAutofit/>
          </a:bodyPr>
          <a:lstStyle/>
          <a:p>
            <a:pPr>
              <a:lnSpc>
                <a:spcPct val="110000"/>
              </a:lnSpc>
            </a:pPr>
            <a:r>
              <a:rPr lang="en-US" altLang="zh-TW" sz="1800">
                <a:latin typeface="Arial"/>
                <a:ea typeface="微軟正黑體"/>
                <a:cs typeface="Arial"/>
              </a:rPr>
              <a:t>Local Stored Mode</a:t>
            </a:r>
          </a:p>
          <a:p>
            <a:pPr marL="546100" lvl="1" indent="-273050">
              <a:lnSpc>
                <a:spcPct val="110000"/>
              </a:lnSpc>
              <a:buFont typeface="Wingdings" panose="05000000000000000000" pitchFamily="2" charset="2"/>
              <a:buChar char="Ø"/>
            </a:pPr>
            <a:r>
              <a:rPr lang="en-US" sz="1800">
                <a:ea typeface="微軟正黑體"/>
              </a:rPr>
              <a:t>VJBOD Cloud uses the Local Stored Mode, so the cloud data is the same as the local storage space.</a:t>
            </a:r>
            <a:endParaRPr lang="en-US" sz="1800"/>
          </a:p>
          <a:p>
            <a:pPr marL="546100" lvl="1" indent="-273050">
              <a:lnSpc>
                <a:spcPct val="110000"/>
              </a:lnSpc>
              <a:buFont typeface="Wingdings" panose="05000000000000000000" pitchFamily="2" charset="2"/>
              <a:buChar char="Ø"/>
            </a:pPr>
            <a:r>
              <a:rPr lang="en-US" sz="1800">
                <a:latin typeface="Arial"/>
                <a:ea typeface="微軟正黑體"/>
                <a:cs typeface="Arial"/>
              </a:rPr>
              <a:t>You have to set the local storage space larger than the cloud LUN.</a:t>
            </a:r>
          </a:p>
          <a:p>
            <a:pPr>
              <a:lnSpc>
                <a:spcPct val="110000"/>
              </a:lnSpc>
            </a:pPr>
            <a:r>
              <a:rPr lang="zh-TW" sz="1800">
                <a:latin typeface="Arial"/>
                <a:ea typeface="微軟正黑體"/>
                <a:cs typeface="Arial"/>
              </a:rPr>
              <a:t>Provide data protection when the cloud service is disconnected or when the connection is unstable</a:t>
            </a:r>
            <a:r>
              <a:rPr lang="en-US" altLang="zh-TW" sz="1800">
                <a:latin typeface="Arial"/>
                <a:ea typeface="微軟正黑體"/>
                <a:cs typeface="Arial"/>
              </a:rPr>
              <a:t>.</a:t>
            </a:r>
            <a:endParaRPr lang="zh-TW" sz="1800">
              <a:latin typeface="Arial"/>
              <a:cs typeface="Arial"/>
            </a:endParaRPr>
          </a:p>
          <a:p>
            <a:pPr>
              <a:lnSpc>
                <a:spcPct val="110000"/>
              </a:lnSpc>
            </a:pPr>
            <a:r>
              <a:rPr lang="en-US" altLang="zh-TW" sz="1800">
                <a:latin typeface="Arial"/>
                <a:ea typeface="微軟正黑體"/>
                <a:cs typeface="Arial"/>
              </a:rPr>
              <a:t>Se</a:t>
            </a:r>
            <a:r>
              <a:rPr lang="zh-TW" sz="1800">
                <a:latin typeface="Arial"/>
                <a:ea typeface="微軟正黑體"/>
                <a:cs typeface="Arial"/>
              </a:rPr>
              <a:t>r</a:t>
            </a:r>
            <a:r>
              <a:rPr lang="en-US" altLang="zh-TW" sz="1800">
                <a:latin typeface="Arial"/>
                <a:ea typeface="微軟正黑體"/>
                <a:cs typeface="Arial"/>
              </a:rPr>
              <a:t>vices</a:t>
            </a:r>
            <a:r>
              <a:rPr lang="zh-TW" sz="1800">
                <a:latin typeface="Arial"/>
                <a:ea typeface="微軟正黑體"/>
                <a:cs typeface="Arial"/>
              </a:rPr>
              <a:t> will not stop due to cloud service disconnection</a:t>
            </a:r>
            <a:r>
              <a:rPr lang="en-US" altLang="zh-TW" sz="1800">
                <a:latin typeface="Arial"/>
                <a:ea typeface="微軟正黑體"/>
                <a:cs typeface="Arial"/>
              </a:rPr>
              <a:t>.</a:t>
            </a:r>
            <a:endParaRPr lang="zh-TW" sz="1800">
              <a:latin typeface="Arial"/>
              <a:cs typeface="Arial"/>
            </a:endParaRPr>
          </a:p>
          <a:p>
            <a:pPr>
              <a:lnSpc>
                <a:spcPct val="110000"/>
              </a:lnSpc>
            </a:pPr>
            <a:r>
              <a:rPr lang="zh-TW" sz="1800">
                <a:ea typeface="微軟正黑體"/>
              </a:rPr>
              <a:t>User access is not interrupted</a:t>
            </a:r>
            <a:r>
              <a:rPr lang="en-US" altLang="zh-TW" sz="1800">
                <a:ea typeface="微軟正黑體"/>
              </a:rPr>
              <a:t>.</a:t>
            </a:r>
            <a:endParaRPr lang="zh-TW" sz="1800"/>
          </a:p>
        </p:txBody>
      </p:sp>
      <p:sp>
        <p:nvSpPr>
          <p:cNvPr id="3" name="矩形 2">
            <a:extLst>
              <a:ext uri="{FF2B5EF4-FFF2-40B4-BE49-F238E27FC236}">
                <a16:creationId xmlns:a16="http://schemas.microsoft.com/office/drawing/2014/main" id="{6734A85E-BB4B-4665-83B6-94FF319B1B43}"/>
              </a:ext>
            </a:extLst>
          </p:cNvPr>
          <p:cNvSpPr/>
          <p:nvPr/>
        </p:nvSpPr>
        <p:spPr>
          <a:xfrm>
            <a:off x="411162" y="163885"/>
            <a:ext cx="10210496" cy="1323439"/>
          </a:xfrm>
          <a:prstGeom prst="rect">
            <a:avLst/>
          </a:prstGeom>
        </p:spPr>
        <p:txBody>
          <a:bodyPr wrap="square" anchor="t">
            <a:spAutoFit/>
          </a:bodyPr>
          <a:lstStyle/>
          <a:p>
            <a:r>
              <a:rPr lang="en-US" sz="4000" b="1">
                <a:latin typeface="Arial"/>
                <a:cs typeface="Arial"/>
              </a:rPr>
              <a:t>Local stored space keeps services on even the cloud service is disconnected</a:t>
            </a:r>
            <a:endParaRPr lang="en-US" altLang="zh-TW" sz="4000" b="1">
              <a:latin typeface="Arial"/>
              <a:cs typeface="Arial"/>
            </a:endParaRPr>
          </a:p>
        </p:txBody>
      </p:sp>
      <p:sp>
        <p:nvSpPr>
          <p:cNvPr id="60" name="矩形 59">
            <a:extLst>
              <a:ext uri="{FF2B5EF4-FFF2-40B4-BE49-F238E27FC236}">
                <a16:creationId xmlns:a16="http://schemas.microsoft.com/office/drawing/2014/main" id="{273E00D2-AF2C-494F-9B78-888582B7D346}"/>
              </a:ext>
            </a:extLst>
          </p:cNvPr>
          <p:cNvSpPr/>
          <p:nvPr/>
        </p:nvSpPr>
        <p:spPr>
          <a:xfrm>
            <a:off x="6714915" y="1678802"/>
            <a:ext cx="3649915" cy="4786009"/>
          </a:xfrm>
          <a:prstGeom prst="rect">
            <a:avLst/>
          </a:prstGeom>
          <a:solidFill>
            <a:schemeClr val="accent5"/>
          </a:solid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t"/>
          <a:lstStyle/>
          <a:p>
            <a:pPr marL="0" marR="0" lvl="0" indent="0" defTabSz="1329202" eaLnBrk="1" fontAlgn="auto" latinLnBrk="0" hangingPunct="1">
              <a:lnSpc>
                <a:spcPct val="100000"/>
              </a:lnSpc>
              <a:spcBef>
                <a:spcPts val="0"/>
              </a:spcBef>
              <a:spcAft>
                <a:spcPts val="0"/>
              </a:spcAft>
              <a:buClrTx/>
              <a:buSzTx/>
              <a:buFontTx/>
              <a:buNone/>
              <a:tabLst/>
              <a:defRPr/>
            </a:pPr>
            <a:endParaRPr lang="en-US" altLang="zh-TW" sz="2800" b="1" i="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61" name="L-圖案 189">
            <a:extLst>
              <a:ext uri="{FF2B5EF4-FFF2-40B4-BE49-F238E27FC236}">
                <a16:creationId xmlns:a16="http://schemas.microsoft.com/office/drawing/2014/main" id="{F2EE3471-2CD6-43B5-BBBB-DE659A296168}"/>
              </a:ext>
            </a:extLst>
          </p:cNvPr>
          <p:cNvSpPr/>
          <p:nvPr/>
        </p:nvSpPr>
        <p:spPr>
          <a:xfrm flipH="1">
            <a:off x="7056153" y="2156193"/>
            <a:ext cx="3045351" cy="3688235"/>
          </a:xfrm>
          <a:prstGeom prst="corner">
            <a:avLst>
              <a:gd name="adj1" fmla="val 15402"/>
              <a:gd name="adj2" fmla="val 12762"/>
            </a:avLst>
          </a:prstGeom>
          <a:solidFill>
            <a:schemeClr val="accent2">
              <a:lumMod val="40000"/>
              <a:lumOff val="60000"/>
            </a:schemeClr>
          </a:solidFill>
          <a:ln w="28575"/>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kumimoji="1" lang="zh-TW" altLang="en-US">
              <a:latin typeface="Arial" panose="020B0604020202020204" pitchFamily="34" charset="0"/>
              <a:cs typeface="Arial" panose="020B0604020202020204" pitchFamily="34" charset="0"/>
            </a:endParaRPr>
          </a:p>
        </p:txBody>
      </p:sp>
      <p:sp>
        <p:nvSpPr>
          <p:cNvPr id="62" name="矩形 61">
            <a:extLst>
              <a:ext uri="{FF2B5EF4-FFF2-40B4-BE49-F238E27FC236}">
                <a16:creationId xmlns:a16="http://schemas.microsoft.com/office/drawing/2014/main" id="{8CF9F116-117C-4ABB-A83F-38E6A6752A6A}"/>
              </a:ext>
            </a:extLst>
          </p:cNvPr>
          <p:cNvSpPr/>
          <p:nvPr/>
        </p:nvSpPr>
        <p:spPr>
          <a:xfrm>
            <a:off x="8446634" y="2153316"/>
            <a:ext cx="1256715"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t"/>
          <a:lstStyle/>
          <a:p>
            <a:pPr marL="0" marR="0" lvl="0" indent="0" defTabSz="1329202">
              <a:lnSpc>
                <a:spcPct val="100000"/>
              </a:lnSpc>
              <a:spcBef>
                <a:spcPts val="0"/>
              </a:spcBef>
              <a:spcAft>
                <a:spcPts val="0"/>
              </a:spcAft>
              <a:buClrTx/>
              <a:buSzTx/>
              <a:buNone/>
              <a:tabLst/>
              <a:defRPr/>
            </a:pPr>
            <a:r>
              <a:rPr lang="en-US" sz="1100" kern="0">
                <a:solidFill>
                  <a:schemeClr val="bg1"/>
                </a:solidFill>
                <a:latin typeface="Arial" panose="020B0604020202020204" pitchFamily="34" charset="0"/>
                <a:ea typeface="新細明體"/>
                <a:cs typeface="Arial" panose="020B0604020202020204" pitchFamily="34" charset="0"/>
              </a:rPr>
              <a:t>Dedicate</a:t>
            </a:r>
            <a:r>
              <a:rPr lang="en-US" sz="1100" kern="0">
                <a:solidFill>
                  <a:schemeClr val="bg1"/>
                </a:solidFill>
                <a:latin typeface="Arial" panose="020B0604020202020204" pitchFamily="34" charset="0"/>
                <a:ea typeface="+mn-lt"/>
                <a:cs typeface="Arial" panose="020B0604020202020204" pitchFamily="34" charset="0"/>
              </a:rPr>
              <a:t> </a:t>
            </a:r>
            <a:r>
              <a:rPr lang="en-US" sz="1100" kern="0">
                <a:solidFill>
                  <a:schemeClr val="bg1"/>
                </a:solidFill>
                <a:latin typeface="Arial"/>
                <a:ea typeface="新細明體"/>
                <a:cs typeface="Arial"/>
              </a:rPr>
              <a:t>Local</a:t>
            </a:r>
          </a:p>
          <a:p>
            <a:pPr defTabSz="1329202">
              <a:defRPr/>
            </a:pPr>
            <a:r>
              <a:rPr lang="en-US" sz="1100" kern="0">
                <a:solidFill>
                  <a:schemeClr val="bg1"/>
                </a:solidFill>
                <a:latin typeface="Arial"/>
                <a:ea typeface="新細明體"/>
                <a:cs typeface="Arial"/>
              </a:rPr>
              <a:t>Stored </a:t>
            </a:r>
            <a:r>
              <a:rPr lang="en-US" sz="1100" kern="0">
                <a:solidFill>
                  <a:schemeClr val="bg1"/>
                </a:solidFill>
                <a:latin typeface="Arial"/>
                <a:ea typeface="+mn-lt"/>
                <a:cs typeface="Arial"/>
              </a:rPr>
              <a:t> </a:t>
            </a:r>
            <a:r>
              <a:rPr lang="en-US" sz="1100" kern="0">
                <a:solidFill>
                  <a:schemeClr val="bg1"/>
                </a:solidFill>
                <a:latin typeface="Arial" panose="020B0604020202020204" pitchFamily="34" charset="0"/>
                <a:ea typeface="新細明體"/>
                <a:cs typeface="Arial" panose="020B0604020202020204" pitchFamily="34" charset="0"/>
              </a:rPr>
              <a:t>Space</a:t>
            </a:r>
          </a:p>
          <a:p>
            <a:pPr defTabSz="1329202">
              <a:defRPr/>
            </a:pPr>
            <a:r>
              <a:rPr lang="en-US" altLang="zh-TW" sz="1100" kern="0">
                <a:solidFill>
                  <a:schemeClr val="bg1"/>
                </a:solidFill>
                <a:latin typeface="Arial"/>
                <a:ea typeface="新細明體"/>
                <a:cs typeface="Arial"/>
              </a:rPr>
              <a:t>(Local Stored mode)</a:t>
            </a:r>
          </a:p>
        </p:txBody>
      </p:sp>
      <p:sp>
        <p:nvSpPr>
          <p:cNvPr id="67" name="矩形 66">
            <a:extLst>
              <a:ext uri="{FF2B5EF4-FFF2-40B4-BE49-F238E27FC236}">
                <a16:creationId xmlns:a16="http://schemas.microsoft.com/office/drawing/2014/main" id="{077658ED-9466-4C24-A1EC-3B6D95AB7BAD}"/>
              </a:ext>
            </a:extLst>
          </p:cNvPr>
          <p:cNvSpPr/>
          <p:nvPr/>
        </p:nvSpPr>
        <p:spPr>
          <a:xfrm>
            <a:off x="7037970" y="3847800"/>
            <a:ext cx="1384270" cy="1541768"/>
          </a:xfrm>
          <a:prstGeom prst="rect">
            <a:avLst/>
          </a:prstGeom>
          <a:solidFill>
            <a:srgbClr val="92D050"/>
          </a:solidFill>
          <a:ln w="9525">
            <a:noFill/>
          </a:ln>
          <a:effectLst/>
        </p:spPr>
        <p:style>
          <a:lnRef idx="0">
            <a:schemeClr val="accent6"/>
          </a:lnRef>
          <a:fillRef idx="3">
            <a:schemeClr val="accent6"/>
          </a:fillRef>
          <a:effectRef idx="3">
            <a:schemeClr val="accent6"/>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 Volume</a:t>
            </a:r>
            <a:br>
              <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rPr>
            </a:br>
            <a:r>
              <a:rPr lang="en-US" altLang="zh-TW" sz="1050" kern="0">
                <a:solidFill>
                  <a:schemeClr val="bg1"/>
                </a:solidFill>
                <a:latin typeface="Arial" panose="020B0604020202020204" pitchFamily="34" charset="0"/>
                <a:ea typeface="新細明體"/>
                <a:cs typeface="Arial" panose="020B0604020202020204" pitchFamily="34" charset="0"/>
              </a:rPr>
              <a:t>(EXT4 File System)</a:t>
            </a:r>
            <a:endParaRPr lang="en-US" altLang="zh-TW" sz="12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80" name="矩形 79">
            <a:extLst>
              <a:ext uri="{FF2B5EF4-FFF2-40B4-BE49-F238E27FC236}">
                <a16:creationId xmlns:a16="http://schemas.microsoft.com/office/drawing/2014/main" id="{C29C43BB-14CD-4977-B034-333BB456BFD8}"/>
              </a:ext>
            </a:extLst>
          </p:cNvPr>
          <p:cNvSpPr/>
          <p:nvPr/>
        </p:nvSpPr>
        <p:spPr>
          <a:xfrm>
            <a:off x="6711145" y="1620438"/>
            <a:ext cx="3653685" cy="485366"/>
          </a:xfrm>
          <a:prstGeom prst="rect">
            <a:avLst/>
          </a:prstGeom>
          <a:solidFill>
            <a:srgbClr val="002060"/>
          </a:solidFill>
          <a:ln/>
          <a:effectLst/>
        </p:spPr>
        <p:style>
          <a:lnRef idx="0">
            <a:schemeClr val="dk1"/>
          </a:lnRef>
          <a:fillRef idx="3">
            <a:schemeClr val="dk1"/>
          </a:fillRef>
          <a:effectRef idx="3">
            <a:schemeClr val="dk1"/>
          </a:effectRef>
          <a:fontRef idx="minor">
            <a:schemeClr val="lt1"/>
          </a:fontRef>
        </p:style>
        <p:txBody>
          <a:bodyPr lIns="132920" tIns="66460" rIns="132920" bIns="66460" rtlCol="0" anchor="ctr"/>
          <a:lstStyle/>
          <a:p>
            <a:pPr algn="ctr"/>
            <a:r>
              <a:rPr lang="en-US" altLang="zh-TW" sz="2800" b="1">
                <a:latin typeface="Arial" panose="020B0604020202020204" pitchFamily="34" charset="0"/>
                <a:ea typeface="新細明體"/>
                <a:cs typeface="Arial" panose="020B0604020202020204" pitchFamily="34" charset="0"/>
              </a:rPr>
              <a:t>QTS 4.4.1 </a:t>
            </a:r>
            <a:endParaRPr lang="zh-TW" altLang="en-US" sz="2800" b="1">
              <a:latin typeface="Arial" panose="020B0604020202020204" pitchFamily="34" charset="0"/>
              <a:ea typeface="新細明體"/>
              <a:cs typeface="Arial" panose="020B0604020202020204" pitchFamily="34" charset="0"/>
            </a:endParaRPr>
          </a:p>
        </p:txBody>
      </p:sp>
      <p:pic>
        <p:nvPicPr>
          <p:cNvPr id="81" name="圖片 80" descr="一張含有 向量圖形 的圖片&#10;&#10;自動產生的描述">
            <a:extLst>
              <a:ext uri="{FF2B5EF4-FFF2-40B4-BE49-F238E27FC236}">
                <a16:creationId xmlns:a16="http://schemas.microsoft.com/office/drawing/2014/main" id="{C41C5491-F0E8-4136-8132-082E70F5E4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180148" y="1435693"/>
            <a:ext cx="1096752" cy="1096749"/>
          </a:xfrm>
          <a:prstGeom prst="roundRect">
            <a:avLst>
              <a:gd name="adj" fmla="val 23763"/>
            </a:avLst>
          </a:prstGeom>
          <a:ln w="28575">
            <a:noFill/>
          </a:ln>
          <a:effectLst>
            <a:glow rad="101600">
              <a:schemeClr val="accent5">
                <a:satMod val="175000"/>
                <a:alpha val="40000"/>
              </a:schemeClr>
            </a:glow>
          </a:effectLst>
        </p:spPr>
      </p:pic>
      <p:cxnSp>
        <p:nvCxnSpPr>
          <p:cNvPr id="82" name="直線單箭頭接點 81">
            <a:extLst>
              <a:ext uri="{FF2B5EF4-FFF2-40B4-BE49-F238E27FC236}">
                <a16:creationId xmlns:a16="http://schemas.microsoft.com/office/drawing/2014/main" id="{7D032572-A93A-4AF4-935C-82B830EADD8C}"/>
              </a:ext>
            </a:extLst>
          </p:cNvPr>
          <p:cNvCxnSpPr>
            <a:cxnSpLocks/>
          </p:cNvCxnSpPr>
          <p:nvPr/>
        </p:nvCxnSpPr>
        <p:spPr>
          <a:xfrm>
            <a:off x="9763415" y="2845228"/>
            <a:ext cx="700392" cy="710119"/>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83" name="矩形 82">
            <a:extLst>
              <a:ext uri="{FF2B5EF4-FFF2-40B4-BE49-F238E27FC236}">
                <a16:creationId xmlns:a16="http://schemas.microsoft.com/office/drawing/2014/main" id="{B2BF0762-B274-4E47-9AC4-8A56B1090EA6}"/>
              </a:ext>
            </a:extLst>
          </p:cNvPr>
          <p:cNvSpPr/>
          <p:nvPr/>
        </p:nvSpPr>
        <p:spPr>
          <a:xfrm>
            <a:off x="7057425" y="2154375"/>
            <a:ext cx="1388872" cy="1528326"/>
          </a:xfrm>
          <a:prstGeom prst="rect">
            <a:avLst/>
          </a:prstGeom>
          <a:solidFill>
            <a:srgbClr val="FFC000"/>
          </a:solidFill>
          <a:ln w="9525">
            <a:noFill/>
          </a:ln>
          <a:effectLst/>
        </p:spPr>
        <p:style>
          <a:lnRef idx="0">
            <a:schemeClr val="accent4"/>
          </a:lnRef>
          <a:fillRef idx="3">
            <a:schemeClr val="accent4"/>
          </a:fillRef>
          <a:effectRef idx="3">
            <a:schemeClr val="accent4"/>
          </a:effectRef>
          <a:fontRef idx="minor">
            <a:schemeClr val="lt1"/>
          </a:fontRef>
        </p:style>
        <p:txBody>
          <a:bodyPr lIns="132920" tIns="66460" rIns="132920" bIns="66460" rtlCol="0" anchor="ctr"/>
          <a:lstStyle/>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 Cloud</a:t>
            </a:r>
            <a:endParaRPr lang="en-US" altLang="zh-TW" sz="1200" kern="0">
              <a:solidFill>
                <a:schemeClr val="bg1"/>
              </a:solidFill>
              <a:latin typeface="Arial" panose="020B0604020202020204" pitchFamily="34" charset="0"/>
              <a:ea typeface="新細明體" panose="02020500000000000000" pitchFamily="18" charset="-120"/>
              <a:cs typeface="Arial" panose="020B0604020202020204" pitchFamily="34" charset="0"/>
            </a:endParaRPr>
          </a:p>
          <a:p>
            <a:pPr algn="ctr" defTabSz="1329202">
              <a:defRPr/>
            </a:pPr>
            <a:r>
              <a:rPr lang="en-US" altLang="zh-TW" sz="1200" kern="0">
                <a:solidFill>
                  <a:schemeClr val="bg1"/>
                </a:solidFill>
                <a:latin typeface="Arial" panose="020B0604020202020204" pitchFamily="34" charset="0"/>
                <a:ea typeface="新細明體"/>
                <a:cs typeface="Arial" panose="020B0604020202020204" pitchFamily="34" charset="0"/>
              </a:rPr>
              <a:t>LUN</a:t>
            </a:r>
          </a:p>
        </p:txBody>
      </p:sp>
      <p:sp>
        <p:nvSpPr>
          <p:cNvPr id="84" name="矩形 83">
            <a:extLst>
              <a:ext uri="{FF2B5EF4-FFF2-40B4-BE49-F238E27FC236}">
                <a16:creationId xmlns:a16="http://schemas.microsoft.com/office/drawing/2014/main" id="{CD8291A9-18BC-4709-8F70-F6793FF54BE2}"/>
              </a:ext>
            </a:extLst>
          </p:cNvPr>
          <p:cNvSpPr/>
          <p:nvPr/>
        </p:nvSpPr>
        <p:spPr>
          <a:xfrm>
            <a:off x="8428912" y="3845665"/>
            <a:ext cx="1284163" cy="1087934"/>
          </a:xfrm>
          <a:prstGeom prst="rect">
            <a:avLst/>
          </a:prstGeom>
          <a:solidFill>
            <a:srgbClr val="8AF5FA"/>
          </a:solidFill>
          <a:ln/>
          <a:effectLst/>
        </p:spPr>
        <p:style>
          <a:lnRef idx="0">
            <a:schemeClr val="accent1"/>
          </a:lnRef>
          <a:fillRef idx="3">
            <a:schemeClr val="accent1"/>
          </a:fillRef>
          <a:effectRef idx="3">
            <a:schemeClr val="accent1"/>
          </a:effectRef>
          <a:fontRef idx="minor">
            <a:schemeClr val="lt1"/>
          </a:fontRef>
        </p:style>
        <p:txBody>
          <a:bodyPr lIns="132920" tIns="66460" rIns="132920" bIns="66460" rtlCol="0" anchor="t"/>
          <a:lstStyle/>
          <a:p>
            <a:pPr lvl="0" defTabSz="1329202">
              <a:defRPr/>
            </a:pPr>
            <a:r>
              <a:rPr lang="en-US" altLang="zh-TW" sz="1100" kern="0">
                <a:solidFill>
                  <a:schemeClr val="bg1"/>
                </a:solidFill>
                <a:latin typeface="Arial" panose="020B0604020202020204" pitchFamily="34" charset="0"/>
                <a:ea typeface="新細明體"/>
                <a:cs typeface="Arial" panose="020B0604020202020204" pitchFamily="34" charset="0"/>
              </a:rPr>
              <a:t>Dedicate</a:t>
            </a:r>
            <a:r>
              <a:rPr lang="en-US" altLang="zh-TW" sz="1100" kern="0">
                <a:solidFill>
                  <a:schemeClr val="bg1"/>
                </a:solidFill>
                <a:latin typeface="Arial" panose="020B0604020202020204" pitchFamily="34" charset="0"/>
                <a:ea typeface="+mn-lt"/>
                <a:cs typeface="Arial" panose="020B0604020202020204" pitchFamily="34" charset="0"/>
              </a:rPr>
              <a:t> </a:t>
            </a:r>
            <a:r>
              <a:rPr lang="en-US" altLang="zh-TW" sz="1100" kern="0">
                <a:solidFill>
                  <a:schemeClr val="bg1"/>
                </a:solidFill>
                <a:latin typeface="Arial"/>
                <a:ea typeface="新細明體"/>
                <a:cs typeface="Arial"/>
              </a:rPr>
              <a:t>Local</a:t>
            </a:r>
          </a:p>
          <a:p>
            <a:pPr defTabSz="1329202">
              <a:defRPr/>
            </a:pPr>
            <a:r>
              <a:rPr lang="en-US" altLang="zh-TW" sz="1100" kern="0">
                <a:solidFill>
                  <a:schemeClr val="bg1"/>
                </a:solidFill>
                <a:latin typeface="Arial"/>
                <a:ea typeface="新細明體"/>
                <a:cs typeface="Arial"/>
              </a:rPr>
              <a:t>Stored </a:t>
            </a:r>
            <a:r>
              <a:rPr lang="en-US" altLang="zh-TW" sz="1100" kern="0">
                <a:solidFill>
                  <a:schemeClr val="bg1"/>
                </a:solidFill>
                <a:latin typeface="Arial"/>
                <a:ea typeface="+mn-lt"/>
                <a:cs typeface="Arial"/>
              </a:rPr>
              <a:t> </a:t>
            </a:r>
            <a:r>
              <a:rPr lang="en-US" altLang="zh-TW" sz="1100" kern="0">
                <a:solidFill>
                  <a:schemeClr val="bg1"/>
                </a:solidFill>
                <a:latin typeface="Arial" panose="020B0604020202020204" pitchFamily="34" charset="0"/>
                <a:ea typeface="新細明體"/>
                <a:cs typeface="Arial" panose="020B0604020202020204" pitchFamily="34" charset="0"/>
              </a:rPr>
              <a:t>Space</a:t>
            </a:r>
          </a:p>
          <a:p>
            <a:pPr defTabSz="1329202">
              <a:defRPr/>
            </a:pPr>
            <a:r>
              <a:rPr lang="en-US" altLang="zh-TW" sz="1100" kern="0">
                <a:solidFill>
                  <a:schemeClr val="bg1"/>
                </a:solidFill>
                <a:latin typeface="Arial"/>
                <a:ea typeface="新細明體"/>
                <a:cs typeface="Arial"/>
              </a:rPr>
              <a:t>(Local Stored mode)</a:t>
            </a:r>
          </a:p>
        </p:txBody>
      </p:sp>
      <p:sp>
        <p:nvSpPr>
          <p:cNvPr id="85" name="矩形 84">
            <a:extLst>
              <a:ext uri="{FF2B5EF4-FFF2-40B4-BE49-F238E27FC236}">
                <a16:creationId xmlns:a16="http://schemas.microsoft.com/office/drawing/2014/main" id="{3AED8053-4AB8-4EBD-B47E-65466F2C6950}"/>
              </a:ext>
            </a:extLst>
          </p:cNvPr>
          <p:cNvSpPr/>
          <p:nvPr/>
        </p:nvSpPr>
        <p:spPr>
          <a:xfrm>
            <a:off x="8451798" y="3250260"/>
            <a:ext cx="1249321" cy="425302"/>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86" name="矩形 85">
            <a:extLst>
              <a:ext uri="{FF2B5EF4-FFF2-40B4-BE49-F238E27FC236}">
                <a16:creationId xmlns:a16="http://schemas.microsoft.com/office/drawing/2014/main" id="{42FBD1D9-E443-44D6-8616-0AD8B0F8B9C2}"/>
              </a:ext>
            </a:extLst>
          </p:cNvPr>
          <p:cNvSpPr/>
          <p:nvPr/>
        </p:nvSpPr>
        <p:spPr>
          <a:xfrm>
            <a:off x="6738553" y="2155457"/>
            <a:ext cx="785800" cy="379381"/>
          </a:xfrm>
          <a:prstGeom prst="rect">
            <a:avLst/>
          </a:prstGeom>
          <a:solidFill>
            <a:schemeClr val="accent1">
              <a:lumMod val="40000"/>
              <a:lumOff val="60000"/>
            </a:schemeClr>
          </a:solidFill>
          <a:ln w="9525" cap="flat" cmpd="sng" algn="ctr">
            <a:noFill/>
            <a:prstDash val="solid"/>
          </a:ln>
          <a:effectLst/>
          <a:scene3d>
            <a:camera prst="orthographicFront"/>
            <a:lightRig rig="threePt" dir="t"/>
          </a:scene3d>
          <a:sp3d>
            <a:bevelT w="44450" h="38100"/>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Target</a:t>
            </a:r>
            <a:endParaRPr kumimoji="0" lang="zh-TW" altLang="en-US" sz="1100" i="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endParaRPr>
          </a:p>
        </p:txBody>
      </p:sp>
      <p:sp>
        <p:nvSpPr>
          <p:cNvPr id="87" name="矩形: 圓角 86">
            <a:extLst>
              <a:ext uri="{FF2B5EF4-FFF2-40B4-BE49-F238E27FC236}">
                <a16:creationId xmlns:a16="http://schemas.microsoft.com/office/drawing/2014/main" id="{58749315-B978-4EB5-A649-159718F1ED6C}"/>
              </a:ext>
            </a:extLst>
          </p:cNvPr>
          <p:cNvSpPr/>
          <p:nvPr/>
        </p:nvSpPr>
        <p:spPr>
          <a:xfrm>
            <a:off x="7052431" y="5839489"/>
            <a:ext cx="3049752" cy="417766"/>
          </a:xfrm>
          <a:prstGeom prst="roundRect">
            <a:avLst>
              <a:gd name="adj" fmla="val 6051"/>
            </a:avLst>
          </a:prstGeom>
          <a:solidFill>
            <a:srgbClr val="00B0F0"/>
          </a:solidFill>
          <a:ln w="3175">
            <a:noFill/>
          </a:ln>
          <a:scene3d>
            <a:camera prst="orthographicFront"/>
            <a:lightRig rig="threePt" dir="t"/>
          </a:scene3d>
          <a:sp3d contourW="12700">
            <a:bevelT w="50800" h="38100"/>
            <a:contourClr>
              <a:schemeClr val="accent6">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atin typeface="Arial" panose="020B0604020202020204" pitchFamily="34" charset="0"/>
              <a:cs typeface="Arial" panose="020B0604020202020204" pitchFamily="34" charset="0"/>
            </a:endParaRPr>
          </a:p>
        </p:txBody>
      </p:sp>
      <p:sp>
        <p:nvSpPr>
          <p:cNvPr id="88" name="矩形 87">
            <a:extLst>
              <a:ext uri="{FF2B5EF4-FFF2-40B4-BE49-F238E27FC236}">
                <a16:creationId xmlns:a16="http://schemas.microsoft.com/office/drawing/2014/main" id="{6B1DDE52-2803-4A54-AECF-96B76A16920C}"/>
              </a:ext>
            </a:extLst>
          </p:cNvPr>
          <p:cNvSpPr/>
          <p:nvPr/>
        </p:nvSpPr>
        <p:spPr>
          <a:xfrm>
            <a:off x="6783622" y="5912031"/>
            <a:ext cx="3534485" cy="346816"/>
          </a:xfrm>
          <a:prstGeom prst="rect">
            <a:avLst/>
          </a:prstGeom>
          <a:noFill/>
          <a:ln>
            <a:noFill/>
          </a:ln>
          <a:effectLst/>
          <a:scene3d>
            <a:camera prst="orthographicFront">
              <a:rot lat="0" lon="0" rev="0"/>
            </a:camera>
            <a:lightRig rig="threePt" dir="t">
              <a:rot lat="0" lon="0" rev="1200000"/>
            </a:lightRig>
          </a:scene3d>
          <a:sp3d/>
        </p:spPr>
        <p:txBody>
          <a:bodyPr lIns="132920" tIns="66460" rIns="132920" bIns="66460" rtlCol="0" anchor="ctr"/>
          <a:lstStyle/>
          <a:p>
            <a:pPr marL="0" marR="0" lvl="0" indent="0" algn="ctr" defTabSz="1329202" eaLnBrk="1" fontAlgn="auto" latinLnBrk="0" hangingPunct="1">
              <a:lnSpc>
                <a:spcPct val="100000"/>
              </a:lnSpc>
              <a:spcBef>
                <a:spcPts val="0"/>
              </a:spcBef>
              <a:spcAft>
                <a:spcPts val="0"/>
              </a:spcAft>
              <a:buClrTx/>
              <a:buSzTx/>
              <a:buFontTx/>
              <a:buNone/>
              <a:tabLst/>
              <a:defRPr/>
            </a:pPr>
            <a:r>
              <a:rPr kumimoji="0" lang="en-US" altLang="zh-TW" sz="1400" u="none" strike="noStrike" kern="0" cap="none" spc="0" normalizeH="0" baseline="0" noProof="0">
                <a:ln>
                  <a:noFill/>
                </a:ln>
                <a:solidFill>
                  <a:schemeClr val="bg1"/>
                </a:solidFill>
                <a:effectLst/>
                <a:uLnTx/>
                <a:uFillTx/>
                <a:latin typeface="Arial" panose="020B0604020202020204" pitchFamily="34" charset="0"/>
                <a:ea typeface="新細明體"/>
                <a:cs typeface="Arial" panose="020B0604020202020204" pitchFamily="34" charset="0"/>
              </a:rPr>
              <a:t>Local Disks/</a:t>
            </a:r>
            <a:r>
              <a:rPr lang="en-US" altLang="zh-TW" sz="1400" kern="0">
                <a:solidFill>
                  <a:schemeClr val="bg1"/>
                </a:solidFill>
                <a:latin typeface="Arial" panose="020B0604020202020204" pitchFamily="34" charset="0"/>
                <a:ea typeface="新細明體"/>
                <a:cs typeface="Arial" panose="020B0604020202020204" pitchFamily="34" charset="0"/>
              </a:rPr>
              <a:t>HDDs/SSDs</a:t>
            </a:r>
            <a:endParaRPr kumimoji="0" lang="zh-TW" altLang="en-US" sz="1400" u="none" strike="noStrike" kern="0" cap="none" spc="0" normalizeH="0" baseline="0" noProof="0">
              <a:ln>
                <a:noFill/>
              </a:ln>
              <a:solidFill>
                <a:schemeClr val="bg1"/>
              </a:solidFill>
              <a:effectLst/>
              <a:uLnTx/>
              <a:uFillTx/>
              <a:latin typeface="Arial" panose="020B0604020202020204" pitchFamily="34" charset="0"/>
              <a:ea typeface="新細明體" panose="02020500000000000000" pitchFamily="18" charset="-120"/>
              <a:cs typeface="Arial" panose="020B0604020202020204" pitchFamily="34" charset="0"/>
            </a:endParaRPr>
          </a:p>
        </p:txBody>
      </p:sp>
      <p:sp>
        <p:nvSpPr>
          <p:cNvPr id="89" name="矩形 88">
            <a:extLst>
              <a:ext uri="{FF2B5EF4-FFF2-40B4-BE49-F238E27FC236}">
                <a16:creationId xmlns:a16="http://schemas.microsoft.com/office/drawing/2014/main" id="{1F81948B-267A-4FB6-AED1-1F8A11E3AB74}"/>
              </a:ext>
            </a:extLst>
          </p:cNvPr>
          <p:cNvSpPr/>
          <p:nvPr/>
        </p:nvSpPr>
        <p:spPr>
          <a:xfrm>
            <a:off x="8425216" y="4933748"/>
            <a:ext cx="1287860" cy="460744"/>
          </a:xfrm>
          <a:prstGeom prst="rect">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a:latin typeface="Arial" panose="020B0604020202020204" pitchFamily="34" charset="0"/>
                <a:ea typeface="新細明體"/>
                <a:cs typeface="Arial" panose="020B0604020202020204" pitchFamily="34" charset="0"/>
              </a:rPr>
              <a:t>Snapshot</a:t>
            </a:r>
            <a:endParaRPr lang="zh-TW" altLang="en-US">
              <a:latin typeface="Arial" panose="020B0604020202020204" pitchFamily="34" charset="0"/>
              <a:cs typeface="Arial" panose="020B0604020202020204" pitchFamily="34" charset="0"/>
            </a:endParaRPr>
          </a:p>
        </p:txBody>
      </p:sp>
      <p:sp>
        <p:nvSpPr>
          <p:cNvPr id="90" name="矩形 89">
            <a:extLst>
              <a:ext uri="{FF2B5EF4-FFF2-40B4-BE49-F238E27FC236}">
                <a16:creationId xmlns:a16="http://schemas.microsoft.com/office/drawing/2014/main" id="{A1B38D5E-7669-497F-96AE-73658FD51BC9}"/>
              </a:ext>
            </a:extLst>
          </p:cNvPr>
          <p:cNvSpPr/>
          <p:nvPr/>
        </p:nvSpPr>
        <p:spPr>
          <a:xfrm>
            <a:off x="7756751" y="5491279"/>
            <a:ext cx="1309974" cy="307777"/>
          </a:xfrm>
          <a:prstGeom prst="rect">
            <a:avLst/>
          </a:prstGeom>
        </p:spPr>
        <p:txBody>
          <a:bodyPr wrap="none" anchor="t">
            <a:spAutoFit/>
          </a:bodyPr>
          <a:lstStyle/>
          <a:p>
            <a:pPr lvl="0" algn="ctr" defTabSz="1329202">
              <a:defRPr/>
            </a:pPr>
            <a:r>
              <a:rPr lang="en-US" altLang="zh-TW" sz="1400" kern="0">
                <a:solidFill>
                  <a:schemeClr val="bg1"/>
                </a:solidFill>
                <a:latin typeface="Arial" panose="020B0604020202020204" pitchFamily="34" charset="0"/>
                <a:ea typeface="新細明體"/>
                <a:cs typeface="Arial" panose="020B0604020202020204" pitchFamily="34" charset="0"/>
              </a:rPr>
              <a:t>Cache Engine</a:t>
            </a:r>
            <a:endParaRPr lang="zh-TW" altLang="en-US" sz="1400" kern="0">
              <a:solidFill>
                <a:schemeClr val="bg1"/>
              </a:solidFill>
              <a:latin typeface="Arial" panose="020B0604020202020204" pitchFamily="34" charset="0"/>
              <a:ea typeface="新細明體"/>
              <a:cs typeface="Arial" panose="020B0604020202020204" pitchFamily="34" charset="0"/>
            </a:endParaRPr>
          </a:p>
        </p:txBody>
      </p:sp>
      <p:sp>
        <p:nvSpPr>
          <p:cNvPr id="91" name="矩形 90">
            <a:extLst>
              <a:ext uri="{FF2B5EF4-FFF2-40B4-BE49-F238E27FC236}">
                <a16:creationId xmlns:a16="http://schemas.microsoft.com/office/drawing/2014/main" id="{A129C8D3-D401-422E-ACD9-00F253DCDB14}"/>
              </a:ext>
            </a:extLst>
          </p:cNvPr>
          <p:cNvSpPr/>
          <p:nvPr/>
        </p:nvSpPr>
        <p:spPr>
          <a:xfrm>
            <a:off x="10400120" y="2637404"/>
            <a:ext cx="1473480" cy="584775"/>
          </a:xfrm>
          <a:prstGeom prst="rect">
            <a:avLst/>
          </a:prstGeom>
        </p:spPr>
        <p:txBody>
          <a:bodyPr wrap="none" anchor="t">
            <a:spAutoFit/>
          </a:bodyPr>
          <a:lstStyle/>
          <a:p>
            <a:pPr algn="ctr"/>
            <a:r>
              <a:rPr lang="zh-TW" altLang="zh-TW" sz="1600">
                <a:latin typeface="Arial" panose="020B0604020202020204" pitchFamily="34" charset="0"/>
                <a:ea typeface="微軟正黑體"/>
                <a:cs typeface="Arial" panose="020B0604020202020204" pitchFamily="34" charset="0"/>
              </a:rPr>
              <a:t>Cloud object</a:t>
            </a:r>
            <a:endParaRPr lang="zh-TW" altLang="zh-TW" sz="1600">
              <a:latin typeface="Arial" panose="020B0604020202020204" pitchFamily="34" charset="0"/>
              <a:ea typeface="+mn-lt"/>
              <a:cs typeface="Arial" panose="020B0604020202020204" pitchFamily="34" charset="0"/>
            </a:endParaRPr>
          </a:p>
          <a:p>
            <a:pPr algn="ctr"/>
            <a:r>
              <a:rPr lang="zh-TW" altLang="zh-TW" sz="1600">
                <a:latin typeface="Arial"/>
                <a:ea typeface="微軟正黑體"/>
                <a:cs typeface="Arial"/>
              </a:rPr>
              <a:t>storage space</a:t>
            </a:r>
            <a:endParaRPr lang="en-US" altLang="zh-TW" sz="1600">
              <a:latin typeface="Arial"/>
              <a:ea typeface="+mn-lt"/>
              <a:cs typeface="Arial"/>
            </a:endParaRPr>
          </a:p>
        </p:txBody>
      </p:sp>
      <p:sp>
        <p:nvSpPr>
          <p:cNvPr id="92" name="左-右雙向箭號 240">
            <a:extLst>
              <a:ext uri="{FF2B5EF4-FFF2-40B4-BE49-F238E27FC236}">
                <a16:creationId xmlns:a16="http://schemas.microsoft.com/office/drawing/2014/main" id="{5A058EC4-2CCB-4101-AC0F-B4F2BAD035FA}"/>
              </a:ext>
            </a:extLst>
          </p:cNvPr>
          <p:cNvSpPr/>
          <p:nvPr/>
        </p:nvSpPr>
        <p:spPr>
          <a:xfrm>
            <a:off x="5517481" y="4376702"/>
            <a:ext cx="1469198" cy="477463"/>
          </a:xfrm>
          <a:prstGeom prst="leftRightArrow">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File Access</a:t>
            </a:r>
            <a:endParaRPr kumimoji="1" lang="zh-TW" altLang="en-US" sz="1050">
              <a:latin typeface="Arial" panose="020B0604020202020204" pitchFamily="34" charset="0"/>
              <a:cs typeface="Arial" panose="020B0604020202020204" pitchFamily="34" charset="0"/>
            </a:endParaRPr>
          </a:p>
        </p:txBody>
      </p:sp>
      <p:sp>
        <p:nvSpPr>
          <p:cNvPr id="93" name="左-右雙向箭號 240">
            <a:extLst>
              <a:ext uri="{FF2B5EF4-FFF2-40B4-BE49-F238E27FC236}">
                <a16:creationId xmlns:a16="http://schemas.microsoft.com/office/drawing/2014/main" id="{60906550-1F67-4685-BBB7-1631DECA1A59}"/>
              </a:ext>
            </a:extLst>
          </p:cNvPr>
          <p:cNvSpPr/>
          <p:nvPr/>
        </p:nvSpPr>
        <p:spPr>
          <a:xfrm>
            <a:off x="5517481" y="2416949"/>
            <a:ext cx="1469198" cy="477463"/>
          </a:xfrm>
          <a:prstGeom prst="leftRightArrow">
            <a:avLst/>
          </a:prstGeom>
          <a:solidFill>
            <a:schemeClr val="accent2"/>
          </a:solidFill>
          <a:ln>
            <a:noFill/>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en-US" altLang="zh-TW" sz="1050">
                <a:latin typeface="Arial" panose="020B0604020202020204" pitchFamily="34" charset="0"/>
                <a:cs typeface="Arial" panose="020B0604020202020204" pitchFamily="34" charset="0"/>
              </a:rPr>
              <a:t>Block Access</a:t>
            </a:r>
          </a:p>
        </p:txBody>
      </p:sp>
      <p:grpSp>
        <p:nvGrpSpPr>
          <p:cNvPr id="94" name="圖形 211">
            <a:extLst>
              <a:ext uri="{FF2B5EF4-FFF2-40B4-BE49-F238E27FC236}">
                <a16:creationId xmlns:a16="http://schemas.microsoft.com/office/drawing/2014/main" id="{41DAD30B-92FC-48BC-BD37-7718334B9C57}"/>
              </a:ext>
            </a:extLst>
          </p:cNvPr>
          <p:cNvGrpSpPr/>
          <p:nvPr/>
        </p:nvGrpSpPr>
        <p:grpSpPr>
          <a:xfrm>
            <a:off x="9199721" y="4441133"/>
            <a:ext cx="367176" cy="423479"/>
            <a:chOff x="6880167" y="2925402"/>
            <a:chExt cx="551412" cy="630183"/>
          </a:xfrm>
          <a:solidFill>
            <a:srgbClr val="002060"/>
          </a:solidFill>
        </p:grpSpPr>
        <p:sp>
          <p:nvSpPr>
            <p:cNvPr id="95" name="手繪多邊形: 圖案 94">
              <a:extLst>
                <a:ext uri="{FF2B5EF4-FFF2-40B4-BE49-F238E27FC236}">
                  <a16:creationId xmlns:a16="http://schemas.microsoft.com/office/drawing/2014/main" id="{3C0FA4B6-644D-4286-94E3-AA5ED7728028}"/>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rgbClr val="002060"/>
              </a:solidFill>
              <a:prstDash val="solid"/>
              <a:miter/>
            </a:ln>
          </p:spPr>
          <p:txBody>
            <a:bodyPr rtlCol="0" anchor="ctr"/>
            <a:lstStyle/>
            <a:p>
              <a:endParaRPr lang="zh-TW" altLang="en-US"/>
            </a:p>
          </p:txBody>
        </p:sp>
        <p:sp>
          <p:nvSpPr>
            <p:cNvPr id="96" name="手繪多邊形: 圖案 95">
              <a:extLst>
                <a:ext uri="{FF2B5EF4-FFF2-40B4-BE49-F238E27FC236}">
                  <a16:creationId xmlns:a16="http://schemas.microsoft.com/office/drawing/2014/main" id="{CE772B17-CF0A-4A56-A978-93B30B2F5DA8}"/>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rgbClr val="002060"/>
              </a:solidFill>
              <a:prstDash val="solid"/>
              <a:miter/>
            </a:ln>
          </p:spPr>
          <p:txBody>
            <a:bodyPr rtlCol="0" anchor="ctr"/>
            <a:lstStyle/>
            <a:p>
              <a:endParaRPr lang="zh-TW" altLang="en-US"/>
            </a:p>
          </p:txBody>
        </p:sp>
        <p:sp>
          <p:nvSpPr>
            <p:cNvPr id="97" name="手繪多邊形: 圖案 96">
              <a:extLst>
                <a:ext uri="{FF2B5EF4-FFF2-40B4-BE49-F238E27FC236}">
                  <a16:creationId xmlns:a16="http://schemas.microsoft.com/office/drawing/2014/main" id="{267EC135-85FE-47B0-B59B-78366A258847}"/>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rgbClr val="002060"/>
              </a:solidFill>
              <a:prstDash val="solid"/>
              <a:miter/>
            </a:ln>
          </p:spPr>
          <p:txBody>
            <a:bodyPr rtlCol="0" anchor="ctr"/>
            <a:lstStyle/>
            <a:p>
              <a:endParaRPr lang="zh-TW" altLang="en-US"/>
            </a:p>
          </p:txBody>
        </p:sp>
      </p:grpSp>
      <p:cxnSp>
        <p:nvCxnSpPr>
          <p:cNvPr id="98" name="直線單箭頭接點 97">
            <a:extLst>
              <a:ext uri="{FF2B5EF4-FFF2-40B4-BE49-F238E27FC236}">
                <a16:creationId xmlns:a16="http://schemas.microsoft.com/office/drawing/2014/main" id="{CE689E50-4636-47F3-8C78-B1F7B887B7D9}"/>
              </a:ext>
            </a:extLst>
          </p:cNvPr>
          <p:cNvCxnSpPr>
            <a:cxnSpLocks/>
          </p:cNvCxnSpPr>
          <p:nvPr/>
        </p:nvCxnSpPr>
        <p:spPr>
          <a:xfrm flipV="1">
            <a:off x="9695321" y="3975242"/>
            <a:ext cx="749030" cy="603114"/>
          </a:xfrm>
          <a:prstGeom prst="straightConnector1">
            <a:avLst/>
          </a:prstGeom>
          <a:ln w="76200">
            <a:solidFill>
              <a:srgbClr val="FFC000"/>
            </a:solidFill>
            <a:headEnd type="triangle"/>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99" name="群組 98">
            <a:extLst>
              <a:ext uri="{FF2B5EF4-FFF2-40B4-BE49-F238E27FC236}">
                <a16:creationId xmlns:a16="http://schemas.microsoft.com/office/drawing/2014/main" id="{C50E3038-BF24-41CC-835B-34B2CF0974D2}"/>
              </a:ext>
            </a:extLst>
          </p:cNvPr>
          <p:cNvGrpSpPr/>
          <p:nvPr/>
        </p:nvGrpSpPr>
        <p:grpSpPr>
          <a:xfrm>
            <a:off x="10440697" y="3275400"/>
            <a:ext cx="1449998" cy="1011720"/>
            <a:chOff x="6134382" y="1540701"/>
            <a:chExt cx="4347102" cy="3033140"/>
          </a:xfrm>
        </p:grpSpPr>
        <p:grpSp>
          <p:nvGrpSpPr>
            <p:cNvPr id="100" name="群組 99">
              <a:extLst>
                <a:ext uri="{FF2B5EF4-FFF2-40B4-BE49-F238E27FC236}">
                  <a16:creationId xmlns:a16="http://schemas.microsoft.com/office/drawing/2014/main" id="{1031CFE4-3843-4BB3-AF83-7EEF00F70B66}"/>
                </a:ext>
              </a:extLst>
            </p:cNvPr>
            <p:cNvGrpSpPr/>
            <p:nvPr/>
          </p:nvGrpSpPr>
          <p:grpSpPr>
            <a:xfrm>
              <a:off x="6134382" y="1540701"/>
              <a:ext cx="4347102" cy="3013137"/>
              <a:chOff x="2426218" y="335742"/>
              <a:chExt cx="7276477" cy="5043588"/>
            </a:xfrm>
          </p:grpSpPr>
          <p:pic>
            <p:nvPicPr>
              <p:cNvPr id="104" name="圖形 103">
                <a:extLst>
                  <a:ext uri="{FF2B5EF4-FFF2-40B4-BE49-F238E27FC236}">
                    <a16:creationId xmlns:a16="http://schemas.microsoft.com/office/drawing/2014/main" id="{FCE5C96F-A171-4A05-8C85-9598B3FC10D5}"/>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7477" y="335742"/>
                <a:ext cx="6258560" cy="4326014"/>
              </a:xfrm>
              <a:prstGeom prst="rect">
                <a:avLst/>
              </a:prstGeom>
            </p:spPr>
          </p:pic>
          <p:sp>
            <p:nvSpPr>
              <p:cNvPr id="105" name="矩形 104">
                <a:extLst>
                  <a:ext uri="{FF2B5EF4-FFF2-40B4-BE49-F238E27FC236}">
                    <a16:creationId xmlns:a16="http://schemas.microsoft.com/office/drawing/2014/main" id="{1D1CDACD-B163-45EE-A282-B73D677B57A3}"/>
                  </a:ext>
                </a:extLst>
              </p:cNvPr>
              <p:cNvSpPr/>
              <p:nvPr/>
            </p:nvSpPr>
            <p:spPr>
              <a:xfrm>
                <a:off x="549923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矩形 105">
                <a:extLst>
                  <a:ext uri="{FF2B5EF4-FFF2-40B4-BE49-F238E27FC236}">
                    <a16:creationId xmlns:a16="http://schemas.microsoft.com/office/drawing/2014/main" id="{8C136840-FC80-4863-8526-21EF1614663D}"/>
                  </a:ext>
                </a:extLst>
              </p:cNvPr>
              <p:cNvSpPr/>
              <p:nvPr/>
            </p:nvSpPr>
            <p:spPr>
              <a:xfrm>
                <a:off x="59462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矩形 106">
                <a:extLst>
                  <a:ext uri="{FF2B5EF4-FFF2-40B4-BE49-F238E27FC236}">
                    <a16:creationId xmlns:a16="http://schemas.microsoft.com/office/drawing/2014/main" id="{04772FCF-B6A0-42CB-B2CC-74041EDD3C3F}"/>
                  </a:ext>
                </a:extLst>
              </p:cNvPr>
              <p:cNvSpPr/>
              <p:nvPr/>
            </p:nvSpPr>
            <p:spPr>
              <a:xfrm>
                <a:off x="6403477" y="3905909"/>
                <a:ext cx="243840" cy="243840"/>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08" name="群組 107">
                <a:extLst>
                  <a:ext uri="{FF2B5EF4-FFF2-40B4-BE49-F238E27FC236}">
                    <a16:creationId xmlns:a16="http://schemas.microsoft.com/office/drawing/2014/main" id="{D72205CE-6E78-4AA4-BE2B-8DDF126AA7FF}"/>
                  </a:ext>
                </a:extLst>
              </p:cNvPr>
              <p:cNvGrpSpPr/>
              <p:nvPr/>
            </p:nvGrpSpPr>
            <p:grpSpPr>
              <a:xfrm>
                <a:off x="2426218" y="4123037"/>
                <a:ext cx="1071485" cy="1071480"/>
                <a:chOff x="551616" y="5265594"/>
                <a:chExt cx="222492" cy="222491"/>
              </a:xfrm>
            </p:grpSpPr>
            <p:sp>
              <p:nvSpPr>
                <p:cNvPr id="135" name="手繪多邊形: 圖案 134">
                  <a:extLst>
                    <a:ext uri="{FF2B5EF4-FFF2-40B4-BE49-F238E27FC236}">
                      <a16:creationId xmlns:a16="http://schemas.microsoft.com/office/drawing/2014/main" id="{8E2721DE-91B7-4887-AC25-ECA1FD11DFC0}"/>
                    </a:ext>
                  </a:extLst>
                </p:cNvPr>
                <p:cNvSpPr/>
                <p:nvPr/>
              </p:nvSpPr>
              <p:spPr>
                <a:xfrm>
                  <a:off x="731494"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36" name="手繪多邊形: 圖案 135">
                  <a:extLst>
                    <a:ext uri="{FF2B5EF4-FFF2-40B4-BE49-F238E27FC236}">
                      <a16:creationId xmlns:a16="http://schemas.microsoft.com/office/drawing/2014/main" id="{404406F7-98E9-4DFF-BF11-9AEF4BD9EAFA}"/>
                    </a:ext>
                  </a:extLst>
                </p:cNvPr>
                <p:cNvSpPr/>
                <p:nvPr/>
              </p:nvSpPr>
              <p:spPr>
                <a:xfrm>
                  <a:off x="64157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37" name="手繪多邊形: 圖案 136">
                  <a:extLst>
                    <a:ext uri="{FF2B5EF4-FFF2-40B4-BE49-F238E27FC236}">
                      <a16:creationId xmlns:a16="http://schemas.microsoft.com/office/drawing/2014/main" id="{287C9598-9B29-4E6B-A2C6-9419B4F1C038}"/>
                    </a:ext>
                  </a:extLst>
                </p:cNvPr>
                <p:cNvSpPr/>
                <p:nvPr/>
              </p:nvSpPr>
              <p:spPr>
                <a:xfrm>
                  <a:off x="731494" y="5355509"/>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38" name="手繪多邊形: 圖案 137">
                  <a:extLst>
                    <a:ext uri="{FF2B5EF4-FFF2-40B4-BE49-F238E27FC236}">
                      <a16:creationId xmlns:a16="http://schemas.microsoft.com/office/drawing/2014/main" id="{2EDE4CCD-4DE6-487A-A5A6-417070D6DFD7}"/>
                    </a:ext>
                  </a:extLst>
                </p:cNvPr>
                <p:cNvSpPr/>
                <p:nvPr/>
              </p:nvSpPr>
              <p:spPr>
                <a:xfrm>
                  <a:off x="64157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39" name="手繪多邊形: 圖案 138">
                  <a:extLst>
                    <a:ext uri="{FF2B5EF4-FFF2-40B4-BE49-F238E27FC236}">
                      <a16:creationId xmlns:a16="http://schemas.microsoft.com/office/drawing/2014/main" id="{3862C74E-1456-4F8E-AE10-832D0ED97824}"/>
                    </a:ext>
                  </a:extLst>
                </p:cNvPr>
                <p:cNvSpPr/>
                <p:nvPr/>
              </p:nvSpPr>
              <p:spPr>
                <a:xfrm>
                  <a:off x="731494" y="5445471"/>
                  <a:ext cx="42614" cy="42614"/>
                </a:xfrm>
                <a:custGeom>
                  <a:avLst/>
                  <a:gdLst>
                    <a:gd name="connsiteX0" fmla="*/ 0 w 85725"/>
                    <a:gd name="connsiteY0" fmla="*/ 0 h 85725"/>
                    <a:gd name="connsiteX1" fmla="*/ 90488 w 85725"/>
                    <a:gd name="connsiteY1" fmla="*/ 0 h 85725"/>
                    <a:gd name="connsiteX2" fmla="*/ 90488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40" name="手繪多邊形: 圖案 139">
                  <a:extLst>
                    <a:ext uri="{FF2B5EF4-FFF2-40B4-BE49-F238E27FC236}">
                      <a16:creationId xmlns:a16="http://schemas.microsoft.com/office/drawing/2014/main" id="{D0CD6067-ED5B-46CD-8EE6-B87A987FD42C}"/>
                    </a:ext>
                  </a:extLst>
                </p:cNvPr>
                <p:cNvSpPr/>
                <p:nvPr/>
              </p:nvSpPr>
              <p:spPr>
                <a:xfrm>
                  <a:off x="551616" y="5265594"/>
                  <a:ext cx="42614" cy="42614"/>
                </a:xfrm>
                <a:custGeom>
                  <a:avLst/>
                  <a:gdLst>
                    <a:gd name="connsiteX0" fmla="*/ 0 w 85725"/>
                    <a:gd name="connsiteY0" fmla="*/ 0 h 85725"/>
                    <a:gd name="connsiteX1" fmla="*/ 90488 w 85725"/>
                    <a:gd name="connsiteY1" fmla="*/ 0 h 85725"/>
                    <a:gd name="connsiteX2" fmla="*/ 90488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8" y="0"/>
                      </a:lnTo>
                      <a:lnTo>
                        <a:pt x="90488"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nvGrpSpPr>
              <p:cNvPr id="109" name="群組 108">
                <a:extLst>
                  <a:ext uri="{FF2B5EF4-FFF2-40B4-BE49-F238E27FC236}">
                    <a16:creationId xmlns:a16="http://schemas.microsoft.com/office/drawing/2014/main" id="{E323E926-C423-4831-AC2C-F8630B632498}"/>
                  </a:ext>
                </a:extLst>
              </p:cNvPr>
              <p:cNvGrpSpPr/>
              <p:nvPr/>
            </p:nvGrpSpPr>
            <p:grpSpPr>
              <a:xfrm>
                <a:off x="8614059" y="4290924"/>
                <a:ext cx="1088636" cy="1088406"/>
                <a:chOff x="1385335" y="5265594"/>
                <a:chExt cx="222540" cy="222492"/>
              </a:xfrm>
            </p:grpSpPr>
            <p:sp>
              <p:nvSpPr>
                <p:cNvPr id="110" name="手繪多邊形: 圖案 109">
                  <a:extLst>
                    <a:ext uri="{FF2B5EF4-FFF2-40B4-BE49-F238E27FC236}">
                      <a16:creationId xmlns:a16="http://schemas.microsoft.com/office/drawing/2014/main" id="{60A55183-4784-4C28-ABD4-41CEEE761A13}"/>
                    </a:ext>
                  </a:extLst>
                </p:cNvPr>
                <p:cNvSpPr/>
                <p:nvPr/>
              </p:nvSpPr>
              <p:spPr>
                <a:xfrm>
                  <a:off x="1385335"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30" name="手繪多邊形: 圖案 129">
                  <a:extLst>
                    <a:ext uri="{FF2B5EF4-FFF2-40B4-BE49-F238E27FC236}">
                      <a16:creationId xmlns:a16="http://schemas.microsoft.com/office/drawing/2014/main" id="{F3D7B921-DA04-4A78-A284-4C6D8A242030}"/>
                    </a:ext>
                  </a:extLst>
                </p:cNvPr>
                <p:cNvSpPr/>
                <p:nvPr/>
              </p:nvSpPr>
              <p:spPr>
                <a:xfrm>
                  <a:off x="1475298"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sp>
              <p:nvSpPr>
                <p:cNvPr id="131" name="手繪多邊形: 圖案 130">
                  <a:extLst>
                    <a:ext uri="{FF2B5EF4-FFF2-40B4-BE49-F238E27FC236}">
                      <a16:creationId xmlns:a16="http://schemas.microsoft.com/office/drawing/2014/main" id="{CAEEF21C-A73D-4351-A42C-C25C8ADE8003}"/>
                    </a:ext>
                  </a:extLst>
                </p:cNvPr>
                <p:cNvSpPr/>
                <p:nvPr/>
              </p:nvSpPr>
              <p:spPr>
                <a:xfrm>
                  <a:off x="1385335"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32" name="手繪多邊形: 圖案 131">
                  <a:extLst>
                    <a:ext uri="{FF2B5EF4-FFF2-40B4-BE49-F238E27FC236}">
                      <a16:creationId xmlns:a16="http://schemas.microsoft.com/office/drawing/2014/main" id="{EC9FCB89-1C94-4FBD-AB7A-4FAC0059465C}"/>
                    </a:ext>
                  </a:extLst>
                </p:cNvPr>
                <p:cNvSpPr/>
                <p:nvPr/>
              </p:nvSpPr>
              <p:spPr>
                <a:xfrm>
                  <a:off x="1475298" y="5355509"/>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33" name="手繪多邊形: 圖案 132">
                  <a:extLst>
                    <a:ext uri="{FF2B5EF4-FFF2-40B4-BE49-F238E27FC236}">
                      <a16:creationId xmlns:a16="http://schemas.microsoft.com/office/drawing/2014/main" id="{F87C3A59-70F9-4022-B542-82A198E5E94B}"/>
                    </a:ext>
                  </a:extLst>
                </p:cNvPr>
                <p:cNvSpPr/>
                <p:nvPr/>
              </p:nvSpPr>
              <p:spPr>
                <a:xfrm>
                  <a:off x="1385335" y="5445472"/>
                  <a:ext cx="42614" cy="42614"/>
                </a:xfrm>
                <a:custGeom>
                  <a:avLst/>
                  <a:gdLst>
                    <a:gd name="connsiteX0" fmla="*/ 0 w 85725"/>
                    <a:gd name="connsiteY0" fmla="*/ 0 h 85725"/>
                    <a:gd name="connsiteX1" fmla="*/ 90487 w 85725"/>
                    <a:gd name="connsiteY1" fmla="*/ 0 h 85725"/>
                    <a:gd name="connsiteX2" fmla="*/ 90487 w 85725"/>
                    <a:gd name="connsiteY2" fmla="*/ 90488 h 85725"/>
                    <a:gd name="connsiteX3" fmla="*/ 0 w 85725"/>
                    <a:gd name="connsiteY3" fmla="*/ 90488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8"/>
                      </a:lnTo>
                      <a:lnTo>
                        <a:pt x="0" y="90488"/>
                      </a:lnTo>
                      <a:close/>
                    </a:path>
                  </a:pathLst>
                </a:custGeom>
                <a:solidFill>
                  <a:srgbClr val="FFFFFF"/>
                </a:solidFill>
                <a:ln w="9525" cap="flat">
                  <a:noFill/>
                  <a:prstDash val="solid"/>
                  <a:miter/>
                </a:ln>
              </p:spPr>
              <p:txBody>
                <a:bodyPr rtlCol="0" anchor="ctr"/>
                <a:lstStyle/>
                <a:p>
                  <a:endParaRPr lang="zh-TW" altLang="en-US"/>
                </a:p>
              </p:txBody>
            </p:sp>
            <p:sp>
              <p:nvSpPr>
                <p:cNvPr id="134" name="手繪多邊形: 圖案 133">
                  <a:extLst>
                    <a:ext uri="{FF2B5EF4-FFF2-40B4-BE49-F238E27FC236}">
                      <a16:creationId xmlns:a16="http://schemas.microsoft.com/office/drawing/2014/main" id="{061DD98E-C3E5-4D35-937D-0676BAF7F036}"/>
                    </a:ext>
                  </a:extLst>
                </p:cNvPr>
                <p:cNvSpPr/>
                <p:nvPr/>
              </p:nvSpPr>
              <p:spPr>
                <a:xfrm>
                  <a:off x="1565261" y="5265594"/>
                  <a:ext cx="42614" cy="42614"/>
                </a:xfrm>
                <a:custGeom>
                  <a:avLst/>
                  <a:gdLst>
                    <a:gd name="connsiteX0" fmla="*/ 0 w 85725"/>
                    <a:gd name="connsiteY0" fmla="*/ 0 h 85725"/>
                    <a:gd name="connsiteX1" fmla="*/ 90487 w 85725"/>
                    <a:gd name="connsiteY1" fmla="*/ 0 h 85725"/>
                    <a:gd name="connsiteX2" fmla="*/ 90487 w 85725"/>
                    <a:gd name="connsiteY2" fmla="*/ 90487 h 85725"/>
                    <a:gd name="connsiteX3" fmla="*/ 0 w 85725"/>
                    <a:gd name="connsiteY3" fmla="*/ 90487 h 85725"/>
                  </a:gdLst>
                  <a:ahLst/>
                  <a:cxnLst>
                    <a:cxn ang="0">
                      <a:pos x="connsiteX0" y="connsiteY0"/>
                    </a:cxn>
                    <a:cxn ang="0">
                      <a:pos x="connsiteX1" y="connsiteY1"/>
                    </a:cxn>
                    <a:cxn ang="0">
                      <a:pos x="connsiteX2" y="connsiteY2"/>
                    </a:cxn>
                    <a:cxn ang="0">
                      <a:pos x="connsiteX3" y="connsiteY3"/>
                    </a:cxn>
                  </a:cxnLst>
                  <a:rect l="l" t="t" r="r" b="b"/>
                  <a:pathLst>
                    <a:path w="85725" h="85725">
                      <a:moveTo>
                        <a:pt x="0" y="0"/>
                      </a:moveTo>
                      <a:lnTo>
                        <a:pt x="90487" y="0"/>
                      </a:lnTo>
                      <a:lnTo>
                        <a:pt x="90487" y="90487"/>
                      </a:lnTo>
                      <a:lnTo>
                        <a:pt x="0" y="90487"/>
                      </a:lnTo>
                      <a:close/>
                    </a:path>
                  </a:pathLst>
                </a:custGeom>
                <a:solidFill>
                  <a:srgbClr val="FFFFFF"/>
                </a:solidFill>
                <a:ln w="9525" cap="flat">
                  <a:noFill/>
                  <a:prstDash val="solid"/>
                  <a:miter/>
                </a:ln>
              </p:spPr>
              <p:txBody>
                <a:bodyPr rtlCol="0" anchor="ctr"/>
                <a:lstStyle/>
                <a:p>
                  <a:endParaRPr lang="zh-TW" altLang="en-US"/>
                </a:p>
              </p:txBody>
            </p:sp>
          </p:grpSp>
        </p:grpSp>
        <p:sp>
          <p:nvSpPr>
            <p:cNvPr id="101" name="矩形 100">
              <a:extLst>
                <a:ext uri="{FF2B5EF4-FFF2-40B4-BE49-F238E27FC236}">
                  <a16:creationId xmlns:a16="http://schemas.microsoft.com/office/drawing/2014/main" id="{1B46146E-008E-44CD-A3FB-845CC48C1B7D}"/>
                </a:ext>
              </a:extLst>
            </p:cNvPr>
            <p:cNvSpPr/>
            <p:nvPr/>
          </p:nvSpPr>
          <p:spPr>
            <a:xfrm>
              <a:off x="7019442"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矩形 101">
              <a:extLst>
                <a:ext uri="{FF2B5EF4-FFF2-40B4-BE49-F238E27FC236}">
                  <a16:creationId xmlns:a16="http://schemas.microsoft.com/office/drawing/2014/main" id="{7D4B1BD7-5189-45B0-8754-71BFB75E90B6}"/>
                </a:ext>
              </a:extLst>
            </p:cNvPr>
            <p:cNvSpPr/>
            <p:nvPr/>
          </p:nvSpPr>
          <p:spPr>
            <a:xfrm>
              <a:off x="80772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a:extLst>
                <a:ext uri="{FF2B5EF4-FFF2-40B4-BE49-F238E27FC236}">
                  <a16:creationId xmlns:a16="http://schemas.microsoft.com/office/drawing/2014/main" id="{B4857DE4-E9D3-4F76-AB48-0615007F31D1}"/>
                </a:ext>
              </a:extLst>
            </p:cNvPr>
            <p:cNvSpPr/>
            <p:nvPr/>
          </p:nvSpPr>
          <p:spPr>
            <a:xfrm>
              <a:off x="9067800" y="4125683"/>
              <a:ext cx="448158" cy="448158"/>
            </a:xfrm>
            <a:prstGeom prst="rect">
              <a:avLst/>
            </a:prstGeom>
            <a:solidFill>
              <a:schemeClr val="tx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1" name="圖形 211">
            <a:extLst>
              <a:ext uri="{FF2B5EF4-FFF2-40B4-BE49-F238E27FC236}">
                <a16:creationId xmlns:a16="http://schemas.microsoft.com/office/drawing/2014/main" id="{662DEBC4-170D-4031-A08D-F8BCC031C880}"/>
              </a:ext>
            </a:extLst>
          </p:cNvPr>
          <p:cNvGrpSpPr/>
          <p:nvPr/>
        </p:nvGrpSpPr>
        <p:grpSpPr>
          <a:xfrm>
            <a:off x="11163016" y="3638054"/>
            <a:ext cx="229360" cy="280146"/>
            <a:chOff x="6880167" y="2925402"/>
            <a:chExt cx="551412" cy="630183"/>
          </a:xfrm>
          <a:solidFill>
            <a:schemeClr val="tx1"/>
          </a:solidFill>
        </p:grpSpPr>
        <p:sp>
          <p:nvSpPr>
            <p:cNvPr id="142" name="手繪多邊形: 圖案 141">
              <a:extLst>
                <a:ext uri="{FF2B5EF4-FFF2-40B4-BE49-F238E27FC236}">
                  <a16:creationId xmlns:a16="http://schemas.microsoft.com/office/drawing/2014/main" id="{EE1B6737-862C-4D87-A218-40ED42610C62}"/>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43" name="手繪多邊形: 圖案 142">
              <a:extLst>
                <a:ext uri="{FF2B5EF4-FFF2-40B4-BE49-F238E27FC236}">
                  <a16:creationId xmlns:a16="http://schemas.microsoft.com/office/drawing/2014/main" id="{512252C0-43B4-4A20-A8E4-D0705B97B063}"/>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44" name="手繪多邊形: 圖案 143">
              <a:extLst>
                <a:ext uri="{FF2B5EF4-FFF2-40B4-BE49-F238E27FC236}">
                  <a16:creationId xmlns:a16="http://schemas.microsoft.com/office/drawing/2014/main" id="{7A491BD6-9766-4B7A-B60D-388D2F50EE1B}"/>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grpSp>
        <p:nvGrpSpPr>
          <p:cNvPr id="145" name="圖形 211">
            <a:extLst>
              <a:ext uri="{FF2B5EF4-FFF2-40B4-BE49-F238E27FC236}">
                <a16:creationId xmlns:a16="http://schemas.microsoft.com/office/drawing/2014/main" id="{9533E460-F517-4C0E-A584-F8E0C92EBE76}"/>
              </a:ext>
            </a:extLst>
          </p:cNvPr>
          <p:cNvGrpSpPr/>
          <p:nvPr/>
        </p:nvGrpSpPr>
        <p:grpSpPr>
          <a:xfrm>
            <a:off x="10879115" y="3638054"/>
            <a:ext cx="229360" cy="280146"/>
            <a:chOff x="6880167" y="2925402"/>
            <a:chExt cx="551412" cy="630183"/>
          </a:xfrm>
          <a:solidFill>
            <a:schemeClr val="tx1"/>
          </a:solidFill>
        </p:grpSpPr>
        <p:sp>
          <p:nvSpPr>
            <p:cNvPr id="146" name="手繪多邊形: 圖案 145">
              <a:extLst>
                <a:ext uri="{FF2B5EF4-FFF2-40B4-BE49-F238E27FC236}">
                  <a16:creationId xmlns:a16="http://schemas.microsoft.com/office/drawing/2014/main" id="{04E23BAE-51BA-44CE-9D97-912333DF7417}"/>
                </a:ext>
              </a:extLst>
            </p:cNvPr>
            <p:cNvSpPr/>
            <p:nvPr/>
          </p:nvSpPr>
          <p:spPr>
            <a:xfrm>
              <a:off x="6880167" y="2925402"/>
              <a:ext cx="551412" cy="630183"/>
            </a:xfrm>
            <a:custGeom>
              <a:avLst/>
              <a:gdLst>
                <a:gd name="connsiteX0" fmla="*/ 278294 w 551412"/>
                <a:gd name="connsiteY0" fmla="*/ 636935 h 630182"/>
                <a:gd name="connsiteX1" fmla="*/ 0 w 551412"/>
                <a:gd name="connsiteY1" fmla="*/ 536443 h 630182"/>
                <a:gd name="connsiteX2" fmla="*/ 0 w 551412"/>
                <a:gd name="connsiteY2" fmla="*/ 77873 h 630182"/>
                <a:gd name="connsiteX3" fmla="*/ 278294 w 551412"/>
                <a:gd name="connsiteY3" fmla="*/ 0 h 630182"/>
                <a:gd name="connsiteX4" fmla="*/ 556589 w 551412"/>
                <a:gd name="connsiteY4" fmla="*/ 77873 h 630182"/>
                <a:gd name="connsiteX5" fmla="*/ 556589 w 551412"/>
                <a:gd name="connsiteY5" fmla="*/ 536443 h 630182"/>
                <a:gd name="connsiteX6" fmla="*/ 278294 w 551412"/>
                <a:gd name="connsiteY6" fmla="*/ 636935 h 630182"/>
                <a:gd name="connsiteX7" fmla="*/ 22507 w 551412"/>
                <a:gd name="connsiteY7" fmla="*/ 110732 h 630182"/>
                <a:gd name="connsiteX8" fmla="*/ 22507 w 551412"/>
                <a:gd name="connsiteY8" fmla="*/ 536556 h 630182"/>
                <a:gd name="connsiteX9" fmla="*/ 278294 w 551412"/>
                <a:gd name="connsiteY9" fmla="*/ 614428 h 630182"/>
                <a:gd name="connsiteX10" fmla="*/ 534082 w 551412"/>
                <a:gd name="connsiteY10" fmla="*/ 536556 h 630182"/>
                <a:gd name="connsiteX11" fmla="*/ 534082 w 551412"/>
                <a:gd name="connsiteY11" fmla="*/ 110732 h 630182"/>
                <a:gd name="connsiteX12" fmla="*/ 278294 w 551412"/>
                <a:gd name="connsiteY12" fmla="*/ 155858 h 630182"/>
                <a:gd name="connsiteX13" fmla="*/ 22507 w 551412"/>
                <a:gd name="connsiteY13" fmla="*/ 110732 h 630182"/>
                <a:gd name="connsiteX14" fmla="*/ 278294 w 551412"/>
                <a:gd name="connsiteY14" fmla="*/ 22507 h 630182"/>
                <a:gd name="connsiteX15" fmla="*/ 22507 w 551412"/>
                <a:gd name="connsiteY15" fmla="*/ 77873 h 630182"/>
                <a:gd name="connsiteX16" fmla="*/ 278294 w 551412"/>
                <a:gd name="connsiteY16" fmla="*/ 133239 h 630182"/>
                <a:gd name="connsiteX17" fmla="*/ 534082 w 551412"/>
                <a:gd name="connsiteY17" fmla="*/ 77873 h 630182"/>
                <a:gd name="connsiteX18" fmla="*/ 278294 w 551412"/>
                <a:gd name="connsiteY18" fmla="*/ 22507 h 63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1412" h="630182">
                  <a:moveTo>
                    <a:pt x="278294" y="636935"/>
                  </a:moveTo>
                  <a:cubicBezTo>
                    <a:pt x="137853" y="636935"/>
                    <a:pt x="0" y="587195"/>
                    <a:pt x="0" y="536443"/>
                  </a:cubicBezTo>
                  <a:lnTo>
                    <a:pt x="0" y="77873"/>
                  </a:lnTo>
                  <a:cubicBezTo>
                    <a:pt x="0" y="26783"/>
                    <a:pt x="139991" y="0"/>
                    <a:pt x="278294" y="0"/>
                  </a:cubicBezTo>
                  <a:cubicBezTo>
                    <a:pt x="416597" y="0"/>
                    <a:pt x="556589" y="26783"/>
                    <a:pt x="556589" y="77873"/>
                  </a:cubicBezTo>
                  <a:lnTo>
                    <a:pt x="556589" y="536443"/>
                  </a:lnTo>
                  <a:cubicBezTo>
                    <a:pt x="556589" y="587195"/>
                    <a:pt x="418736" y="636935"/>
                    <a:pt x="278294" y="636935"/>
                  </a:cubicBezTo>
                  <a:close/>
                  <a:moveTo>
                    <a:pt x="22507" y="110732"/>
                  </a:moveTo>
                  <a:lnTo>
                    <a:pt x="22507" y="536556"/>
                  </a:lnTo>
                  <a:cubicBezTo>
                    <a:pt x="22507" y="559062"/>
                    <a:pt x="124462" y="614428"/>
                    <a:pt x="278294" y="614428"/>
                  </a:cubicBezTo>
                  <a:cubicBezTo>
                    <a:pt x="432127" y="614428"/>
                    <a:pt x="534082" y="558950"/>
                    <a:pt x="534082" y="536556"/>
                  </a:cubicBezTo>
                  <a:lnTo>
                    <a:pt x="534082" y="110732"/>
                  </a:lnTo>
                  <a:cubicBezTo>
                    <a:pt x="489069" y="140441"/>
                    <a:pt x="383175" y="155858"/>
                    <a:pt x="278294" y="155858"/>
                  </a:cubicBezTo>
                  <a:cubicBezTo>
                    <a:pt x="173413" y="155858"/>
                    <a:pt x="67520" y="140441"/>
                    <a:pt x="22507" y="110732"/>
                  </a:cubicBezTo>
                  <a:close/>
                  <a:moveTo>
                    <a:pt x="278294" y="22507"/>
                  </a:moveTo>
                  <a:cubicBezTo>
                    <a:pt x="122098" y="22507"/>
                    <a:pt x="22507" y="55366"/>
                    <a:pt x="22507" y="77873"/>
                  </a:cubicBezTo>
                  <a:cubicBezTo>
                    <a:pt x="22507" y="100379"/>
                    <a:pt x="122098" y="133239"/>
                    <a:pt x="278294" y="133239"/>
                  </a:cubicBezTo>
                  <a:cubicBezTo>
                    <a:pt x="434490" y="133239"/>
                    <a:pt x="534082" y="100379"/>
                    <a:pt x="534082" y="77873"/>
                  </a:cubicBezTo>
                  <a:cubicBezTo>
                    <a:pt x="534082" y="55366"/>
                    <a:pt x="434490" y="22507"/>
                    <a:pt x="278294" y="22507"/>
                  </a:cubicBezTo>
                  <a:close/>
                </a:path>
              </a:pathLst>
            </a:custGeom>
            <a:grpFill/>
            <a:ln w="12700" cap="flat">
              <a:solidFill>
                <a:schemeClr val="tx1"/>
              </a:solidFill>
              <a:prstDash val="solid"/>
              <a:miter/>
            </a:ln>
          </p:spPr>
          <p:txBody>
            <a:bodyPr rtlCol="0" anchor="ctr"/>
            <a:lstStyle/>
            <a:p>
              <a:endParaRPr lang="zh-TW" altLang="en-US"/>
            </a:p>
          </p:txBody>
        </p:sp>
        <p:sp>
          <p:nvSpPr>
            <p:cNvPr id="147" name="手繪多邊形: 圖案 146">
              <a:extLst>
                <a:ext uri="{FF2B5EF4-FFF2-40B4-BE49-F238E27FC236}">
                  <a16:creationId xmlns:a16="http://schemas.microsoft.com/office/drawing/2014/main" id="{DA2E6DFD-E361-4177-B2DD-F25EDFC799FA}"/>
                </a:ext>
              </a:extLst>
            </p:cNvPr>
            <p:cNvSpPr/>
            <p:nvPr/>
          </p:nvSpPr>
          <p:spPr>
            <a:xfrm>
              <a:off x="6889507" y="3161721"/>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sp>
          <p:nvSpPr>
            <p:cNvPr id="148" name="手繪多邊形: 圖案 147">
              <a:extLst>
                <a:ext uri="{FF2B5EF4-FFF2-40B4-BE49-F238E27FC236}">
                  <a16:creationId xmlns:a16="http://schemas.microsoft.com/office/drawing/2014/main" id="{FD8C99CA-5240-4150-BCE4-ECE31A391496}"/>
                </a:ext>
              </a:extLst>
            </p:cNvPr>
            <p:cNvSpPr/>
            <p:nvPr/>
          </p:nvSpPr>
          <p:spPr>
            <a:xfrm>
              <a:off x="6889507" y="3319266"/>
              <a:ext cx="528905" cy="67520"/>
            </a:xfrm>
            <a:custGeom>
              <a:avLst/>
              <a:gdLst>
                <a:gd name="connsiteX0" fmla="*/ 264115 w 528905"/>
                <a:gd name="connsiteY0" fmla="*/ 73821 h 67519"/>
                <a:gd name="connsiteX1" fmla="*/ 0 w 528905"/>
                <a:gd name="connsiteY1" fmla="*/ 15980 h 67519"/>
                <a:gd name="connsiteX2" fmla="*/ 10578 w 528905"/>
                <a:gd name="connsiteY2" fmla="*/ 113 h 67519"/>
                <a:gd name="connsiteX3" fmla="*/ 264115 w 528905"/>
                <a:gd name="connsiteY3" fmla="*/ 54803 h 67519"/>
                <a:gd name="connsiteX4" fmla="*/ 529018 w 528905"/>
                <a:gd name="connsiteY4" fmla="*/ 0 h 67519"/>
                <a:gd name="connsiteX5" fmla="*/ 539258 w 528905"/>
                <a:gd name="connsiteY5" fmla="*/ 16092 h 67519"/>
                <a:gd name="connsiteX6" fmla="*/ 264115 w 528905"/>
                <a:gd name="connsiteY6" fmla="*/ 73821 h 675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8905" h="67519">
                  <a:moveTo>
                    <a:pt x="264115" y="73821"/>
                  </a:moveTo>
                  <a:cubicBezTo>
                    <a:pt x="150007" y="73821"/>
                    <a:pt x="35560" y="39611"/>
                    <a:pt x="0" y="15980"/>
                  </a:cubicBezTo>
                  <a:lnTo>
                    <a:pt x="10578" y="113"/>
                  </a:lnTo>
                  <a:cubicBezTo>
                    <a:pt x="44113" y="22507"/>
                    <a:pt x="153720" y="54803"/>
                    <a:pt x="264115" y="54803"/>
                  </a:cubicBezTo>
                  <a:cubicBezTo>
                    <a:pt x="371809" y="54803"/>
                    <a:pt x="494920" y="21831"/>
                    <a:pt x="529018" y="0"/>
                  </a:cubicBezTo>
                  <a:lnTo>
                    <a:pt x="539258" y="16092"/>
                  </a:lnTo>
                  <a:cubicBezTo>
                    <a:pt x="502460" y="39611"/>
                    <a:pt x="376873" y="73821"/>
                    <a:pt x="264115" y="73821"/>
                  </a:cubicBezTo>
                  <a:close/>
                </a:path>
              </a:pathLst>
            </a:custGeom>
            <a:grpFill/>
            <a:ln w="11080" cap="flat">
              <a:solidFill>
                <a:schemeClr val="tx1"/>
              </a:solidFill>
              <a:prstDash val="solid"/>
              <a:miter/>
            </a:ln>
          </p:spPr>
          <p:txBody>
            <a:bodyPr rtlCol="0" anchor="ctr"/>
            <a:lstStyle/>
            <a:p>
              <a:endParaRPr lang="zh-TW" altLang="en-US"/>
            </a:p>
          </p:txBody>
        </p:sp>
      </p:grpSp>
      <p:sp>
        <p:nvSpPr>
          <p:cNvPr id="149" name="橢圓 240">
            <a:extLst>
              <a:ext uri="{FF2B5EF4-FFF2-40B4-BE49-F238E27FC236}">
                <a16:creationId xmlns:a16="http://schemas.microsoft.com/office/drawing/2014/main" id="{253B8779-1F88-4BE8-B179-FC6D4CB6C623}"/>
              </a:ext>
            </a:extLst>
          </p:cNvPr>
          <p:cNvSpPr/>
          <p:nvPr/>
        </p:nvSpPr>
        <p:spPr>
          <a:xfrm>
            <a:off x="10290162" y="3567693"/>
            <a:ext cx="384426" cy="384426"/>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chemeClr val="lt1"/>
                </a:solidFill>
                <a:effectLst/>
                <a:uFillTx/>
                <a:latin typeface="+mn-lt"/>
                <a:ea typeface="+mn-ea"/>
                <a:cs typeface="+mn-cs"/>
                <a:sym typeface="Arial"/>
              </a:defRPr>
            </a:lvl9pPr>
          </a:lstStyle>
          <a:p>
            <a:pPr algn="ctr"/>
            <a:endParaRPr lang="zh-TW" altLang="en-US">
              <a:solidFill>
                <a:srgbClr val="FF0000"/>
              </a:solidFill>
            </a:endParaRPr>
          </a:p>
        </p:txBody>
      </p:sp>
      <p:sp>
        <p:nvSpPr>
          <p:cNvPr id="150" name="文字方塊 3">
            <a:extLst>
              <a:ext uri="{FF2B5EF4-FFF2-40B4-BE49-F238E27FC236}">
                <a16:creationId xmlns:a16="http://schemas.microsoft.com/office/drawing/2014/main" id="{87A916EE-326B-47AB-B96D-1DF2DDA578F1}"/>
              </a:ext>
            </a:extLst>
          </p:cNvPr>
          <p:cNvSpPr txBox="1"/>
          <p:nvPr/>
        </p:nvSpPr>
        <p:spPr>
          <a:xfrm>
            <a:off x="10263096" y="3553428"/>
            <a:ext cx="466794" cy="430887"/>
          </a:xfrm>
          <a:prstGeom prst="rect">
            <a:avLst/>
          </a:prstGeom>
          <a:noFill/>
        </p:spPr>
        <p:txBody>
          <a:bodyPr wrap="none" rtlCol="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1pPr>
            <a:lvl2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2pPr>
            <a:lvl3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3pPr>
            <a:lvl4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4pPr>
            <a:lvl5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5pPr>
            <a:lvl6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6pPr>
            <a:lvl7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7pPr>
            <a:lvl8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8pPr>
            <a:lvl9pPr marL="0" marR="0" indent="0" algn="l" defTabSz="914400" rtl="0" fontAlgn="auto" latinLnBrk="0" hangingPunct="0">
              <a:lnSpc>
                <a:spcPct val="100000"/>
              </a:lnSpc>
              <a:spcBef>
                <a:spcPts val="0"/>
              </a:spcBef>
              <a:spcAft>
                <a:spcPts val="0"/>
              </a:spcAft>
              <a:buClrTx/>
              <a:buSzTx/>
              <a:buFontTx/>
              <a:buNone/>
              <a:tabLst/>
              <a:defRPr kumimoji="0" sz="1400" b="0" i="0" u="none" strike="noStrike" cap="none" spc="0" normalizeH="0" baseline="0">
                <a:ln>
                  <a:noFill/>
                </a:ln>
                <a:solidFill>
                  <a:srgbClr val="000000"/>
                </a:solidFill>
                <a:effectLst/>
                <a:uFillTx/>
                <a:latin typeface="+mn-lt"/>
                <a:ea typeface="+mn-ea"/>
                <a:cs typeface="+mn-cs"/>
                <a:sym typeface="Arial"/>
              </a:defRPr>
            </a:lvl9pPr>
          </a:lstStyle>
          <a:p>
            <a:r>
              <a:rPr lang="zh-TW" altLang="en-US" sz="2200" b="1">
                <a:solidFill>
                  <a:srgbClr val="FF0000"/>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119448683"/>
      </p:ext>
    </p:extLst>
  </p:cSld>
  <p:clrMapOvr>
    <a:masterClrMapping/>
  </p:clrMapOvr>
</p:sld>
</file>

<file path=ppt/theme/theme1.xml><?xml version="1.0" encoding="utf-8"?>
<a:theme xmlns:a="http://schemas.openxmlformats.org/drawingml/2006/main" name="2_飛機雲">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文件" ma:contentTypeID="0x010100131C25F23825D44CBBB1AA77853A0C18" ma:contentTypeVersion="9" ma:contentTypeDescription="建立新的文件。" ma:contentTypeScope="" ma:versionID="1c2561386f44a4fe54954fd37a2339d1">
  <xsd:schema xmlns:xsd="http://www.w3.org/2001/XMLSchema" xmlns:xs="http://www.w3.org/2001/XMLSchema" xmlns:p="http://schemas.microsoft.com/office/2006/metadata/properties" xmlns:ns3="945b5f48-3b94-429a-9550-e0bcb81aac3f" xmlns:ns4="2889d1fa-7d08-4e0f-9720-20b7f206080f" targetNamespace="http://schemas.microsoft.com/office/2006/metadata/properties" ma:root="true" ma:fieldsID="25cb9be18cf4c20b7fb2d35175a35822" ns3:_="" ns4:_="">
    <xsd:import namespace="945b5f48-3b94-429a-9550-e0bcb81aac3f"/>
    <xsd:import namespace="2889d1fa-7d08-4e0f-9720-20b7f206080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b5f48-3b94-429a-9550-e0bcb81aac3f" elementFormDefault="qualified">
    <xsd:import namespace="http://schemas.microsoft.com/office/2006/documentManagement/types"/>
    <xsd:import namespace="http://schemas.microsoft.com/office/infopath/2007/PartnerControls"/>
    <xsd:element name="SharedWithUsers" ma:index="8" nillable="true" ma:displayName="共用對象:"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共用詳細資料" ma:internalName="SharedWithDetails" ma:readOnly="true">
      <xsd:simpleType>
        <xsd:restriction base="dms:Note">
          <xsd:maxLength value="255"/>
        </xsd:restriction>
      </xsd:simpleType>
    </xsd:element>
    <xsd:element name="SharingHintHash" ma:index="10" nillable="true" ma:displayName="共用提示雜湊"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9d1fa-7d08-4e0f-9720-20b7f206080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內容類型"/>
        <xsd:element ref="dc:title" minOccurs="0" maxOccurs="1" ma:index="4" ma:displayName="標題"/>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2AE93E7-9C40-4D13-BDD1-3B728466F12D}">
  <ds:schemaRefs>
    <ds:schemaRef ds:uri="http://purl.org/dc/terms/"/>
    <ds:schemaRef ds:uri="http://schemas.microsoft.com/office/infopath/2007/PartnerControls"/>
    <ds:schemaRef ds:uri="http://schemas.openxmlformats.org/package/2006/metadata/core-properties"/>
    <ds:schemaRef ds:uri="945b5f48-3b94-429a-9550-e0bcb81aac3f"/>
    <ds:schemaRef ds:uri="http://purl.org/dc/elements/1.1/"/>
    <ds:schemaRef ds:uri="http://www.w3.org/XML/1998/namespace"/>
    <ds:schemaRef ds:uri="http://schemas.microsoft.com/office/2006/documentManagement/types"/>
    <ds:schemaRef ds:uri="http://schemas.microsoft.com/office/2006/metadata/properties"/>
    <ds:schemaRef ds:uri="http://purl.org/dc/dcmitype/"/>
    <ds:schemaRef ds:uri="2889d1fa-7d08-4e0f-9720-20b7f206080f"/>
  </ds:schemaRefs>
</ds:datastoreItem>
</file>

<file path=customXml/itemProps2.xml><?xml version="1.0" encoding="utf-8"?>
<ds:datastoreItem xmlns:ds="http://schemas.openxmlformats.org/officeDocument/2006/customXml" ds:itemID="{1E08172F-8C3B-4ADD-A334-9CCCF19AF44D}">
  <ds:schemaRefs>
    <ds:schemaRef ds:uri="2889d1fa-7d08-4e0f-9720-20b7f206080f"/>
    <ds:schemaRef ds:uri="945b5f48-3b94-429a-9550-e0bcb81aac3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39FDB24-793C-4EB4-A832-A124534CB13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TotalTime>
  <Words>3853</Words>
  <Application>Microsoft Office PowerPoint</Application>
  <PresentationFormat>寬螢幕</PresentationFormat>
  <Paragraphs>538</Paragraphs>
  <Slides>46</Slides>
  <Notes>21</Notes>
  <HiddenSlides>3</HiddenSlides>
  <MMClips>0</MMClips>
  <ScaleCrop>false</ScaleCrop>
  <HeadingPairs>
    <vt:vector size="6" baseType="variant">
      <vt:variant>
        <vt:lpstr>使用字型</vt:lpstr>
      </vt:variant>
      <vt:variant>
        <vt:i4>8</vt:i4>
      </vt:variant>
      <vt:variant>
        <vt:lpstr>佈景主題</vt:lpstr>
      </vt:variant>
      <vt:variant>
        <vt:i4>1</vt:i4>
      </vt:variant>
      <vt:variant>
        <vt:lpstr>投影片標題</vt:lpstr>
      </vt:variant>
      <vt:variant>
        <vt:i4>46</vt:i4>
      </vt:variant>
    </vt:vector>
  </HeadingPairs>
  <TitlesOfParts>
    <vt:vector size="55" baseType="lpstr">
      <vt:lpstr>Arial,Sans-Serif</vt:lpstr>
      <vt:lpstr>微軟正黑體</vt:lpstr>
      <vt:lpstr>微軟正黑體</vt:lpstr>
      <vt:lpstr>Arial</vt:lpstr>
      <vt:lpstr>Calibri</vt:lpstr>
      <vt:lpstr>Century Gothic</vt:lpstr>
      <vt:lpstr>Times New Roman</vt:lpstr>
      <vt:lpstr>Wingdings</vt:lpstr>
      <vt:lpstr>2_飛機雲</vt:lpstr>
      <vt:lpstr>PowerPoint 簡報</vt:lpstr>
      <vt:lpstr>PowerPoint 簡報</vt:lpstr>
      <vt:lpstr>The demand to backup data  on the cloud</vt:lpstr>
      <vt:lpstr>PowerPoint 簡報</vt:lpstr>
      <vt:lpstr>PowerPoint 簡報</vt:lpstr>
      <vt:lpstr>VJBOD cloud Block-based Cloud Gateway</vt:lpstr>
      <vt:lpstr>VJBOD Cloud  Architecture and advantages of Block –based Cloud Gateway</vt:lpstr>
      <vt:lpstr>PowerPoint 簡報</vt:lpstr>
      <vt:lpstr>PowerPoint 簡報</vt:lpstr>
      <vt:lpstr>VJBOD Cloud provides snapshot recovery point to ensure data security</vt:lpstr>
      <vt:lpstr>VJBOD Cloud utilizes the system cache engine for better performance</vt:lpstr>
      <vt:lpstr>Users can access cloud services and VJBOD Cloud via any protocol</vt:lpstr>
      <vt:lpstr>Object cloud storage ranking</vt:lpstr>
      <vt:lpstr>Support up to 13 object cloud storage spaces</vt:lpstr>
      <vt:lpstr>Remote backup can prevent data loss from a disaster, and you can restore all data from a remote NAS</vt:lpstr>
      <vt:lpstr>How to restore data from cloud storage to another NAS </vt:lpstr>
      <vt:lpstr>The advantage of VJBOD Cloud  Block-based Cloud Gateway </vt:lpstr>
      <vt:lpstr>VJBOD Cloud Block-based Cloud Gateway Benefits</vt:lpstr>
      <vt:lpstr>VJBOD Cloud Application Scenarios </vt:lpstr>
      <vt:lpstr>Back up data from local application services to the cloud</vt:lpstr>
      <vt:lpstr>VJBOD Cloud – Cloud Volume</vt:lpstr>
      <vt:lpstr>Local database backup</vt:lpstr>
      <vt:lpstr>Block-based Database Cloud Backup Solution</vt:lpstr>
      <vt:lpstr>VJBOD Cloud Function Introduction</vt:lpstr>
      <vt:lpstr>3 steps to create a Cloud Volume / LUN</vt:lpstr>
      <vt:lpstr>Overview &amp; storage list</vt:lpstr>
      <vt:lpstr>Cloud connection speed measurement and CSP transfer acceleration support</vt:lpstr>
      <vt:lpstr>VJBOD Cloud Local Storage Mode for continuous data access </vt:lpstr>
      <vt:lpstr>Snapshot Restore Mechanism protects users' data</vt:lpstr>
      <vt:lpstr>VJBOD Cloud Licenses</vt:lpstr>
      <vt:lpstr>Subscription packages</vt:lpstr>
      <vt:lpstr>Subscribe a license from QNAP Software Store</vt:lpstr>
      <vt:lpstr>How to process the forced transfer and keep services ongoing?</vt:lpstr>
      <vt:lpstr>Forced Transfer and Secure Transfer steps</vt:lpstr>
      <vt:lpstr>Forced Transfer and Secure Transfer steps </vt:lpstr>
      <vt:lpstr>Forced Transfer and Secure Transfer steps </vt:lpstr>
      <vt:lpstr>How to safely uninstall a cloud volume / LUN?</vt:lpstr>
      <vt:lpstr>Transfer Resource Management</vt:lpstr>
      <vt:lpstr>PowerPoint 簡報</vt:lpstr>
      <vt:lpstr>Cloud Volume supports encryption </vt:lpstr>
      <vt:lpstr>PowerPoint 簡報</vt:lpstr>
      <vt:lpstr>Recommended Models</vt:lpstr>
      <vt:lpstr>PowerPoint 簡報</vt:lpstr>
      <vt:lpstr>Snapshot Restore Mechanism</vt:lpstr>
      <vt:lpstr>VJBOD Cloud Block-based Cloud Gateway Authorization Mechanism</vt:lpstr>
      <vt:lpstr>When A Disaster Occurs Forced Disconnection Of The Original NAS Cloud Volume Or LUN Connect To The Original Cloud Volume Or LUN With Another NAS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QNAP NAS 儲存上雲 區塊資料連接雲端無限運算</dc:title>
  <dc:creator>QNAP_Ripple Wu</dc:creator>
  <cp:lastModifiedBy>QNAP_Mili Wang</cp:lastModifiedBy>
  <cp:revision>2</cp:revision>
  <dcterms:created xsi:type="dcterms:W3CDTF">2019-01-28T02:58:59Z</dcterms:created>
  <dcterms:modified xsi:type="dcterms:W3CDTF">2019-12-26T08:26:42Z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0x010100131C25F23825D44CBBB1AA77853A0C18</vt:lpwstr>
  </property>
</Properties>
</file>