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556" r:id="rId2"/>
    <p:sldId id="257" r:id="rId3"/>
    <p:sldId id="523" r:id="rId4"/>
    <p:sldId id="509" r:id="rId5"/>
    <p:sldId id="517" r:id="rId6"/>
    <p:sldId id="548" r:id="rId7"/>
    <p:sldId id="557" r:id="rId8"/>
    <p:sldId id="516" r:id="rId9"/>
    <p:sldId id="364" r:id="rId10"/>
    <p:sldId id="515" r:id="rId11"/>
    <p:sldId id="258" r:id="rId12"/>
    <p:sldId id="542" r:id="rId13"/>
    <p:sldId id="260" r:id="rId14"/>
    <p:sldId id="558" r:id="rId15"/>
    <p:sldId id="559" r:id="rId16"/>
    <p:sldId id="510" r:id="rId17"/>
    <p:sldId id="549" r:id="rId18"/>
    <p:sldId id="550" r:id="rId19"/>
    <p:sldId id="552" r:id="rId20"/>
    <p:sldId id="259" r:id="rId21"/>
    <p:sldId id="519" r:id="rId22"/>
    <p:sldId id="522" r:id="rId23"/>
    <p:sldId id="553" r:id="rId24"/>
    <p:sldId id="536" r:id="rId25"/>
    <p:sldId id="535" r:id="rId26"/>
    <p:sldId id="534" r:id="rId27"/>
    <p:sldId id="533" r:id="rId28"/>
    <p:sldId id="532" r:id="rId29"/>
    <p:sldId id="554" r:id="rId30"/>
    <p:sldId id="561" r:id="rId31"/>
    <p:sldId id="346" r:id="rId32"/>
    <p:sldId id="526" r:id="rId33"/>
    <p:sldId id="527" r:id="rId34"/>
    <p:sldId id="347" r:id="rId35"/>
    <p:sldId id="528" r:id="rId36"/>
    <p:sldId id="529" r:id="rId37"/>
    <p:sldId id="518" r:id="rId38"/>
    <p:sldId id="546" r:id="rId39"/>
    <p:sldId id="345" r:id="rId40"/>
    <p:sldId id="261" r:id="rId41"/>
    <p:sldId id="530" r:id="rId42"/>
    <p:sldId id="560" r:id="rId43"/>
  </p:sldIdLst>
  <p:sldSz cx="12192000" cy="6858000"/>
  <p:notesSz cx="6858000" cy="952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s Lin" initials="￡" lastIdx="3" clrIdx="0">
    <p:extLst>
      <p:ext uri="{19B8F6BF-5375-455C-9EA6-DF929625EA0E}">
        <p15:presenceInfo xmlns:p15="http://schemas.microsoft.com/office/powerpoint/2012/main" userId="Lucas L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F8C9"/>
    <a:srgbClr val="FFABFF"/>
    <a:srgbClr val="FFFF66"/>
    <a:srgbClr val="66FFFF"/>
    <a:srgbClr val="D34384"/>
    <a:srgbClr val="FF66FF"/>
    <a:srgbClr val="200D3B"/>
    <a:srgbClr val="EAECEB"/>
    <a:srgbClr val="B88AB2"/>
    <a:srgbClr val="B88A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/>
    <p:restoredTop sz="94558"/>
  </p:normalViewPr>
  <p:slideViewPr>
    <p:cSldViewPr snapToGrid="0" snapToObjects="1">
      <p:cViewPr varScale="1">
        <p:scale>
          <a:sx n="83" d="100"/>
          <a:sy n="83" d="100"/>
        </p:scale>
        <p:origin x="15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7T12:05:12.013" idx="2">
    <p:pos x="47" y="-347"/>
    <p:text>需再調整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4292-8840-3D41-99A4-5142F31BF450}" type="datetimeFigureOut">
              <a:rPr lang="en-US" smtClean="0"/>
              <a:t>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77E13-61A5-E54F-90FE-946BC8B5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3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9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2590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7102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091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2002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897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618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lang="en-US" sz="1100" b="0" i="0" u="none" strike="noStrike" cap="none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611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1754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84c0b471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84c0b471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84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7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3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0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51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9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1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27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4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77E13-61A5-E54F-90FE-946BC8B51E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4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, 坐, 杯子, 鍵盤 的圖片&#10;&#10;自動產生的描述">
            <a:extLst>
              <a:ext uri="{FF2B5EF4-FFF2-40B4-BE49-F238E27FC236}">
                <a16:creationId xmlns:a16="http://schemas.microsoft.com/office/drawing/2014/main" id="{F26016DB-E5D8-453B-BD98-0658674BE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96200" y="-957416"/>
            <a:ext cx="27584400" cy="27584400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A1C8605-FD8E-465D-89C8-636ECECB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階段, 光, 天空 的圖片&#10;&#10;自動產生的描述" hidden="1">
            <a:extLst>
              <a:ext uri="{FF2B5EF4-FFF2-40B4-BE49-F238E27FC236}">
                <a16:creationId xmlns:a16="http://schemas.microsoft.com/office/drawing/2014/main" id="{BDEAB505-69BB-4C4E-9DB9-520E81F72D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pic>
        <p:nvPicPr>
          <p:cNvPr id="7" name="圖片 6" descr="一張含有 夜晚, 時鐘, 時間, 階段 的圖片&#10;&#10;自動產生的描述">
            <a:extLst>
              <a:ext uri="{FF2B5EF4-FFF2-40B4-BE49-F238E27FC236}">
                <a16:creationId xmlns:a16="http://schemas.microsoft.com/office/drawing/2014/main" id="{C4F28BBE-28F3-4306-8AE6-72A0DB43F8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桌, 坐, 杯子, 鍵盤 的圖片&#10;&#10;自動產生的描述">
            <a:extLst>
              <a:ext uri="{FF2B5EF4-FFF2-40B4-BE49-F238E27FC236}">
                <a16:creationId xmlns:a16="http://schemas.microsoft.com/office/drawing/2014/main" id="{A1CC7B08-36C6-41B8-B257-D1215471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96200" y="-957416"/>
            <a:ext cx="27584400" cy="27584400"/>
          </a:xfrm>
          <a:prstGeom prst="rect">
            <a:avLst/>
          </a:prstGeom>
        </p:spPr>
      </p:pic>
      <p:pic>
        <p:nvPicPr>
          <p:cNvPr id="15" name="圖片 14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FFBEFB21-86BA-47B0-8000-6755B8B9C4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64F574A6-DB61-413C-B234-D0D7E9097C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48591"/>
            <a:ext cx="12191999" cy="115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3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桌, 坐, 杯子, 鍵盤 的圖片&#10;&#10;自動產生的描述">
            <a:extLst>
              <a:ext uri="{FF2B5EF4-FFF2-40B4-BE49-F238E27FC236}">
                <a16:creationId xmlns:a16="http://schemas.microsoft.com/office/drawing/2014/main" id="{A1CC7B08-36C6-41B8-B257-D1215471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96200" y="-957416"/>
            <a:ext cx="27584400" cy="27584400"/>
          </a:xfrm>
          <a:prstGeom prst="rect">
            <a:avLst/>
          </a:prstGeom>
        </p:spPr>
      </p:pic>
      <p:pic>
        <p:nvPicPr>
          <p:cNvPr id="3" name="圖片 2" descr="一張含有 室內, 坐, 黑暗, 監視器 的圖片&#10;&#10;自動產生的描述">
            <a:extLst>
              <a:ext uri="{FF2B5EF4-FFF2-40B4-BE49-F238E27FC236}">
                <a16:creationId xmlns:a16="http://schemas.microsoft.com/office/drawing/2014/main" id="{053FFFF2-B8FA-4920-AF79-D65A12262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hape 11">
            <a:extLst>
              <a:ext uri="{FF2B5EF4-FFF2-40B4-BE49-F238E27FC236}">
                <a16:creationId xmlns:a16="http://schemas.microsoft.com/office/drawing/2014/main" id="{64F574A6-DB61-413C-B234-D0D7E9097CF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48591"/>
            <a:ext cx="12191999" cy="115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8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坐, 監視器, 電腦, 紫色 的圖片&#10;&#10;自動產生的描述" hidden="1">
            <a:extLst>
              <a:ext uri="{FF2B5EF4-FFF2-40B4-BE49-F238E27FC236}">
                <a16:creationId xmlns:a16="http://schemas.microsoft.com/office/drawing/2014/main" id="{928672BA-A586-4C98-86D0-E0C9AE8458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9112F6E3-8BED-4B87-AE3C-8C58EF329A6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3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4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89.png"/><Relationship Id="rId10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2" Type="http://schemas.openxmlformats.org/officeDocument/2006/relationships/image" Target="../media/image105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png"/><Relationship Id="rId15" Type="http://schemas.openxmlformats.org/officeDocument/2006/relationships/image" Target="../media/image117.png"/><Relationship Id="rId10" Type="http://schemas.openxmlformats.org/officeDocument/2006/relationships/image" Target="../media/image76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5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06.png"/><Relationship Id="rId9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microsoft.com/office/2007/relationships/hdphoto" Target="../media/hdphoto2.wdp"/><Relationship Id="rId7" Type="http://schemas.openxmlformats.org/officeDocument/2006/relationships/image" Target="../media/image12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10" Type="http://schemas.openxmlformats.org/officeDocument/2006/relationships/image" Target="../media/image141.sv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42.png"/><Relationship Id="rId4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microsoft.com/office/2007/relationships/hdphoto" Target="../media/hdphoto2.wdp"/><Relationship Id="rId7" Type="http://schemas.openxmlformats.org/officeDocument/2006/relationships/image" Target="../media/image14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svg"/><Relationship Id="rId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13" Type="http://schemas.openxmlformats.org/officeDocument/2006/relationships/comments" Target="../comments/comment1.xml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sv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sv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7.png"/><Relationship Id="rId7" Type="http://schemas.openxmlformats.org/officeDocument/2006/relationships/hyperlink" Target="https://support.microsoft.com/zh-tw/help/12438/windows-10-storage-spaces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svg"/><Relationship Id="rId5" Type="http://schemas.openxmlformats.org/officeDocument/2006/relationships/image" Target="../media/image151.png"/><Relationship Id="rId4" Type="http://schemas.openxmlformats.org/officeDocument/2006/relationships/image" Target="../media/image158.png"/><Relationship Id="rId9" Type="http://schemas.openxmlformats.org/officeDocument/2006/relationships/image" Target="../media/image1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ocean.com/community/tutorials/how-to-create-raid-arrays-with-mdadm-on-ubuntu-18-0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8.png"/><Relationship Id="rId18" Type="http://schemas.openxmlformats.org/officeDocument/2006/relationships/hyperlink" Target="https://www.areca.com.tw/products/sasadapters_1883.html#section_download" TargetMode="External"/><Relationship Id="rId3" Type="http://schemas.openxmlformats.org/officeDocument/2006/relationships/image" Target="../media/image161.png"/><Relationship Id="rId21" Type="http://schemas.openxmlformats.org/officeDocument/2006/relationships/hyperlink" Target="http://www.highpoint-tech.com/Taiwan/series-rr3700-download.htm" TargetMode="External"/><Relationship Id="rId7" Type="http://schemas.openxmlformats.org/officeDocument/2006/relationships/image" Target="../media/image164.png"/><Relationship Id="rId12" Type="http://schemas.microsoft.com/office/2007/relationships/hdphoto" Target="../media/hdphoto5.wdp"/><Relationship Id="rId17" Type="http://schemas.openxmlformats.org/officeDocument/2006/relationships/image" Target="../media/image1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0.png"/><Relationship Id="rId20" Type="http://schemas.openxmlformats.org/officeDocument/2006/relationships/hyperlink" Target="https://storage.microsemi.com/en-us/support/raid/sas_raid/asr-3154-8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7.png"/><Relationship Id="rId5" Type="http://schemas.openxmlformats.org/officeDocument/2006/relationships/image" Target="../media/image12.png"/><Relationship Id="rId15" Type="http://schemas.microsoft.com/office/2007/relationships/hdphoto" Target="../media/hdphoto6.wdp"/><Relationship Id="rId10" Type="http://schemas.openxmlformats.org/officeDocument/2006/relationships/image" Target="../media/image166.png"/><Relationship Id="rId19" Type="http://schemas.openxmlformats.org/officeDocument/2006/relationships/hyperlink" Target="https://docs.broadcom.com/docs/12351497" TargetMode="External"/><Relationship Id="rId4" Type="http://schemas.openxmlformats.org/officeDocument/2006/relationships/image" Target="../media/image162.png"/><Relationship Id="rId9" Type="http://schemas.openxmlformats.org/officeDocument/2006/relationships/image" Target="../media/image165.png"/><Relationship Id="rId14" Type="http://schemas.openxmlformats.org/officeDocument/2006/relationships/image" Target="../media/image1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73.png"/><Relationship Id="rId7" Type="http://schemas.openxmlformats.org/officeDocument/2006/relationships/image" Target="../media/image1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62.png"/><Relationship Id="rId4" Type="http://schemas.openxmlformats.org/officeDocument/2006/relationships/image" Target="../media/image8.png"/><Relationship Id="rId9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5.png"/><Relationship Id="rId7" Type="http://schemas.openxmlformats.org/officeDocument/2006/relationships/image" Target="../media/image16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32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206.png"/><Relationship Id="rId5" Type="http://schemas.openxmlformats.org/officeDocument/2006/relationships/image" Target="../media/image34.png"/><Relationship Id="rId10" Type="http://schemas.openxmlformats.org/officeDocument/2006/relationships/image" Target="../media/image205.png"/><Relationship Id="rId4" Type="http://schemas.openxmlformats.org/officeDocument/2006/relationships/image" Target="../media/image33.png"/><Relationship Id="rId9" Type="http://schemas.openxmlformats.org/officeDocument/2006/relationships/image" Target="../media/image2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20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8.png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8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12" Type="http://schemas.openxmlformats.org/officeDocument/2006/relationships/image" Target="../media/image2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06.png"/><Relationship Id="rId5" Type="http://schemas.openxmlformats.org/officeDocument/2006/relationships/image" Target="../media/image211.png"/><Relationship Id="rId10" Type="http://schemas.openxmlformats.org/officeDocument/2006/relationships/image" Target="../media/image216.sv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44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emf"/><Relationship Id="rId3" Type="http://schemas.openxmlformats.org/officeDocument/2006/relationships/image" Target="../media/image161.png"/><Relationship Id="rId7" Type="http://schemas.openxmlformats.org/officeDocument/2006/relationships/image" Target="../media/image152.sv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228.png"/><Relationship Id="rId10" Type="http://schemas.openxmlformats.org/officeDocument/2006/relationships/image" Target="../media/image231.svg"/><Relationship Id="rId4" Type="http://schemas.openxmlformats.org/officeDocument/2006/relationships/image" Target="../media/image227.png"/><Relationship Id="rId9" Type="http://schemas.openxmlformats.org/officeDocument/2006/relationships/image" Target="../media/image2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22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png"/><Relationship Id="rId5" Type="http://schemas.openxmlformats.org/officeDocument/2006/relationships/image" Target="../media/image8.png"/><Relationship Id="rId4" Type="http://schemas.openxmlformats.org/officeDocument/2006/relationships/image" Target="../media/image2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svg"/><Relationship Id="rId5" Type="http://schemas.openxmlformats.org/officeDocument/2006/relationships/image" Target="../media/image234.png"/><Relationship Id="rId4" Type="http://schemas.openxmlformats.org/officeDocument/2006/relationships/image" Target="../media/image23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emf"/><Relationship Id="rId3" Type="http://schemas.openxmlformats.org/officeDocument/2006/relationships/image" Target="../media/image241.png"/><Relationship Id="rId7" Type="http://schemas.openxmlformats.org/officeDocument/2006/relationships/image" Target="../media/image15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2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openxmlformats.org/officeDocument/2006/relationships/image" Target="../media/image245.png"/><Relationship Id="rId5" Type="http://schemas.openxmlformats.org/officeDocument/2006/relationships/image" Target="../media/image244.png"/><Relationship Id="rId10" Type="http://schemas.openxmlformats.org/officeDocument/2006/relationships/image" Target="../media/image145.svg"/><Relationship Id="rId4" Type="http://schemas.openxmlformats.org/officeDocument/2006/relationships/image" Target="../media/image8.png"/><Relationship Id="rId9" Type="http://schemas.openxmlformats.org/officeDocument/2006/relationships/image" Target="../media/image144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33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306710EE-5509-4178-BFEC-79E099D443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0454" y="207672"/>
            <a:ext cx="12171092" cy="4545142"/>
          </a:xfrm>
          <a:prstGeom prst="rect">
            <a:avLst/>
          </a:prstGeom>
        </p:spPr>
      </p:pic>
      <p:pic>
        <p:nvPicPr>
          <p:cNvPr id="15" name="圖片 14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483D8739-11C6-4063-A8F8-52CCA7E2CC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49653">
            <a:off x="9358831" y="1043816"/>
            <a:ext cx="4586335" cy="3439752"/>
          </a:xfrm>
          <a:prstGeom prst="rect">
            <a:avLst/>
          </a:prstGeom>
        </p:spPr>
      </p:pic>
      <p:pic>
        <p:nvPicPr>
          <p:cNvPr id="16" name="圖片 1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DB3548C7-33EB-498D-8C1D-E29E479B87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05287">
            <a:off x="-1896559" y="1141736"/>
            <a:ext cx="4948153" cy="3711116"/>
          </a:xfrm>
          <a:prstGeom prst="rect">
            <a:avLst/>
          </a:prstGeom>
        </p:spPr>
      </p:pic>
      <p:pic>
        <p:nvPicPr>
          <p:cNvPr id="5" name="L" descr="一張含有 室內, 桌, 電腦, 坐 的圖片&#10;&#10;自動產生的描述">
            <a:extLst>
              <a:ext uri="{FF2B5EF4-FFF2-40B4-BE49-F238E27FC236}">
                <a16:creationId xmlns:a16="http://schemas.microsoft.com/office/drawing/2014/main" id="{15FCBFA3-3A5D-444C-9FA4-A62D318F13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3800"/>
            <a:ext cx="7924800" cy="5664200"/>
          </a:xfrm>
          <a:prstGeom prst="rect">
            <a:avLst/>
          </a:prstGeom>
        </p:spPr>
      </p:pic>
      <p:pic>
        <p:nvPicPr>
          <p:cNvPr id="17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3FC06B00-C71A-4269-ACB6-17EF5501F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93800"/>
            <a:ext cx="12192000" cy="5664200"/>
          </a:xfrm>
          <a:prstGeom prst="rect">
            <a:avLst/>
          </a:prstGeom>
        </p:spPr>
      </p:pic>
      <p:pic>
        <p:nvPicPr>
          <p:cNvPr id="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3A467AE2-1718-47A2-B268-3D7347A7B0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" y="754746"/>
            <a:ext cx="12171093" cy="6858000"/>
          </a:xfrm>
          <a:prstGeom prst="rect">
            <a:avLst/>
          </a:prstGeom>
        </p:spPr>
      </p:pic>
      <p:pic>
        <p:nvPicPr>
          <p:cNvPr id="8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5B483D2E-CB14-4191-9331-8D997227C1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30" y="1132116"/>
            <a:ext cx="12171093" cy="6858000"/>
          </a:xfrm>
          <a:prstGeom prst="rect">
            <a:avLst/>
          </a:prstGeom>
        </p:spPr>
      </p:pic>
      <p:pic>
        <p:nvPicPr>
          <p:cNvPr id="13" name="TW" hidden="1">
            <a:extLst>
              <a:ext uri="{FF2B5EF4-FFF2-40B4-BE49-F238E27FC236}">
                <a16:creationId xmlns:a16="http://schemas.microsoft.com/office/drawing/2014/main" id="{C87CA9E6-9376-4620-91FD-85660E4BFE1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474" y="1016000"/>
            <a:ext cx="6395052" cy="2794000"/>
          </a:xfrm>
          <a:prstGeom prst="rect">
            <a:avLst/>
          </a:prstGeom>
        </p:spPr>
      </p:pic>
      <p:pic>
        <p:nvPicPr>
          <p:cNvPr id="3" name="EN">
            <a:extLst>
              <a:ext uri="{FF2B5EF4-FFF2-40B4-BE49-F238E27FC236}">
                <a16:creationId xmlns:a16="http://schemas.microsoft.com/office/drawing/2014/main" id="{DBD8E736-D22E-407F-B0A1-605D849C29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1125151"/>
            <a:ext cx="6680200" cy="2830510"/>
          </a:xfrm>
          <a:prstGeom prst="rect">
            <a:avLst/>
          </a:prstGeom>
        </p:spPr>
      </p:pic>
      <p:pic>
        <p:nvPicPr>
          <p:cNvPr id="12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781E0C57-FB05-4832-821A-1E7A3715BF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0513" y="1132116"/>
            <a:ext cx="12171093" cy="6858000"/>
          </a:xfrm>
          <a:prstGeom prst="rect">
            <a:avLst/>
          </a:prstGeom>
        </p:spPr>
      </p:pic>
      <p:pic>
        <p:nvPicPr>
          <p:cNvPr id="1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CF11340F-6EA3-4CCC-8D72-57090FE31A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5729" y="754746"/>
            <a:ext cx="12171093" cy="6858000"/>
          </a:xfrm>
          <a:prstGeom prst="rect">
            <a:avLst/>
          </a:prstGeom>
        </p:spPr>
      </p:pic>
      <p:pic>
        <p:nvPicPr>
          <p:cNvPr id="22" name="logo">
            <a:extLst>
              <a:ext uri="{FF2B5EF4-FFF2-40B4-BE49-F238E27FC236}">
                <a16:creationId xmlns:a16="http://schemas.microsoft.com/office/drawing/2014/main" id="{2C26F4DB-C977-4F9B-A874-FB9E9B30F84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00699" y="640556"/>
            <a:ext cx="953224" cy="158870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CC01176-C21F-4920-8822-C4F43B1CB765}"/>
              </a:ext>
            </a:extLst>
          </p:cNvPr>
          <p:cNvSpPr/>
          <p:nvPr/>
        </p:nvSpPr>
        <p:spPr>
          <a:xfrm>
            <a:off x="-1366838" y="1885950"/>
            <a:ext cx="95015" cy="952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25C8AE7-3F5C-4223-BA97-78031A243669}"/>
              </a:ext>
            </a:extLst>
          </p:cNvPr>
          <p:cNvSpPr/>
          <p:nvPr/>
        </p:nvSpPr>
        <p:spPr>
          <a:xfrm>
            <a:off x="-2142545" y="2595562"/>
            <a:ext cx="107621" cy="1035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612DAFB-3661-44C7-9196-D5358FE5EF7A}"/>
              </a:ext>
            </a:extLst>
          </p:cNvPr>
          <p:cNvSpPr/>
          <p:nvPr/>
        </p:nvSpPr>
        <p:spPr>
          <a:xfrm>
            <a:off x="-2888020" y="3224213"/>
            <a:ext cx="98695" cy="101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F23BAE5-6797-40AE-B6D2-195243830104}"/>
              </a:ext>
            </a:extLst>
          </p:cNvPr>
          <p:cNvSpPr/>
          <p:nvPr/>
        </p:nvSpPr>
        <p:spPr>
          <a:xfrm>
            <a:off x="-3557588" y="4229100"/>
            <a:ext cx="101630" cy="980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2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50000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repeatCount="indefinite" decel="49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0 L -0.18672 0 " pathEditMode="relative" rAng="0" ptsTypes="AA">
                                          <p:cBhvr>
                                            <p:cTn id="22" dur="2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repeatCount="indefinite" decel="51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0 L 0.19219 0 " pathEditMode="relative" rAng="0" ptsTypes="AA">
                                          <p:cBhvr>
                                            <p:cTn id="24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hold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30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repeatCount="indefinite" decel="49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0 L -0.18672 0 " pathEditMode="relative" rAng="0" ptsTypes="AA">
                                          <p:cBhvr>
                                            <p:cTn id="22" dur="2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repeatCount="indefinite" decel="51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0 L 0.19219 0 " pathEditMode="relative" rAng="0" ptsTypes="AA">
                                          <p:cBhvr>
                                            <p:cTn id="24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F063435A-699F-46E6-AA79-F02954983455}"/>
              </a:ext>
            </a:extLst>
          </p:cNvPr>
          <p:cNvGrpSpPr/>
          <p:nvPr/>
        </p:nvGrpSpPr>
        <p:grpSpPr>
          <a:xfrm>
            <a:off x="1376510" y="4460367"/>
            <a:ext cx="9405257" cy="3154651"/>
            <a:chOff x="609600" y="2504474"/>
            <a:chExt cx="10972800" cy="3680426"/>
          </a:xfrm>
        </p:grpSpPr>
        <p:pic>
          <p:nvPicPr>
            <p:cNvPr id="39" name="圖片 38" descr="一張含有 室內, 坐 的圖片&#10;&#10;自動產生的描述">
              <a:extLst>
                <a:ext uri="{FF2B5EF4-FFF2-40B4-BE49-F238E27FC236}">
                  <a16:creationId xmlns:a16="http://schemas.microsoft.com/office/drawing/2014/main" id="{CBB02E66-31AC-4366-905A-34B32C022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25" y="3428999"/>
              <a:ext cx="10969550" cy="2755901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520A92E5-1949-4408-BFC4-A461783D7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504474"/>
              <a:ext cx="10972800" cy="1528730"/>
            </a:xfrm>
            <a:prstGeom prst="rect">
              <a:avLst/>
            </a:prstGeom>
            <a:effectLst>
              <a:outerShdw blurRad="101600" dist="127000" dir="5400000" algn="t" rotWithShape="0">
                <a:prstClr val="black">
                  <a:alpha val="75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4000" dirty="0">
                <a:latin typeface="Arial"/>
                <a:ea typeface="微軟正黑體"/>
                <a:sym typeface="Arial" panose="020B0604020202020204" pitchFamily="34" charset="0"/>
              </a:rPr>
              <a:t>TL-</a:t>
            </a:r>
            <a:r>
              <a:rPr lang="en-US" altLang="zh-CN" sz="4000" dirty="0">
                <a:latin typeface="Arial"/>
                <a:ea typeface="微軟正黑體"/>
                <a:sym typeface="Arial" panose="020B0604020202020204" pitchFamily="34" charset="0"/>
              </a:rPr>
              <a:t>D400S, TL-D800S &amp;</a:t>
            </a:r>
            <a:r>
              <a:rPr lang="zh-TW" altLang="en-US" sz="4000" dirty="0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CN" sz="4000" dirty="0">
                <a:latin typeface="Arial"/>
                <a:ea typeface="微軟正黑體"/>
                <a:sym typeface="Arial" panose="020B0604020202020204" pitchFamily="34" charset="0"/>
              </a:rPr>
              <a:t>TL-D1600S </a:t>
            </a:r>
            <a:r>
              <a:rPr lang="zh-TW" altLang="en-US" sz="4000" dirty="0">
                <a:latin typeface="Arial"/>
                <a:ea typeface="微軟正黑體"/>
                <a:sym typeface="Arial" panose="020B0604020202020204" pitchFamily="34" charset="0"/>
              </a:rPr>
              <a:t>rear views</a:t>
            </a:r>
            <a:endParaRPr lang="zh-CN" altLang="en-US" sz="4000" dirty="0">
              <a:latin typeface="Arial"/>
              <a:ea typeface="微軟正黑體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CBDCB-0135-8145-BAFC-1FEE8DADDD4E}"/>
              </a:ext>
            </a:extLst>
          </p:cNvPr>
          <p:cNvSpPr txBox="1"/>
          <p:nvPr/>
        </p:nvSpPr>
        <p:spPr>
          <a:xfrm>
            <a:off x="4961009" y="1819961"/>
            <a:ext cx="205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Fan speed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(Auto, high, med, low)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B812A6-A3D6-FC49-BA1E-521D692CB554}"/>
              </a:ext>
            </a:extLst>
          </p:cNvPr>
          <p:cNvSpPr txBox="1"/>
          <p:nvPr/>
        </p:nvSpPr>
        <p:spPr>
          <a:xfrm>
            <a:off x="1878428" y="3036417"/>
            <a:ext cx="1512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Audio alert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(On, off)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24D56D-D4BA-D549-970F-973934F3DCF8}"/>
              </a:ext>
            </a:extLst>
          </p:cNvPr>
          <p:cNvSpPr txBox="1"/>
          <p:nvPr/>
        </p:nvSpPr>
        <p:spPr>
          <a:xfrm>
            <a:off x="8085541" y="2080635"/>
            <a:ext cx="400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TL-D800S, TL-D1600S: internal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250W PSU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TL-D400S: external 65W adapter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B4EBCC-491E-3846-8050-CA180638B146}"/>
              </a:ext>
            </a:extLst>
          </p:cNvPr>
          <p:cNvSpPr txBox="1"/>
          <p:nvPr/>
        </p:nvSpPr>
        <p:spPr>
          <a:xfrm>
            <a:off x="5018649" y="3182327"/>
            <a:ext cx="167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Power switch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5EE63888-9739-42FC-AFEA-B6AD0173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20" y="2867233"/>
            <a:ext cx="917438" cy="923142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31B53300-1836-47B3-A36B-F44916A1C0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758" y="1666167"/>
            <a:ext cx="917438" cy="923142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24ECBA1B-58C5-42AC-9CF5-D64E3A99DF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05"/>
          <a:stretch/>
        </p:blipFill>
        <p:spPr>
          <a:xfrm>
            <a:off x="4007758" y="2867233"/>
            <a:ext cx="917438" cy="923142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81B22EE-62C7-41F0-999C-48970DD4E4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191" y="1666167"/>
            <a:ext cx="917438" cy="923142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46" name="圖片 45" descr="一張含有 桌, 遙遠, 坐, 黑色 的圖片&#10;&#10;自動產生的描述">
            <a:extLst>
              <a:ext uri="{FF2B5EF4-FFF2-40B4-BE49-F238E27FC236}">
                <a16:creationId xmlns:a16="http://schemas.microsoft.com/office/drawing/2014/main" id="{C71B5168-B274-4ECE-A5CB-2572F41D15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1993">
            <a:off x="12148183" y="5061647"/>
            <a:ext cx="4327773" cy="1220815"/>
          </a:xfrm>
          <a:prstGeom prst="rect">
            <a:avLst/>
          </a:prstGeom>
        </p:spPr>
      </p:pic>
      <p:pic>
        <p:nvPicPr>
          <p:cNvPr id="6" name="圖片 5" descr="一張含有 監視器, 影片, 遙遠, 遊戲 的圖片&#10;&#10;自動產生的描述">
            <a:extLst>
              <a:ext uri="{FF2B5EF4-FFF2-40B4-BE49-F238E27FC236}">
                <a16:creationId xmlns:a16="http://schemas.microsoft.com/office/drawing/2014/main" id="{70AD587D-16D0-41DA-B7CC-0803C3BDF2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61" y="4010217"/>
            <a:ext cx="3704784" cy="2315490"/>
          </a:xfrm>
          <a:prstGeom prst="rect">
            <a:avLst/>
          </a:prstGeom>
        </p:spPr>
      </p:pic>
      <p:pic>
        <p:nvPicPr>
          <p:cNvPr id="15" name="圖片 14" descr="一張含有 家電用品, 白色, 門, 烘乾機 的圖片&#10;&#10;自動產生的描述">
            <a:extLst>
              <a:ext uri="{FF2B5EF4-FFF2-40B4-BE49-F238E27FC236}">
                <a16:creationId xmlns:a16="http://schemas.microsoft.com/office/drawing/2014/main" id="{7CB238A1-653E-4C2F-8944-4A892071CE2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344" y="3910746"/>
            <a:ext cx="3863937" cy="2414961"/>
          </a:xfrm>
          <a:prstGeom prst="rect">
            <a:avLst/>
          </a:prstGeom>
        </p:spPr>
      </p:pic>
      <p:pic>
        <p:nvPicPr>
          <p:cNvPr id="18" name="圖片 17" descr="一張含有 白色, 監視器, 坐, 門 的圖片&#10;&#10;自動產生的描述">
            <a:extLst>
              <a:ext uri="{FF2B5EF4-FFF2-40B4-BE49-F238E27FC236}">
                <a16:creationId xmlns:a16="http://schemas.microsoft.com/office/drawing/2014/main" id="{205B4B34-B657-40EB-87FB-88FFAE7BE94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759" y="2880396"/>
            <a:ext cx="5587594" cy="3492247"/>
          </a:xfrm>
          <a:prstGeom prst="rect">
            <a:avLst/>
          </a:prstGeom>
        </p:spPr>
      </p:pic>
      <p:pic>
        <p:nvPicPr>
          <p:cNvPr id="22" name="圖片 21" descr="一張含有 白色 的圖片&#10;&#10;自動產生的描述">
            <a:extLst>
              <a:ext uri="{FF2B5EF4-FFF2-40B4-BE49-F238E27FC236}">
                <a16:creationId xmlns:a16="http://schemas.microsoft.com/office/drawing/2014/main" id="{4E92981E-9F11-4C96-9788-C6A8F10981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19" y="1666167"/>
            <a:ext cx="917442" cy="926688"/>
          </a:xfrm>
          <a:prstGeom prst="flowChartConnector">
            <a:avLst/>
          </a:prstGeom>
          <a:effectLst>
            <a:glow rad="127000">
              <a:srgbClr val="FF66FF">
                <a:alpha val="35000"/>
              </a:srgbClr>
            </a:glow>
          </a:effectLst>
        </p:spPr>
      </p:pic>
      <p:sp>
        <p:nvSpPr>
          <p:cNvPr id="47" name="TextBox 6">
            <a:extLst>
              <a:ext uri="{FF2B5EF4-FFF2-40B4-BE49-F238E27FC236}">
                <a16:creationId xmlns:a16="http://schemas.microsoft.com/office/drawing/2014/main" id="{469B70F3-AEF4-44DD-8BC0-28CF89CDEB39}"/>
              </a:ext>
            </a:extLst>
          </p:cNvPr>
          <p:cNvSpPr txBox="1"/>
          <p:nvPr/>
        </p:nvSpPr>
        <p:spPr>
          <a:xfrm>
            <a:off x="1875576" y="1638866"/>
            <a:ext cx="2011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SFF-8088</a:t>
            </a:r>
            <a:r>
              <a:rPr lang="zh-TW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</a:t>
            </a:r>
            <a:endParaRPr lang="en-US" altLang="zh-CN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TL-D400S: 1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TL-D800S: 2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TL-D1600S: 4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1538B90A-114B-D647-AFCF-12FC74C64BF0}"/>
              </a:ext>
            </a:extLst>
          </p:cNvPr>
          <p:cNvSpPr txBox="1"/>
          <p:nvPr/>
        </p:nvSpPr>
        <p:spPr>
          <a:xfrm>
            <a:off x="8085542" y="1789184"/>
            <a:ext cx="303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AC100-240V power input</a:t>
            </a:r>
          </a:p>
        </p:txBody>
      </p:sp>
      <p:pic>
        <p:nvPicPr>
          <p:cNvPr id="34" name="圖片 33" descr="一張含有 白色 的圖片&#10;&#10;自動產生的描述">
            <a:extLst>
              <a:ext uri="{FF2B5EF4-FFF2-40B4-BE49-F238E27FC236}">
                <a16:creationId xmlns:a16="http://schemas.microsoft.com/office/drawing/2014/main" id="{0C00FBB0-0096-4FF9-9516-2DD7722D23B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1060" y="2440305"/>
            <a:ext cx="917442" cy="926688"/>
          </a:xfrm>
          <a:prstGeom prst="flowChartConnector">
            <a:avLst/>
          </a:prstGeom>
          <a:effectLst>
            <a:glow rad="127000">
              <a:srgbClr val="FF66FF">
                <a:alpha val="35000"/>
              </a:srgbClr>
            </a:glow>
          </a:effectLst>
        </p:spPr>
      </p:pic>
      <p:sp>
        <p:nvSpPr>
          <p:cNvPr id="35" name="TextBox 17">
            <a:extLst>
              <a:ext uri="{FF2B5EF4-FFF2-40B4-BE49-F238E27FC236}">
                <a16:creationId xmlns:a16="http://schemas.microsoft.com/office/drawing/2014/main" id="{8F276812-854D-4E5C-9720-4E9B66A87D68}"/>
              </a:ext>
            </a:extLst>
          </p:cNvPr>
          <p:cNvSpPr txBox="1"/>
          <p:nvPr/>
        </p:nvSpPr>
        <p:spPr>
          <a:xfrm>
            <a:off x="1170175" y="618309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B7581036-8DB1-4A2E-8A98-69029A783A10}"/>
              </a:ext>
            </a:extLst>
          </p:cNvPr>
          <p:cNvSpPr txBox="1"/>
          <p:nvPr/>
        </p:nvSpPr>
        <p:spPr>
          <a:xfrm>
            <a:off x="3480732" y="618309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015BA8F3-9233-48EE-BE2F-EEE62E7EBD25}"/>
              </a:ext>
            </a:extLst>
          </p:cNvPr>
          <p:cNvSpPr txBox="1"/>
          <p:nvPr/>
        </p:nvSpPr>
        <p:spPr>
          <a:xfrm>
            <a:off x="7459487" y="618309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</p:spTree>
    <p:extLst>
      <p:ext uri="{BB962C8B-B14F-4D97-AF65-F5344CB8AC3E}">
        <p14:creationId xmlns:p14="http://schemas.microsoft.com/office/powerpoint/2010/main" val="1595987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4" grpId="0"/>
      <p:bldP spid="25" grpId="0"/>
      <p:bldP spid="47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桌, 遙遠, 坐, 黑色 的圖片&#10;&#10;自動產生的描述">
            <a:extLst>
              <a:ext uri="{FF2B5EF4-FFF2-40B4-BE49-F238E27FC236}">
                <a16:creationId xmlns:a16="http://schemas.microsoft.com/office/drawing/2014/main" id="{D30FB5BF-8D80-4AEF-B35E-D94EEE58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1993">
            <a:off x="8945935" y="2761881"/>
            <a:ext cx="4327773" cy="122081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CD6C08C0-31CA-4A24-AB95-B96B9958B4D3}"/>
              </a:ext>
            </a:extLst>
          </p:cNvPr>
          <p:cNvGrpSpPr/>
          <p:nvPr/>
        </p:nvGrpSpPr>
        <p:grpSpPr>
          <a:xfrm>
            <a:off x="1376510" y="3190643"/>
            <a:ext cx="9405257" cy="3154651"/>
            <a:chOff x="609600" y="2504474"/>
            <a:chExt cx="10972800" cy="3680426"/>
          </a:xfrm>
        </p:grpSpPr>
        <p:pic>
          <p:nvPicPr>
            <p:cNvPr id="23" name="圖片 22" descr="一張含有 室內, 坐 的圖片&#10;&#10;自動產生的描述">
              <a:extLst>
                <a:ext uri="{FF2B5EF4-FFF2-40B4-BE49-F238E27FC236}">
                  <a16:creationId xmlns:a16="http://schemas.microsoft.com/office/drawing/2014/main" id="{3D3487D5-060A-4132-930B-9603BF069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25" y="3428999"/>
              <a:ext cx="10969550" cy="275590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697E5CE-E741-4ECF-803B-97451CCAD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504474"/>
              <a:ext cx="10972800" cy="1528730"/>
            </a:xfrm>
            <a:prstGeom prst="rect">
              <a:avLst/>
            </a:prstGeom>
            <a:effectLst>
              <a:outerShdw blurRad="101600" dist="127000" dir="5400000" algn="t" rotWithShape="0">
                <a:prstClr val="black">
                  <a:alpha val="75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2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4000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TL-R400S &amp; </a:t>
            </a:r>
            <a:r>
              <a:rPr lang="zh-CN" altLang="en-US" sz="4000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TL</a:t>
            </a:r>
            <a:r>
              <a:rPr lang="en-US" altLang="zh-CN" sz="4000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-R</a:t>
            </a:r>
            <a:r>
              <a:rPr lang="zh-CN" altLang="en-US" sz="4000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1200</a:t>
            </a:r>
            <a:r>
              <a:rPr lang="en-US" altLang="zh-TW" sz="4000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S</a:t>
            </a:r>
            <a:r>
              <a:rPr lang="zh-CN" altLang="en-US" sz="4000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-RP</a:t>
            </a:r>
            <a:r>
              <a:rPr lang="zh-TW" altLang="en-US" sz="4000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 </a:t>
            </a:r>
            <a:r>
              <a:rPr lang="en-US" altLang="zh-CN" sz="4000" dirty="0">
                <a:latin typeface="Arial"/>
                <a:ea typeface="微軟正黑體"/>
                <a:sym typeface="Arial" panose="020B0604020202020204" pitchFamily="34" charset="0"/>
              </a:rPr>
              <a:t>front views</a:t>
            </a:r>
            <a:endParaRPr lang="en-US" sz="4000" dirty="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31" name="圖片 30" descr="一張含有 室內, 坐, 電子用品 的圖片&#10;&#10;自動產生的描述">
            <a:extLst>
              <a:ext uri="{FF2B5EF4-FFF2-40B4-BE49-F238E27FC236}">
                <a16:creationId xmlns:a16="http://schemas.microsoft.com/office/drawing/2014/main" id="{7F3C3579-7904-4F61-B56B-95A6E16E0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548" y="1882309"/>
            <a:ext cx="1744514" cy="1743772"/>
          </a:xfrm>
          <a:prstGeom prst="roundRect">
            <a:avLst>
              <a:gd name="adj" fmla="val 50000"/>
            </a:avLst>
          </a:prstGeom>
          <a:effectLst>
            <a:glow rad="152400">
              <a:srgbClr val="FF66FF">
                <a:alpha val="40000"/>
              </a:srgbClr>
            </a:glow>
          </a:effectLst>
        </p:spPr>
      </p:pic>
      <p:pic>
        <p:nvPicPr>
          <p:cNvPr id="30" name="圖片 29" descr="一張含有 室內, 坐, 電子用品 的圖片&#10;&#10;自動產生的描述">
            <a:extLst>
              <a:ext uri="{FF2B5EF4-FFF2-40B4-BE49-F238E27FC236}">
                <a16:creationId xmlns:a16="http://schemas.microsoft.com/office/drawing/2014/main" id="{1ADC3F77-E542-4EA8-97F9-BEFB35858B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743" y="1856466"/>
            <a:ext cx="1744514" cy="1743772"/>
          </a:xfrm>
          <a:prstGeom prst="roundRect">
            <a:avLst>
              <a:gd name="adj" fmla="val 50000"/>
            </a:avLst>
          </a:prstGeom>
          <a:effectLst>
            <a:glow rad="152400">
              <a:srgbClr val="FF66FF">
                <a:alpha val="40000"/>
              </a:srgbClr>
            </a:glow>
          </a:effectLst>
        </p:spPr>
      </p:pic>
      <p:pic>
        <p:nvPicPr>
          <p:cNvPr id="26" name="圖片 25" descr="一張含有 室內, 坐 的圖片&#10;&#10;自動產生的描述" hidden="1">
            <a:extLst>
              <a:ext uri="{FF2B5EF4-FFF2-40B4-BE49-F238E27FC236}">
                <a16:creationId xmlns:a16="http://schemas.microsoft.com/office/drawing/2014/main" id="{DA02EB31-F160-4DA3-BB87-76A477C594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082" y="1872267"/>
            <a:ext cx="1370506" cy="1324928"/>
          </a:xfrm>
          <a:prstGeom prst="roundRect">
            <a:avLst>
              <a:gd name="adj" fmla="val 50000"/>
            </a:avLst>
          </a:prstGeom>
        </p:spPr>
      </p:pic>
      <p:pic>
        <p:nvPicPr>
          <p:cNvPr id="29" name="圖片 28" descr="一張含有 室內, 坐, 電子用品 的圖片&#10;&#10;自動產生的描述" hidden="1">
            <a:extLst>
              <a:ext uri="{FF2B5EF4-FFF2-40B4-BE49-F238E27FC236}">
                <a16:creationId xmlns:a16="http://schemas.microsoft.com/office/drawing/2014/main" id="{BABAE29F-6A58-4935-BAE8-0383DDDD88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412" y="1872267"/>
            <a:ext cx="1325493" cy="1324928"/>
          </a:xfrm>
          <a:prstGeom prst="roundRect">
            <a:avLst>
              <a:gd name="adj" fmla="val 50000"/>
            </a:avLst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AA8B142A-7AED-4381-B4F5-5D250A02B326}"/>
              </a:ext>
            </a:extLst>
          </p:cNvPr>
          <p:cNvSpPr txBox="1"/>
          <p:nvPr/>
        </p:nvSpPr>
        <p:spPr>
          <a:xfrm>
            <a:off x="6344369" y="2228566"/>
            <a:ext cx="1640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600">
                <a:solidFill>
                  <a:schemeClr val="bg1"/>
                </a:solidFill>
                <a:effectLst>
                  <a:outerShdw blurRad="2413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System</a:t>
            </a:r>
          </a:p>
          <a:p>
            <a:pPr>
              <a:lnSpc>
                <a:spcPct val="80000"/>
              </a:lnSpc>
            </a:pPr>
            <a:endParaRPr lang="en-US" altLang="zh-CN" sz="1600">
              <a:solidFill>
                <a:schemeClr val="bg1"/>
              </a:solidFill>
              <a:effectLst>
                <a:outerShdw blurRad="2413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>
                <a:solidFill>
                  <a:schemeClr val="bg1"/>
                </a:solidFill>
                <a:effectLst>
                  <a:outerShdw blurRad="2413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link</a:t>
            </a:r>
          </a:p>
          <a:p>
            <a:pPr>
              <a:lnSpc>
                <a:spcPct val="80000"/>
              </a:lnSpc>
            </a:pPr>
            <a:endParaRPr lang="en-US" altLang="zh-CN" sz="1600">
              <a:solidFill>
                <a:schemeClr val="bg1"/>
              </a:solidFill>
              <a:effectLst>
                <a:outerShdw blurRad="2413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600">
                <a:solidFill>
                  <a:schemeClr val="bg1"/>
                </a:solidFill>
                <a:effectLst>
                  <a:outerShdw blurRad="2413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Fan error</a:t>
            </a:r>
            <a:endParaRPr lang="zh-TW" altLang="en-US" sz="1600">
              <a:effectLst>
                <a:outerShdw blurRad="2413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908DFA-8B6A-EC44-8100-B48C1DF8127E}"/>
              </a:ext>
            </a:extLst>
          </p:cNvPr>
          <p:cNvSpPr txBox="1"/>
          <p:nvPr/>
        </p:nvSpPr>
        <p:spPr>
          <a:xfrm>
            <a:off x="5327461" y="1328431"/>
            <a:ext cx="164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Status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0FB2A7-0082-6A4F-A719-4B5158E594CD}"/>
              </a:ext>
            </a:extLst>
          </p:cNvPr>
          <p:cNvSpPr txBox="1"/>
          <p:nvPr/>
        </p:nvSpPr>
        <p:spPr>
          <a:xfrm>
            <a:off x="1868279" y="1342034"/>
            <a:ext cx="212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Drive status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B28B64A3-F313-4DE9-8E80-38FE47114556}"/>
              </a:ext>
            </a:extLst>
          </p:cNvPr>
          <p:cNvSpPr txBox="1"/>
          <p:nvPr/>
        </p:nvSpPr>
        <p:spPr>
          <a:xfrm>
            <a:off x="8759332" y="1328431"/>
            <a:ext cx="2112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Optional rail kit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RAIL-B02</a:t>
            </a:r>
            <a:endParaRPr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B417356-50E1-4C58-9B27-DCBBED7A63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4957" y="1882309"/>
            <a:ext cx="1749890" cy="1816948"/>
          </a:xfrm>
          <a:prstGeom prst="ellipse">
            <a:avLst/>
          </a:prstGeom>
          <a:effectLst>
            <a:glow rad="127000">
              <a:srgbClr val="FF66FF">
                <a:alpha val="40000"/>
              </a:srgbClr>
            </a:glow>
          </a:effectLst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3F365A57-5E19-C347-BEB1-19EF15C0E091}"/>
              </a:ext>
            </a:extLst>
          </p:cNvPr>
          <p:cNvSpPr txBox="1"/>
          <p:nvPr/>
        </p:nvSpPr>
        <p:spPr>
          <a:xfrm>
            <a:off x="585096" y="4134113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D48C8D8D-6F49-D746-9101-C5B8C7BBBE9E}"/>
              </a:ext>
            </a:extLst>
          </p:cNvPr>
          <p:cNvSpPr txBox="1"/>
          <p:nvPr/>
        </p:nvSpPr>
        <p:spPr>
          <a:xfrm>
            <a:off x="176331" y="5915465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</a:p>
        </p:txBody>
      </p:sp>
    </p:spTree>
    <p:extLst>
      <p:ext uri="{BB962C8B-B14F-4D97-AF65-F5344CB8AC3E}">
        <p14:creationId xmlns:p14="http://schemas.microsoft.com/office/powerpoint/2010/main" val="423295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1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群組 1372">
            <a:extLst>
              <a:ext uri="{FF2B5EF4-FFF2-40B4-BE49-F238E27FC236}">
                <a16:creationId xmlns:a16="http://schemas.microsoft.com/office/drawing/2014/main" id="{185F0969-AB1E-43F2-85DA-6447E1619B51}"/>
              </a:ext>
            </a:extLst>
          </p:cNvPr>
          <p:cNvGrpSpPr/>
          <p:nvPr/>
        </p:nvGrpSpPr>
        <p:grpSpPr>
          <a:xfrm>
            <a:off x="-848710" y="2665827"/>
            <a:ext cx="9144000" cy="3749526"/>
            <a:chOff x="609600" y="1409596"/>
            <a:chExt cx="10972800" cy="4499430"/>
          </a:xfrm>
        </p:grpSpPr>
        <p:pic>
          <p:nvPicPr>
            <p:cNvPr id="1374" name="圖片 1373" descr="一張含有 電子用品, 微波爐, 冰箱, 烤箱 的圖片&#10;&#10;自動產生的描述">
              <a:extLst>
                <a:ext uri="{FF2B5EF4-FFF2-40B4-BE49-F238E27FC236}">
                  <a16:creationId xmlns:a16="http://schemas.microsoft.com/office/drawing/2014/main" id="{13C891F8-2A1B-436E-89E8-0DA7B4231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411082"/>
              <a:ext cx="10972800" cy="3497944"/>
            </a:xfrm>
            <a:prstGeom prst="rect">
              <a:avLst/>
            </a:prstGeom>
          </p:spPr>
        </p:pic>
        <p:pic>
          <p:nvPicPr>
            <p:cNvPr id="1375" name="圖片 1374">
              <a:extLst>
                <a:ext uri="{FF2B5EF4-FFF2-40B4-BE49-F238E27FC236}">
                  <a16:creationId xmlns:a16="http://schemas.microsoft.com/office/drawing/2014/main" id="{D13C7B81-2C79-45E4-AA9A-15A5327A1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1409596"/>
              <a:ext cx="10972800" cy="2073401"/>
            </a:xfrm>
            <a:prstGeom prst="rect">
              <a:avLst/>
            </a:prstGeom>
            <a:effectLst>
              <a:outerShdw blurRad="114300" dist="152400" dir="5400000" algn="t" rotWithShape="0">
                <a:prstClr val="black">
                  <a:alpha val="69000"/>
                </a:prstClr>
              </a:outerShdw>
            </a:effectLst>
          </p:spPr>
        </p:pic>
      </p:grpSp>
      <p:grpSp>
        <p:nvGrpSpPr>
          <p:cNvPr id="1354" name="群組 1353">
            <a:extLst>
              <a:ext uri="{FF2B5EF4-FFF2-40B4-BE49-F238E27FC236}">
                <a16:creationId xmlns:a16="http://schemas.microsoft.com/office/drawing/2014/main" id="{5B7766B5-EDCE-4587-913A-6533B394E9FA}"/>
              </a:ext>
            </a:extLst>
          </p:cNvPr>
          <p:cNvGrpSpPr/>
          <p:nvPr/>
        </p:nvGrpSpPr>
        <p:grpSpPr>
          <a:xfrm>
            <a:off x="4189116" y="3708255"/>
            <a:ext cx="1059243" cy="705159"/>
            <a:chOff x="2169248" y="3737322"/>
            <a:chExt cx="2507925" cy="1669575"/>
          </a:xfrm>
          <a:noFill/>
        </p:grpSpPr>
        <p:sp>
          <p:nvSpPr>
            <p:cNvPr id="1355" name="手繪多邊形: 圖案 1354">
              <a:extLst>
                <a:ext uri="{FF2B5EF4-FFF2-40B4-BE49-F238E27FC236}">
                  <a16:creationId xmlns:a16="http://schemas.microsoft.com/office/drawing/2014/main" id="{D2168DC2-5302-4DB7-BD3D-98F5768F9F8C}"/>
                </a:ext>
              </a:extLst>
            </p:cNvPr>
            <p:cNvSpPr/>
            <p:nvPr/>
          </p:nvSpPr>
          <p:spPr>
            <a:xfrm rot="6203412">
              <a:off x="2765444" y="3495169"/>
              <a:ext cx="1669575" cy="2153882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0637" h="1619387">
                  <a:moveTo>
                    <a:pt x="0" y="0"/>
                  </a:moveTo>
                  <a:lnTo>
                    <a:pt x="1190637" y="1249430"/>
                  </a:lnTo>
                  <a:lnTo>
                    <a:pt x="609724" y="1619387"/>
                  </a:lnTo>
                  <a:lnTo>
                    <a:pt x="75125" y="19182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56" name="圖片 1355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385454D6-ADB3-460D-BFD0-5980024F4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9248" y="4338702"/>
              <a:ext cx="908958" cy="959141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1357" name="群組 1356">
            <a:extLst>
              <a:ext uri="{FF2B5EF4-FFF2-40B4-BE49-F238E27FC236}">
                <a16:creationId xmlns:a16="http://schemas.microsoft.com/office/drawing/2014/main" id="{7A6CB1D7-6E10-4C1F-9257-4F755B5376C9}"/>
              </a:ext>
            </a:extLst>
          </p:cNvPr>
          <p:cNvGrpSpPr/>
          <p:nvPr/>
        </p:nvGrpSpPr>
        <p:grpSpPr>
          <a:xfrm>
            <a:off x="5388937" y="3576564"/>
            <a:ext cx="489308" cy="812779"/>
            <a:chOff x="5420155" y="3787993"/>
            <a:chExt cx="908958" cy="1509850"/>
          </a:xfrm>
          <a:noFill/>
        </p:grpSpPr>
        <p:sp>
          <p:nvSpPr>
            <p:cNvPr id="1358" name="手繪多邊形: 圖案 1357">
              <a:extLst>
                <a:ext uri="{FF2B5EF4-FFF2-40B4-BE49-F238E27FC236}">
                  <a16:creationId xmlns:a16="http://schemas.microsoft.com/office/drawing/2014/main" id="{36BF31A4-1FD9-455F-A0B5-C682F34CCBEE}"/>
                </a:ext>
              </a:extLst>
            </p:cNvPr>
            <p:cNvSpPr/>
            <p:nvPr/>
          </p:nvSpPr>
          <p:spPr>
            <a:xfrm rot="161535">
              <a:off x="5447098" y="3787993"/>
              <a:ext cx="813111" cy="968324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599222 w 1190637"/>
                <a:gd name="connsiteY3" fmla="*/ 905378 h 1619387"/>
                <a:gd name="connsiteX4" fmla="*/ 0 w 1190637"/>
                <a:gd name="connsiteY4" fmla="*/ 0 h 1619387"/>
                <a:gd name="connsiteX0" fmla="*/ 0 w 592058"/>
                <a:gd name="connsiteY0" fmla="*/ 0 h 894411"/>
                <a:gd name="connsiteX1" fmla="*/ 592058 w 592058"/>
                <a:gd name="connsiteY1" fmla="*/ 524454 h 894411"/>
                <a:gd name="connsiteX2" fmla="*/ 11145 w 592058"/>
                <a:gd name="connsiteY2" fmla="*/ 894411 h 894411"/>
                <a:gd name="connsiteX3" fmla="*/ 643 w 592058"/>
                <a:gd name="connsiteY3" fmla="*/ 180402 h 894411"/>
                <a:gd name="connsiteX4" fmla="*/ 0 w 592058"/>
                <a:gd name="connsiteY4" fmla="*/ 0 h 894411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2310 w 613725"/>
                <a:gd name="connsiteY3" fmla="*/ 180402 h 743154"/>
                <a:gd name="connsiteX4" fmla="*/ 21667 w 613725"/>
                <a:gd name="connsiteY4" fmla="*/ 0 h 743154"/>
                <a:gd name="connsiteX0" fmla="*/ 108491 w 613725"/>
                <a:gd name="connsiteY0" fmla="*/ 0 h 778525"/>
                <a:gd name="connsiteX1" fmla="*/ 613725 w 613725"/>
                <a:gd name="connsiteY1" fmla="*/ 559825 h 778525"/>
                <a:gd name="connsiteX2" fmla="*/ 0 w 613725"/>
                <a:gd name="connsiteY2" fmla="*/ 778525 h 778525"/>
                <a:gd name="connsiteX3" fmla="*/ 22310 w 613725"/>
                <a:gd name="connsiteY3" fmla="*/ 215773 h 778525"/>
                <a:gd name="connsiteX4" fmla="*/ 108491 w 613725"/>
                <a:gd name="connsiteY4" fmla="*/ 0 h 778525"/>
                <a:gd name="connsiteX0" fmla="*/ 108491 w 613725"/>
                <a:gd name="connsiteY0" fmla="*/ 0 h 778525"/>
                <a:gd name="connsiteX1" fmla="*/ 613725 w 613725"/>
                <a:gd name="connsiteY1" fmla="*/ 559825 h 778525"/>
                <a:gd name="connsiteX2" fmla="*/ 0 w 613725"/>
                <a:gd name="connsiteY2" fmla="*/ 778525 h 778525"/>
                <a:gd name="connsiteX3" fmla="*/ 80980 w 613725"/>
                <a:gd name="connsiteY3" fmla="*/ 260660 h 778525"/>
                <a:gd name="connsiteX4" fmla="*/ 108491 w 613725"/>
                <a:gd name="connsiteY4" fmla="*/ 0 h 778525"/>
                <a:gd name="connsiteX0" fmla="*/ 108491 w 600554"/>
                <a:gd name="connsiteY0" fmla="*/ 0 h 778525"/>
                <a:gd name="connsiteX1" fmla="*/ 600554 w 600554"/>
                <a:gd name="connsiteY1" fmla="*/ 569439 h 778525"/>
                <a:gd name="connsiteX2" fmla="*/ 0 w 600554"/>
                <a:gd name="connsiteY2" fmla="*/ 778525 h 778525"/>
                <a:gd name="connsiteX3" fmla="*/ 80980 w 600554"/>
                <a:gd name="connsiteY3" fmla="*/ 260660 h 778525"/>
                <a:gd name="connsiteX4" fmla="*/ 108491 w 600554"/>
                <a:gd name="connsiteY4" fmla="*/ 0 h 778525"/>
                <a:gd name="connsiteX0" fmla="*/ 108491 w 586107"/>
                <a:gd name="connsiteY0" fmla="*/ 0 h 778525"/>
                <a:gd name="connsiteX1" fmla="*/ 586107 w 586107"/>
                <a:gd name="connsiteY1" fmla="*/ 550441 h 778525"/>
                <a:gd name="connsiteX2" fmla="*/ 0 w 586107"/>
                <a:gd name="connsiteY2" fmla="*/ 778525 h 778525"/>
                <a:gd name="connsiteX3" fmla="*/ 80980 w 586107"/>
                <a:gd name="connsiteY3" fmla="*/ 260660 h 778525"/>
                <a:gd name="connsiteX4" fmla="*/ 108491 w 586107"/>
                <a:gd name="connsiteY4" fmla="*/ 0 h 778525"/>
                <a:gd name="connsiteX0" fmla="*/ 102244 w 579860"/>
                <a:gd name="connsiteY0" fmla="*/ 0 h 728030"/>
                <a:gd name="connsiteX1" fmla="*/ 579860 w 579860"/>
                <a:gd name="connsiteY1" fmla="*/ 550441 h 728030"/>
                <a:gd name="connsiteX2" fmla="*/ 0 w 579860"/>
                <a:gd name="connsiteY2" fmla="*/ 728030 h 728030"/>
                <a:gd name="connsiteX3" fmla="*/ 74733 w 579860"/>
                <a:gd name="connsiteY3" fmla="*/ 260660 h 728030"/>
                <a:gd name="connsiteX4" fmla="*/ 102244 w 579860"/>
                <a:gd name="connsiteY4" fmla="*/ 0 h 72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860" h="728030">
                  <a:moveTo>
                    <a:pt x="102244" y="0"/>
                  </a:moveTo>
                  <a:lnTo>
                    <a:pt x="579860" y="550441"/>
                  </a:lnTo>
                  <a:lnTo>
                    <a:pt x="0" y="728030"/>
                  </a:lnTo>
                  <a:lnTo>
                    <a:pt x="74733" y="260660"/>
                  </a:lnTo>
                  <a:cubicBezTo>
                    <a:pt x="74519" y="200526"/>
                    <a:pt x="102458" y="60134"/>
                    <a:pt x="10224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59" name="圖片 1358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6207DC2D-56CF-4EB6-B731-8F2F6F8F2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0155" y="4338702"/>
              <a:ext cx="908958" cy="959141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1360" name="群組 1359">
            <a:extLst>
              <a:ext uri="{FF2B5EF4-FFF2-40B4-BE49-F238E27FC236}">
                <a16:creationId xmlns:a16="http://schemas.microsoft.com/office/drawing/2014/main" id="{95587915-2CBE-4A27-9268-D7FB7A0FAD69}"/>
              </a:ext>
            </a:extLst>
          </p:cNvPr>
          <p:cNvGrpSpPr/>
          <p:nvPr/>
        </p:nvGrpSpPr>
        <p:grpSpPr>
          <a:xfrm>
            <a:off x="5725006" y="3598528"/>
            <a:ext cx="693459" cy="806305"/>
            <a:chOff x="6180898" y="3721742"/>
            <a:chExt cx="1355518" cy="1576101"/>
          </a:xfrm>
          <a:noFill/>
        </p:grpSpPr>
        <p:sp>
          <p:nvSpPr>
            <p:cNvPr id="1361" name="手繪多邊形: 圖案 1360">
              <a:extLst>
                <a:ext uri="{FF2B5EF4-FFF2-40B4-BE49-F238E27FC236}">
                  <a16:creationId xmlns:a16="http://schemas.microsoft.com/office/drawing/2014/main" id="{ACA11A17-B394-474D-9C4F-3E9B68542DAB}"/>
                </a:ext>
              </a:extLst>
            </p:cNvPr>
            <p:cNvSpPr/>
            <p:nvPr/>
          </p:nvSpPr>
          <p:spPr>
            <a:xfrm rot="20193293">
              <a:off x="6180898" y="3721742"/>
              <a:ext cx="1001274" cy="1325190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599222 w 1190637"/>
                <a:gd name="connsiteY3" fmla="*/ 905378 h 1619387"/>
                <a:gd name="connsiteX4" fmla="*/ 0 w 1190637"/>
                <a:gd name="connsiteY4" fmla="*/ 0 h 1619387"/>
                <a:gd name="connsiteX0" fmla="*/ 0 w 592058"/>
                <a:gd name="connsiteY0" fmla="*/ 0 h 894411"/>
                <a:gd name="connsiteX1" fmla="*/ 592058 w 592058"/>
                <a:gd name="connsiteY1" fmla="*/ 524454 h 894411"/>
                <a:gd name="connsiteX2" fmla="*/ 11145 w 592058"/>
                <a:gd name="connsiteY2" fmla="*/ 894411 h 894411"/>
                <a:gd name="connsiteX3" fmla="*/ 643 w 592058"/>
                <a:gd name="connsiteY3" fmla="*/ 180402 h 894411"/>
                <a:gd name="connsiteX4" fmla="*/ 0 w 592058"/>
                <a:gd name="connsiteY4" fmla="*/ 0 h 894411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2310 w 613725"/>
                <a:gd name="connsiteY3" fmla="*/ 180402 h 743154"/>
                <a:gd name="connsiteX4" fmla="*/ 21667 w 613725"/>
                <a:gd name="connsiteY4" fmla="*/ 0 h 743154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1667 w 613725"/>
                <a:gd name="connsiteY3" fmla="*/ 0 h 743154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10010 w 613725"/>
                <a:gd name="connsiteY3" fmla="*/ 191980 h 743154"/>
                <a:gd name="connsiteX4" fmla="*/ 21667 w 613725"/>
                <a:gd name="connsiteY4" fmla="*/ 0 h 743154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1667 w 613725"/>
                <a:gd name="connsiteY3" fmla="*/ 0 h 743154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16168 w 613725"/>
                <a:gd name="connsiteY3" fmla="*/ 213009 h 743154"/>
                <a:gd name="connsiteX4" fmla="*/ 21667 w 613725"/>
                <a:gd name="connsiteY4" fmla="*/ 0 h 743154"/>
                <a:gd name="connsiteX0" fmla="*/ 156473 w 748531"/>
                <a:gd name="connsiteY0" fmla="*/ 19939 h 763093"/>
                <a:gd name="connsiteX1" fmla="*/ 748531 w 748531"/>
                <a:gd name="connsiteY1" fmla="*/ 544393 h 763093"/>
                <a:gd name="connsiteX2" fmla="*/ 134806 w 748531"/>
                <a:gd name="connsiteY2" fmla="*/ 763093 h 763093"/>
                <a:gd name="connsiteX3" fmla="*/ 0 w 748531"/>
                <a:gd name="connsiteY3" fmla="*/ 0 h 763093"/>
                <a:gd name="connsiteX4" fmla="*/ 156473 w 748531"/>
                <a:gd name="connsiteY4" fmla="*/ 19939 h 763093"/>
                <a:gd name="connsiteX0" fmla="*/ 0 w 765002"/>
                <a:gd name="connsiteY0" fmla="*/ 0 h 910692"/>
                <a:gd name="connsiteX1" fmla="*/ 765002 w 765002"/>
                <a:gd name="connsiteY1" fmla="*/ 691992 h 910692"/>
                <a:gd name="connsiteX2" fmla="*/ 151277 w 765002"/>
                <a:gd name="connsiteY2" fmla="*/ 910692 h 910692"/>
                <a:gd name="connsiteX3" fmla="*/ 16471 w 765002"/>
                <a:gd name="connsiteY3" fmla="*/ 147599 h 910692"/>
                <a:gd name="connsiteX4" fmla="*/ 0 w 765002"/>
                <a:gd name="connsiteY4" fmla="*/ 0 h 910692"/>
                <a:gd name="connsiteX0" fmla="*/ 0 w 765002"/>
                <a:gd name="connsiteY0" fmla="*/ 0 h 996339"/>
                <a:gd name="connsiteX1" fmla="*/ 765002 w 765002"/>
                <a:gd name="connsiteY1" fmla="*/ 691992 h 996339"/>
                <a:gd name="connsiteX2" fmla="*/ 167874 w 765002"/>
                <a:gd name="connsiteY2" fmla="*/ 996339 h 996339"/>
                <a:gd name="connsiteX3" fmla="*/ 16471 w 765002"/>
                <a:gd name="connsiteY3" fmla="*/ 147599 h 996339"/>
                <a:gd name="connsiteX4" fmla="*/ 0 w 765002"/>
                <a:gd name="connsiteY4" fmla="*/ 0 h 996339"/>
                <a:gd name="connsiteX0" fmla="*/ 0 w 714046"/>
                <a:gd name="connsiteY0" fmla="*/ 0 h 996339"/>
                <a:gd name="connsiteX1" fmla="*/ 714046 w 714046"/>
                <a:gd name="connsiteY1" fmla="*/ 647879 h 996339"/>
                <a:gd name="connsiteX2" fmla="*/ 167874 w 714046"/>
                <a:gd name="connsiteY2" fmla="*/ 996339 h 996339"/>
                <a:gd name="connsiteX3" fmla="*/ 16471 w 714046"/>
                <a:gd name="connsiteY3" fmla="*/ 147599 h 996339"/>
                <a:gd name="connsiteX4" fmla="*/ 0 w 714046"/>
                <a:gd name="connsiteY4" fmla="*/ 0 h 9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046" h="996339">
                  <a:moveTo>
                    <a:pt x="0" y="0"/>
                  </a:moveTo>
                  <a:lnTo>
                    <a:pt x="714046" y="647879"/>
                  </a:lnTo>
                  <a:lnTo>
                    <a:pt x="167874" y="996339"/>
                  </a:lnTo>
                  <a:lnTo>
                    <a:pt x="16471" y="14759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62" name="圖片 1361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2E44C914-A152-4A7E-82CB-621BAADD0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458" y="4338702"/>
              <a:ext cx="908958" cy="959141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1363" name="群組 1362">
            <a:extLst>
              <a:ext uri="{FF2B5EF4-FFF2-40B4-BE49-F238E27FC236}">
                <a16:creationId xmlns:a16="http://schemas.microsoft.com/office/drawing/2014/main" id="{788A8C3A-7871-467E-86D8-042DB2E0A6E0}"/>
              </a:ext>
            </a:extLst>
          </p:cNvPr>
          <p:cNvGrpSpPr/>
          <p:nvPr/>
        </p:nvGrpSpPr>
        <p:grpSpPr>
          <a:xfrm>
            <a:off x="4743756" y="3642996"/>
            <a:ext cx="597115" cy="1133497"/>
            <a:chOff x="4561458" y="1746131"/>
            <a:chExt cx="1172368" cy="2225492"/>
          </a:xfrm>
          <a:noFill/>
        </p:grpSpPr>
        <p:sp>
          <p:nvSpPr>
            <p:cNvPr id="1364" name="手繪多邊形: 圖案 1363">
              <a:extLst>
                <a:ext uri="{FF2B5EF4-FFF2-40B4-BE49-F238E27FC236}">
                  <a16:creationId xmlns:a16="http://schemas.microsoft.com/office/drawing/2014/main" id="{BD685C67-6118-4CE2-8B36-066968B2D4CB}"/>
                </a:ext>
              </a:extLst>
            </p:cNvPr>
            <p:cNvSpPr/>
            <p:nvPr/>
          </p:nvSpPr>
          <p:spPr>
            <a:xfrm rot="3960749">
              <a:off x="4245505" y="2483302"/>
              <a:ext cx="1804274" cy="117236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599222 w 1190637"/>
                <a:gd name="connsiteY3" fmla="*/ 905378 h 1619387"/>
                <a:gd name="connsiteX4" fmla="*/ 0 w 1190637"/>
                <a:gd name="connsiteY4" fmla="*/ 0 h 1619387"/>
                <a:gd name="connsiteX0" fmla="*/ 0 w 592058"/>
                <a:gd name="connsiteY0" fmla="*/ 0 h 894411"/>
                <a:gd name="connsiteX1" fmla="*/ 592058 w 592058"/>
                <a:gd name="connsiteY1" fmla="*/ 524454 h 894411"/>
                <a:gd name="connsiteX2" fmla="*/ 11145 w 592058"/>
                <a:gd name="connsiteY2" fmla="*/ 894411 h 894411"/>
                <a:gd name="connsiteX3" fmla="*/ 643 w 592058"/>
                <a:gd name="connsiteY3" fmla="*/ 180402 h 894411"/>
                <a:gd name="connsiteX4" fmla="*/ 0 w 592058"/>
                <a:gd name="connsiteY4" fmla="*/ 0 h 894411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2310 w 613725"/>
                <a:gd name="connsiteY3" fmla="*/ 180402 h 743154"/>
                <a:gd name="connsiteX4" fmla="*/ 21667 w 613725"/>
                <a:gd name="connsiteY4" fmla="*/ 0 h 743154"/>
                <a:gd name="connsiteX0" fmla="*/ 168042 w 760100"/>
                <a:gd name="connsiteY0" fmla="*/ 0 h 715637"/>
                <a:gd name="connsiteX1" fmla="*/ 760100 w 760100"/>
                <a:gd name="connsiteY1" fmla="*/ 524454 h 715637"/>
                <a:gd name="connsiteX2" fmla="*/ 0 w 760100"/>
                <a:gd name="connsiteY2" fmla="*/ 715637 h 715637"/>
                <a:gd name="connsiteX3" fmla="*/ 168685 w 760100"/>
                <a:gd name="connsiteY3" fmla="*/ 180402 h 715637"/>
                <a:gd name="connsiteX4" fmla="*/ 168042 w 760100"/>
                <a:gd name="connsiteY4" fmla="*/ 0 h 715637"/>
                <a:gd name="connsiteX0" fmla="*/ 168042 w 760100"/>
                <a:gd name="connsiteY0" fmla="*/ 0 h 715637"/>
                <a:gd name="connsiteX1" fmla="*/ 760100 w 760100"/>
                <a:gd name="connsiteY1" fmla="*/ 524454 h 715637"/>
                <a:gd name="connsiteX2" fmla="*/ 0 w 760100"/>
                <a:gd name="connsiteY2" fmla="*/ 715637 h 715637"/>
                <a:gd name="connsiteX3" fmla="*/ 75032 w 760100"/>
                <a:gd name="connsiteY3" fmla="*/ 248162 h 715637"/>
                <a:gd name="connsiteX4" fmla="*/ 168042 w 760100"/>
                <a:gd name="connsiteY4" fmla="*/ 0 h 715637"/>
                <a:gd name="connsiteX0" fmla="*/ 168042 w 1450005"/>
                <a:gd name="connsiteY0" fmla="*/ 0 h 1109379"/>
                <a:gd name="connsiteX1" fmla="*/ 1450005 w 1450005"/>
                <a:gd name="connsiteY1" fmla="*/ 1109379 h 1109379"/>
                <a:gd name="connsiteX2" fmla="*/ 0 w 1450005"/>
                <a:gd name="connsiteY2" fmla="*/ 715637 h 1109379"/>
                <a:gd name="connsiteX3" fmla="*/ 75032 w 1450005"/>
                <a:gd name="connsiteY3" fmla="*/ 248162 h 1109379"/>
                <a:gd name="connsiteX4" fmla="*/ 168042 w 1450005"/>
                <a:gd name="connsiteY4" fmla="*/ 0 h 1109379"/>
                <a:gd name="connsiteX0" fmla="*/ 1126515 w 1450005"/>
                <a:gd name="connsiteY0" fmla="*/ 224366 h 868430"/>
                <a:gd name="connsiteX1" fmla="*/ 1450005 w 1450005"/>
                <a:gd name="connsiteY1" fmla="*/ 868430 h 868430"/>
                <a:gd name="connsiteX2" fmla="*/ 0 w 1450005"/>
                <a:gd name="connsiteY2" fmla="*/ 474688 h 868430"/>
                <a:gd name="connsiteX3" fmla="*/ 75032 w 1450005"/>
                <a:gd name="connsiteY3" fmla="*/ 7213 h 868430"/>
                <a:gd name="connsiteX4" fmla="*/ 1126515 w 1450005"/>
                <a:gd name="connsiteY4" fmla="*/ 224366 h 868430"/>
                <a:gd name="connsiteX0" fmla="*/ 1126515 w 1126515"/>
                <a:gd name="connsiteY0" fmla="*/ 224366 h 867834"/>
                <a:gd name="connsiteX1" fmla="*/ 156611 w 1126515"/>
                <a:gd name="connsiteY1" fmla="*/ 867834 h 867834"/>
                <a:gd name="connsiteX2" fmla="*/ 0 w 1126515"/>
                <a:gd name="connsiteY2" fmla="*/ 474688 h 867834"/>
                <a:gd name="connsiteX3" fmla="*/ 75032 w 1126515"/>
                <a:gd name="connsiteY3" fmla="*/ 7213 h 867834"/>
                <a:gd name="connsiteX4" fmla="*/ 1126515 w 1126515"/>
                <a:gd name="connsiteY4" fmla="*/ 224366 h 867834"/>
                <a:gd name="connsiteX0" fmla="*/ 428323 w 428323"/>
                <a:gd name="connsiteY0" fmla="*/ 770431 h 863546"/>
                <a:gd name="connsiteX1" fmla="*/ 156611 w 428323"/>
                <a:gd name="connsiteY1" fmla="*/ 863546 h 863546"/>
                <a:gd name="connsiteX2" fmla="*/ 0 w 428323"/>
                <a:gd name="connsiteY2" fmla="*/ 470400 h 863546"/>
                <a:gd name="connsiteX3" fmla="*/ 75032 w 428323"/>
                <a:gd name="connsiteY3" fmla="*/ 2925 h 863546"/>
                <a:gd name="connsiteX4" fmla="*/ 428323 w 428323"/>
                <a:gd name="connsiteY4" fmla="*/ 770431 h 863546"/>
                <a:gd name="connsiteX0" fmla="*/ 428323 w 1397946"/>
                <a:gd name="connsiteY0" fmla="*/ 300031 h 414408"/>
                <a:gd name="connsiteX1" fmla="*/ 156611 w 1397946"/>
                <a:gd name="connsiteY1" fmla="*/ 393146 h 414408"/>
                <a:gd name="connsiteX2" fmla="*/ 0 w 1397946"/>
                <a:gd name="connsiteY2" fmla="*/ 0 h 414408"/>
                <a:gd name="connsiteX3" fmla="*/ 1397946 w 1397946"/>
                <a:gd name="connsiteY3" fmla="*/ 414408 h 414408"/>
                <a:gd name="connsiteX4" fmla="*/ 428323 w 1397946"/>
                <a:gd name="connsiteY4" fmla="*/ 300031 h 414408"/>
                <a:gd name="connsiteX0" fmla="*/ 271712 w 1241335"/>
                <a:gd name="connsiteY0" fmla="*/ 157873 h 272250"/>
                <a:gd name="connsiteX1" fmla="*/ 0 w 1241335"/>
                <a:gd name="connsiteY1" fmla="*/ 250988 h 272250"/>
                <a:gd name="connsiteX2" fmla="*/ 1171207 w 1241335"/>
                <a:gd name="connsiteY2" fmla="*/ 0 h 272250"/>
                <a:gd name="connsiteX3" fmla="*/ 1241335 w 1241335"/>
                <a:gd name="connsiteY3" fmla="*/ 272250 h 272250"/>
                <a:gd name="connsiteX4" fmla="*/ 271712 w 1241335"/>
                <a:gd name="connsiteY4" fmla="*/ 157873 h 272250"/>
                <a:gd name="connsiteX0" fmla="*/ 326910 w 1296533"/>
                <a:gd name="connsiteY0" fmla="*/ 962208 h 1076585"/>
                <a:gd name="connsiteX1" fmla="*/ 0 w 1296533"/>
                <a:gd name="connsiteY1" fmla="*/ 0 h 1076585"/>
                <a:gd name="connsiteX2" fmla="*/ 1226405 w 1296533"/>
                <a:gd name="connsiteY2" fmla="*/ 804335 h 1076585"/>
                <a:gd name="connsiteX3" fmla="*/ 1296533 w 1296533"/>
                <a:gd name="connsiteY3" fmla="*/ 1076585 h 1076585"/>
                <a:gd name="connsiteX4" fmla="*/ 326910 w 1296533"/>
                <a:gd name="connsiteY4" fmla="*/ 962208 h 1076585"/>
                <a:gd name="connsiteX0" fmla="*/ 0 w 1514344"/>
                <a:gd name="connsiteY0" fmla="*/ 643962 h 1076585"/>
                <a:gd name="connsiteX1" fmla="*/ 217811 w 1514344"/>
                <a:gd name="connsiteY1" fmla="*/ 0 h 1076585"/>
                <a:gd name="connsiteX2" fmla="*/ 1444216 w 1514344"/>
                <a:gd name="connsiteY2" fmla="*/ 804335 h 1076585"/>
                <a:gd name="connsiteX3" fmla="*/ 1514344 w 1514344"/>
                <a:gd name="connsiteY3" fmla="*/ 1076585 h 1076585"/>
                <a:gd name="connsiteX4" fmla="*/ 0 w 1514344"/>
                <a:gd name="connsiteY4" fmla="*/ 643962 h 1076585"/>
                <a:gd name="connsiteX0" fmla="*/ 0 w 1444216"/>
                <a:gd name="connsiteY0" fmla="*/ 643962 h 804335"/>
                <a:gd name="connsiteX1" fmla="*/ 217811 w 1444216"/>
                <a:gd name="connsiteY1" fmla="*/ 0 h 804335"/>
                <a:gd name="connsiteX2" fmla="*/ 1444216 w 1444216"/>
                <a:gd name="connsiteY2" fmla="*/ 804335 h 804335"/>
                <a:gd name="connsiteX3" fmla="*/ 0 w 1444216"/>
                <a:gd name="connsiteY3" fmla="*/ 643962 h 804335"/>
                <a:gd name="connsiteX0" fmla="*/ 0 w 1547225"/>
                <a:gd name="connsiteY0" fmla="*/ 643962 h 1044697"/>
                <a:gd name="connsiteX1" fmla="*/ 217811 w 1547225"/>
                <a:gd name="connsiteY1" fmla="*/ 0 h 1044697"/>
                <a:gd name="connsiteX2" fmla="*/ 1547225 w 1547225"/>
                <a:gd name="connsiteY2" fmla="*/ 1044697 h 1044697"/>
                <a:gd name="connsiteX3" fmla="*/ 0 w 1547225"/>
                <a:gd name="connsiteY3" fmla="*/ 643962 h 1044697"/>
                <a:gd name="connsiteX0" fmla="*/ 0 w 1609626"/>
                <a:gd name="connsiteY0" fmla="*/ 643962 h 1081808"/>
                <a:gd name="connsiteX1" fmla="*/ 217811 w 1609626"/>
                <a:gd name="connsiteY1" fmla="*/ 0 h 1081808"/>
                <a:gd name="connsiteX2" fmla="*/ 1609626 w 1609626"/>
                <a:gd name="connsiteY2" fmla="*/ 1081808 h 1081808"/>
                <a:gd name="connsiteX3" fmla="*/ 0 w 1609626"/>
                <a:gd name="connsiteY3" fmla="*/ 643962 h 1081808"/>
                <a:gd name="connsiteX0" fmla="*/ 0 w 1582739"/>
                <a:gd name="connsiteY0" fmla="*/ 668333 h 1081808"/>
                <a:gd name="connsiteX1" fmla="*/ 190924 w 1582739"/>
                <a:gd name="connsiteY1" fmla="*/ 0 h 1081808"/>
                <a:gd name="connsiteX2" fmla="*/ 1582739 w 1582739"/>
                <a:gd name="connsiteY2" fmla="*/ 1081808 h 1081808"/>
                <a:gd name="connsiteX3" fmla="*/ 0 w 1582739"/>
                <a:gd name="connsiteY3" fmla="*/ 668333 h 1081808"/>
                <a:gd name="connsiteX0" fmla="*/ 0 w 1582739"/>
                <a:gd name="connsiteY0" fmla="*/ 641426 h 1054901"/>
                <a:gd name="connsiteX1" fmla="*/ 198154 w 1582739"/>
                <a:gd name="connsiteY1" fmla="*/ 0 h 1054901"/>
                <a:gd name="connsiteX2" fmla="*/ 1582739 w 1582739"/>
                <a:gd name="connsiteY2" fmla="*/ 1054901 h 1054901"/>
                <a:gd name="connsiteX3" fmla="*/ 0 w 1582739"/>
                <a:gd name="connsiteY3" fmla="*/ 641426 h 1054901"/>
                <a:gd name="connsiteX0" fmla="*/ 0 w 1744095"/>
                <a:gd name="connsiteY0" fmla="*/ 641426 h 1130596"/>
                <a:gd name="connsiteX1" fmla="*/ 198154 w 1744095"/>
                <a:gd name="connsiteY1" fmla="*/ 0 h 1130596"/>
                <a:gd name="connsiteX2" fmla="*/ 1744095 w 1744095"/>
                <a:gd name="connsiteY2" fmla="*/ 1130596 h 1130596"/>
                <a:gd name="connsiteX3" fmla="*/ 0 w 1744095"/>
                <a:gd name="connsiteY3" fmla="*/ 641426 h 1130596"/>
                <a:gd name="connsiteX0" fmla="*/ 0 w 1677210"/>
                <a:gd name="connsiteY0" fmla="*/ 641426 h 1095301"/>
                <a:gd name="connsiteX1" fmla="*/ 198154 w 1677210"/>
                <a:gd name="connsiteY1" fmla="*/ 0 h 1095301"/>
                <a:gd name="connsiteX2" fmla="*/ 1677210 w 1677210"/>
                <a:gd name="connsiteY2" fmla="*/ 1095301 h 1095301"/>
                <a:gd name="connsiteX3" fmla="*/ 0 w 1677210"/>
                <a:gd name="connsiteY3" fmla="*/ 641426 h 1095301"/>
                <a:gd name="connsiteX0" fmla="*/ 0 w 1582740"/>
                <a:gd name="connsiteY0" fmla="*/ 641426 h 1054900"/>
                <a:gd name="connsiteX1" fmla="*/ 198154 w 1582740"/>
                <a:gd name="connsiteY1" fmla="*/ 0 h 1054900"/>
                <a:gd name="connsiteX2" fmla="*/ 1582740 w 1582740"/>
                <a:gd name="connsiteY2" fmla="*/ 1054900 h 1054900"/>
                <a:gd name="connsiteX3" fmla="*/ 0 w 1582740"/>
                <a:gd name="connsiteY3" fmla="*/ 641426 h 1054900"/>
                <a:gd name="connsiteX0" fmla="*/ 0 w 1582740"/>
                <a:gd name="connsiteY0" fmla="*/ 500220 h 913694"/>
                <a:gd name="connsiteX1" fmla="*/ 510294 w 1582740"/>
                <a:gd name="connsiteY1" fmla="*/ 0 h 913694"/>
                <a:gd name="connsiteX2" fmla="*/ 1582740 w 1582740"/>
                <a:gd name="connsiteY2" fmla="*/ 913694 h 913694"/>
                <a:gd name="connsiteX3" fmla="*/ 0 w 1582740"/>
                <a:gd name="connsiteY3" fmla="*/ 500220 h 913694"/>
                <a:gd name="connsiteX0" fmla="*/ 0 w 1286694"/>
                <a:gd name="connsiteY0" fmla="*/ 644327 h 913694"/>
                <a:gd name="connsiteX1" fmla="*/ 214248 w 1286694"/>
                <a:gd name="connsiteY1" fmla="*/ 0 h 913694"/>
                <a:gd name="connsiteX2" fmla="*/ 1286694 w 1286694"/>
                <a:gd name="connsiteY2" fmla="*/ 913694 h 913694"/>
                <a:gd name="connsiteX3" fmla="*/ 0 w 1286694"/>
                <a:gd name="connsiteY3" fmla="*/ 644327 h 913694"/>
                <a:gd name="connsiteX0" fmla="*/ 0 w 1286694"/>
                <a:gd name="connsiteY0" fmla="*/ 612073 h 881440"/>
                <a:gd name="connsiteX1" fmla="*/ 255155 w 1286694"/>
                <a:gd name="connsiteY1" fmla="*/ 0 h 881440"/>
                <a:gd name="connsiteX2" fmla="*/ 1286694 w 1286694"/>
                <a:gd name="connsiteY2" fmla="*/ 881440 h 881440"/>
                <a:gd name="connsiteX3" fmla="*/ 0 w 1286694"/>
                <a:gd name="connsiteY3" fmla="*/ 612073 h 88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694" h="881440">
                  <a:moveTo>
                    <a:pt x="0" y="612073"/>
                  </a:moveTo>
                  <a:lnTo>
                    <a:pt x="255155" y="0"/>
                  </a:lnTo>
                  <a:lnTo>
                    <a:pt x="1286694" y="881440"/>
                  </a:lnTo>
                  <a:lnTo>
                    <a:pt x="0" y="61207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65" name="圖片 1364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237D49B4-46E3-482D-A885-80E4320F3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4414" y="1746131"/>
              <a:ext cx="908958" cy="959141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1366" name="群組 1365">
            <a:extLst>
              <a:ext uri="{FF2B5EF4-FFF2-40B4-BE49-F238E27FC236}">
                <a16:creationId xmlns:a16="http://schemas.microsoft.com/office/drawing/2014/main" id="{299396BF-237E-47B9-B7B9-EF43CA19DBE5}"/>
              </a:ext>
            </a:extLst>
          </p:cNvPr>
          <p:cNvGrpSpPr/>
          <p:nvPr/>
        </p:nvGrpSpPr>
        <p:grpSpPr>
          <a:xfrm>
            <a:off x="4745262" y="3932671"/>
            <a:ext cx="600404" cy="502723"/>
            <a:chOff x="3965061" y="4155837"/>
            <a:chExt cx="1363902" cy="1142006"/>
          </a:xfrm>
        </p:grpSpPr>
        <p:sp>
          <p:nvSpPr>
            <p:cNvPr id="1367" name="手繪多邊形: 圖案 1366">
              <a:extLst>
                <a:ext uri="{FF2B5EF4-FFF2-40B4-BE49-F238E27FC236}">
                  <a16:creationId xmlns:a16="http://schemas.microsoft.com/office/drawing/2014/main" id="{5128DBA1-2BE6-4C12-8EF4-5F883CEFF5ED}"/>
                </a:ext>
              </a:extLst>
            </p:cNvPr>
            <p:cNvSpPr/>
            <p:nvPr/>
          </p:nvSpPr>
          <p:spPr>
            <a:xfrm rot="3960749">
              <a:off x="4404445" y="4091916"/>
              <a:ext cx="860598" cy="988439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18269 w 1773679"/>
                <a:gd name="connsiteY0" fmla="*/ 291770 h 1840498"/>
                <a:gd name="connsiteX1" fmla="*/ 1773679 w 1773679"/>
                <a:gd name="connsiteY1" fmla="*/ 1137800 h 1840498"/>
                <a:gd name="connsiteX2" fmla="*/ 1287100 w 1773679"/>
                <a:gd name="connsiteY2" fmla="*/ 1840498 h 1840498"/>
                <a:gd name="connsiteX3" fmla="*/ 0 w 1773679"/>
                <a:gd name="connsiteY3" fmla="*/ 0 h 1840498"/>
                <a:gd name="connsiteX4" fmla="*/ 618269 w 1773679"/>
                <a:gd name="connsiteY4" fmla="*/ 291770 h 1840498"/>
                <a:gd name="connsiteX0" fmla="*/ 618269 w 1805241"/>
                <a:gd name="connsiteY0" fmla="*/ 291770 h 1840498"/>
                <a:gd name="connsiteX1" fmla="*/ 1805241 w 1805241"/>
                <a:gd name="connsiteY1" fmla="*/ 1370352 h 1840498"/>
                <a:gd name="connsiteX2" fmla="*/ 1287100 w 1805241"/>
                <a:gd name="connsiteY2" fmla="*/ 1840498 h 1840498"/>
                <a:gd name="connsiteX3" fmla="*/ 0 w 1805241"/>
                <a:gd name="connsiteY3" fmla="*/ 0 h 1840498"/>
                <a:gd name="connsiteX4" fmla="*/ 618269 w 1805241"/>
                <a:gd name="connsiteY4" fmla="*/ 291770 h 1840498"/>
                <a:gd name="connsiteX0" fmla="*/ 58813 w 1245785"/>
                <a:gd name="connsiteY0" fmla="*/ 0 h 1548728"/>
                <a:gd name="connsiteX1" fmla="*/ 1245785 w 1245785"/>
                <a:gd name="connsiteY1" fmla="*/ 1078582 h 1548728"/>
                <a:gd name="connsiteX2" fmla="*/ 727644 w 1245785"/>
                <a:gd name="connsiteY2" fmla="*/ 1548728 h 1548728"/>
                <a:gd name="connsiteX3" fmla="*/ 0 w 1245785"/>
                <a:gd name="connsiteY3" fmla="*/ 83122 h 1548728"/>
                <a:gd name="connsiteX4" fmla="*/ 58813 w 1245785"/>
                <a:gd name="connsiteY4" fmla="*/ 0 h 1548728"/>
                <a:gd name="connsiteX0" fmla="*/ 211845 w 1245785"/>
                <a:gd name="connsiteY0" fmla="*/ 0 h 1582228"/>
                <a:gd name="connsiteX1" fmla="*/ 1245785 w 1245785"/>
                <a:gd name="connsiteY1" fmla="*/ 1112082 h 1582228"/>
                <a:gd name="connsiteX2" fmla="*/ 727644 w 1245785"/>
                <a:gd name="connsiteY2" fmla="*/ 1582228 h 1582228"/>
                <a:gd name="connsiteX3" fmla="*/ 0 w 1245785"/>
                <a:gd name="connsiteY3" fmla="*/ 116622 h 1582228"/>
                <a:gd name="connsiteX4" fmla="*/ 211845 w 1245785"/>
                <a:gd name="connsiteY4" fmla="*/ 0 h 1582228"/>
                <a:gd name="connsiteX0" fmla="*/ 131290 w 1165230"/>
                <a:gd name="connsiteY0" fmla="*/ 0 h 1582228"/>
                <a:gd name="connsiteX1" fmla="*/ 1165230 w 1165230"/>
                <a:gd name="connsiteY1" fmla="*/ 1112082 h 1582228"/>
                <a:gd name="connsiteX2" fmla="*/ 647089 w 1165230"/>
                <a:gd name="connsiteY2" fmla="*/ 1582228 h 1582228"/>
                <a:gd name="connsiteX3" fmla="*/ 0 w 1165230"/>
                <a:gd name="connsiteY3" fmla="*/ 81682 h 1582228"/>
                <a:gd name="connsiteX4" fmla="*/ 131290 w 1165230"/>
                <a:gd name="connsiteY4" fmla="*/ 0 h 1582228"/>
                <a:gd name="connsiteX0" fmla="*/ 131290 w 1165230"/>
                <a:gd name="connsiteY0" fmla="*/ 0 h 1482039"/>
                <a:gd name="connsiteX1" fmla="*/ 1165230 w 1165230"/>
                <a:gd name="connsiteY1" fmla="*/ 1112082 h 1482039"/>
                <a:gd name="connsiteX2" fmla="*/ 584317 w 1165230"/>
                <a:gd name="connsiteY2" fmla="*/ 1482039 h 1482039"/>
                <a:gd name="connsiteX3" fmla="*/ 0 w 1165230"/>
                <a:gd name="connsiteY3" fmla="*/ 81682 h 1482039"/>
                <a:gd name="connsiteX4" fmla="*/ 131290 w 1165230"/>
                <a:gd name="connsiteY4" fmla="*/ 0 h 1482039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25407 w 1190637"/>
                <a:gd name="connsiteY3" fmla="*/ 219030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75125 w 1190637"/>
                <a:gd name="connsiteY3" fmla="*/ 191829 h 1619387"/>
                <a:gd name="connsiteX4" fmla="*/ 0 w 1190637"/>
                <a:gd name="connsiteY4" fmla="*/ 0 h 1619387"/>
                <a:gd name="connsiteX0" fmla="*/ 0 w 1190637"/>
                <a:gd name="connsiteY0" fmla="*/ 0 h 1619387"/>
                <a:gd name="connsiteX1" fmla="*/ 1190637 w 1190637"/>
                <a:gd name="connsiteY1" fmla="*/ 1249430 h 1619387"/>
                <a:gd name="connsiteX2" fmla="*/ 609724 w 1190637"/>
                <a:gd name="connsiteY2" fmla="*/ 1619387 h 1619387"/>
                <a:gd name="connsiteX3" fmla="*/ 599222 w 1190637"/>
                <a:gd name="connsiteY3" fmla="*/ 905378 h 1619387"/>
                <a:gd name="connsiteX4" fmla="*/ 0 w 1190637"/>
                <a:gd name="connsiteY4" fmla="*/ 0 h 1619387"/>
                <a:gd name="connsiteX0" fmla="*/ 0 w 592058"/>
                <a:gd name="connsiteY0" fmla="*/ 0 h 894411"/>
                <a:gd name="connsiteX1" fmla="*/ 592058 w 592058"/>
                <a:gd name="connsiteY1" fmla="*/ 524454 h 894411"/>
                <a:gd name="connsiteX2" fmla="*/ 11145 w 592058"/>
                <a:gd name="connsiteY2" fmla="*/ 894411 h 894411"/>
                <a:gd name="connsiteX3" fmla="*/ 643 w 592058"/>
                <a:gd name="connsiteY3" fmla="*/ 180402 h 894411"/>
                <a:gd name="connsiteX4" fmla="*/ 0 w 592058"/>
                <a:gd name="connsiteY4" fmla="*/ 0 h 894411"/>
                <a:gd name="connsiteX0" fmla="*/ 21667 w 613725"/>
                <a:gd name="connsiteY0" fmla="*/ 0 h 743154"/>
                <a:gd name="connsiteX1" fmla="*/ 613725 w 613725"/>
                <a:gd name="connsiteY1" fmla="*/ 524454 h 743154"/>
                <a:gd name="connsiteX2" fmla="*/ 0 w 613725"/>
                <a:gd name="connsiteY2" fmla="*/ 743154 h 743154"/>
                <a:gd name="connsiteX3" fmla="*/ 22310 w 613725"/>
                <a:gd name="connsiteY3" fmla="*/ 180402 h 743154"/>
                <a:gd name="connsiteX4" fmla="*/ 21667 w 613725"/>
                <a:gd name="connsiteY4" fmla="*/ 0 h 74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725" h="743154">
                  <a:moveTo>
                    <a:pt x="21667" y="0"/>
                  </a:moveTo>
                  <a:lnTo>
                    <a:pt x="613725" y="524454"/>
                  </a:lnTo>
                  <a:lnTo>
                    <a:pt x="0" y="743154"/>
                  </a:lnTo>
                  <a:lnTo>
                    <a:pt x="22310" y="180402"/>
                  </a:lnTo>
                  <a:cubicBezTo>
                    <a:pt x="22096" y="120268"/>
                    <a:pt x="21881" y="60134"/>
                    <a:pt x="21667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68" name="圖片 1367" descr="一張含有 室內, 監視器, 微波爐 的圖片&#10;&#10;描述是以高可信度產生">
              <a:extLst>
                <a:ext uri="{FF2B5EF4-FFF2-40B4-BE49-F238E27FC236}">
                  <a16:creationId xmlns:a16="http://schemas.microsoft.com/office/drawing/2014/main" id="{08A0FF5C-9661-4760-938E-9B8F8078D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5061" y="4338702"/>
              <a:ext cx="908958" cy="959141"/>
            </a:xfrm>
            <a:prstGeom prst="roundRect">
              <a:avLst>
                <a:gd name="adj" fmla="val 50000"/>
              </a:avLst>
            </a:prstGeom>
            <a:effectLst>
              <a:softEdge rad="1270000"/>
            </a:effectLst>
          </p:spPr>
        </p:pic>
      </p:grpSp>
      <p:pic>
        <p:nvPicPr>
          <p:cNvPr id="1369" name="圖片 1368" descr="一張含有 電子用品, 監視器 的圖片&#10;&#10;自動產生的描述">
            <a:extLst>
              <a:ext uri="{FF2B5EF4-FFF2-40B4-BE49-F238E27FC236}">
                <a16:creationId xmlns:a16="http://schemas.microsoft.com/office/drawing/2014/main" id="{6F2F8A5F-9E85-41A8-9397-BDEF214ACC4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1136" y="4309663"/>
            <a:ext cx="2116610" cy="2116610"/>
          </a:xfrm>
          <a:custGeom>
            <a:avLst/>
            <a:gdLst>
              <a:gd name="connsiteX0" fmla="*/ 944732 w 1889464"/>
              <a:gd name="connsiteY0" fmla="*/ 0 h 1889464"/>
              <a:gd name="connsiteX1" fmla="*/ 1889464 w 1889464"/>
              <a:gd name="connsiteY1" fmla="*/ 944732 h 1889464"/>
              <a:gd name="connsiteX2" fmla="*/ 944732 w 1889464"/>
              <a:gd name="connsiteY2" fmla="*/ 1889464 h 1889464"/>
              <a:gd name="connsiteX3" fmla="*/ 0 w 1889464"/>
              <a:gd name="connsiteY3" fmla="*/ 944732 h 1889464"/>
              <a:gd name="connsiteX4" fmla="*/ 944732 w 1889464"/>
              <a:gd name="connsiteY4" fmla="*/ 0 h 188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464" h="1889464">
                <a:moveTo>
                  <a:pt x="944732" y="0"/>
                </a:moveTo>
                <a:cubicBezTo>
                  <a:pt x="1466493" y="0"/>
                  <a:pt x="1889464" y="422971"/>
                  <a:pt x="1889464" y="944732"/>
                </a:cubicBezTo>
                <a:cubicBezTo>
                  <a:pt x="1889464" y="1466493"/>
                  <a:pt x="1466493" y="1889464"/>
                  <a:pt x="944732" y="1889464"/>
                </a:cubicBezTo>
                <a:cubicBezTo>
                  <a:pt x="422971" y="1889464"/>
                  <a:pt x="0" y="1466493"/>
                  <a:pt x="0" y="944732"/>
                </a:cubicBezTo>
                <a:cubicBezTo>
                  <a:pt x="0" y="422971"/>
                  <a:pt x="422971" y="0"/>
                  <a:pt x="944732" y="0"/>
                </a:cubicBezTo>
                <a:close/>
              </a:path>
            </a:pathLst>
          </a:custGeom>
          <a:ln w="38100"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2C6BD70-5145-416A-B121-1E55CB3F5D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357" y="608013"/>
            <a:ext cx="8676692" cy="6513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35"/>
            <a:ext cx="12192000" cy="1149350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CN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TL-R400S, </a:t>
            </a:r>
            <a:r>
              <a:rPr lang="zh-CN" altLang="en-US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TL</a:t>
            </a:r>
            <a:r>
              <a:rPr lang="en-US" altLang="zh-CN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-R</a:t>
            </a:r>
            <a:r>
              <a:rPr lang="zh-CN" altLang="en-US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1200</a:t>
            </a:r>
            <a:r>
              <a:rPr lang="en-US" altLang="zh-TW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S</a:t>
            </a:r>
            <a:r>
              <a:rPr lang="zh-CN" altLang="en-US" dirty="0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-RP</a:t>
            </a:r>
            <a:r>
              <a:rPr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drive installation</a:t>
            </a:r>
            <a:endParaRPr lang="en-US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995C4B3-922B-4769-BA0A-96C81D3683AB}"/>
              </a:ext>
            </a:extLst>
          </p:cNvPr>
          <p:cNvGrpSpPr/>
          <p:nvPr/>
        </p:nvGrpSpPr>
        <p:grpSpPr>
          <a:xfrm>
            <a:off x="2073860" y="1697739"/>
            <a:ext cx="8060124" cy="4034050"/>
            <a:chOff x="2073860" y="1898439"/>
            <a:chExt cx="8060124" cy="4034050"/>
          </a:xfrm>
        </p:grpSpPr>
        <p:grpSp>
          <p:nvGrpSpPr>
            <p:cNvPr id="1338" name="群組 1337">
              <a:extLst>
                <a:ext uri="{FF2B5EF4-FFF2-40B4-BE49-F238E27FC236}">
                  <a16:creationId xmlns:a16="http://schemas.microsoft.com/office/drawing/2014/main" id="{515249FC-BEDF-4B05-8DC6-FC330B2E4850}"/>
                </a:ext>
              </a:extLst>
            </p:cNvPr>
            <p:cNvGrpSpPr/>
            <p:nvPr/>
          </p:nvGrpSpPr>
          <p:grpSpPr>
            <a:xfrm>
              <a:off x="3303662" y="3664721"/>
              <a:ext cx="1036227" cy="689837"/>
              <a:chOff x="2169248" y="3737322"/>
              <a:chExt cx="2507925" cy="1669575"/>
            </a:xfrm>
          </p:grpSpPr>
          <p:sp>
            <p:nvSpPr>
              <p:cNvPr id="1339" name="手繪多邊形: 圖案 1338">
                <a:extLst>
                  <a:ext uri="{FF2B5EF4-FFF2-40B4-BE49-F238E27FC236}">
                    <a16:creationId xmlns:a16="http://schemas.microsoft.com/office/drawing/2014/main" id="{EA942A28-B7E9-499D-8E00-7727FE0B5E21}"/>
                  </a:ext>
                </a:extLst>
              </p:cNvPr>
              <p:cNvSpPr/>
              <p:nvPr/>
            </p:nvSpPr>
            <p:spPr>
              <a:xfrm rot="6203412">
                <a:off x="2765444" y="3495169"/>
                <a:ext cx="1669575" cy="2153882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0637" h="1619387">
                    <a:moveTo>
                      <a:pt x="0" y="0"/>
                    </a:moveTo>
                    <a:lnTo>
                      <a:pt x="1190637" y="1249430"/>
                    </a:lnTo>
                    <a:lnTo>
                      <a:pt x="609724" y="1619387"/>
                    </a:lnTo>
                    <a:lnTo>
                      <a:pt x="75125" y="19182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8000">
                    <a:srgbClr val="D925DF">
                      <a:alpha val="0"/>
                    </a:srgbClr>
                  </a:gs>
                  <a:gs pos="70000">
                    <a:srgbClr val="0F94E0">
                      <a:alpha val="52000"/>
                    </a:srgbClr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40" name="圖片 1339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C53EFD19-5900-4957-97FA-F948AEC842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9248" y="4338702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1341" name="群組 1340">
              <a:extLst>
                <a:ext uri="{FF2B5EF4-FFF2-40B4-BE49-F238E27FC236}">
                  <a16:creationId xmlns:a16="http://schemas.microsoft.com/office/drawing/2014/main" id="{2A0E13CE-5C45-420B-94C7-44936F2BE3F8}"/>
                </a:ext>
              </a:extLst>
            </p:cNvPr>
            <p:cNvGrpSpPr/>
            <p:nvPr/>
          </p:nvGrpSpPr>
          <p:grpSpPr>
            <a:xfrm>
              <a:off x="3842716" y="3836700"/>
              <a:ext cx="583476" cy="488549"/>
              <a:chOff x="3965061" y="4155837"/>
              <a:chExt cx="1363902" cy="1142006"/>
            </a:xfrm>
          </p:grpSpPr>
          <p:sp>
            <p:nvSpPr>
              <p:cNvPr id="1342" name="手繪多邊形: 圖案 1341">
                <a:extLst>
                  <a:ext uri="{FF2B5EF4-FFF2-40B4-BE49-F238E27FC236}">
                    <a16:creationId xmlns:a16="http://schemas.microsoft.com/office/drawing/2014/main" id="{7BC29A33-C84F-427A-8528-A0C5D670C3DD}"/>
                  </a:ext>
                </a:extLst>
              </p:cNvPr>
              <p:cNvSpPr/>
              <p:nvPr/>
            </p:nvSpPr>
            <p:spPr>
              <a:xfrm rot="3960749">
                <a:off x="4404445" y="4091916"/>
                <a:ext cx="860598" cy="988439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599222 w 1190637"/>
                  <a:gd name="connsiteY3" fmla="*/ 905378 h 1619387"/>
                  <a:gd name="connsiteX4" fmla="*/ 0 w 1190637"/>
                  <a:gd name="connsiteY4" fmla="*/ 0 h 1619387"/>
                  <a:gd name="connsiteX0" fmla="*/ 0 w 592058"/>
                  <a:gd name="connsiteY0" fmla="*/ 0 h 894411"/>
                  <a:gd name="connsiteX1" fmla="*/ 592058 w 592058"/>
                  <a:gd name="connsiteY1" fmla="*/ 524454 h 894411"/>
                  <a:gd name="connsiteX2" fmla="*/ 11145 w 592058"/>
                  <a:gd name="connsiteY2" fmla="*/ 894411 h 894411"/>
                  <a:gd name="connsiteX3" fmla="*/ 643 w 592058"/>
                  <a:gd name="connsiteY3" fmla="*/ 180402 h 894411"/>
                  <a:gd name="connsiteX4" fmla="*/ 0 w 592058"/>
                  <a:gd name="connsiteY4" fmla="*/ 0 h 894411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2310 w 613725"/>
                  <a:gd name="connsiteY3" fmla="*/ 180402 h 743154"/>
                  <a:gd name="connsiteX4" fmla="*/ 21667 w 613725"/>
                  <a:gd name="connsiteY4" fmla="*/ 0 h 7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725" h="743154">
                    <a:moveTo>
                      <a:pt x="21667" y="0"/>
                    </a:moveTo>
                    <a:lnTo>
                      <a:pt x="613725" y="524454"/>
                    </a:lnTo>
                    <a:lnTo>
                      <a:pt x="0" y="743154"/>
                    </a:lnTo>
                    <a:lnTo>
                      <a:pt x="22310" y="180402"/>
                    </a:lnTo>
                    <a:cubicBezTo>
                      <a:pt x="22096" y="120268"/>
                      <a:pt x="21881" y="60134"/>
                      <a:pt x="21667" y="0"/>
                    </a:cubicBezTo>
                    <a:close/>
                  </a:path>
                </a:pathLst>
              </a:custGeom>
              <a:gradFill>
                <a:gsLst>
                  <a:gs pos="8000">
                    <a:srgbClr val="D925DF">
                      <a:alpha val="0"/>
                    </a:srgbClr>
                  </a:gs>
                  <a:gs pos="70000">
                    <a:srgbClr val="0F94E0">
                      <a:alpha val="52000"/>
                    </a:srgbClr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43" name="圖片 1342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F858B097-A797-4E98-9560-28FC5D54D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5061" y="4338702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1344" name="群組 1343">
              <a:extLst>
                <a:ext uri="{FF2B5EF4-FFF2-40B4-BE49-F238E27FC236}">
                  <a16:creationId xmlns:a16="http://schemas.microsoft.com/office/drawing/2014/main" id="{8940EC3C-2778-411D-B5D1-F60A475B2C0B}"/>
                </a:ext>
              </a:extLst>
            </p:cNvPr>
            <p:cNvGrpSpPr/>
            <p:nvPr/>
          </p:nvGrpSpPr>
          <p:grpSpPr>
            <a:xfrm>
              <a:off x="4452480" y="3526565"/>
              <a:ext cx="480407" cy="797993"/>
              <a:chOff x="5420155" y="3787993"/>
              <a:chExt cx="908958" cy="1509850"/>
            </a:xfrm>
          </p:grpSpPr>
          <p:sp>
            <p:nvSpPr>
              <p:cNvPr id="1345" name="手繪多邊形: 圖案 1344">
                <a:extLst>
                  <a:ext uri="{FF2B5EF4-FFF2-40B4-BE49-F238E27FC236}">
                    <a16:creationId xmlns:a16="http://schemas.microsoft.com/office/drawing/2014/main" id="{ADED033A-DF62-496D-AD18-EB14F36A05FB}"/>
                  </a:ext>
                </a:extLst>
              </p:cNvPr>
              <p:cNvSpPr/>
              <p:nvPr/>
            </p:nvSpPr>
            <p:spPr>
              <a:xfrm rot="161535">
                <a:off x="5447098" y="3787993"/>
                <a:ext cx="813111" cy="968324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599222 w 1190637"/>
                  <a:gd name="connsiteY3" fmla="*/ 905378 h 1619387"/>
                  <a:gd name="connsiteX4" fmla="*/ 0 w 1190637"/>
                  <a:gd name="connsiteY4" fmla="*/ 0 h 1619387"/>
                  <a:gd name="connsiteX0" fmla="*/ 0 w 592058"/>
                  <a:gd name="connsiteY0" fmla="*/ 0 h 894411"/>
                  <a:gd name="connsiteX1" fmla="*/ 592058 w 592058"/>
                  <a:gd name="connsiteY1" fmla="*/ 524454 h 894411"/>
                  <a:gd name="connsiteX2" fmla="*/ 11145 w 592058"/>
                  <a:gd name="connsiteY2" fmla="*/ 894411 h 894411"/>
                  <a:gd name="connsiteX3" fmla="*/ 643 w 592058"/>
                  <a:gd name="connsiteY3" fmla="*/ 180402 h 894411"/>
                  <a:gd name="connsiteX4" fmla="*/ 0 w 592058"/>
                  <a:gd name="connsiteY4" fmla="*/ 0 h 894411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2310 w 613725"/>
                  <a:gd name="connsiteY3" fmla="*/ 180402 h 743154"/>
                  <a:gd name="connsiteX4" fmla="*/ 21667 w 613725"/>
                  <a:gd name="connsiteY4" fmla="*/ 0 h 743154"/>
                  <a:gd name="connsiteX0" fmla="*/ 108491 w 613725"/>
                  <a:gd name="connsiteY0" fmla="*/ 0 h 778525"/>
                  <a:gd name="connsiteX1" fmla="*/ 613725 w 613725"/>
                  <a:gd name="connsiteY1" fmla="*/ 559825 h 778525"/>
                  <a:gd name="connsiteX2" fmla="*/ 0 w 613725"/>
                  <a:gd name="connsiteY2" fmla="*/ 778525 h 778525"/>
                  <a:gd name="connsiteX3" fmla="*/ 22310 w 613725"/>
                  <a:gd name="connsiteY3" fmla="*/ 215773 h 778525"/>
                  <a:gd name="connsiteX4" fmla="*/ 108491 w 613725"/>
                  <a:gd name="connsiteY4" fmla="*/ 0 h 778525"/>
                  <a:gd name="connsiteX0" fmla="*/ 108491 w 613725"/>
                  <a:gd name="connsiteY0" fmla="*/ 0 h 778525"/>
                  <a:gd name="connsiteX1" fmla="*/ 613725 w 613725"/>
                  <a:gd name="connsiteY1" fmla="*/ 559825 h 778525"/>
                  <a:gd name="connsiteX2" fmla="*/ 0 w 613725"/>
                  <a:gd name="connsiteY2" fmla="*/ 778525 h 778525"/>
                  <a:gd name="connsiteX3" fmla="*/ 80980 w 613725"/>
                  <a:gd name="connsiteY3" fmla="*/ 260660 h 778525"/>
                  <a:gd name="connsiteX4" fmla="*/ 108491 w 613725"/>
                  <a:gd name="connsiteY4" fmla="*/ 0 h 778525"/>
                  <a:gd name="connsiteX0" fmla="*/ 108491 w 600554"/>
                  <a:gd name="connsiteY0" fmla="*/ 0 h 778525"/>
                  <a:gd name="connsiteX1" fmla="*/ 600554 w 600554"/>
                  <a:gd name="connsiteY1" fmla="*/ 569439 h 778525"/>
                  <a:gd name="connsiteX2" fmla="*/ 0 w 600554"/>
                  <a:gd name="connsiteY2" fmla="*/ 778525 h 778525"/>
                  <a:gd name="connsiteX3" fmla="*/ 80980 w 600554"/>
                  <a:gd name="connsiteY3" fmla="*/ 260660 h 778525"/>
                  <a:gd name="connsiteX4" fmla="*/ 108491 w 600554"/>
                  <a:gd name="connsiteY4" fmla="*/ 0 h 778525"/>
                  <a:gd name="connsiteX0" fmla="*/ 108491 w 586107"/>
                  <a:gd name="connsiteY0" fmla="*/ 0 h 778525"/>
                  <a:gd name="connsiteX1" fmla="*/ 586107 w 586107"/>
                  <a:gd name="connsiteY1" fmla="*/ 550441 h 778525"/>
                  <a:gd name="connsiteX2" fmla="*/ 0 w 586107"/>
                  <a:gd name="connsiteY2" fmla="*/ 778525 h 778525"/>
                  <a:gd name="connsiteX3" fmla="*/ 80980 w 586107"/>
                  <a:gd name="connsiteY3" fmla="*/ 260660 h 778525"/>
                  <a:gd name="connsiteX4" fmla="*/ 108491 w 586107"/>
                  <a:gd name="connsiteY4" fmla="*/ 0 h 778525"/>
                  <a:gd name="connsiteX0" fmla="*/ 102244 w 579860"/>
                  <a:gd name="connsiteY0" fmla="*/ 0 h 728030"/>
                  <a:gd name="connsiteX1" fmla="*/ 579860 w 579860"/>
                  <a:gd name="connsiteY1" fmla="*/ 550441 h 728030"/>
                  <a:gd name="connsiteX2" fmla="*/ 0 w 579860"/>
                  <a:gd name="connsiteY2" fmla="*/ 728030 h 728030"/>
                  <a:gd name="connsiteX3" fmla="*/ 74733 w 579860"/>
                  <a:gd name="connsiteY3" fmla="*/ 260660 h 728030"/>
                  <a:gd name="connsiteX4" fmla="*/ 102244 w 579860"/>
                  <a:gd name="connsiteY4" fmla="*/ 0 h 72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60" h="728030">
                    <a:moveTo>
                      <a:pt x="102244" y="0"/>
                    </a:moveTo>
                    <a:lnTo>
                      <a:pt x="579860" y="550441"/>
                    </a:lnTo>
                    <a:lnTo>
                      <a:pt x="0" y="728030"/>
                    </a:lnTo>
                    <a:lnTo>
                      <a:pt x="74733" y="260660"/>
                    </a:lnTo>
                    <a:cubicBezTo>
                      <a:pt x="74519" y="200526"/>
                      <a:pt x="102458" y="60134"/>
                      <a:pt x="102244" y="0"/>
                    </a:cubicBezTo>
                    <a:close/>
                  </a:path>
                </a:pathLst>
              </a:custGeom>
              <a:gradFill>
                <a:gsLst>
                  <a:gs pos="8000">
                    <a:srgbClr val="D925DF">
                      <a:alpha val="0"/>
                    </a:srgbClr>
                  </a:gs>
                  <a:gs pos="70000">
                    <a:srgbClr val="0F94E0">
                      <a:alpha val="52000"/>
                    </a:srgbClr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46" name="圖片 1345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73199FDA-EB3C-4CEF-8154-CB21683075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0155" y="4338702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1347" name="群組 1346">
              <a:extLst>
                <a:ext uri="{FF2B5EF4-FFF2-40B4-BE49-F238E27FC236}">
                  <a16:creationId xmlns:a16="http://schemas.microsoft.com/office/drawing/2014/main" id="{DCB574A5-93D5-43A9-B6E8-ECF212DA67B7}"/>
                </a:ext>
              </a:extLst>
            </p:cNvPr>
            <p:cNvGrpSpPr/>
            <p:nvPr/>
          </p:nvGrpSpPr>
          <p:grpSpPr>
            <a:xfrm>
              <a:off x="4915568" y="3634611"/>
              <a:ext cx="587407" cy="682996"/>
              <a:chOff x="6180898" y="3721742"/>
              <a:chExt cx="1355518" cy="1576101"/>
            </a:xfrm>
          </p:grpSpPr>
          <p:sp>
            <p:nvSpPr>
              <p:cNvPr id="1348" name="手繪多邊形: 圖案 1347">
                <a:extLst>
                  <a:ext uri="{FF2B5EF4-FFF2-40B4-BE49-F238E27FC236}">
                    <a16:creationId xmlns:a16="http://schemas.microsoft.com/office/drawing/2014/main" id="{EBD56409-8BD0-429B-9A89-717A58454A55}"/>
                  </a:ext>
                </a:extLst>
              </p:cNvPr>
              <p:cNvSpPr/>
              <p:nvPr/>
            </p:nvSpPr>
            <p:spPr>
              <a:xfrm rot="20193293">
                <a:off x="6180898" y="3721742"/>
                <a:ext cx="1001274" cy="1325190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599222 w 1190637"/>
                  <a:gd name="connsiteY3" fmla="*/ 905378 h 1619387"/>
                  <a:gd name="connsiteX4" fmla="*/ 0 w 1190637"/>
                  <a:gd name="connsiteY4" fmla="*/ 0 h 1619387"/>
                  <a:gd name="connsiteX0" fmla="*/ 0 w 592058"/>
                  <a:gd name="connsiteY0" fmla="*/ 0 h 894411"/>
                  <a:gd name="connsiteX1" fmla="*/ 592058 w 592058"/>
                  <a:gd name="connsiteY1" fmla="*/ 524454 h 894411"/>
                  <a:gd name="connsiteX2" fmla="*/ 11145 w 592058"/>
                  <a:gd name="connsiteY2" fmla="*/ 894411 h 894411"/>
                  <a:gd name="connsiteX3" fmla="*/ 643 w 592058"/>
                  <a:gd name="connsiteY3" fmla="*/ 180402 h 894411"/>
                  <a:gd name="connsiteX4" fmla="*/ 0 w 592058"/>
                  <a:gd name="connsiteY4" fmla="*/ 0 h 894411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2310 w 613725"/>
                  <a:gd name="connsiteY3" fmla="*/ 180402 h 743154"/>
                  <a:gd name="connsiteX4" fmla="*/ 21667 w 613725"/>
                  <a:gd name="connsiteY4" fmla="*/ 0 h 743154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1667 w 613725"/>
                  <a:gd name="connsiteY3" fmla="*/ 0 h 743154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10010 w 613725"/>
                  <a:gd name="connsiteY3" fmla="*/ 191980 h 743154"/>
                  <a:gd name="connsiteX4" fmla="*/ 21667 w 613725"/>
                  <a:gd name="connsiteY4" fmla="*/ 0 h 743154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1667 w 613725"/>
                  <a:gd name="connsiteY3" fmla="*/ 0 h 743154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16168 w 613725"/>
                  <a:gd name="connsiteY3" fmla="*/ 213009 h 743154"/>
                  <a:gd name="connsiteX4" fmla="*/ 21667 w 613725"/>
                  <a:gd name="connsiteY4" fmla="*/ 0 h 743154"/>
                  <a:gd name="connsiteX0" fmla="*/ 156473 w 748531"/>
                  <a:gd name="connsiteY0" fmla="*/ 19939 h 763093"/>
                  <a:gd name="connsiteX1" fmla="*/ 748531 w 748531"/>
                  <a:gd name="connsiteY1" fmla="*/ 544393 h 763093"/>
                  <a:gd name="connsiteX2" fmla="*/ 134806 w 748531"/>
                  <a:gd name="connsiteY2" fmla="*/ 763093 h 763093"/>
                  <a:gd name="connsiteX3" fmla="*/ 0 w 748531"/>
                  <a:gd name="connsiteY3" fmla="*/ 0 h 763093"/>
                  <a:gd name="connsiteX4" fmla="*/ 156473 w 748531"/>
                  <a:gd name="connsiteY4" fmla="*/ 19939 h 763093"/>
                  <a:gd name="connsiteX0" fmla="*/ 0 w 765002"/>
                  <a:gd name="connsiteY0" fmla="*/ 0 h 910692"/>
                  <a:gd name="connsiteX1" fmla="*/ 765002 w 765002"/>
                  <a:gd name="connsiteY1" fmla="*/ 691992 h 910692"/>
                  <a:gd name="connsiteX2" fmla="*/ 151277 w 765002"/>
                  <a:gd name="connsiteY2" fmla="*/ 910692 h 910692"/>
                  <a:gd name="connsiteX3" fmla="*/ 16471 w 765002"/>
                  <a:gd name="connsiteY3" fmla="*/ 147599 h 910692"/>
                  <a:gd name="connsiteX4" fmla="*/ 0 w 765002"/>
                  <a:gd name="connsiteY4" fmla="*/ 0 h 910692"/>
                  <a:gd name="connsiteX0" fmla="*/ 0 w 765002"/>
                  <a:gd name="connsiteY0" fmla="*/ 0 h 996339"/>
                  <a:gd name="connsiteX1" fmla="*/ 765002 w 765002"/>
                  <a:gd name="connsiteY1" fmla="*/ 691992 h 996339"/>
                  <a:gd name="connsiteX2" fmla="*/ 167874 w 765002"/>
                  <a:gd name="connsiteY2" fmla="*/ 996339 h 996339"/>
                  <a:gd name="connsiteX3" fmla="*/ 16471 w 765002"/>
                  <a:gd name="connsiteY3" fmla="*/ 147599 h 996339"/>
                  <a:gd name="connsiteX4" fmla="*/ 0 w 765002"/>
                  <a:gd name="connsiteY4" fmla="*/ 0 h 996339"/>
                  <a:gd name="connsiteX0" fmla="*/ 0 w 714046"/>
                  <a:gd name="connsiteY0" fmla="*/ 0 h 996339"/>
                  <a:gd name="connsiteX1" fmla="*/ 714046 w 714046"/>
                  <a:gd name="connsiteY1" fmla="*/ 647879 h 996339"/>
                  <a:gd name="connsiteX2" fmla="*/ 167874 w 714046"/>
                  <a:gd name="connsiteY2" fmla="*/ 996339 h 996339"/>
                  <a:gd name="connsiteX3" fmla="*/ 16471 w 714046"/>
                  <a:gd name="connsiteY3" fmla="*/ 147599 h 996339"/>
                  <a:gd name="connsiteX4" fmla="*/ 0 w 714046"/>
                  <a:gd name="connsiteY4" fmla="*/ 0 h 9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046" h="996339">
                    <a:moveTo>
                      <a:pt x="0" y="0"/>
                    </a:moveTo>
                    <a:lnTo>
                      <a:pt x="714046" y="647879"/>
                    </a:lnTo>
                    <a:lnTo>
                      <a:pt x="167874" y="996339"/>
                    </a:lnTo>
                    <a:lnTo>
                      <a:pt x="16471" y="1475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8000">
                    <a:srgbClr val="D925DF">
                      <a:alpha val="0"/>
                    </a:srgbClr>
                  </a:gs>
                  <a:gs pos="70000">
                    <a:srgbClr val="0F94E0">
                      <a:alpha val="52000"/>
                    </a:srgbClr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49" name="圖片 1348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05FD7B29-E288-47BD-B78E-C010FEF30E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27458" y="4338702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grpSp>
          <p:nvGrpSpPr>
            <p:cNvPr id="1350" name="群組 1349">
              <a:extLst>
                <a:ext uri="{FF2B5EF4-FFF2-40B4-BE49-F238E27FC236}">
                  <a16:creationId xmlns:a16="http://schemas.microsoft.com/office/drawing/2014/main" id="{E73FC46F-35F1-4AD8-832C-321446E517CE}"/>
                </a:ext>
              </a:extLst>
            </p:cNvPr>
            <p:cNvGrpSpPr/>
            <p:nvPr/>
          </p:nvGrpSpPr>
          <p:grpSpPr>
            <a:xfrm>
              <a:off x="3905386" y="3570209"/>
              <a:ext cx="272613" cy="517498"/>
              <a:chOff x="4561458" y="1746131"/>
              <a:chExt cx="1172368" cy="2225492"/>
            </a:xfrm>
          </p:grpSpPr>
          <p:sp>
            <p:nvSpPr>
              <p:cNvPr id="1351" name="手繪多邊形: 圖案 1350">
                <a:extLst>
                  <a:ext uri="{FF2B5EF4-FFF2-40B4-BE49-F238E27FC236}">
                    <a16:creationId xmlns:a16="http://schemas.microsoft.com/office/drawing/2014/main" id="{69EA3AD2-B07D-44F0-AF7B-A21151DEAF81}"/>
                  </a:ext>
                </a:extLst>
              </p:cNvPr>
              <p:cNvSpPr/>
              <p:nvPr/>
            </p:nvSpPr>
            <p:spPr>
              <a:xfrm rot="3960749">
                <a:off x="4245505" y="2483302"/>
                <a:ext cx="1804274" cy="1172368"/>
              </a:xfrm>
              <a:custGeom>
                <a:avLst/>
                <a:gdLst>
                  <a:gd name="connsiteX0" fmla="*/ 0 w 800100"/>
                  <a:gd name="connsiteY0" fmla="*/ 457200 h 1952625"/>
                  <a:gd name="connsiteX1" fmla="*/ 800100 w 800100"/>
                  <a:gd name="connsiteY1" fmla="*/ 0 h 1952625"/>
                  <a:gd name="connsiteX2" fmla="*/ 800100 w 800100"/>
                  <a:gd name="connsiteY2" fmla="*/ 1952625 h 1952625"/>
                  <a:gd name="connsiteX3" fmla="*/ 9525 w 800100"/>
                  <a:gd name="connsiteY3" fmla="*/ 1104900 h 1952625"/>
                  <a:gd name="connsiteX4" fmla="*/ 0 w 800100"/>
                  <a:gd name="connsiteY4" fmla="*/ 457200 h 1952625"/>
                  <a:gd name="connsiteX0" fmla="*/ 0 w 800100"/>
                  <a:gd name="connsiteY0" fmla="*/ 457200 h 3038475"/>
                  <a:gd name="connsiteX1" fmla="*/ 800100 w 800100"/>
                  <a:gd name="connsiteY1" fmla="*/ 0 h 3038475"/>
                  <a:gd name="connsiteX2" fmla="*/ 171450 w 800100"/>
                  <a:gd name="connsiteY2" fmla="*/ 3038475 h 3038475"/>
                  <a:gd name="connsiteX3" fmla="*/ 9525 w 800100"/>
                  <a:gd name="connsiteY3" fmla="*/ 1104900 h 3038475"/>
                  <a:gd name="connsiteX4" fmla="*/ 0 w 800100"/>
                  <a:gd name="connsiteY4" fmla="*/ 457200 h 3038475"/>
                  <a:gd name="connsiteX0" fmla="*/ 0 w 965200"/>
                  <a:gd name="connsiteY0" fmla="*/ 0 h 2581275"/>
                  <a:gd name="connsiteX1" fmla="*/ 965200 w 965200"/>
                  <a:gd name="connsiteY1" fmla="*/ 1060450 h 2581275"/>
                  <a:gd name="connsiteX2" fmla="*/ 171450 w 965200"/>
                  <a:gd name="connsiteY2" fmla="*/ 2581275 h 2581275"/>
                  <a:gd name="connsiteX3" fmla="*/ 9525 w 965200"/>
                  <a:gd name="connsiteY3" fmla="*/ 647700 h 2581275"/>
                  <a:gd name="connsiteX4" fmla="*/ 0 w 965200"/>
                  <a:gd name="connsiteY4" fmla="*/ 0 h 2581275"/>
                  <a:gd name="connsiteX0" fmla="*/ 117475 w 955675"/>
                  <a:gd name="connsiteY0" fmla="*/ 0 h 2511425"/>
                  <a:gd name="connsiteX1" fmla="*/ 955675 w 955675"/>
                  <a:gd name="connsiteY1" fmla="*/ 990600 h 2511425"/>
                  <a:gd name="connsiteX2" fmla="*/ 161925 w 955675"/>
                  <a:gd name="connsiteY2" fmla="*/ 2511425 h 2511425"/>
                  <a:gd name="connsiteX3" fmla="*/ 0 w 955675"/>
                  <a:gd name="connsiteY3" fmla="*/ 577850 h 2511425"/>
                  <a:gd name="connsiteX4" fmla="*/ 117475 w 955675"/>
                  <a:gd name="connsiteY4" fmla="*/ 0 h 2511425"/>
                  <a:gd name="connsiteX0" fmla="*/ 206375 w 1044575"/>
                  <a:gd name="connsiteY0" fmla="*/ 0 h 2511425"/>
                  <a:gd name="connsiteX1" fmla="*/ 1044575 w 1044575"/>
                  <a:gd name="connsiteY1" fmla="*/ 990600 h 2511425"/>
                  <a:gd name="connsiteX2" fmla="*/ 250825 w 1044575"/>
                  <a:gd name="connsiteY2" fmla="*/ 2511425 h 2511425"/>
                  <a:gd name="connsiteX3" fmla="*/ 0 w 1044575"/>
                  <a:gd name="connsiteY3" fmla="*/ 495300 h 2511425"/>
                  <a:gd name="connsiteX4" fmla="*/ 206375 w 1044575"/>
                  <a:gd name="connsiteY4" fmla="*/ 0 h 2511425"/>
                  <a:gd name="connsiteX0" fmla="*/ 187325 w 1044575"/>
                  <a:gd name="connsiteY0" fmla="*/ 0 h 2530475"/>
                  <a:gd name="connsiteX1" fmla="*/ 1044575 w 1044575"/>
                  <a:gd name="connsiteY1" fmla="*/ 1009650 h 2530475"/>
                  <a:gd name="connsiteX2" fmla="*/ 250825 w 1044575"/>
                  <a:gd name="connsiteY2" fmla="*/ 2530475 h 2530475"/>
                  <a:gd name="connsiteX3" fmla="*/ 0 w 1044575"/>
                  <a:gd name="connsiteY3" fmla="*/ 514350 h 2530475"/>
                  <a:gd name="connsiteX4" fmla="*/ 187325 w 1044575"/>
                  <a:gd name="connsiteY4" fmla="*/ 0 h 2530475"/>
                  <a:gd name="connsiteX0" fmla="*/ 187325 w 1044575"/>
                  <a:gd name="connsiteY0" fmla="*/ 0 h 2549525"/>
                  <a:gd name="connsiteX1" fmla="*/ 1044575 w 1044575"/>
                  <a:gd name="connsiteY1" fmla="*/ 1009650 h 2549525"/>
                  <a:gd name="connsiteX2" fmla="*/ 269875 w 1044575"/>
                  <a:gd name="connsiteY2" fmla="*/ 2549525 h 2549525"/>
                  <a:gd name="connsiteX3" fmla="*/ 0 w 1044575"/>
                  <a:gd name="connsiteY3" fmla="*/ 514350 h 2549525"/>
                  <a:gd name="connsiteX4" fmla="*/ 187325 w 1044575"/>
                  <a:gd name="connsiteY4" fmla="*/ 0 h 2549525"/>
                  <a:gd name="connsiteX0" fmla="*/ 187325 w 1044575"/>
                  <a:gd name="connsiteY0" fmla="*/ 0 h 2414751"/>
                  <a:gd name="connsiteX1" fmla="*/ 1044575 w 1044575"/>
                  <a:gd name="connsiteY1" fmla="*/ 1009650 h 2414751"/>
                  <a:gd name="connsiteX2" fmla="*/ 366080 w 1044575"/>
                  <a:gd name="connsiteY2" fmla="*/ 2414751 h 2414751"/>
                  <a:gd name="connsiteX3" fmla="*/ 0 w 1044575"/>
                  <a:gd name="connsiteY3" fmla="*/ 514350 h 2414751"/>
                  <a:gd name="connsiteX4" fmla="*/ 187325 w 1044575"/>
                  <a:gd name="connsiteY4" fmla="*/ 0 h 2414751"/>
                  <a:gd name="connsiteX0" fmla="*/ 187325 w 1235709"/>
                  <a:gd name="connsiteY0" fmla="*/ 0 h 2414751"/>
                  <a:gd name="connsiteX1" fmla="*/ 1235709 w 1235709"/>
                  <a:gd name="connsiteY1" fmla="*/ 1384838 h 2414751"/>
                  <a:gd name="connsiteX2" fmla="*/ 366080 w 1235709"/>
                  <a:gd name="connsiteY2" fmla="*/ 2414751 h 2414751"/>
                  <a:gd name="connsiteX3" fmla="*/ 0 w 1235709"/>
                  <a:gd name="connsiteY3" fmla="*/ 514350 h 2414751"/>
                  <a:gd name="connsiteX4" fmla="*/ 187325 w 1235709"/>
                  <a:gd name="connsiteY4" fmla="*/ 0 h 2414751"/>
                  <a:gd name="connsiteX0" fmla="*/ 192470 w 1240854"/>
                  <a:gd name="connsiteY0" fmla="*/ 0 h 2414751"/>
                  <a:gd name="connsiteX1" fmla="*/ 1240854 w 1240854"/>
                  <a:gd name="connsiteY1" fmla="*/ 1384838 h 2414751"/>
                  <a:gd name="connsiteX2" fmla="*/ 371225 w 1240854"/>
                  <a:gd name="connsiteY2" fmla="*/ 2414751 h 2414751"/>
                  <a:gd name="connsiteX3" fmla="*/ 0 w 1240854"/>
                  <a:gd name="connsiteY3" fmla="*/ 1470470 h 2414751"/>
                  <a:gd name="connsiteX4" fmla="*/ 192470 w 1240854"/>
                  <a:gd name="connsiteY4" fmla="*/ 0 h 2414751"/>
                  <a:gd name="connsiteX0" fmla="*/ 400217 w 1240854"/>
                  <a:gd name="connsiteY0" fmla="*/ 0 h 1396419"/>
                  <a:gd name="connsiteX1" fmla="*/ 1240854 w 1240854"/>
                  <a:gd name="connsiteY1" fmla="*/ 366506 h 1396419"/>
                  <a:gd name="connsiteX2" fmla="*/ 371225 w 1240854"/>
                  <a:gd name="connsiteY2" fmla="*/ 1396419 h 1396419"/>
                  <a:gd name="connsiteX3" fmla="*/ 0 w 1240854"/>
                  <a:gd name="connsiteY3" fmla="*/ 452138 h 1396419"/>
                  <a:gd name="connsiteX4" fmla="*/ 400217 w 1240854"/>
                  <a:gd name="connsiteY4" fmla="*/ 0 h 1396419"/>
                  <a:gd name="connsiteX0" fmla="*/ 359567 w 1200204"/>
                  <a:gd name="connsiteY0" fmla="*/ 0 h 1396419"/>
                  <a:gd name="connsiteX1" fmla="*/ 1200204 w 1200204"/>
                  <a:gd name="connsiteY1" fmla="*/ 366506 h 1396419"/>
                  <a:gd name="connsiteX2" fmla="*/ 330575 w 1200204"/>
                  <a:gd name="connsiteY2" fmla="*/ 1396419 h 1396419"/>
                  <a:gd name="connsiteX3" fmla="*/ 0 w 1200204"/>
                  <a:gd name="connsiteY3" fmla="*/ 453031 h 1396419"/>
                  <a:gd name="connsiteX4" fmla="*/ 359567 w 1200204"/>
                  <a:gd name="connsiteY4" fmla="*/ 0 h 1396419"/>
                  <a:gd name="connsiteX0" fmla="*/ 382327 w 1200204"/>
                  <a:gd name="connsiteY0" fmla="*/ 0 h 1393935"/>
                  <a:gd name="connsiteX1" fmla="*/ 1200204 w 1200204"/>
                  <a:gd name="connsiteY1" fmla="*/ 364022 h 1393935"/>
                  <a:gd name="connsiteX2" fmla="*/ 330575 w 1200204"/>
                  <a:gd name="connsiteY2" fmla="*/ 1393935 h 1393935"/>
                  <a:gd name="connsiteX3" fmla="*/ 0 w 1200204"/>
                  <a:gd name="connsiteY3" fmla="*/ 450547 h 1393935"/>
                  <a:gd name="connsiteX4" fmla="*/ 382327 w 1200204"/>
                  <a:gd name="connsiteY4" fmla="*/ 0 h 1393935"/>
                  <a:gd name="connsiteX0" fmla="*/ 361953 w 1200204"/>
                  <a:gd name="connsiteY0" fmla="*/ 0 h 1369584"/>
                  <a:gd name="connsiteX1" fmla="*/ 1200204 w 1200204"/>
                  <a:gd name="connsiteY1" fmla="*/ 339671 h 1369584"/>
                  <a:gd name="connsiteX2" fmla="*/ 330575 w 1200204"/>
                  <a:gd name="connsiteY2" fmla="*/ 1369584 h 1369584"/>
                  <a:gd name="connsiteX3" fmla="*/ 0 w 1200204"/>
                  <a:gd name="connsiteY3" fmla="*/ 426196 h 1369584"/>
                  <a:gd name="connsiteX4" fmla="*/ 361953 w 1200204"/>
                  <a:gd name="connsiteY4" fmla="*/ 0 h 1369584"/>
                  <a:gd name="connsiteX0" fmla="*/ 386402 w 1224653"/>
                  <a:gd name="connsiteY0" fmla="*/ 0 h 1369584"/>
                  <a:gd name="connsiteX1" fmla="*/ 1224653 w 1224653"/>
                  <a:gd name="connsiteY1" fmla="*/ 339671 h 1369584"/>
                  <a:gd name="connsiteX2" fmla="*/ 355024 w 1224653"/>
                  <a:gd name="connsiteY2" fmla="*/ 1369584 h 1369584"/>
                  <a:gd name="connsiteX3" fmla="*/ 0 w 1224653"/>
                  <a:gd name="connsiteY3" fmla="*/ 455417 h 1369584"/>
                  <a:gd name="connsiteX4" fmla="*/ 386402 w 1224653"/>
                  <a:gd name="connsiteY4" fmla="*/ 0 h 1369584"/>
                  <a:gd name="connsiteX0" fmla="*/ 388238 w 1226489"/>
                  <a:gd name="connsiteY0" fmla="*/ 0 h 1369584"/>
                  <a:gd name="connsiteX1" fmla="*/ 1226489 w 1226489"/>
                  <a:gd name="connsiteY1" fmla="*/ 339671 h 1369584"/>
                  <a:gd name="connsiteX2" fmla="*/ 356860 w 1226489"/>
                  <a:gd name="connsiteY2" fmla="*/ 1369584 h 1369584"/>
                  <a:gd name="connsiteX3" fmla="*/ 0 w 1226489"/>
                  <a:gd name="connsiteY3" fmla="*/ 390771 h 1369584"/>
                  <a:gd name="connsiteX4" fmla="*/ 388238 w 1226489"/>
                  <a:gd name="connsiteY4" fmla="*/ 0 h 1369584"/>
                  <a:gd name="connsiteX0" fmla="*/ 317378 w 1226489"/>
                  <a:gd name="connsiteY0" fmla="*/ 0 h 1380735"/>
                  <a:gd name="connsiteX1" fmla="*/ 1226489 w 1226489"/>
                  <a:gd name="connsiteY1" fmla="*/ 350822 h 1380735"/>
                  <a:gd name="connsiteX2" fmla="*/ 356860 w 1226489"/>
                  <a:gd name="connsiteY2" fmla="*/ 1380735 h 1380735"/>
                  <a:gd name="connsiteX3" fmla="*/ 0 w 1226489"/>
                  <a:gd name="connsiteY3" fmla="*/ 401922 h 1380735"/>
                  <a:gd name="connsiteX4" fmla="*/ 317378 w 1226489"/>
                  <a:gd name="connsiteY4" fmla="*/ 0 h 1380735"/>
                  <a:gd name="connsiteX0" fmla="*/ 317378 w 1226489"/>
                  <a:gd name="connsiteY0" fmla="*/ 0 h 1237232"/>
                  <a:gd name="connsiteX1" fmla="*/ 1226489 w 1226489"/>
                  <a:gd name="connsiteY1" fmla="*/ 350822 h 1237232"/>
                  <a:gd name="connsiteX2" fmla="*/ 464104 w 1226489"/>
                  <a:gd name="connsiteY2" fmla="*/ 1237232 h 1237232"/>
                  <a:gd name="connsiteX3" fmla="*/ 0 w 1226489"/>
                  <a:gd name="connsiteY3" fmla="*/ 401922 h 1237232"/>
                  <a:gd name="connsiteX4" fmla="*/ 317378 w 1226489"/>
                  <a:gd name="connsiteY4" fmla="*/ 0 h 1237232"/>
                  <a:gd name="connsiteX0" fmla="*/ 317378 w 1091070"/>
                  <a:gd name="connsiteY0" fmla="*/ 0 h 1237232"/>
                  <a:gd name="connsiteX1" fmla="*/ 1091070 w 1091070"/>
                  <a:gd name="connsiteY1" fmla="*/ 446128 h 1237232"/>
                  <a:gd name="connsiteX2" fmla="*/ 464104 w 1091070"/>
                  <a:gd name="connsiteY2" fmla="*/ 1237232 h 1237232"/>
                  <a:gd name="connsiteX3" fmla="*/ 0 w 1091070"/>
                  <a:gd name="connsiteY3" fmla="*/ 401922 h 1237232"/>
                  <a:gd name="connsiteX4" fmla="*/ 317378 w 1091070"/>
                  <a:gd name="connsiteY4" fmla="*/ 0 h 1237232"/>
                  <a:gd name="connsiteX0" fmla="*/ 317378 w 1114087"/>
                  <a:gd name="connsiteY0" fmla="*/ 0 h 1237232"/>
                  <a:gd name="connsiteX1" fmla="*/ 1114087 w 1114087"/>
                  <a:gd name="connsiteY1" fmla="*/ 461764 h 1237232"/>
                  <a:gd name="connsiteX2" fmla="*/ 464104 w 1114087"/>
                  <a:gd name="connsiteY2" fmla="*/ 1237232 h 1237232"/>
                  <a:gd name="connsiteX3" fmla="*/ 0 w 1114087"/>
                  <a:gd name="connsiteY3" fmla="*/ 401922 h 1237232"/>
                  <a:gd name="connsiteX4" fmla="*/ 317378 w 1114087"/>
                  <a:gd name="connsiteY4" fmla="*/ 0 h 1237232"/>
                  <a:gd name="connsiteX0" fmla="*/ 317378 w 1114087"/>
                  <a:gd name="connsiteY0" fmla="*/ 0 h 1259257"/>
                  <a:gd name="connsiteX1" fmla="*/ 1114087 w 1114087"/>
                  <a:gd name="connsiteY1" fmla="*/ 461764 h 1259257"/>
                  <a:gd name="connsiteX2" fmla="*/ 473195 w 1114087"/>
                  <a:gd name="connsiteY2" fmla="*/ 1259257 h 1259257"/>
                  <a:gd name="connsiteX3" fmla="*/ 0 w 1114087"/>
                  <a:gd name="connsiteY3" fmla="*/ 401922 h 1259257"/>
                  <a:gd name="connsiteX4" fmla="*/ 317378 w 1114087"/>
                  <a:gd name="connsiteY4" fmla="*/ 0 h 1259257"/>
                  <a:gd name="connsiteX0" fmla="*/ 317378 w 1114087"/>
                  <a:gd name="connsiteY0" fmla="*/ 0 h 1548213"/>
                  <a:gd name="connsiteX1" fmla="*/ 1114087 w 1114087"/>
                  <a:gd name="connsiteY1" fmla="*/ 461764 h 1548213"/>
                  <a:gd name="connsiteX2" fmla="*/ 680803 w 1114087"/>
                  <a:gd name="connsiteY2" fmla="*/ 1548213 h 1548213"/>
                  <a:gd name="connsiteX3" fmla="*/ 0 w 1114087"/>
                  <a:gd name="connsiteY3" fmla="*/ 401922 h 1548213"/>
                  <a:gd name="connsiteX4" fmla="*/ 317378 w 1114087"/>
                  <a:gd name="connsiteY4" fmla="*/ 0 h 1548213"/>
                  <a:gd name="connsiteX0" fmla="*/ 317378 w 1326232"/>
                  <a:gd name="connsiteY0" fmla="*/ 0 h 1548213"/>
                  <a:gd name="connsiteX1" fmla="*/ 1326232 w 1326232"/>
                  <a:gd name="connsiteY1" fmla="*/ 804522 h 1548213"/>
                  <a:gd name="connsiteX2" fmla="*/ 680803 w 1326232"/>
                  <a:gd name="connsiteY2" fmla="*/ 1548213 h 1548213"/>
                  <a:gd name="connsiteX3" fmla="*/ 0 w 1326232"/>
                  <a:gd name="connsiteY3" fmla="*/ 401922 h 1548213"/>
                  <a:gd name="connsiteX4" fmla="*/ 317378 w 1326232"/>
                  <a:gd name="connsiteY4" fmla="*/ 0 h 1548213"/>
                  <a:gd name="connsiteX0" fmla="*/ 317378 w 1326232"/>
                  <a:gd name="connsiteY0" fmla="*/ 0 h 1572087"/>
                  <a:gd name="connsiteX1" fmla="*/ 1326232 w 1326232"/>
                  <a:gd name="connsiteY1" fmla="*/ 804522 h 1572087"/>
                  <a:gd name="connsiteX2" fmla="*/ 697283 w 1326232"/>
                  <a:gd name="connsiteY2" fmla="*/ 1572087 h 1572087"/>
                  <a:gd name="connsiteX3" fmla="*/ 0 w 1326232"/>
                  <a:gd name="connsiteY3" fmla="*/ 401922 h 1572087"/>
                  <a:gd name="connsiteX4" fmla="*/ 317378 w 1326232"/>
                  <a:gd name="connsiteY4" fmla="*/ 0 h 1572087"/>
                  <a:gd name="connsiteX0" fmla="*/ 317378 w 1388499"/>
                  <a:gd name="connsiteY0" fmla="*/ 0 h 1572087"/>
                  <a:gd name="connsiteX1" fmla="*/ 1388499 w 1388499"/>
                  <a:gd name="connsiteY1" fmla="*/ 837661 h 1572087"/>
                  <a:gd name="connsiteX2" fmla="*/ 697283 w 1388499"/>
                  <a:gd name="connsiteY2" fmla="*/ 1572087 h 1572087"/>
                  <a:gd name="connsiteX3" fmla="*/ 0 w 1388499"/>
                  <a:gd name="connsiteY3" fmla="*/ 401922 h 1572087"/>
                  <a:gd name="connsiteX4" fmla="*/ 317378 w 1388499"/>
                  <a:gd name="connsiteY4" fmla="*/ 0 h 1572087"/>
                  <a:gd name="connsiteX0" fmla="*/ 402966 w 1474087"/>
                  <a:gd name="connsiteY0" fmla="*/ 0 h 1572087"/>
                  <a:gd name="connsiteX1" fmla="*/ 1474087 w 1474087"/>
                  <a:gd name="connsiteY1" fmla="*/ 837661 h 1572087"/>
                  <a:gd name="connsiteX2" fmla="*/ 782871 w 1474087"/>
                  <a:gd name="connsiteY2" fmla="*/ 1572087 h 1572087"/>
                  <a:gd name="connsiteX3" fmla="*/ 0 w 1474087"/>
                  <a:gd name="connsiteY3" fmla="*/ 282850 h 1572087"/>
                  <a:gd name="connsiteX4" fmla="*/ 402966 w 1474087"/>
                  <a:gd name="connsiteY4" fmla="*/ 0 h 1572087"/>
                  <a:gd name="connsiteX0" fmla="*/ 293777 w 1474087"/>
                  <a:gd name="connsiteY0" fmla="*/ 0 h 1627942"/>
                  <a:gd name="connsiteX1" fmla="*/ 1474087 w 1474087"/>
                  <a:gd name="connsiteY1" fmla="*/ 893516 h 1627942"/>
                  <a:gd name="connsiteX2" fmla="*/ 782871 w 1474087"/>
                  <a:gd name="connsiteY2" fmla="*/ 1627942 h 1627942"/>
                  <a:gd name="connsiteX3" fmla="*/ 0 w 1474087"/>
                  <a:gd name="connsiteY3" fmla="*/ 338705 h 1627942"/>
                  <a:gd name="connsiteX4" fmla="*/ 293777 w 1474087"/>
                  <a:gd name="connsiteY4" fmla="*/ 0 h 1627942"/>
                  <a:gd name="connsiteX0" fmla="*/ 268793 w 1449103"/>
                  <a:gd name="connsiteY0" fmla="*/ 0 h 1627942"/>
                  <a:gd name="connsiteX1" fmla="*/ 1449103 w 1449103"/>
                  <a:gd name="connsiteY1" fmla="*/ 893516 h 1627942"/>
                  <a:gd name="connsiteX2" fmla="*/ 757887 w 1449103"/>
                  <a:gd name="connsiteY2" fmla="*/ 1627942 h 1627942"/>
                  <a:gd name="connsiteX3" fmla="*/ 0 w 1449103"/>
                  <a:gd name="connsiteY3" fmla="*/ 310944 h 1627942"/>
                  <a:gd name="connsiteX4" fmla="*/ 268793 w 1449103"/>
                  <a:gd name="connsiteY4" fmla="*/ 0 h 1627942"/>
                  <a:gd name="connsiteX0" fmla="*/ 249974 w 1449103"/>
                  <a:gd name="connsiteY0" fmla="*/ 0 h 1641430"/>
                  <a:gd name="connsiteX1" fmla="*/ 1449103 w 1449103"/>
                  <a:gd name="connsiteY1" fmla="*/ 907004 h 1641430"/>
                  <a:gd name="connsiteX2" fmla="*/ 757887 w 1449103"/>
                  <a:gd name="connsiteY2" fmla="*/ 1641430 h 1641430"/>
                  <a:gd name="connsiteX3" fmla="*/ 0 w 1449103"/>
                  <a:gd name="connsiteY3" fmla="*/ 324432 h 1641430"/>
                  <a:gd name="connsiteX4" fmla="*/ 249974 w 1449103"/>
                  <a:gd name="connsiteY4" fmla="*/ 0 h 1641430"/>
                  <a:gd name="connsiteX0" fmla="*/ 555157 w 1754286"/>
                  <a:gd name="connsiteY0" fmla="*/ 183810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55157 w 1754286"/>
                  <a:gd name="connsiteY4" fmla="*/ 183810 h 1825240"/>
                  <a:gd name="connsiteX0" fmla="*/ 598876 w 1754286"/>
                  <a:gd name="connsiteY0" fmla="*/ 244784 h 1825240"/>
                  <a:gd name="connsiteX1" fmla="*/ 1754286 w 1754286"/>
                  <a:gd name="connsiteY1" fmla="*/ 1090814 h 1825240"/>
                  <a:gd name="connsiteX2" fmla="*/ 1063070 w 1754286"/>
                  <a:gd name="connsiteY2" fmla="*/ 1825240 h 1825240"/>
                  <a:gd name="connsiteX3" fmla="*/ 0 w 1754286"/>
                  <a:gd name="connsiteY3" fmla="*/ 0 h 1825240"/>
                  <a:gd name="connsiteX4" fmla="*/ 598876 w 1754286"/>
                  <a:gd name="connsiteY4" fmla="*/ 244784 h 1825240"/>
                  <a:gd name="connsiteX0" fmla="*/ 618269 w 1773679"/>
                  <a:gd name="connsiteY0" fmla="*/ 291770 h 1872226"/>
                  <a:gd name="connsiteX1" fmla="*/ 1773679 w 1773679"/>
                  <a:gd name="connsiteY1" fmla="*/ 1137800 h 1872226"/>
                  <a:gd name="connsiteX2" fmla="*/ 1082463 w 1773679"/>
                  <a:gd name="connsiteY2" fmla="*/ 1872226 h 1872226"/>
                  <a:gd name="connsiteX3" fmla="*/ 0 w 1773679"/>
                  <a:gd name="connsiteY3" fmla="*/ 0 h 1872226"/>
                  <a:gd name="connsiteX4" fmla="*/ 618269 w 1773679"/>
                  <a:gd name="connsiteY4" fmla="*/ 291770 h 1872226"/>
                  <a:gd name="connsiteX0" fmla="*/ 618269 w 1773679"/>
                  <a:gd name="connsiteY0" fmla="*/ 291770 h 1840498"/>
                  <a:gd name="connsiteX1" fmla="*/ 1773679 w 1773679"/>
                  <a:gd name="connsiteY1" fmla="*/ 1137800 h 1840498"/>
                  <a:gd name="connsiteX2" fmla="*/ 1287100 w 1773679"/>
                  <a:gd name="connsiteY2" fmla="*/ 1840498 h 1840498"/>
                  <a:gd name="connsiteX3" fmla="*/ 0 w 1773679"/>
                  <a:gd name="connsiteY3" fmla="*/ 0 h 1840498"/>
                  <a:gd name="connsiteX4" fmla="*/ 618269 w 1773679"/>
                  <a:gd name="connsiteY4" fmla="*/ 291770 h 1840498"/>
                  <a:gd name="connsiteX0" fmla="*/ 618269 w 1805241"/>
                  <a:gd name="connsiteY0" fmla="*/ 291770 h 1840498"/>
                  <a:gd name="connsiteX1" fmla="*/ 1805241 w 1805241"/>
                  <a:gd name="connsiteY1" fmla="*/ 1370352 h 1840498"/>
                  <a:gd name="connsiteX2" fmla="*/ 1287100 w 1805241"/>
                  <a:gd name="connsiteY2" fmla="*/ 1840498 h 1840498"/>
                  <a:gd name="connsiteX3" fmla="*/ 0 w 1805241"/>
                  <a:gd name="connsiteY3" fmla="*/ 0 h 1840498"/>
                  <a:gd name="connsiteX4" fmla="*/ 618269 w 1805241"/>
                  <a:gd name="connsiteY4" fmla="*/ 291770 h 1840498"/>
                  <a:gd name="connsiteX0" fmla="*/ 58813 w 1245785"/>
                  <a:gd name="connsiteY0" fmla="*/ 0 h 1548728"/>
                  <a:gd name="connsiteX1" fmla="*/ 1245785 w 1245785"/>
                  <a:gd name="connsiteY1" fmla="*/ 1078582 h 1548728"/>
                  <a:gd name="connsiteX2" fmla="*/ 727644 w 1245785"/>
                  <a:gd name="connsiteY2" fmla="*/ 1548728 h 1548728"/>
                  <a:gd name="connsiteX3" fmla="*/ 0 w 1245785"/>
                  <a:gd name="connsiteY3" fmla="*/ 83122 h 1548728"/>
                  <a:gd name="connsiteX4" fmla="*/ 58813 w 1245785"/>
                  <a:gd name="connsiteY4" fmla="*/ 0 h 1548728"/>
                  <a:gd name="connsiteX0" fmla="*/ 211845 w 1245785"/>
                  <a:gd name="connsiteY0" fmla="*/ 0 h 1582228"/>
                  <a:gd name="connsiteX1" fmla="*/ 1245785 w 1245785"/>
                  <a:gd name="connsiteY1" fmla="*/ 1112082 h 1582228"/>
                  <a:gd name="connsiteX2" fmla="*/ 727644 w 1245785"/>
                  <a:gd name="connsiteY2" fmla="*/ 1582228 h 1582228"/>
                  <a:gd name="connsiteX3" fmla="*/ 0 w 1245785"/>
                  <a:gd name="connsiteY3" fmla="*/ 116622 h 1582228"/>
                  <a:gd name="connsiteX4" fmla="*/ 211845 w 1245785"/>
                  <a:gd name="connsiteY4" fmla="*/ 0 h 1582228"/>
                  <a:gd name="connsiteX0" fmla="*/ 131290 w 1165230"/>
                  <a:gd name="connsiteY0" fmla="*/ 0 h 1582228"/>
                  <a:gd name="connsiteX1" fmla="*/ 1165230 w 1165230"/>
                  <a:gd name="connsiteY1" fmla="*/ 1112082 h 1582228"/>
                  <a:gd name="connsiteX2" fmla="*/ 647089 w 1165230"/>
                  <a:gd name="connsiteY2" fmla="*/ 1582228 h 1582228"/>
                  <a:gd name="connsiteX3" fmla="*/ 0 w 1165230"/>
                  <a:gd name="connsiteY3" fmla="*/ 81682 h 1582228"/>
                  <a:gd name="connsiteX4" fmla="*/ 131290 w 1165230"/>
                  <a:gd name="connsiteY4" fmla="*/ 0 h 1582228"/>
                  <a:gd name="connsiteX0" fmla="*/ 131290 w 1165230"/>
                  <a:gd name="connsiteY0" fmla="*/ 0 h 1482039"/>
                  <a:gd name="connsiteX1" fmla="*/ 1165230 w 1165230"/>
                  <a:gd name="connsiteY1" fmla="*/ 1112082 h 1482039"/>
                  <a:gd name="connsiteX2" fmla="*/ 584317 w 1165230"/>
                  <a:gd name="connsiteY2" fmla="*/ 1482039 h 1482039"/>
                  <a:gd name="connsiteX3" fmla="*/ 0 w 1165230"/>
                  <a:gd name="connsiteY3" fmla="*/ 81682 h 1482039"/>
                  <a:gd name="connsiteX4" fmla="*/ 131290 w 1165230"/>
                  <a:gd name="connsiteY4" fmla="*/ 0 h 1482039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25407 w 1190637"/>
                  <a:gd name="connsiteY3" fmla="*/ 219030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75125 w 1190637"/>
                  <a:gd name="connsiteY3" fmla="*/ 191829 h 1619387"/>
                  <a:gd name="connsiteX4" fmla="*/ 0 w 1190637"/>
                  <a:gd name="connsiteY4" fmla="*/ 0 h 1619387"/>
                  <a:gd name="connsiteX0" fmla="*/ 0 w 1190637"/>
                  <a:gd name="connsiteY0" fmla="*/ 0 h 1619387"/>
                  <a:gd name="connsiteX1" fmla="*/ 1190637 w 1190637"/>
                  <a:gd name="connsiteY1" fmla="*/ 1249430 h 1619387"/>
                  <a:gd name="connsiteX2" fmla="*/ 609724 w 1190637"/>
                  <a:gd name="connsiteY2" fmla="*/ 1619387 h 1619387"/>
                  <a:gd name="connsiteX3" fmla="*/ 599222 w 1190637"/>
                  <a:gd name="connsiteY3" fmla="*/ 905378 h 1619387"/>
                  <a:gd name="connsiteX4" fmla="*/ 0 w 1190637"/>
                  <a:gd name="connsiteY4" fmla="*/ 0 h 1619387"/>
                  <a:gd name="connsiteX0" fmla="*/ 0 w 592058"/>
                  <a:gd name="connsiteY0" fmla="*/ 0 h 894411"/>
                  <a:gd name="connsiteX1" fmla="*/ 592058 w 592058"/>
                  <a:gd name="connsiteY1" fmla="*/ 524454 h 894411"/>
                  <a:gd name="connsiteX2" fmla="*/ 11145 w 592058"/>
                  <a:gd name="connsiteY2" fmla="*/ 894411 h 894411"/>
                  <a:gd name="connsiteX3" fmla="*/ 643 w 592058"/>
                  <a:gd name="connsiteY3" fmla="*/ 180402 h 894411"/>
                  <a:gd name="connsiteX4" fmla="*/ 0 w 592058"/>
                  <a:gd name="connsiteY4" fmla="*/ 0 h 894411"/>
                  <a:gd name="connsiteX0" fmla="*/ 21667 w 613725"/>
                  <a:gd name="connsiteY0" fmla="*/ 0 h 743154"/>
                  <a:gd name="connsiteX1" fmla="*/ 613725 w 613725"/>
                  <a:gd name="connsiteY1" fmla="*/ 524454 h 743154"/>
                  <a:gd name="connsiteX2" fmla="*/ 0 w 613725"/>
                  <a:gd name="connsiteY2" fmla="*/ 743154 h 743154"/>
                  <a:gd name="connsiteX3" fmla="*/ 22310 w 613725"/>
                  <a:gd name="connsiteY3" fmla="*/ 180402 h 743154"/>
                  <a:gd name="connsiteX4" fmla="*/ 21667 w 613725"/>
                  <a:gd name="connsiteY4" fmla="*/ 0 h 743154"/>
                  <a:gd name="connsiteX0" fmla="*/ 168042 w 760100"/>
                  <a:gd name="connsiteY0" fmla="*/ 0 h 715637"/>
                  <a:gd name="connsiteX1" fmla="*/ 760100 w 760100"/>
                  <a:gd name="connsiteY1" fmla="*/ 524454 h 715637"/>
                  <a:gd name="connsiteX2" fmla="*/ 0 w 760100"/>
                  <a:gd name="connsiteY2" fmla="*/ 715637 h 715637"/>
                  <a:gd name="connsiteX3" fmla="*/ 168685 w 760100"/>
                  <a:gd name="connsiteY3" fmla="*/ 180402 h 715637"/>
                  <a:gd name="connsiteX4" fmla="*/ 168042 w 760100"/>
                  <a:gd name="connsiteY4" fmla="*/ 0 h 715637"/>
                  <a:gd name="connsiteX0" fmla="*/ 168042 w 760100"/>
                  <a:gd name="connsiteY0" fmla="*/ 0 h 715637"/>
                  <a:gd name="connsiteX1" fmla="*/ 760100 w 760100"/>
                  <a:gd name="connsiteY1" fmla="*/ 524454 h 715637"/>
                  <a:gd name="connsiteX2" fmla="*/ 0 w 760100"/>
                  <a:gd name="connsiteY2" fmla="*/ 715637 h 715637"/>
                  <a:gd name="connsiteX3" fmla="*/ 75032 w 760100"/>
                  <a:gd name="connsiteY3" fmla="*/ 248162 h 715637"/>
                  <a:gd name="connsiteX4" fmla="*/ 168042 w 760100"/>
                  <a:gd name="connsiteY4" fmla="*/ 0 h 715637"/>
                  <a:gd name="connsiteX0" fmla="*/ 168042 w 1450005"/>
                  <a:gd name="connsiteY0" fmla="*/ 0 h 1109379"/>
                  <a:gd name="connsiteX1" fmla="*/ 1450005 w 1450005"/>
                  <a:gd name="connsiteY1" fmla="*/ 1109379 h 1109379"/>
                  <a:gd name="connsiteX2" fmla="*/ 0 w 1450005"/>
                  <a:gd name="connsiteY2" fmla="*/ 715637 h 1109379"/>
                  <a:gd name="connsiteX3" fmla="*/ 75032 w 1450005"/>
                  <a:gd name="connsiteY3" fmla="*/ 248162 h 1109379"/>
                  <a:gd name="connsiteX4" fmla="*/ 168042 w 1450005"/>
                  <a:gd name="connsiteY4" fmla="*/ 0 h 1109379"/>
                  <a:gd name="connsiteX0" fmla="*/ 1126515 w 1450005"/>
                  <a:gd name="connsiteY0" fmla="*/ 224366 h 868430"/>
                  <a:gd name="connsiteX1" fmla="*/ 1450005 w 1450005"/>
                  <a:gd name="connsiteY1" fmla="*/ 868430 h 868430"/>
                  <a:gd name="connsiteX2" fmla="*/ 0 w 1450005"/>
                  <a:gd name="connsiteY2" fmla="*/ 474688 h 868430"/>
                  <a:gd name="connsiteX3" fmla="*/ 75032 w 1450005"/>
                  <a:gd name="connsiteY3" fmla="*/ 7213 h 868430"/>
                  <a:gd name="connsiteX4" fmla="*/ 1126515 w 1450005"/>
                  <a:gd name="connsiteY4" fmla="*/ 224366 h 868430"/>
                  <a:gd name="connsiteX0" fmla="*/ 1126515 w 1126515"/>
                  <a:gd name="connsiteY0" fmla="*/ 224366 h 867834"/>
                  <a:gd name="connsiteX1" fmla="*/ 156611 w 1126515"/>
                  <a:gd name="connsiteY1" fmla="*/ 867834 h 867834"/>
                  <a:gd name="connsiteX2" fmla="*/ 0 w 1126515"/>
                  <a:gd name="connsiteY2" fmla="*/ 474688 h 867834"/>
                  <a:gd name="connsiteX3" fmla="*/ 75032 w 1126515"/>
                  <a:gd name="connsiteY3" fmla="*/ 7213 h 867834"/>
                  <a:gd name="connsiteX4" fmla="*/ 1126515 w 1126515"/>
                  <a:gd name="connsiteY4" fmla="*/ 224366 h 867834"/>
                  <a:gd name="connsiteX0" fmla="*/ 428323 w 428323"/>
                  <a:gd name="connsiteY0" fmla="*/ 770431 h 863546"/>
                  <a:gd name="connsiteX1" fmla="*/ 156611 w 428323"/>
                  <a:gd name="connsiteY1" fmla="*/ 863546 h 863546"/>
                  <a:gd name="connsiteX2" fmla="*/ 0 w 428323"/>
                  <a:gd name="connsiteY2" fmla="*/ 470400 h 863546"/>
                  <a:gd name="connsiteX3" fmla="*/ 75032 w 428323"/>
                  <a:gd name="connsiteY3" fmla="*/ 2925 h 863546"/>
                  <a:gd name="connsiteX4" fmla="*/ 428323 w 428323"/>
                  <a:gd name="connsiteY4" fmla="*/ 770431 h 863546"/>
                  <a:gd name="connsiteX0" fmla="*/ 428323 w 1397946"/>
                  <a:gd name="connsiteY0" fmla="*/ 300031 h 414408"/>
                  <a:gd name="connsiteX1" fmla="*/ 156611 w 1397946"/>
                  <a:gd name="connsiteY1" fmla="*/ 393146 h 414408"/>
                  <a:gd name="connsiteX2" fmla="*/ 0 w 1397946"/>
                  <a:gd name="connsiteY2" fmla="*/ 0 h 414408"/>
                  <a:gd name="connsiteX3" fmla="*/ 1397946 w 1397946"/>
                  <a:gd name="connsiteY3" fmla="*/ 414408 h 414408"/>
                  <a:gd name="connsiteX4" fmla="*/ 428323 w 1397946"/>
                  <a:gd name="connsiteY4" fmla="*/ 300031 h 414408"/>
                  <a:gd name="connsiteX0" fmla="*/ 271712 w 1241335"/>
                  <a:gd name="connsiteY0" fmla="*/ 157873 h 272250"/>
                  <a:gd name="connsiteX1" fmla="*/ 0 w 1241335"/>
                  <a:gd name="connsiteY1" fmla="*/ 250988 h 272250"/>
                  <a:gd name="connsiteX2" fmla="*/ 1171207 w 1241335"/>
                  <a:gd name="connsiteY2" fmla="*/ 0 h 272250"/>
                  <a:gd name="connsiteX3" fmla="*/ 1241335 w 1241335"/>
                  <a:gd name="connsiteY3" fmla="*/ 272250 h 272250"/>
                  <a:gd name="connsiteX4" fmla="*/ 271712 w 1241335"/>
                  <a:gd name="connsiteY4" fmla="*/ 157873 h 272250"/>
                  <a:gd name="connsiteX0" fmla="*/ 326910 w 1296533"/>
                  <a:gd name="connsiteY0" fmla="*/ 962208 h 1076585"/>
                  <a:gd name="connsiteX1" fmla="*/ 0 w 1296533"/>
                  <a:gd name="connsiteY1" fmla="*/ 0 h 1076585"/>
                  <a:gd name="connsiteX2" fmla="*/ 1226405 w 1296533"/>
                  <a:gd name="connsiteY2" fmla="*/ 804335 h 1076585"/>
                  <a:gd name="connsiteX3" fmla="*/ 1296533 w 1296533"/>
                  <a:gd name="connsiteY3" fmla="*/ 1076585 h 1076585"/>
                  <a:gd name="connsiteX4" fmla="*/ 326910 w 1296533"/>
                  <a:gd name="connsiteY4" fmla="*/ 962208 h 1076585"/>
                  <a:gd name="connsiteX0" fmla="*/ 0 w 1514344"/>
                  <a:gd name="connsiteY0" fmla="*/ 643962 h 1076585"/>
                  <a:gd name="connsiteX1" fmla="*/ 217811 w 1514344"/>
                  <a:gd name="connsiteY1" fmla="*/ 0 h 1076585"/>
                  <a:gd name="connsiteX2" fmla="*/ 1444216 w 1514344"/>
                  <a:gd name="connsiteY2" fmla="*/ 804335 h 1076585"/>
                  <a:gd name="connsiteX3" fmla="*/ 1514344 w 1514344"/>
                  <a:gd name="connsiteY3" fmla="*/ 1076585 h 1076585"/>
                  <a:gd name="connsiteX4" fmla="*/ 0 w 1514344"/>
                  <a:gd name="connsiteY4" fmla="*/ 643962 h 1076585"/>
                  <a:gd name="connsiteX0" fmla="*/ 0 w 1444216"/>
                  <a:gd name="connsiteY0" fmla="*/ 643962 h 804335"/>
                  <a:gd name="connsiteX1" fmla="*/ 217811 w 1444216"/>
                  <a:gd name="connsiteY1" fmla="*/ 0 h 804335"/>
                  <a:gd name="connsiteX2" fmla="*/ 1444216 w 1444216"/>
                  <a:gd name="connsiteY2" fmla="*/ 804335 h 804335"/>
                  <a:gd name="connsiteX3" fmla="*/ 0 w 1444216"/>
                  <a:gd name="connsiteY3" fmla="*/ 643962 h 804335"/>
                  <a:gd name="connsiteX0" fmla="*/ 0 w 1547225"/>
                  <a:gd name="connsiteY0" fmla="*/ 643962 h 1044697"/>
                  <a:gd name="connsiteX1" fmla="*/ 217811 w 1547225"/>
                  <a:gd name="connsiteY1" fmla="*/ 0 h 1044697"/>
                  <a:gd name="connsiteX2" fmla="*/ 1547225 w 1547225"/>
                  <a:gd name="connsiteY2" fmla="*/ 1044697 h 1044697"/>
                  <a:gd name="connsiteX3" fmla="*/ 0 w 1547225"/>
                  <a:gd name="connsiteY3" fmla="*/ 643962 h 1044697"/>
                  <a:gd name="connsiteX0" fmla="*/ 0 w 1609626"/>
                  <a:gd name="connsiteY0" fmla="*/ 643962 h 1081808"/>
                  <a:gd name="connsiteX1" fmla="*/ 217811 w 1609626"/>
                  <a:gd name="connsiteY1" fmla="*/ 0 h 1081808"/>
                  <a:gd name="connsiteX2" fmla="*/ 1609626 w 1609626"/>
                  <a:gd name="connsiteY2" fmla="*/ 1081808 h 1081808"/>
                  <a:gd name="connsiteX3" fmla="*/ 0 w 1609626"/>
                  <a:gd name="connsiteY3" fmla="*/ 643962 h 1081808"/>
                  <a:gd name="connsiteX0" fmla="*/ 0 w 1582739"/>
                  <a:gd name="connsiteY0" fmla="*/ 668333 h 1081808"/>
                  <a:gd name="connsiteX1" fmla="*/ 190924 w 1582739"/>
                  <a:gd name="connsiteY1" fmla="*/ 0 h 1081808"/>
                  <a:gd name="connsiteX2" fmla="*/ 1582739 w 1582739"/>
                  <a:gd name="connsiteY2" fmla="*/ 1081808 h 1081808"/>
                  <a:gd name="connsiteX3" fmla="*/ 0 w 1582739"/>
                  <a:gd name="connsiteY3" fmla="*/ 668333 h 1081808"/>
                  <a:gd name="connsiteX0" fmla="*/ 0 w 1582739"/>
                  <a:gd name="connsiteY0" fmla="*/ 641426 h 1054901"/>
                  <a:gd name="connsiteX1" fmla="*/ 198154 w 1582739"/>
                  <a:gd name="connsiteY1" fmla="*/ 0 h 1054901"/>
                  <a:gd name="connsiteX2" fmla="*/ 1582739 w 1582739"/>
                  <a:gd name="connsiteY2" fmla="*/ 1054901 h 1054901"/>
                  <a:gd name="connsiteX3" fmla="*/ 0 w 1582739"/>
                  <a:gd name="connsiteY3" fmla="*/ 641426 h 1054901"/>
                  <a:gd name="connsiteX0" fmla="*/ 0 w 1744095"/>
                  <a:gd name="connsiteY0" fmla="*/ 641426 h 1130596"/>
                  <a:gd name="connsiteX1" fmla="*/ 198154 w 1744095"/>
                  <a:gd name="connsiteY1" fmla="*/ 0 h 1130596"/>
                  <a:gd name="connsiteX2" fmla="*/ 1744095 w 1744095"/>
                  <a:gd name="connsiteY2" fmla="*/ 1130596 h 1130596"/>
                  <a:gd name="connsiteX3" fmla="*/ 0 w 1744095"/>
                  <a:gd name="connsiteY3" fmla="*/ 641426 h 1130596"/>
                  <a:gd name="connsiteX0" fmla="*/ 0 w 1677210"/>
                  <a:gd name="connsiteY0" fmla="*/ 641426 h 1095301"/>
                  <a:gd name="connsiteX1" fmla="*/ 198154 w 1677210"/>
                  <a:gd name="connsiteY1" fmla="*/ 0 h 1095301"/>
                  <a:gd name="connsiteX2" fmla="*/ 1677210 w 1677210"/>
                  <a:gd name="connsiteY2" fmla="*/ 1095301 h 1095301"/>
                  <a:gd name="connsiteX3" fmla="*/ 0 w 1677210"/>
                  <a:gd name="connsiteY3" fmla="*/ 641426 h 1095301"/>
                  <a:gd name="connsiteX0" fmla="*/ 0 w 1582740"/>
                  <a:gd name="connsiteY0" fmla="*/ 641426 h 1054900"/>
                  <a:gd name="connsiteX1" fmla="*/ 198154 w 1582740"/>
                  <a:gd name="connsiteY1" fmla="*/ 0 h 1054900"/>
                  <a:gd name="connsiteX2" fmla="*/ 1582740 w 1582740"/>
                  <a:gd name="connsiteY2" fmla="*/ 1054900 h 1054900"/>
                  <a:gd name="connsiteX3" fmla="*/ 0 w 1582740"/>
                  <a:gd name="connsiteY3" fmla="*/ 641426 h 1054900"/>
                  <a:gd name="connsiteX0" fmla="*/ 0 w 1582740"/>
                  <a:gd name="connsiteY0" fmla="*/ 500220 h 913694"/>
                  <a:gd name="connsiteX1" fmla="*/ 510294 w 1582740"/>
                  <a:gd name="connsiteY1" fmla="*/ 0 h 913694"/>
                  <a:gd name="connsiteX2" fmla="*/ 1582740 w 1582740"/>
                  <a:gd name="connsiteY2" fmla="*/ 913694 h 913694"/>
                  <a:gd name="connsiteX3" fmla="*/ 0 w 1582740"/>
                  <a:gd name="connsiteY3" fmla="*/ 500220 h 913694"/>
                  <a:gd name="connsiteX0" fmla="*/ 0 w 1286694"/>
                  <a:gd name="connsiteY0" fmla="*/ 644327 h 913694"/>
                  <a:gd name="connsiteX1" fmla="*/ 214248 w 1286694"/>
                  <a:gd name="connsiteY1" fmla="*/ 0 h 913694"/>
                  <a:gd name="connsiteX2" fmla="*/ 1286694 w 1286694"/>
                  <a:gd name="connsiteY2" fmla="*/ 913694 h 913694"/>
                  <a:gd name="connsiteX3" fmla="*/ 0 w 1286694"/>
                  <a:gd name="connsiteY3" fmla="*/ 644327 h 913694"/>
                  <a:gd name="connsiteX0" fmla="*/ 0 w 1286694"/>
                  <a:gd name="connsiteY0" fmla="*/ 612073 h 881440"/>
                  <a:gd name="connsiteX1" fmla="*/ 255155 w 1286694"/>
                  <a:gd name="connsiteY1" fmla="*/ 0 h 881440"/>
                  <a:gd name="connsiteX2" fmla="*/ 1286694 w 1286694"/>
                  <a:gd name="connsiteY2" fmla="*/ 881440 h 881440"/>
                  <a:gd name="connsiteX3" fmla="*/ 0 w 1286694"/>
                  <a:gd name="connsiteY3" fmla="*/ 612073 h 88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6694" h="881440">
                    <a:moveTo>
                      <a:pt x="0" y="612073"/>
                    </a:moveTo>
                    <a:lnTo>
                      <a:pt x="255155" y="0"/>
                    </a:lnTo>
                    <a:lnTo>
                      <a:pt x="1286694" y="881440"/>
                    </a:lnTo>
                    <a:lnTo>
                      <a:pt x="0" y="612073"/>
                    </a:lnTo>
                    <a:close/>
                  </a:path>
                </a:pathLst>
              </a:custGeom>
              <a:gradFill>
                <a:gsLst>
                  <a:gs pos="0">
                    <a:srgbClr val="D925DF">
                      <a:alpha val="0"/>
                    </a:srgbClr>
                  </a:gs>
                  <a:gs pos="75000">
                    <a:srgbClr val="0F94E0">
                      <a:alpha val="52000"/>
                    </a:srgbClr>
                  </a:gs>
                </a:gsLst>
                <a:lin ang="13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52" name="圖片 1351" descr="一張含有 室內, 監視器, 微波爐 的圖片&#10;&#10;描述是以高可信度產生">
                <a:extLst>
                  <a:ext uri="{FF2B5EF4-FFF2-40B4-BE49-F238E27FC236}">
                    <a16:creationId xmlns:a16="http://schemas.microsoft.com/office/drawing/2014/main" id="{7B816989-8295-4753-A901-155F7A0AD0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64414" y="1746131"/>
                <a:ext cx="908958" cy="959141"/>
              </a:xfrm>
              <a:prstGeom prst="roundRect">
                <a:avLst>
                  <a:gd name="adj" fmla="val 50000"/>
                </a:avLst>
              </a:prstGeom>
            </p:spPr>
          </p:pic>
        </p:grpSp>
        <p:pic>
          <p:nvPicPr>
            <p:cNvPr id="1353" name="圖片 1352" descr="一張含有 電子用品, 監視器 的圖片&#10;&#10;自動產生的描述">
              <a:extLst>
                <a:ext uri="{FF2B5EF4-FFF2-40B4-BE49-F238E27FC236}">
                  <a16:creationId xmlns:a16="http://schemas.microsoft.com/office/drawing/2014/main" id="{CCC375BF-5CCB-4BC6-A8CA-9B6F3F47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86869" y="2367301"/>
              <a:ext cx="2374734" cy="2374734"/>
            </a:xfrm>
            <a:custGeom>
              <a:avLst/>
              <a:gdLst>
                <a:gd name="connsiteX0" fmla="*/ 944732 w 1889464"/>
                <a:gd name="connsiteY0" fmla="*/ 0 h 1889464"/>
                <a:gd name="connsiteX1" fmla="*/ 1889464 w 1889464"/>
                <a:gd name="connsiteY1" fmla="*/ 944732 h 1889464"/>
                <a:gd name="connsiteX2" fmla="*/ 944732 w 1889464"/>
                <a:gd name="connsiteY2" fmla="*/ 1889464 h 1889464"/>
                <a:gd name="connsiteX3" fmla="*/ 0 w 1889464"/>
                <a:gd name="connsiteY3" fmla="*/ 944732 h 1889464"/>
                <a:gd name="connsiteX4" fmla="*/ 944732 w 1889464"/>
                <a:gd name="connsiteY4" fmla="*/ 0 h 188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9464" h="1889464">
                  <a:moveTo>
                    <a:pt x="944732" y="0"/>
                  </a:moveTo>
                  <a:cubicBezTo>
                    <a:pt x="1466493" y="0"/>
                    <a:pt x="1889464" y="422971"/>
                    <a:pt x="1889464" y="944732"/>
                  </a:cubicBezTo>
                  <a:cubicBezTo>
                    <a:pt x="1889464" y="1466493"/>
                    <a:pt x="1466493" y="1889464"/>
                    <a:pt x="944732" y="1889464"/>
                  </a:cubicBezTo>
                  <a:cubicBezTo>
                    <a:pt x="422971" y="1889464"/>
                    <a:pt x="0" y="1466493"/>
                    <a:pt x="0" y="944732"/>
                  </a:cubicBezTo>
                  <a:cubicBezTo>
                    <a:pt x="0" y="422971"/>
                    <a:pt x="422971" y="0"/>
                    <a:pt x="944732" y="0"/>
                  </a:cubicBezTo>
                  <a:close/>
                </a:path>
              </a:pathLst>
            </a:custGeom>
            <a:ln w="38100">
              <a:noFill/>
            </a:ln>
          </p:spPr>
        </p:pic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A33295C3-230E-4A86-8164-68D4F1343B5D}"/>
                </a:ext>
              </a:extLst>
            </p:cNvPr>
            <p:cNvSpPr/>
            <p:nvPr/>
          </p:nvSpPr>
          <p:spPr>
            <a:xfrm>
              <a:off x="2073860" y="1898439"/>
              <a:ext cx="8060124" cy="4034050"/>
            </a:xfrm>
            <a:prstGeom prst="roundRect">
              <a:avLst>
                <a:gd name="adj" fmla="val 981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7" name="圖形 4">
              <a:extLst>
                <a:ext uri="{FF2B5EF4-FFF2-40B4-BE49-F238E27FC236}">
                  <a16:creationId xmlns:a16="http://schemas.microsoft.com/office/drawing/2014/main" id="{B2029046-969D-4481-BCB6-E1A2B0077346}"/>
                </a:ext>
              </a:extLst>
            </p:cNvPr>
            <p:cNvGrpSpPr/>
            <p:nvPr/>
          </p:nvGrpSpPr>
          <p:grpSpPr>
            <a:xfrm>
              <a:off x="2696423" y="2578484"/>
              <a:ext cx="2932414" cy="3196442"/>
              <a:chOff x="3313982" y="2752725"/>
              <a:chExt cx="2438810" cy="2658398"/>
            </a:xfrm>
          </p:grpSpPr>
          <p:sp>
            <p:nvSpPr>
              <p:cNvPr id="8" name="手繪多邊形: 圖案 7">
                <a:extLst>
                  <a:ext uri="{FF2B5EF4-FFF2-40B4-BE49-F238E27FC236}">
                    <a16:creationId xmlns:a16="http://schemas.microsoft.com/office/drawing/2014/main" id="{55E70529-5F8B-4383-A0A2-2291FC2CA97C}"/>
                  </a:ext>
                </a:extLst>
              </p:cNvPr>
              <p:cNvSpPr/>
              <p:nvPr/>
            </p:nvSpPr>
            <p:spPr>
              <a:xfrm>
                <a:off x="4405528" y="2759875"/>
                <a:ext cx="244615" cy="526863"/>
              </a:xfrm>
              <a:custGeom>
                <a:avLst/>
                <a:gdLst>
                  <a:gd name="connsiteX0" fmla="*/ 61906 w 244614"/>
                  <a:gd name="connsiteY0" fmla="*/ 0 h 526862"/>
                  <a:gd name="connsiteX1" fmla="*/ 61906 w 244614"/>
                  <a:gd name="connsiteY1" fmla="*/ 326278 h 526862"/>
                  <a:gd name="connsiteX2" fmla="*/ 0 w 244614"/>
                  <a:gd name="connsiteY2" fmla="*/ 326278 h 526862"/>
                  <a:gd name="connsiteX3" fmla="*/ 61342 w 244614"/>
                  <a:gd name="connsiteY3" fmla="*/ 432404 h 526862"/>
                  <a:gd name="connsiteX4" fmla="*/ 122496 w 244614"/>
                  <a:gd name="connsiteY4" fmla="*/ 538341 h 526862"/>
                  <a:gd name="connsiteX5" fmla="*/ 183649 w 244614"/>
                  <a:gd name="connsiteY5" fmla="*/ 432404 h 526862"/>
                  <a:gd name="connsiteX6" fmla="*/ 244991 w 244614"/>
                  <a:gd name="connsiteY6" fmla="*/ 326278 h 526862"/>
                  <a:gd name="connsiteX7" fmla="*/ 182897 w 244614"/>
                  <a:gd name="connsiteY7" fmla="*/ 326278 h 526862"/>
                  <a:gd name="connsiteX8" fmla="*/ 182897 w 244614"/>
                  <a:gd name="connsiteY8" fmla="*/ 0 h 52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614" h="526862">
                    <a:moveTo>
                      <a:pt x="61906" y="0"/>
                    </a:moveTo>
                    <a:lnTo>
                      <a:pt x="61906" y="326278"/>
                    </a:lnTo>
                    <a:lnTo>
                      <a:pt x="0" y="326278"/>
                    </a:lnTo>
                    <a:lnTo>
                      <a:pt x="61342" y="432404"/>
                    </a:lnTo>
                    <a:lnTo>
                      <a:pt x="122496" y="538341"/>
                    </a:lnTo>
                    <a:lnTo>
                      <a:pt x="183649" y="432404"/>
                    </a:lnTo>
                    <a:lnTo>
                      <a:pt x="244991" y="326278"/>
                    </a:lnTo>
                    <a:lnTo>
                      <a:pt x="182897" y="326278"/>
                    </a:lnTo>
                    <a:lnTo>
                      <a:pt x="182897" y="0"/>
                    </a:lnTo>
                    <a:close/>
                  </a:path>
                </a:pathLst>
              </a:custGeom>
              <a:solidFill>
                <a:srgbClr val="3E3A39"/>
              </a:solidFill>
              <a:ln w="14066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9" name="圖形 4">
                <a:extLst>
                  <a:ext uri="{FF2B5EF4-FFF2-40B4-BE49-F238E27FC236}">
                    <a16:creationId xmlns:a16="http://schemas.microsoft.com/office/drawing/2014/main" id="{B2029046-969D-4481-BCB6-E1A2B0077346}"/>
                  </a:ext>
                </a:extLst>
              </p:cNvPr>
              <p:cNvGrpSpPr/>
              <p:nvPr/>
            </p:nvGrpSpPr>
            <p:grpSpPr>
              <a:xfrm>
                <a:off x="4829464" y="4884260"/>
                <a:ext cx="493370" cy="526863"/>
                <a:chOff x="4829464" y="4884260"/>
                <a:chExt cx="493370" cy="526863"/>
              </a:xfrm>
              <a:solidFill>
                <a:schemeClr val="accent1"/>
              </a:solidFill>
            </p:grpSpPr>
            <p:sp>
              <p:nvSpPr>
                <p:cNvPr id="10" name="手繪多邊形: 圖案 9">
                  <a:extLst>
                    <a:ext uri="{FF2B5EF4-FFF2-40B4-BE49-F238E27FC236}">
                      <a16:creationId xmlns:a16="http://schemas.microsoft.com/office/drawing/2014/main" id="{58EC8C58-169B-4957-BFBD-B194F221F89D}"/>
                    </a:ext>
                  </a:extLst>
                </p:cNvPr>
                <p:cNvSpPr/>
                <p:nvPr/>
              </p:nvSpPr>
              <p:spPr>
                <a:xfrm>
                  <a:off x="5078219" y="4884260"/>
                  <a:ext cx="244615" cy="526863"/>
                </a:xfrm>
                <a:custGeom>
                  <a:avLst/>
                  <a:gdLst>
                    <a:gd name="connsiteX0" fmla="*/ 182897 w 244614"/>
                    <a:gd name="connsiteY0" fmla="*/ 538529 h 526862"/>
                    <a:gd name="connsiteX1" fmla="*/ 182897 w 244614"/>
                    <a:gd name="connsiteY1" fmla="*/ 212062 h 526862"/>
                    <a:gd name="connsiteX2" fmla="*/ 244991 w 244614"/>
                    <a:gd name="connsiteY2" fmla="*/ 212062 h 526862"/>
                    <a:gd name="connsiteX3" fmla="*/ 183649 w 244614"/>
                    <a:gd name="connsiteY3" fmla="*/ 106125 h 526862"/>
                    <a:gd name="connsiteX4" fmla="*/ 122495 w 244614"/>
                    <a:gd name="connsiteY4" fmla="*/ 0 h 526862"/>
                    <a:gd name="connsiteX5" fmla="*/ 61342 w 244614"/>
                    <a:gd name="connsiteY5" fmla="*/ 106125 h 526862"/>
                    <a:gd name="connsiteX6" fmla="*/ 0 w 244614"/>
                    <a:gd name="connsiteY6" fmla="*/ 212062 h 526862"/>
                    <a:gd name="connsiteX7" fmla="*/ 61906 w 244614"/>
                    <a:gd name="connsiteY7" fmla="*/ 212062 h 526862"/>
                    <a:gd name="connsiteX8" fmla="*/ 61906 w 244614"/>
                    <a:gd name="connsiteY8" fmla="*/ 538529 h 526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4614" h="526862">
                      <a:moveTo>
                        <a:pt x="182897" y="538529"/>
                      </a:moveTo>
                      <a:lnTo>
                        <a:pt x="182897" y="212062"/>
                      </a:lnTo>
                      <a:lnTo>
                        <a:pt x="244991" y="212062"/>
                      </a:lnTo>
                      <a:lnTo>
                        <a:pt x="183649" y="106125"/>
                      </a:lnTo>
                      <a:lnTo>
                        <a:pt x="122495" y="0"/>
                      </a:lnTo>
                      <a:lnTo>
                        <a:pt x="61342" y="106125"/>
                      </a:lnTo>
                      <a:lnTo>
                        <a:pt x="0" y="212062"/>
                      </a:lnTo>
                      <a:lnTo>
                        <a:pt x="61906" y="212062"/>
                      </a:lnTo>
                      <a:lnTo>
                        <a:pt x="61906" y="538529"/>
                      </a:lnTo>
                      <a:close/>
                    </a:path>
                  </a:pathLst>
                </a:custGeom>
                <a:solidFill>
                  <a:srgbClr val="3E3A39"/>
                </a:solidFill>
                <a:ln w="14066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" name="手繪多邊形: 圖案 10">
                  <a:extLst>
                    <a:ext uri="{FF2B5EF4-FFF2-40B4-BE49-F238E27FC236}">
                      <a16:creationId xmlns:a16="http://schemas.microsoft.com/office/drawing/2014/main" id="{DC294EDD-0568-4BAE-B411-BBD406A50B17}"/>
                    </a:ext>
                  </a:extLst>
                </p:cNvPr>
                <p:cNvSpPr/>
                <p:nvPr/>
              </p:nvSpPr>
              <p:spPr>
                <a:xfrm>
                  <a:off x="4829464" y="5114198"/>
                  <a:ext cx="225798" cy="225798"/>
                </a:xfrm>
                <a:custGeom>
                  <a:avLst/>
                  <a:gdLst>
                    <a:gd name="connsiteX0" fmla="*/ 240099 w 225798"/>
                    <a:gd name="connsiteY0" fmla="*/ 120050 h 225798"/>
                    <a:gd name="connsiteX1" fmla="*/ 120050 w 225798"/>
                    <a:gd name="connsiteY1" fmla="*/ 240099 h 225798"/>
                    <a:gd name="connsiteX2" fmla="*/ 0 w 225798"/>
                    <a:gd name="connsiteY2" fmla="*/ 120050 h 225798"/>
                    <a:gd name="connsiteX3" fmla="*/ 120050 w 225798"/>
                    <a:gd name="connsiteY3" fmla="*/ 0 h 225798"/>
                    <a:gd name="connsiteX4" fmla="*/ 240099 w 225798"/>
                    <a:gd name="connsiteY4" fmla="*/ 120050 h 225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798" h="225798">
                      <a:moveTo>
                        <a:pt x="240099" y="120050"/>
                      </a:moveTo>
                      <a:cubicBezTo>
                        <a:pt x="240099" y="186351"/>
                        <a:pt x="186351" y="240099"/>
                        <a:pt x="120050" y="240099"/>
                      </a:cubicBezTo>
                      <a:cubicBezTo>
                        <a:pt x="53748" y="240099"/>
                        <a:pt x="0" y="186351"/>
                        <a:pt x="0" y="120050"/>
                      </a:cubicBezTo>
                      <a:cubicBezTo>
                        <a:pt x="0" y="53748"/>
                        <a:pt x="53748" y="0"/>
                        <a:pt x="120050" y="0"/>
                      </a:cubicBezTo>
                      <a:cubicBezTo>
                        <a:pt x="186351" y="0"/>
                        <a:pt x="240099" y="53748"/>
                        <a:pt x="240099" y="120050"/>
                      </a:cubicBezTo>
                      <a:close/>
                    </a:path>
                  </a:pathLst>
                </a:custGeom>
                <a:solidFill>
                  <a:srgbClr val="3E3A39"/>
                </a:solidFill>
                <a:ln w="14066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65123802-7D77-4FF6-94E8-856DF1F66A76}"/>
                  </a:ext>
                </a:extLst>
              </p:cNvPr>
              <p:cNvSpPr/>
              <p:nvPr/>
            </p:nvSpPr>
            <p:spPr>
              <a:xfrm>
                <a:off x="4158656" y="2792616"/>
                <a:ext cx="225798" cy="225798"/>
              </a:xfrm>
              <a:custGeom>
                <a:avLst/>
                <a:gdLst>
                  <a:gd name="connsiteX0" fmla="*/ 240099 w 225798"/>
                  <a:gd name="connsiteY0" fmla="*/ 120049 h 225798"/>
                  <a:gd name="connsiteX1" fmla="*/ 120049 w 225798"/>
                  <a:gd name="connsiteY1" fmla="*/ 240099 h 225798"/>
                  <a:gd name="connsiteX2" fmla="*/ 0 w 225798"/>
                  <a:gd name="connsiteY2" fmla="*/ 120049 h 225798"/>
                  <a:gd name="connsiteX3" fmla="*/ 120049 w 225798"/>
                  <a:gd name="connsiteY3" fmla="*/ 0 h 225798"/>
                  <a:gd name="connsiteX4" fmla="*/ 240099 w 225798"/>
                  <a:gd name="connsiteY4" fmla="*/ 120049 h 225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798" h="225798">
                    <a:moveTo>
                      <a:pt x="240099" y="120049"/>
                    </a:moveTo>
                    <a:cubicBezTo>
                      <a:pt x="240099" y="186351"/>
                      <a:pt x="186351" y="240099"/>
                      <a:pt x="120049" y="240099"/>
                    </a:cubicBezTo>
                    <a:cubicBezTo>
                      <a:pt x="53748" y="240099"/>
                      <a:pt x="0" y="186351"/>
                      <a:pt x="0" y="120049"/>
                    </a:cubicBezTo>
                    <a:cubicBezTo>
                      <a:pt x="0" y="53748"/>
                      <a:pt x="53748" y="0"/>
                      <a:pt x="120049" y="0"/>
                    </a:cubicBezTo>
                    <a:cubicBezTo>
                      <a:pt x="186351" y="0"/>
                      <a:pt x="240099" y="53748"/>
                      <a:pt x="240099" y="120049"/>
                    </a:cubicBezTo>
                    <a:close/>
                  </a:path>
                </a:pathLst>
              </a:custGeom>
              <a:solidFill>
                <a:srgbClr val="3E3A39"/>
              </a:solidFill>
              <a:ln w="14066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3" name="圖形 4">
                <a:extLst>
                  <a:ext uri="{FF2B5EF4-FFF2-40B4-BE49-F238E27FC236}">
                    <a16:creationId xmlns:a16="http://schemas.microsoft.com/office/drawing/2014/main" id="{B2029046-969D-4481-BCB6-E1A2B0077346}"/>
                  </a:ext>
                </a:extLst>
              </p:cNvPr>
              <p:cNvGrpSpPr/>
              <p:nvPr/>
            </p:nvGrpSpPr>
            <p:grpSpPr>
              <a:xfrm>
                <a:off x="3313982" y="2752725"/>
                <a:ext cx="2438810" cy="2464777"/>
                <a:chOff x="3313982" y="2752725"/>
                <a:chExt cx="2438810" cy="2464777"/>
              </a:xfrm>
              <a:solidFill>
                <a:schemeClr val="accent1"/>
              </a:solidFill>
            </p:grpSpPr>
            <p:grpSp>
              <p:nvGrpSpPr>
                <p:cNvPr id="14" name="圖形 4">
                  <a:extLst>
                    <a:ext uri="{FF2B5EF4-FFF2-40B4-BE49-F238E27FC236}">
                      <a16:creationId xmlns:a16="http://schemas.microsoft.com/office/drawing/2014/main" id="{B2029046-969D-4481-BCB6-E1A2B0077346}"/>
                    </a:ext>
                  </a:extLst>
                </p:cNvPr>
                <p:cNvGrpSpPr/>
                <p:nvPr/>
              </p:nvGrpSpPr>
              <p:grpSpPr>
                <a:xfrm>
                  <a:off x="3753724" y="3173086"/>
                  <a:ext cx="18817" cy="470413"/>
                  <a:chOff x="3753724" y="3173086"/>
                  <a:chExt cx="18817" cy="470413"/>
                </a:xfrm>
              </p:grpSpPr>
              <p:sp>
                <p:nvSpPr>
                  <p:cNvPr id="15" name="手繪多邊形: 圖案 14">
                    <a:extLst>
                      <a:ext uri="{FF2B5EF4-FFF2-40B4-BE49-F238E27FC236}">
                        <a16:creationId xmlns:a16="http://schemas.microsoft.com/office/drawing/2014/main" id="{10E92B9A-A99B-45FA-A092-F0C2F63A8582}"/>
                      </a:ext>
                    </a:extLst>
                  </p:cNvPr>
                  <p:cNvSpPr/>
                  <p:nvPr/>
                </p:nvSpPr>
                <p:spPr>
                  <a:xfrm>
                    <a:off x="3753724" y="3173086"/>
                    <a:ext cx="18817" cy="470413"/>
                  </a:xfrm>
                  <a:custGeom>
                    <a:avLst/>
                    <a:gdLst>
                      <a:gd name="connsiteX0" fmla="*/ 376 w 0"/>
                      <a:gd name="connsiteY0" fmla="*/ 0 h 470413"/>
                      <a:gd name="connsiteX1" fmla="*/ 0 w 0"/>
                      <a:gd name="connsiteY1" fmla="*/ 478692 h 470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470413">
                        <a:moveTo>
                          <a:pt x="376" y="0"/>
                        </a:moveTo>
                        <a:lnTo>
                          <a:pt x="0" y="478692"/>
                        </a:lnTo>
                      </a:path>
                    </a:pathLst>
                  </a:custGeom>
                  <a:ln w="37509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6" name="手繪多邊形: 圖案 15">
                    <a:extLst>
                      <a:ext uri="{FF2B5EF4-FFF2-40B4-BE49-F238E27FC236}">
                        <a16:creationId xmlns:a16="http://schemas.microsoft.com/office/drawing/2014/main" id="{7E4E31EF-B90B-4471-B008-9F9E5085974F}"/>
                      </a:ext>
                    </a:extLst>
                  </p:cNvPr>
                  <p:cNvSpPr/>
                  <p:nvPr/>
                </p:nvSpPr>
                <p:spPr>
                  <a:xfrm>
                    <a:off x="3753724" y="3173086"/>
                    <a:ext cx="18817" cy="470413"/>
                  </a:xfrm>
                  <a:custGeom>
                    <a:avLst/>
                    <a:gdLst>
                      <a:gd name="connsiteX0" fmla="*/ 376 w 0"/>
                      <a:gd name="connsiteY0" fmla="*/ 0 h 470413"/>
                      <a:gd name="connsiteX1" fmla="*/ 0 w 0"/>
                      <a:gd name="connsiteY1" fmla="*/ 478692 h 470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470413">
                        <a:moveTo>
                          <a:pt x="376" y="0"/>
                        </a:moveTo>
                        <a:lnTo>
                          <a:pt x="0" y="478692"/>
                        </a:lnTo>
                      </a:path>
                    </a:pathLst>
                  </a:custGeom>
                  <a:ln w="14066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8" name="圖形 4">
                  <a:extLst>
                    <a:ext uri="{FF2B5EF4-FFF2-40B4-BE49-F238E27FC236}">
                      <a16:creationId xmlns:a16="http://schemas.microsoft.com/office/drawing/2014/main" id="{B2029046-969D-4481-BCB6-E1A2B0077346}"/>
                    </a:ext>
                  </a:extLst>
                </p:cNvPr>
                <p:cNvGrpSpPr/>
                <p:nvPr/>
              </p:nvGrpSpPr>
              <p:grpSpPr>
                <a:xfrm>
                  <a:off x="4195160" y="3173086"/>
                  <a:ext cx="18817" cy="357514"/>
                  <a:chOff x="4195160" y="3173086"/>
                  <a:chExt cx="18817" cy="357514"/>
                </a:xfrm>
              </p:grpSpPr>
              <p:sp>
                <p:nvSpPr>
                  <p:cNvPr id="22" name="手繪多邊形: 圖案 21">
                    <a:extLst>
                      <a:ext uri="{FF2B5EF4-FFF2-40B4-BE49-F238E27FC236}">
                        <a16:creationId xmlns:a16="http://schemas.microsoft.com/office/drawing/2014/main" id="{84FF3DD0-7071-42C1-BD45-9B6C235FFED2}"/>
                      </a:ext>
                    </a:extLst>
                  </p:cNvPr>
                  <p:cNvSpPr/>
                  <p:nvPr/>
                </p:nvSpPr>
                <p:spPr>
                  <a:xfrm>
                    <a:off x="4195160" y="3173086"/>
                    <a:ext cx="18817" cy="357514"/>
                  </a:xfrm>
                  <a:custGeom>
                    <a:avLst/>
                    <a:gdLst>
                      <a:gd name="connsiteX0" fmla="*/ 188 w 0"/>
                      <a:gd name="connsiteY0" fmla="*/ 0 h 357513"/>
                      <a:gd name="connsiteX1" fmla="*/ 0 w 0"/>
                      <a:gd name="connsiteY1" fmla="*/ 358831 h 35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357513">
                        <a:moveTo>
                          <a:pt x="188" y="0"/>
                        </a:moveTo>
                        <a:lnTo>
                          <a:pt x="0" y="358831"/>
                        </a:lnTo>
                      </a:path>
                    </a:pathLst>
                  </a:custGeom>
                  <a:ln w="37509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5" name="手繪多邊形: 圖案 24">
                    <a:extLst>
                      <a:ext uri="{FF2B5EF4-FFF2-40B4-BE49-F238E27FC236}">
                        <a16:creationId xmlns:a16="http://schemas.microsoft.com/office/drawing/2014/main" id="{C50EA760-0835-4649-A4C8-F2FB32423559}"/>
                      </a:ext>
                    </a:extLst>
                  </p:cNvPr>
                  <p:cNvSpPr/>
                  <p:nvPr/>
                </p:nvSpPr>
                <p:spPr>
                  <a:xfrm>
                    <a:off x="4195160" y="3173086"/>
                    <a:ext cx="18817" cy="357514"/>
                  </a:xfrm>
                  <a:custGeom>
                    <a:avLst/>
                    <a:gdLst>
                      <a:gd name="connsiteX0" fmla="*/ 188 w 0"/>
                      <a:gd name="connsiteY0" fmla="*/ 0 h 357513"/>
                      <a:gd name="connsiteX1" fmla="*/ 0 w 0"/>
                      <a:gd name="connsiteY1" fmla="*/ 358831 h 35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357513">
                        <a:moveTo>
                          <a:pt x="188" y="0"/>
                        </a:moveTo>
                        <a:lnTo>
                          <a:pt x="0" y="358831"/>
                        </a:lnTo>
                      </a:path>
                    </a:pathLst>
                  </a:custGeom>
                  <a:ln w="14066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" name="圖形 4">
                  <a:extLst>
                    <a:ext uri="{FF2B5EF4-FFF2-40B4-BE49-F238E27FC236}">
                      <a16:creationId xmlns:a16="http://schemas.microsoft.com/office/drawing/2014/main" id="{B2029046-969D-4481-BCB6-E1A2B0077346}"/>
                    </a:ext>
                  </a:extLst>
                </p:cNvPr>
                <p:cNvGrpSpPr/>
                <p:nvPr/>
              </p:nvGrpSpPr>
              <p:grpSpPr>
                <a:xfrm>
                  <a:off x="3313982" y="2752725"/>
                  <a:ext cx="2438810" cy="2464777"/>
                  <a:chOff x="3313982" y="2752725"/>
                  <a:chExt cx="2438810" cy="2464777"/>
                </a:xfrm>
                <a:solidFill>
                  <a:schemeClr val="accent1"/>
                </a:solidFill>
              </p:grpSpPr>
              <p:grpSp>
                <p:nvGrpSpPr>
                  <p:cNvPr id="27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3753724" y="3947950"/>
                    <a:ext cx="18817" cy="413963"/>
                    <a:chOff x="3753724" y="3947950"/>
                    <a:chExt cx="18817" cy="413963"/>
                  </a:xfrm>
                </p:grpSpPr>
                <p:sp>
                  <p:nvSpPr>
                    <p:cNvPr id="28" name="手繪多邊形: 圖案 27">
                      <a:extLst>
                        <a:ext uri="{FF2B5EF4-FFF2-40B4-BE49-F238E27FC236}">
                          <a16:creationId xmlns:a16="http://schemas.microsoft.com/office/drawing/2014/main" id="{587190D9-4F3D-46F4-AD8F-A448CF58F6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3724" y="3947950"/>
                      <a:ext cx="18817" cy="413963"/>
                    </a:xfrm>
                    <a:custGeom>
                      <a:avLst/>
                      <a:gdLst>
                        <a:gd name="connsiteX0" fmla="*/ 1317 w 0"/>
                        <a:gd name="connsiteY0" fmla="*/ 0 h 413963"/>
                        <a:gd name="connsiteX1" fmla="*/ 0 w 0"/>
                        <a:gd name="connsiteY1" fmla="*/ 427323 h 413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13963">
                          <a:moveTo>
                            <a:pt x="1317" y="0"/>
                          </a:moveTo>
                          <a:lnTo>
                            <a:pt x="0" y="427323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" name="手繪多邊形: 圖案 51">
                      <a:extLst>
                        <a:ext uri="{FF2B5EF4-FFF2-40B4-BE49-F238E27FC236}">
                          <a16:creationId xmlns:a16="http://schemas.microsoft.com/office/drawing/2014/main" id="{85DC63EF-461F-433D-9C87-4D8C443F1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53724" y="3947950"/>
                      <a:ext cx="18817" cy="413963"/>
                    </a:xfrm>
                    <a:custGeom>
                      <a:avLst/>
                      <a:gdLst>
                        <a:gd name="connsiteX0" fmla="*/ 1317 w 0"/>
                        <a:gd name="connsiteY0" fmla="*/ 0 h 413963"/>
                        <a:gd name="connsiteX1" fmla="*/ 0 w 0"/>
                        <a:gd name="connsiteY1" fmla="*/ 427323 h 413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13963">
                          <a:moveTo>
                            <a:pt x="1317" y="0"/>
                          </a:moveTo>
                          <a:lnTo>
                            <a:pt x="0" y="427323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3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198170" y="4142137"/>
                    <a:ext cx="18817" cy="225798"/>
                    <a:chOff x="4198170" y="4142137"/>
                    <a:chExt cx="18817" cy="225798"/>
                  </a:xfrm>
                </p:grpSpPr>
                <p:sp>
                  <p:nvSpPr>
                    <p:cNvPr id="54" name="手繪多邊形: 圖案 53">
                      <a:extLst>
                        <a:ext uri="{FF2B5EF4-FFF2-40B4-BE49-F238E27FC236}">
                          <a16:creationId xmlns:a16="http://schemas.microsoft.com/office/drawing/2014/main" id="{E894E957-4016-435C-992A-6B6F8BBE9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170" y="4142137"/>
                      <a:ext cx="18817" cy="225798"/>
                    </a:xfrm>
                    <a:custGeom>
                      <a:avLst/>
                      <a:gdLst>
                        <a:gd name="connsiteX0" fmla="*/ 753 w 0"/>
                        <a:gd name="connsiteY0" fmla="*/ 0 h 225798"/>
                        <a:gd name="connsiteX1" fmla="*/ 0 w 0"/>
                        <a:gd name="connsiteY1" fmla="*/ 233137 h 225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25798">
                          <a:moveTo>
                            <a:pt x="753" y="0"/>
                          </a:moveTo>
                          <a:lnTo>
                            <a:pt x="0" y="233137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手繪多邊形: 圖案 54">
                      <a:extLst>
                        <a:ext uri="{FF2B5EF4-FFF2-40B4-BE49-F238E27FC236}">
                          <a16:creationId xmlns:a16="http://schemas.microsoft.com/office/drawing/2014/main" id="{C0ED33B0-7EF7-404F-9CA6-4B87024A3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8170" y="4142137"/>
                      <a:ext cx="18817" cy="225798"/>
                    </a:xfrm>
                    <a:custGeom>
                      <a:avLst/>
                      <a:gdLst>
                        <a:gd name="connsiteX0" fmla="*/ 753 w 0"/>
                        <a:gd name="connsiteY0" fmla="*/ 0 h 225798"/>
                        <a:gd name="connsiteX1" fmla="*/ 0 w 0"/>
                        <a:gd name="connsiteY1" fmla="*/ 233137 h 225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25798">
                          <a:moveTo>
                            <a:pt x="753" y="0"/>
                          </a:moveTo>
                          <a:lnTo>
                            <a:pt x="0" y="233137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56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490391" y="4290223"/>
                    <a:ext cx="18817" cy="413963"/>
                    <a:chOff x="4490391" y="4290223"/>
                    <a:chExt cx="18817" cy="413963"/>
                  </a:xfrm>
                </p:grpSpPr>
                <p:sp>
                  <p:nvSpPr>
                    <p:cNvPr id="57" name="手繪多邊形: 圖案 56">
                      <a:extLst>
                        <a:ext uri="{FF2B5EF4-FFF2-40B4-BE49-F238E27FC236}">
                          <a16:creationId xmlns:a16="http://schemas.microsoft.com/office/drawing/2014/main" id="{6C13D406-7423-4CB5-8C19-FA06A0DE21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0391" y="4290223"/>
                      <a:ext cx="18817" cy="413963"/>
                    </a:xfrm>
                    <a:custGeom>
                      <a:avLst/>
                      <a:gdLst>
                        <a:gd name="connsiteX0" fmla="*/ 1317 w 0"/>
                        <a:gd name="connsiteY0" fmla="*/ 0 h 413963"/>
                        <a:gd name="connsiteX1" fmla="*/ 0 w 0"/>
                        <a:gd name="connsiteY1" fmla="*/ 427323 h 413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13963">
                          <a:moveTo>
                            <a:pt x="1317" y="0"/>
                          </a:moveTo>
                          <a:lnTo>
                            <a:pt x="0" y="427323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" name="手繪多邊形: 圖案 57">
                      <a:extLst>
                        <a:ext uri="{FF2B5EF4-FFF2-40B4-BE49-F238E27FC236}">
                          <a16:creationId xmlns:a16="http://schemas.microsoft.com/office/drawing/2014/main" id="{67BD0EF2-088E-4A16-A298-F82FBAD720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0391" y="4290223"/>
                      <a:ext cx="18817" cy="413963"/>
                    </a:xfrm>
                    <a:custGeom>
                      <a:avLst/>
                      <a:gdLst>
                        <a:gd name="connsiteX0" fmla="*/ 1317 w 0"/>
                        <a:gd name="connsiteY0" fmla="*/ 0 h 413963"/>
                        <a:gd name="connsiteX1" fmla="*/ 0 w 0"/>
                        <a:gd name="connsiteY1" fmla="*/ 427323 h 413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13963">
                          <a:moveTo>
                            <a:pt x="1317" y="0"/>
                          </a:moveTo>
                          <a:lnTo>
                            <a:pt x="0" y="427323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9" name="手繪多邊形: 圖案 58">
                    <a:extLst>
                      <a:ext uri="{FF2B5EF4-FFF2-40B4-BE49-F238E27FC236}">
                        <a16:creationId xmlns:a16="http://schemas.microsoft.com/office/drawing/2014/main" id="{BBE938D0-4A85-465A-AB35-54E0AB541AEF}"/>
                      </a:ext>
                    </a:extLst>
                  </p:cNvPr>
                  <p:cNvSpPr/>
                  <p:nvPr/>
                </p:nvSpPr>
                <p:spPr>
                  <a:xfrm>
                    <a:off x="3316428" y="4127084"/>
                    <a:ext cx="2239166" cy="1072542"/>
                  </a:xfrm>
                  <a:custGeom>
                    <a:avLst/>
                    <a:gdLst>
                      <a:gd name="connsiteX0" fmla="*/ 48170 w 2239165"/>
                      <a:gd name="connsiteY0" fmla="*/ 350928 h 1072541"/>
                      <a:gd name="connsiteX1" fmla="*/ 39891 w 2239165"/>
                      <a:gd name="connsiteY1" fmla="*/ 355068 h 1072541"/>
                      <a:gd name="connsiteX2" fmla="*/ 38009 w 2239165"/>
                      <a:gd name="connsiteY2" fmla="*/ 360148 h 1072541"/>
                      <a:gd name="connsiteX3" fmla="*/ 38009 w 2239165"/>
                      <a:gd name="connsiteY3" fmla="*/ 449903 h 1072541"/>
                      <a:gd name="connsiteX4" fmla="*/ 7150 w 2239165"/>
                      <a:gd name="connsiteY4" fmla="*/ 458935 h 1072541"/>
                      <a:gd name="connsiteX5" fmla="*/ 3575 w 2239165"/>
                      <a:gd name="connsiteY5" fmla="*/ 461193 h 1072541"/>
                      <a:gd name="connsiteX6" fmla="*/ 0 w 2239165"/>
                      <a:gd name="connsiteY6" fmla="*/ 469472 h 1072541"/>
                      <a:gd name="connsiteX7" fmla="*/ 2070 w 2239165"/>
                      <a:gd name="connsiteY7" fmla="*/ 650299 h 1072541"/>
                      <a:gd name="connsiteX8" fmla="*/ 6021 w 2239165"/>
                      <a:gd name="connsiteY8" fmla="*/ 657826 h 1072541"/>
                      <a:gd name="connsiteX9" fmla="*/ 31800 w 2239165"/>
                      <a:gd name="connsiteY9" fmla="*/ 670433 h 1072541"/>
                      <a:gd name="connsiteX10" fmla="*/ 36692 w 2239165"/>
                      <a:gd name="connsiteY10" fmla="*/ 657826 h 1072541"/>
                      <a:gd name="connsiteX11" fmla="*/ 38386 w 2239165"/>
                      <a:gd name="connsiteY11" fmla="*/ 658578 h 1072541"/>
                      <a:gd name="connsiteX12" fmla="*/ 40644 w 2239165"/>
                      <a:gd name="connsiteY12" fmla="*/ 662342 h 1072541"/>
                      <a:gd name="connsiteX13" fmla="*/ 733092 w 2239165"/>
                      <a:gd name="connsiteY13" fmla="*/ 1037543 h 1072541"/>
                      <a:gd name="connsiteX14" fmla="*/ 744193 w 2239165"/>
                      <a:gd name="connsiteY14" fmla="*/ 1039801 h 1072541"/>
                      <a:gd name="connsiteX15" fmla="*/ 744193 w 2239165"/>
                      <a:gd name="connsiteY15" fmla="*/ 1055607 h 1072541"/>
                      <a:gd name="connsiteX16" fmla="*/ 753225 w 2239165"/>
                      <a:gd name="connsiteY16" fmla="*/ 1062004 h 1072541"/>
                      <a:gd name="connsiteX17" fmla="*/ 771101 w 2239165"/>
                      <a:gd name="connsiteY17" fmla="*/ 1071601 h 1072541"/>
                      <a:gd name="connsiteX18" fmla="*/ 777310 w 2239165"/>
                      <a:gd name="connsiteY18" fmla="*/ 1074988 h 1072541"/>
                      <a:gd name="connsiteX19" fmla="*/ 781074 w 2239165"/>
                      <a:gd name="connsiteY19" fmla="*/ 1076305 h 1072541"/>
                      <a:gd name="connsiteX20" fmla="*/ 786531 w 2239165"/>
                      <a:gd name="connsiteY20" fmla="*/ 1075552 h 1072541"/>
                      <a:gd name="connsiteX21" fmla="*/ 817766 w 2239165"/>
                      <a:gd name="connsiteY21" fmla="*/ 1065580 h 1072541"/>
                      <a:gd name="connsiteX22" fmla="*/ 826986 w 2239165"/>
                      <a:gd name="connsiteY22" fmla="*/ 1060123 h 1072541"/>
                      <a:gd name="connsiteX23" fmla="*/ 826986 w 2239165"/>
                      <a:gd name="connsiteY23" fmla="*/ 1044317 h 1072541"/>
                      <a:gd name="connsiteX24" fmla="*/ 841475 w 2239165"/>
                      <a:gd name="connsiteY24" fmla="*/ 1043376 h 1072541"/>
                      <a:gd name="connsiteX25" fmla="*/ 2184222 w 2239165"/>
                      <a:gd name="connsiteY25" fmla="*/ 611537 h 1072541"/>
                      <a:gd name="connsiteX26" fmla="*/ 2189114 w 2239165"/>
                      <a:gd name="connsiteY26" fmla="*/ 608150 h 1072541"/>
                      <a:gd name="connsiteX27" fmla="*/ 2188926 w 2239165"/>
                      <a:gd name="connsiteY27" fmla="*/ 615677 h 1072541"/>
                      <a:gd name="connsiteX28" fmla="*/ 2190807 w 2239165"/>
                      <a:gd name="connsiteY28" fmla="*/ 619816 h 1072541"/>
                      <a:gd name="connsiteX29" fmla="*/ 2195135 w 2239165"/>
                      <a:gd name="connsiteY29" fmla="*/ 621698 h 1072541"/>
                      <a:gd name="connsiteX30" fmla="*/ 2235403 w 2239165"/>
                      <a:gd name="connsiteY30" fmla="*/ 608714 h 1072541"/>
                      <a:gd name="connsiteX31" fmla="*/ 2243306 w 2239165"/>
                      <a:gd name="connsiteY31" fmla="*/ 384986 h 1072541"/>
                      <a:gd name="connsiteX32" fmla="*/ 2242365 w 2239165"/>
                      <a:gd name="connsiteY32" fmla="*/ 381599 h 1072541"/>
                      <a:gd name="connsiteX33" fmla="*/ 2240483 w 2239165"/>
                      <a:gd name="connsiteY33" fmla="*/ 378777 h 1072541"/>
                      <a:gd name="connsiteX34" fmla="*/ 2191937 w 2239165"/>
                      <a:gd name="connsiteY34" fmla="*/ 356573 h 1072541"/>
                      <a:gd name="connsiteX35" fmla="*/ 2154868 w 2239165"/>
                      <a:gd name="connsiteY35" fmla="*/ 368239 h 1072541"/>
                      <a:gd name="connsiteX36" fmla="*/ 2148282 w 2239165"/>
                      <a:gd name="connsiteY36" fmla="*/ 365229 h 1072541"/>
                      <a:gd name="connsiteX37" fmla="*/ 2148282 w 2239165"/>
                      <a:gd name="connsiteY37" fmla="*/ 342649 h 1072541"/>
                      <a:gd name="connsiteX38" fmla="*/ 2147906 w 2239165"/>
                      <a:gd name="connsiteY38" fmla="*/ 340203 h 1072541"/>
                      <a:gd name="connsiteX39" fmla="*/ 2146777 w 2239165"/>
                      <a:gd name="connsiteY39" fmla="*/ 338886 h 1072541"/>
                      <a:gd name="connsiteX40" fmla="*/ 2131159 w 2239165"/>
                      <a:gd name="connsiteY40" fmla="*/ 332488 h 1072541"/>
                      <a:gd name="connsiteX41" fmla="*/ 2101241 w 2239165"/>
                      <a:gd name="connsiteY41" fmla="*/ 341896 h 1072541"/>
                      <a:gd name="connsiteX42" fmla="*/ 1935091 w 2239165"/>
                      <a:gd name="connsiteY42" fmla="*/ 263055 h 1072541"/>
                      <a:gd name="connsiteX43" fmla="*/ 1931516 w 2239165"/>
                      <a:gd name="connsiteY43" fmla="*/ 259292 h 1072541"/>
                      <a:gd name="connsiteX44" fmla="*/ 1930010 w 2239165"/>
                      <a:gd name="connsiteY44" fmla="*/ 252518 h 1072541"/>
                      <a:gd name="connsiteX45" fmla="*/ 1930387 w 2239165"/>
                      <a:gd name="connsiteY45" fmla="*/ 237653 h 1072541"/>
                      <a:gd name="connsiteX46" fmla="*/ 1929634 w 2239165"/>
                      <a:gd name="connsiteY46" fmla="*/ 232760 h 1072541"/>
                      <a:gd name="connsiteX47" fmla="*/ 1926435 w 2239165"/>
                      <a:gd name="connsiteY47" fmla="*/ 229938 h 1072541"/>
                      <a:gd name="connsiteX48" fmla="*/ 1438335 w 2239165"/>
                      <a:gd name="connsiteY48" fmla="*/ 0 h 1072541"/>
                      <a:gd name="connsiteX49" fmla="*/ 1435512 w 2239165"/>
                      <a:gd name="connsiteY49" fmla="*/ 188 h 1072541"/>
                      <a:gd name="connsiteX50" fmla="*/ 1361563 w 2239165"/>
                      <a:gd name="connsiteY50" fmla="*/ 22015 h 1072541"/>
                      <a:gd name="connsiteX51" fmla="*/ 1361375 w 2239165"/>
                      <a:gd name="connsiteY51" fmla="*/ 10537 h 1072541"/>
                      <a:gd name="connsiteX52" fmla="*/ 1121653 w 2239165"/>
                      <a:gd name="connsiteY52" fmla="*/ 80911 h 1072541"/>
                      <a:gd name="connsiteX53" fmla="*/ 1068778 w 2239165"/>
                      <a:gd name="connsiteY53" fmla="*/ 92765 h 1072541"/>
                      <a:gd name="connsiteX54" fmla="*/ 1032086 w 2239165"/>
                      <a:gd name="connsiteY54" fmla="*/ 96152 h 1072541"/>
                      <a:gd name="connsiteX55" fmla="*/ 954374 w 2239165"/>
                      <a:gd name="connsiteY55" fmla="*/ 98410 h 1072541"/>
                      <a:gd name="connsiteX56" fmla="*/ 945342 w 2239165"/>
                      <a:gd name="connsiteY56" fmla="*/ 96152 h 1072541"/>
                      <a:gd name="connsiteX57" fmla="*/ 940450 w 2239165"/>
                      <a:gd name="connsiteY57" fmla="*/ 92954 h 1072541"/>
                      <a:gd name="connsiteX58" fmla="*/ 934428 w 2239165"/>
                      <a:gd name="connsiteY58" fmla="*/ 85803 h 1072541"/>
                      <a:gd name="connsiteX59" fmla="*/ 933299 w 2239165"/>
                      <a:gd name="connsiteY59" fmla="*/ 80158 h 1072541"/>
                      <a:gd name="connsiteX60" fmla="*/ 192305 w 2239165"/>
                      <a:gd name="connsiteY60" fmla="*/ 297489 h 1072541"/>
                      <a:gd name="connsiteX61" fmla="*/ 191552 w 2239165"/>
                      <a:gd name="connsiteY61" fmla="*/ 303322 h 1072541"/>
                      <a:gd name="connsiteX62" fmla="*/ 191740 w 2239165"/>
                      <a:gd name="connsiteY62" fmla="*/ 325714 h 1072541"/>
                      <a:gd name="connsiteX63" fmla="*/ 171042 w 2239165"/>
                      <a:gd name="connsiteY63" fmla="*/ 314989 h 1072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</a:cxnLst>
                    <a:rect l="l" t="t" r="r" b="b"/>
                    <a:pathLst>
                      <a:path w="2239165" h="1072541">
                        <a:moveTo>
                          <a:pt x="48170" y="350928"/>
                        </a:moveTo>
                        <a:lnTo>
                          <a:pt x="39891" y="355068"/>
                        </a:lnTo>
                        <a:lnTo>
                          <a:pt x="38009" y="360148"/>
                        </a:lnTo>
                        <a:lnTo>
                          <a:pt x="38009" y="449903"/>
                        </a:lnTo>
                        <a:lnTo>
                          <a:pt x="7150" y="458935"/>
                        </a:lnTo>
                        <a:lnTo>
                          <a:pt x="3575" y="461193"/>
                        </a:lnTo>
                        <a:lnTo>
                          <a:pt x="0" y="469472"/>
                        </a:lnTo>
                        <a:lnTo>
                          <a:pt x="2070" y="650299"/>
                        </a:lnTo>
                        <a:lnTo>
                          <a:pt x="6021" y="657826"/>
                        </a:lnTo>
                        <a:lnTo>
                          <a:pt x="31800" y="670433"/>
                        </a:lnTo>
                        <a:lnTo>
                          <a:pt x="36692" y="657826"/>
                        </a:lnTo>
                        <a:lnTo>
                          <a:pt x="38386" y="658578"/>
                        </a:lnTo>
                        <a:lnTo>
                          <a:pt x="40644" y="662342"/>
                        </a:lnTo>
                        <a:lnTo>
                          <a:pt x="733092" y="1037543"/>
                        </a:lnTo>
                        <a:lnTo>
                          <a:pt x="744193" y="1039801"/>
                        </a:lnTo>
                        <a:lnTo>
                          <a:pt x="744193" y="1055607"/>
                        </a:lnTo>
                        <a:lnTo>
                          <a:pt x="753225" y="1062004"/>
                        </a:lnTo>
                        <a:lnTo>
                          <a:pt x="771101" y="1071601"/>
                        </a:lnTo>
                        <a:lnTo>
                          <a:pt x="777310" y="1074988"/>
                        </a:lnTo>
                        <a:lnTo>
                          <a:pt x="781074" y="1076305"/>
                        </a:lnTo>
                        <a:lnTo>
                          <a:pt x="786531" y="1075552"/>
                        </a:lnTo>
                        <a:lnTo>
                          <a:pt x="817766" y="1065580"/>
                        </a:lnTo>
                        <a:lnTo>
                          <a:pt x="826986" y="1060123"/>
                        </a:lnTo>
                        <a:lnTo>
                          <a:pt x="826986" y="1044317"/>
                        </a:lnTo>
                        <a:lnTo>
                          <a:pt x="841475" y="1043376"/>
                        </a:lnTo>
                        <a:lnTo>
                          <a:pt x="2184222" y="611537"/>
                        </a:lnTo>
                        <a:lnTo>
                          <a:pt x="2189114" y="608150"/>
                        </a:lnTo>
                        <a:lnTo>
                          <a:pt x="2188926" y="615677"/>
                        </a:lnTo>
                        <a:lnTo>
                          <a:pt x="2190807" y="619816"/>
                        </a:lnTo>
                        <a:lnTo>
                          <a:pt x="2195135" y="621698"/>
                        </a:lnTo>
                        <a:lnTo>
                          <a:pt x="2235403" y="608714"/>
                        </a:lnTo>
                        <a:lnTo>
                          <a:pt x="2243306" y="384986"/>
                        </a:lnTo>
                        <a:lnTo>
                          <a:pt x="2242365" y="381599"/>
                        </a:lnTo>
                        <a:lnTo>
                          <a:pt x="2240483" y="378777"/>
                        </a:lnTo>
                        <a:lnTo>
                          <a:pt x="2191937" y="356573"/>
                        </a:lnTo>
                        <a:lnTo>
                          <a:pt x="2154868" y="368239"/>
                        </a:lnTo>
                        <a:lnTo>
                          <a:pt x="2148282" y="365229"/>
                        </a:lnTo>
                        <a:lnTo>
                          <a:pt x="2148282" y="342649"/>
                        </a:lnTo>
                        <a:lnTo>
                          <a:pt x="2147906" y="340203"/>
                        </a:lnTo>
                        <a:lnTo>
                          <a:pt x="2146777" y="338886"/>
                        </a:lnTo>
                        <a:lnTo>
                          <a:pt x="2131159" y="332488"/>
                        </a:lnTo>
                        <a:lnTo>
                          <a:pt x="2101241" y="341896"/>
                        </a:lnTo>
                        <a:lnTo>
                          <a:pt x="1935091" y="263055"/>
                        </a:lnTo>
                        <a:lnTo>
                          <a:pt x="1931516" y="259292"/>
                        </a:lnTo>
                        <a:lnTo>
                          <a:pt x="1930010" y="252518"/>
                        </a:lnTo>
                        <a:lnTo>
                          <a:pt x="1930387" y="237653"/>
                        </a:lnTo>
                        <a:lnTo>
                          <a:pt x="1929634" y="232760"/>
                        </a:lnTo>
                        <a:lnTo>
                          <a:pt x="1926435" y="229938"/>
                        </a:lnTo>
                        <a:lnTo>
                          <a:pt x="1438335" y="0"/>
                        </a:lnTo>
                        <a:lnTo>
                          <a:pt x="1435512" y="188"/>
                        </a:lnTo>
                        <a:lnTo>
                          <a:pt x="1361563" y="22015"/>
                        </a:lnTo>
                        <a:lnTo>
                          <a:pt x="1361375" y="10537"/>
                        </a:lnTo>
                        <a:lnTo>
                          <a:pt x="1121653" y="80911"/>
                        </a:lnTo>
                        <a:lnTo>
                          <a:pt x="1068778" y="92765"/>
                        </a:lnTo>
                        <a:lnTo>
                          <a:pt x="1032086" y="96152"/>
                        </a:lnTo>
                        <a:lnTo>
                          <a:pt x="954374" y="98410"/>
                        </a:lnTo>
                        <a:lnTo>
                          <a:pt x="945342" y="96152"/>
                        </a:lnTo>
                        <a:lnTo>
                          <a:pt x="940450" y="92954"/>
                        </a:lnTo>
                        <a:lnTo>
                          <a:pt x="934428" y="85803"/>
                        </a:lnTo>
                        <a:lnTo>
                          <a:pt x="933299" y="80158"/>
                        </a:lnTo>
                        <a:lnTo>
                          <a:pt x="192305" y="297489"/>
                        </a:lnTo>
                        <a:lnTo>
                          <a:pt x="191552" y="303322"/>
                        </a:lnTo>
                        <a:lnTo>
                          <a:pt x="191740" y="325714"/>
                        </a:lnTo>
                        <a:lnTo>
                          <a:pt x="171042" y="314989"/>
                        </a:lnTo>
                        <a:close/>
                      </a:path>
                    </a:pathLst>
                  </a:custGeom>
                  <a:solidFill>
                    <a:srgbClr val="B5B5B6"/>
                  </a:solidFill>
                  <a:ln w="1875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60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3313982" y="2752725"/>
                    <a:ext cx="2438810" cy="2464777"/>
                    <a:chOff x="3313982" y="2752725"/>
                    <a:chExt cx="2438810" cy="2464777"/>
                  </a:xfrm>
                  <a:noFill/>
                </p:grpSpPr>
                <p:grpSp>
                  <p:nvGrpSpPr>
                    <p:cNvPr id="61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262311" cy="2464777"/>
                      <a:chOff x="3313982" y="2752725"/>
                      <a:chExt cx="2262311" cy="2464777"/>
                    </a:xfrm>
                    <a:noFill/>
                  </p:grpSpPr>
                  <p:grpSp>
                    <p:nvGrpSpPr>
                      <p:cNvPr id="62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262311" cy="2464777"/>
                        <a:chOff x="3313982" y="2752725"/>
                        <a:chExt cx="2262311" cy="2464777"/>
                      </a:xfrm>
                      <a:noFill/>
                    </p:grpSpPr>
                    <p:sp>
                      <p:nvSpPr>
                        <p:cNvPr id="63" name="手繪多邊形: 圖案 62">
                          <a:extLst>
                            <a:ext uri="{FF2B5EF4-FFF2-40B4-BE49-F238E27FC236}">
                              <a16:creationId xmlns:a16="http://schemas.microsoft.com/office/drawing/2014/main" id="{0B284F79-BAAA-428C-912F-85479BA770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02959" y="5198685"/>
                          <a:ext cx="18817" cy="18817"/>
                        </a:xfrm>
                        <a:custGeom>
                          <a:avLst/>
                          <a:gdLst>
                            <a:gd name="connsiteX0" fmla="*/ 4140 w 0"/>
                            <a:gd name="connsiteY0" fmla="*/ 0 h 0"/>
                            <a:gd name="connsiteX1" fmla="*/ 0 w 0"/>
                            <a:gd name="connsiteY1" fmla="*/ 376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140" y="0"/>
                              </a:moveTo>
                              <a:lnTo>
                                <a:pt x="0" y="376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" name="手繪多邊形: 圖案 63">
                          <a:extLst>
                            <a:ext uri="{FF2B5EF4-FFF2-40B4-BE49-F238E27FC236}">
                              <a16:creationId xmlns:a16="http://schemas.microsoft.com/office/drawing/2014/main" id="{C56BE5E1-5EB1-4E6C-B7E5-962A10F5D2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6428" y="4596556"/>
                          <a:ext cx="771477" cy="583312"/>
                        </a:xfrm>
                        <a:custGeom>
                          <a:avLst/>
                          <a:gdLst>
                            <a:gd name="connsiteX0" fmla="*/ 0 w 771477"/>
                            <a:gd name="connsiteY0" fmla="*/ 0 h 583312"/>
                            <a:gd name="connsiteX1" fmla="*/ 2258 w 771477"/>
                            <a:gd name="connsiteY1" fmla="*/ 3575 h 583312"/>
                            <a:gd name="connsiteX2" fmla="*/ 772418 w 771477"/>
                            <a:gd name="connsiteY2" fmla="*/ 414152 h 583312"/>
                            <a:gd name="connsiteX3" fmla="*/ 772230 w 771477"/>
                            <a:gd name="connsiteY3" fmla="*/ 601188 h 5833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771477" h="583312">
                              <a:moveTo>
                                <a:pt x="0" y="0"/>
                              </a:moveTo>
                              <a:lnTo>
                                <a:pt x="2258" y="3575"/>
                              </a:lnTo>
                              <a:lnTo>
                                <a:pt x="772418" y="414152"/>
                              </a:lnTo>
                              <a:lnTo>
                                <a:pt x="772230" y="601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" name="手繪多邊形: 圖案 64">
                          <a:extLst>
                            <a:ext uri="{FF2B5EF4-FFF2-40B4-BE49-F238E27FC236}">
                              <a16:creationId xmlns:a16="http://schemas.microsoft.com/office/drawing/2014/main" id="{4F61980E-FCEE-4862-A85C-CBD40BB78B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8686" y="4777571"/>
                          <a:ext cx="18817" cy="18817"/>
                        </a:xfrm>
                        <a:custGeom>
                          <a:avLst/>
                          <a:gdLst>
                            <a:gd name="connsiteX0" fmla="*/ 3763 w 0"/>
                            <a:gd name="connsiteY0" fmla="*/ 7338 h 0"/>
                            <a:gd name="connsiteX1" fmla="*/ 2258 w 0"/>
                            <a:gd name="connsiteY1" fmla="*/ 3763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763" y="7338"/>
                              </a:moveTo>
                              <a:lnTo>
                                <a:pt x="2258" y="376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" name="手繪多邊形: 圖案 65">
                          <a:extLst>
                            <a:ext uri="{FF2B5EF4-FFF2-40B4-BE49-F238E27FC236}">
                              <a16:creationId xmlns:a16="http://schemas.microsoft.com/office/drawing/2014/main" id="{29ECD692-134E-4AD3-98A6-6E98D16DC2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" name="手繪多邊形: 圖案 66">
                          <a:extLst>
                            <a:ext uri="{FF2B5EF4-FFF2-40B4-BE49-F238E27FC236}">
                              <a16:creationId xmlns:a16="http://schemas.microsoft.com/office/drawing/2014/main" id="{55BB66DA-3230-4246-9A42-BA8E297D35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28659" y="4585454"/>
                          <a:ext cx="771477" cy="602129"/>
                        </a:xfrm>
                        <a:custGeom>
                          <a:avLst/>
                          <a:gdLst>
                            <a:gd name="connsiteX0" fmla="*/ 0 w 771477"/>
                            <a:gd name="connsiteY0" fmla="*/ 0 h 602128"/>
                            <a:gd name="connsiteX1" fmla="*/ 770536 w 771477"/>
                            <a:gd name="connsiteY1" fmla="*/ 410012 h 602128"/>
                            <a:gd name="connsiteX2" fmla="*/ 763010 w 771477"/>
                            <a:gd name="connsiteY2" fmla="*/ 415845 h 602128"/>
                            <a:gd name="connsiteX3" fmla="*/ 759999 w 771477"/>
                            <a:gd name="connsiteY3" fmla="*/ 425253 h 602128"/>
                            <a:gd name="connsiteX4" fmla="*/ 768843 w 771477"/>
                            <a:gd name="connsiteY4" fmla="*/ 427323 h 602128"/>
                            <a:gd name="connsiteX5" fmla="*/ 778439 w 771477"/>
                            <a:gd name="connsiteY5" fmla="*/ 426194 h 602128"/>
                            <a:gd name="connsiteX6" fmla="*/ 778251 w 771477"/>
                            <a:gd name="connsiteY6" fmla="*/ 613231 h 60212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771477" h="602128">
                              <a:moveTo>
                                <a:pt x="0" y="0"/>
                              </a:moveTo>
                              <a:lnTo>
                                <a:pt x="770536" y="410012"/>
                              </a:lnTo>
                              <a:lnTo>
                                <a:pt x="763010" y="415845"/>
                              </a:lnTo>
                              <a:lnTo>
                                <a:pt x="759999" y="425253"/>
                              </a:lnTo>
                              <a:lnTo>
                                <a:pt x="768843" y="427323"/>
                              </a:lnTo>
                              <a:lnTo>
                                <a:pt x="778439" y="426194"/>
                              </a:lnTo>
                              <a:lnTo>
                                <a:pt x="778251" y="61323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" name="手繪多邊形: 圖案 67">
                          <a:extLst>
                            <a:ext uri="{FF2B5EF4-FFF2-40B4-BE49-F238E27FC236}">
                              <a16:creationId xmlns:a16="http://schemas.microsoft.com/office/drawing/2014/main" id="{09A56214-6BBC-4D76-B42F-9EE4131509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46535" y="4777947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1749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1749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" name="手繪多邊形: 圖案 68">
                          <a:extLst>
                            <a:ext uri="{FF2B5EF4-FFF2-40B4-BE49-F238E27FC236}">
                              <a16:creationId xmlns:a16="http://schemas.microsoft.com/office/drawing/2014/main" id="{F19B045D-12D6-4FD3-A442-458AC2E7D8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6884" y="4783592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583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583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" name="手繪多邊形: 圖案 69">
                          <a:extLst>
                            <a:ext uri="{FF2B5EF4-FFF2-40B4-BE49-F238E27FC236}">
                              <a16:creationId xmlns:a16="http://schemas.microsoft.com/office/drawing/2014/main" id="{AFEC04FA-3009-4C0C-831F-B52F4F6941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7980" y="443040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188 w 0"/>
                            <a:gd name="connsiteY1" fmla="*/ 2239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188" y="223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" name="手繪多邊形: 圖案 70">
                          <a:extLst>
                            <a:ext uri="{FF2B5EF4-FFF2-40B4-BE49-F238E27FC236}">
                              <a16:creationId xmlns:a16="http://schemas.microsoft.com/office/drawing/2014/main" id="{AA93B0A6-6A6C-41A4-BA8F-3261DA8081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12684" y="4423256"/>
                          <a:ext cx="18817" cy="37633"/>
                        </a:xfrm>
                        <a:custGeom>
                          <a:avLst/>
                          <a:gdLst>
                            <a:gd name="connsiteX0" fmla="*/ 15618 w 0"/>
                            <a:gd name="connsiteY0" fmla="*/ 50428 h 37633"/>
                            <a:gd name="connsiteX1" fmla="*/ 15430 w 0"/>
                            <a:gd name="connsiteY1" fmla="*/ 13548 h 37633"/>
                            <a:gd name="connsiteX2" fmla="*/ 10537 w 0"/>
                            <a:gd name="connsiteY2" fmla="*/ 14112 h 37633"/>
                            <a:gd name="connsiteX3" fmla="*/ 6398 w 0"/>
                            <a:gd name="connsiteY3" fmla="*/ 13172 h 37633"/>
                            <a:gd name="connsiteX4" fmla="*/ 7715 w 0"/>
                            <a:gd name="connsiteY4" fmla="*/ 8468 h 37633"/>
                            <a:gd name="connsiteX5" fmla="*/ 11290 w 0"/>
                            <a:gd name="connsiteY5" fmla="*/ 5833 h 37633"/>
                            <a:gd name="connsiteX6" fmla="*/ 0 w 0"/>
                            <a:gd name="connsiteY6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5618" y="50428"/>
                              </a:moveTo>
                              <a:lnTo>
                                <a:pt x="15430" y="13548"/>
                              </a:lnTo>
                              <a:lnTo>
                                <a:pt x="10537" y="14112"/>
                              </a:lnTo>
                              <a:lnTo>
                                <a:pt x="6398" y="13172"/>
                              </a:lnTo>
                              <a:lnTo>
                                <a:pt x="7715" y="8468"/>
                              </a:lnTo>
                              <a:lnTo>
                                <a:pt x="11290" y="583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" name="手繪多邊形: 圖案 71">
                          <a:extLst>
                            <a:ext uri="{FF2B5EF4-FFF2-40B4-BE49-F238E27FC236}">
                              <a16:creationId xmlns:a16="http://schemas.microsoft.com/office/drawing/2014/main" id="{40277556-211C-4E37-9505-486A07F4FE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7980" y="4430406"/>
                          <a:ext cx="18817" cy="3763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37633"/>
                            <a:gd name="connsiteX1" fmla="*/ 11290 w 0"/>
                            <a:gd name="connsiteY1" fmla="*/ 5833 h 37633"/>
                            <a:gd name="connsiteX2" fmla="*/ 11478 w 0"/>
                            <a:gd name="connsiteY2" fmla="*/ 45912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0" y="0"/>
                              </a:moveTo>
                              <a:lnTo>
                                <a:pt x="11290" y="5833"/>
                              </a:lnTo>
                              <a:lnTo>
                                <a:pt x="11478" y="4591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" name="手繪多邊形: 圖案 72">
                          <a:extLst>
                            <a:ext uri="{FF2B5EF4-FFF2-40B4-BE49-F238E27FC236}">
                              <a16:creationId xmlns:a16="http://schemas.microsoft.com/office/drawing/2014/main" id="{0CA45DA5-A228-4DD9-A3F7-83390EAE10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2892" y="438261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188 w 0"/>
                            <a:gd name="connsiteY1" fmla="*/ 3669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188" y="366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" name="手繪多邊形: 圖案 73">
                          <a:extLst>
                            <a:ext uri="{FF2B5EF4-FFF2-40B4-BE49-F238E27FC236}">
                              <a16:creationId xmlns:a16="http://schemas.microsoft.com/office/drawing/2014/main" id="{5AA7B0A9-3150-45AE-8D20-22AD3C7930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24163" y="4374709"/>
                          <a:ext cx="188165" cy="56450"/>
                        </a:xfrm>
                        <a:custGeom>
                          <a:avLst/>
                          <a:gdLst>
                            <a:gd name="connsiteX0" fmla="*/ 197573 w 188165"/>
                            <a:gd name="connsiteY0" fmla="*/ 8279 h 56449"/>
                            <a:gd name="connsiteX1" fmla="*/ 193434 w 188165"/>
                            <a:gd name="connsiteY1" fmla="*/ 7338 h 56449"/>
                            <a:gd name="connsiteX2" fmla="*/ 188730 w 188165"/>
                            <a:gd name="connsiteY2" fmla="*/ 7903 h 56449"/>
                            <a:gd name="connsiteX3" fmla="*/ 3951 w 188165"/>
                            <a:gd name="connsiteY3" fmla="*/ 62095 h 56449"/>
                            <a:gd name="connsiteX4" fmla="*/ 0 w 188165"/>
                            <a:gd name="connsiteY4" fmla="*/ 54380 h 56449"/>
                            <a:gd name="connsiteX5" fmla="*/ 184966 w 188165"/>
                            <a:gd name="connsiteY5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165" h="56449">
                              <a:moveTo>
                                <a:pt x="197573" y="8279"/>
                              </a:moveTo>
                              <a:lnTo>
                                <a:pt x="193434" y="7338"/>
                              </a:lnTo>
                              <a:lnTo>
                                <a:pt x="188730" y="7903"/>
                              </a:lnTo>
                              <a:lnTo>
                                <a:pt x="3951" y="62095"/>
                              </a:lnTo>
                              <a:lnTo>
                                <a:pt x="0" y="54380"/>
                              </a:lnTo>
                              <a:lnTo>
                                <a:pt x="18496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" name="手繪多邊形: 圖案 74">
                          <a:extLst>
                            <a:ext uri="{FF2B5EF4-FFF2-40B4-BE49-F238E27FC236}">
                              <a16:creationId xmlns:a16="http://schemas.microsoft.com/office/drawing/2014/main" id="{87289D5E-436A-4A9F-AE25-B0F23DD242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9129" y="437376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941 h 0"/>
                            <a:gd name="connsiteX1" fmla="*/ 9220 w 0"/>
                            <a:gd name="connsiteY1" fmla="*/ 0 h 0"/>
                            <a:gd name="connsiteX2" fmla="*/ 17499 w 0"/>
                            <a:gd name="connsiteY2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941"/>
                              </a:moveTo>
                              <a:lnTo>
                                <a:pt x="9220" y="0"/>
                              </a:lnTo>
                              <a:lnTo>
                                <a:pt x="17499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" name="手繪多邊形: 圖案 75">
                          <a:extLst>
                            <a:ext uri="{FF2B5EF4-FFF2-40B4-BE49-F238E27FC236}">
                              <a16:creationId xmlns:a16="http://schemas.microsoft.com/office/drawing/2014/main" id="{2308D2D9-EA92-4F14-9BB7-15680F3380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" name="手繪多邊形: 圖案 76">
                          <a:extLst>
                            <a:ext uri="{FF2B5EF4-FFF2-40B4-BE49-F238E27FC236}">
                              <a16:creationId xmlns:a16="http://schemas.microsoft.com/office/drawing/2014/main" id="{64E13A43-471E-4AA7-8E1C-D8041EE4C2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1736" y="4382800"/>
                          <a:ext cx="18817" cy="18817"/>
                        </a:xfrm>
                        <a:custGeom>
                          <a:avLst/>
                          <a:gdLst>
                            <a:gd name="connsiteX0" fmla="*/ 1317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317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" name="手繪多邊形: 圖案 77">
                          <a:extLst>
                            <a:ext uri="{FF2B5EF4-FFF2-40B4-BE49-F238E27FC236}">
                              <a16:creationId xmlns:a16="http://schemas.microsoft.com/office/drawing/2014/main" id="{7A1F9038-B25B-4841-9332-DA244175A8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628" y="437565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" name="手繪多邊形: 圖案 78">
                          <a:extLst>
                            <a:ext uri="{FF2B5EF4-FFF2-40B4-BE49-F238E27FC236}">
                              <a16:creationId xmlns:a16="http://schemas.microsoft.com/office/drawing/2014/main" id="{B3043FB3-AA51-46AE-9F41-7E622E4B0D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0" name="手繪多邊形: 圖案 79">
                          <a:extLst>
                            <a:ext uri="{FF2B5EF4-FFF2-40B4-BE49-F238E27FC236}">
                              <a16:creationId xmlns:a16="http://schemas.microsoft.com/office/drawing/2014/main" id="{D0BF145D-147B-4A4B-B586-5B36AC46A7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2865" y="4374709"/>
                          <a:ext cx="56450" cy="18817"/>
                        </a:xfrm>
                        <a:custGeom>
                          <a:avLst/>
                          <a:gdLst>
                            <a:gd name="connsiteX0" fmla="*/ 67928 w 56449"/>
                            <a:gd name="connsiteY0" fmla="*/ 0 h 0"/>
                            <a:gd name="connsiteX1" fmla="*/ 64352 w 56449"/>
                            <a:gd name="connsiteY1" fmla="*/ 6209 h 0"/>
                            <a:gd name="connsiteX2" fmla="*/ 52874 w 56449"/>
                            <a:gd name="connsiteY2" fmla="*/ 11666 h 0"/>
                            <a:gd name="connsiteX3" fmla="*/ 35940 w 56449"/>
                            <a:gd name="connsiteY3" fmla="*/ 14489 h 0"/>
                            <a:gd name="connsiteX4" fmla="*/ 19569 w 56449"/>
                            <a:gd name="connsiteY4" fmla="*/ 14301 h 0"/>
                            <a:gd name="connsiteX5" fmla="*/ 0 w 56449"/>
                            <a:gd name="connsiteY5" fmla="*/ 903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67928" y="0"/>
                              </a:moveTo>
                              <a:lnTo>
                                <a:pt x="64352" y="6209"/>
                              </a:lnTo>
                              <a:lnTo>
                                <a:pt x="52874" y="11666"/>
                              </a:lnTo>
                              <a:lnTo>
                                <a:pt x="35940" y="14489"/>
                              </a:lnTo>
                              <a:lnTo>
                                <a:pt x="19569" y="14301"/>
                              </a:lnTo>
                              <a:lnTo>
                                <a:pt x="0" y="903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1" name="手繪多邊形: 圖案 80">
                          <a:extLst>
                            <a:ext uri="{FF2B5EF4-FFF2-40B4-BE49-F238E27FC236}">
                              <a16:creationId xmlns:a16="http://schemas.microsoft.com/office/drawing/2014/main" id="{6BD4738F-9F11-42AE-8EF6-128DC86A51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7945" y="4361538"/>
                          <a:ext cx="56450" cy="18817"/>
                        </a:xfrm>
                        <a:custGeom>
                          <a:avLst/>
                          <a:gdLst>
                            <a:gd name="connsiteX0" fmla="*/ 53815 w 56449"/>
                            <a:gd name="connsiteY0" fmla="*/ 753 h 18816"/>
                            <a:gd name="connsiteX1" fmla="*/ 50240 w 56449"/>
                            <a:gd name="connsiteY1" fmla="*/ 0 h 18816"/>
                            <a:gd name="connsiteX2" fmla="*/ 56638 w 56449"/>
                            <a:gd name="connsiteY2" fmla="*/ 7338 h 18816"/>
                            <a:gd name="connsiteX3" fmla="*/ 53627 w 56449"/>
                            <a:gd name="connsiteY3" fmla="*/ 12419 h 18816"/>
                            <a:gd name="connsiteX4" fmla="*/ 44031 w 56449"/>
                            <a:gd name="connsiteY4" fmla="*/ 17123 h 18816"/>
                            <a:gd name="connsiteX5" fmla="*/ 29918 w 56449"/>
                            <a:gd name="connsiteY5" fmla="*/ 19569 h 18816"/>
                            <a:gd name="connsiteX6" fmla="*/ 16370 w 56449"/>
                            <a:gd name="connsiteY6" fmla="*/ 19381 h 18816"/>
                            <a:gd name="connsiteX7" fmla="*/ 0 w 56449"/>
                            <a:gd name="connsiteY7" fmla="*/ 1486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53815" y="753"/>
                              </a:moveTo>
                              <a:lnTo>
                                <a:pt x="50240" y="0"/>
                              </a:lnTo>
                              <a:lnTo>
                                <a:pt x="56638" y="7338"/>
                              </a:lnTo>
                              <a:lnTo>
                                <a:pt x="53627" y="12419"/>
                              </a:lnTo>
                              <a:lnTo>
                                <a:pt x="44031" y="17123"/>
                              </a:lnTo>
                              <a:lnTo>
                                <a:pt x="29918" y="19569"/>
                              </a:lnTo>
                              <a:lnTo>
                                <a:pt x="16370" y="19381"/>
                              </a:lnTo>
                              <a:lnTo>
                                <a:pt x="0" y="1486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2" name="手繪多邊形: 圖案 81">
                          <a:extLst>
                            <a:ext uri="{FF2B5EF4-FFF2-40B4-BE49-F238E27FC236}">
                              <a16:creationId xmlns:a16="http://schemas.microsoft.com/office/drawing/2014/main" id="{28D54193-99D8-4E02-B347-3AC83D7F4C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9451" y="4359844"/>
                          <a:ext cx="37633" cy="18817"/>
                        </a:xfrm>
                        <a:custGeom>
                          <a:avLst/>
                          <a:gdLst>
                            <a:gd name="connsiteX0" fmla="*/ 4516 w 37633"/>
                            <a:gd name="connsiteY0" fmla="*/ 14865 h 0"/>
                            <a:gd name="connsiteX1" fmla="*/ 0 w 37633"/>
                            <a:gd name="connsiteY1" fmla="*/ 7903 h 0"/>
                            <a:gd name="connsiteX2" fmla="*/ 9220 w 37633"/>
                            <a:gd name="connsiteY2" fmla="*/ 1882 h 0"/>
                            <a:gd name="connsiteX3" fmla="*/ 26908 w 37633"/>
                            <a:gd name="connsiteY3" fmla="*/ 0 h 0"/>
                            <a:gd name="connsiteX4" fmla="*/ 31612 w 37633"/>
                            <a:gd name="connsiteY4" fmla="*/ 941 h 0"/>
                            <a:gd name="connsiteX5" fmla="*/ 42714 w 37633"/>
                            <a:gd name="connsiteY5" fmla="*/ 3387 h 0"/>
                            <a:gd name="connsiteX6" fmla="*/ 47229 w 37633"/>
                            <a:gd name="connsiteY6" fmla="*/ 1016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" y="14865"/>
                              </a:moveTo>
                              <a:lnTo>
                                <a:pt x="0" y="7903"/>
                              </a:lnTo>
                              <a:lnTo>
                                <a:pt x="9220" y="1882"/>
                              </a:lnTo>
                              <a:lnTo>
                                <a:pt x="26908" y="0"/>
                              </a:lnTo>
                              <a:lnTo>
                                <a:pt x="31612" y="941"/>
                              </a:lnTo>
                              <a:lnTo>
                                <a:pt x="42714" y="3387"/>
                              </a:lnTo>
                              <a:lnTo>
                                <a:pt x="47229" y="101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3" name="手繪多邊形: 圖案 82">
                          <a:extLst>
                            <a:ext uri="{FF2B5EF4-FFF2-40B4-BE49-F238E27FC236}">
                              <a16:creationId xmlns:a16="http://schemas.microsoft.com/office/drawing/2014/main" id="{166FDD60-D02A-45CA-9F16-1E103B8583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4531" y="4366430"/>
                          <a:ext cx="18817" cy="18817"/>
                        </a:xfrm>
                        <a:custGeom>
                          <a:avLst/>
                          <a:gdLst>
                            <a:gd name="connsiteX0" fmla="*/ 36692 w 18816"/>
                            <a:gd name="connsiteY0" fmla="*/ 7338 h 0"/>
                            <a:gd name="connsiteX1" fmla="*/ 33682 w 18816"/>
                            <a:gd name="connsiteY1" fmla="*/ 2634 h 0"/>
                            <a:gd name="connsiteX2" fmla="*/ 21263 w 18816"/>
                            <a:gd name="connsiteY2" fmla="*/ 0 h 0"/>
                            <a:gd name="connsiteX3" fmla="*/ 7338 w 18816"/>
                            <a:gd name="connsiteY3" fmla="*/ 1317 h 0"/>
                            <a:gd name="connsiteX4" fmla="*/ 0 w 18816"/>
                            <a:gd name="connsiteY4" fmla="*/ 602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36692" y="7338"/>
                              </a:moveTo>
                              <a:lnTo>
                                <a:pt x="33682" y="2634"/>
                              </a:lnTo>
                              <a:lnTo>
                                <a:pt x="21263" y="0"/>
                              </a:lnTo>
                              <a:lnTo>
                                <a:pt x="7338" y="1317"/>
                              </a:lnTo>
                              <a:lnTo>
                                <a:pt x="0" y="602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4" name="手繪多邊形: 圖案 83">
                          <a:extLst>
                            <a:ext uri="{FF2B5EF4-FFF2-40B4-BE49-F238E27FC236}">
                              <a16:creationId xmlns:a16="http://schemas.microsoft.com/office/drawing/2014/main" id="{A6EB5CD0-868F-4729-9346-230CE37490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83078" y="436191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5" name="手繪多邊形: 圖案 84">
                          <a:extLst>
                            <a:ext uri="{FF2B5EF4-FFF2-40B4-BE49-F238E27FC236}">
                              <a16:creationId xmlns:a16="http://schemas.microsoft.com/office/drawing/2014/main" id="{B33BED83-CBB6-4518-88A4-B00DD8B25A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4422" y="4354199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6774 h 0"/>
                            <a:gd name="connsiteX1" fmla="*/ 0 w 0"/>
                            <a:gd name="connsiteY1" fmla="*/ 3199 h 0"/>
                            <a:gd name="connsiteX2" fmla="*/ 4892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6774"/>
                              </a:moveTo>
                              <a:lnTo>
                                <a:pt x="0" y="3199"/>
                              </a:lnTo>
                              <a:lnTo>
                                <a:pt x="489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6" name="手繪多邊形: 圖案 85">
                          <a:extLst>
                            <a:ext uri="{FF2B5EF4-FFF2-40B4-BE49-F238E27FC236}">
                              <a16:creationId xmlns:a16="http://schemas.microsoft.com/office/drawing/2014/main" id="{C00BC7C8-6D35-48C4-B778-C94E0E7D26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6868" y="436097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7" name="手繪多邊形: 圖案 86">
                          <a:extLst>
                            <a:ext uri="{FF2B5EF4-FFF2-40B4-BE49-F238E27FC236}">
                              <a16:creationId xmlns:a16="http://schemas.microsoft.com/office/drawing/2014/main" id="{C02004BB-6AB7-493D-9E48-2B2A8DC48C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81949" y="4253343"/>
                          <a:ext cx="357514" cy="94083"/>
                        </a:xfrm>
                        <a:custGeom>
                          <a:avLst/>
                          <a:gdLst>
                            <a:gd name="connsiteX0" fmla="*/ 0 w 357513"/>
                            <a:gd name="connsiteY0" fmla="*/ 109324 h 94082"/>
                            <a:gd name="connsiteX1" fmla="*/ 1129 w 357513"/>
                            <a:gd name="connsiteY1" fmla="*/ 108571 h 94082"/>
                            <a:gd name="connsiteX2" fmla="*/ 371814 w 357513"/>
                            <a:gd name="connsiteY2" fmla="*/ 0 h 94082"/>
                            <a:gd name="connsiteX3" fmla="*/ 371814 w 357513"/>
                            <a:gd name="connsiteY3" fmla="*/ 36316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57513" h="94082">
                              <a:moveTo>
                                <a:pt x="0" y="109324"/>
                              </a:moveTo>
                              <a:lnTo>
                                <a:pt x="1129" y="108571"/>
                              </a:lnTo>
                              <a:lnTo>
                                <a:pt x="371814" y="0"/>
                              </a:lnTo>
                              <a:lnTo>
                                <a:pt x="371814" y="363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8" name="手繪多邊形: 圖案 87">
                          <a:extLst>
                            <a:ext uri="{FF2B5EF4-FFF2-40B4-BE49-F238E27FC236}">
                              <a16:creationId xmlns:a16="http://schemas.microsoft.com/office/drawing/2014/main" id="{D588B98B-B257-4681-83F7-8DE4AC52B1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4112" y="4245440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8844 h 0"/>
                            <a:gd name="connsiteX1" fmla="*/ 19569 w 56449"/>
                            <a:gd name="connsiteY1" fmla="*/ 13924 h 0"/>
                            <a:gd name="connsiteX2" fmla="*/ 35563 w 56449"/>
                            <a:gd name="connsiteY2" fmla="*/ 14112 h 0"/>
                            <a:gd name="connsiteX3" fmla="*/ 52122 w 56449"/>
                            <a:gd name="connsiteY3" fmla="*/ 11290 h 0"/>
                            <a:gd name="connsiteX4" fmla="*/ 63224 w 56449"/>
                            <a:gd name="connsiteY4" fmla="*/ 6021 h 0"/>
                            <a:gd name="connsiteX5" fmla="*/ 66422 w 56449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8844"/>
                              </a:moveTo>
                              <a:lnTo>
                                <a:pt x="19569" y="13924"/>
                              </a:lnTo>
                              <a:lnTo>
                                <a:pt x="35563" y="14112"/>
                              </a:lnTo>
                              <a:lnTo>
                                <a:pt x="52122" y="11290"/>
                              </a:lnTo>
                              <a:lnTo>
                                <a:pt x="63224" y="6021"/>
                              </a:lnTo>
                              <a:lnTo>
                                <a:pt x="6642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89" name="手繪多邊形: 圖案 88">
                          <a:extLst>
                            <a:ext uri="{FF2B5EF4-FFF2-40B4-BE49-F238E27FC236}">
                              <a16:creationId xmlns:a16="http://schemas.microsoft.com/office/drawing/2014/main" id="{9B63E19A-F51A-4442-88D6-11EF154D78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9315" y="4244687"/>
                          <a:ext cx="376330" cy="94083"/>
                        </a:xfrm>
                        <a:custGeom>
                          <a:avLst/>
                          <a:gdLst>
                            <a:gd name="connsiteX0" fmla="*/ 0 w 376330"/>
                            <a:gd name="connsiteY0" fmla="*/ 109512 h 94082"/>
                            <a:gd name="connsiteX1" fmla="*/ 370685 w 376330"/>
                            <a:gd name="connsiteY1" fmla="*/ 941 h 94082"/>
                            <a:gd name="connsiteX2" fmla="*/ 379717 w 376330"/>
                            <a:gd name="connsiteY2" fmla="*/ 0 h 94082"/>
                            <a:gd name="connsiteX3" fmla="*/ 387997 w 376330"/>
                            <a:gd name="connsiteY3" fmla="*/ 1882 h 94082"/>
                            <a:gd name="connsiteX4" fmla="*/ 389314 w 376330"/>
                            <a:gd name="connsiteY4" fmla="*/ 2634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0" h="94082">
                              <a:moveTo>
                                <a:pt x="0" y="109512"/>
                              </a:moveTo>
                              <a:lnTo>
                                <a:pt x="370685" y="941"/>
                              </a:lnTo>
                              <a:lnTo>
                                <a:pt x="379717" y="0"/>
                              </a:lnTo>
                              <a:lnTo>
                                <a:pt x="387997" y="1882"/>
                              </a:lnTo>
                              <a:lnTo>
                                <a:pt x="389314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0" name="手繪多邊形: 圖案 89">
                          <a:extLst>
                            <a:ext uri="{FF2B5EF4-FFF2-40B4-BE49-F238E27FC236}">
                              <a16:creationId xmlns:a16="http://schemas.microsoft.com/office/drawing/2014/main" id="{953FB22B-E40D-4942-98DF-EB92E91729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75091" y="4353446"/>
                          <a:ext cx="37633" cy="18817"/>
                        </a:xfrm>
                        <a:custGeom>
                          <a:avLst/>
                          <a:gdLst>
                            <a:gd name="connsiteX0" fmla="*/ 54568 w 37633"/>
                            <a:gd name="connsiteY0" fmla="*/ 0 h 18816"/>
                            <a:gd name="connsiteX1" fmla="*/ 5080 w 37633"/>
                            <a:gd name="connsiteY1" fmla="*/ 14677 h 18816"/>
                            <a:gd name="connsiteX2" fmla="*/ 0 w 37633"/>
                            <a:gd name="connsiteY2" fmla="*/ 22015 h 18816"/>
                            <a:gd name="connsiteX3" fmla="*/ 0 w 37633"/>
                            <a:gd name="connsiteY3" fmla="*/ 2239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54568" y="0"/>
                              </a:moveTo>
                              <a:lnTo>
                                <a:pt x="5080" y="14677"/>
                              </a:lnTo>
                              <a:lnTo>
                                <a:pt x="0" y="22015"/>
                              </a:lnTo>
                              <a:lnTo>
                                <a:pt x="0" y="223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1" name="手繪多邊形: 圖案 90">
                          <a:extLst>
                            <a:ext uri="{FF2B5EF4-FFF2-40B4-BE49-F238E27FC236}">
                              <a16:creationId xmlns:a16="http://schemas.microsoft.com/office/drawing/2014/main" id="{7835F23D-3654-4D8B-B920-92213C7376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80171" y="4368123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6343 w 18816"/>
                            <a:gd name="connsiteY1" fmla="*/ 1336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6343" y="133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2" name="手繪多邊形: 圖案 91">
                          <a:extLst>
                            <a:ext uri="{FF2B5EF4-FFF2-40B4-BE49-F238E27FC236}">
                              <a16:creationId xmlns:a16="http://schemas.microsoft.com/office/drawing/2014/main" id="{7515971C-55DE-4B50-BC10-66244EC124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06514" y="4366618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4865 h 18816"/>
                            <a:gd name="connsiteX1" fmla="*/ 16370 w 37633"/>
                            <a:gd name="connsiteY1" fmla="*/ 19193 h 18816"/>
                            <a:gd name="connsiteX2" fmla="*/ 29918 w 37633"/>
                            <a:gd name="connsiteY2" fmla="*/ 19381 h 18816"/>
                            <a:gd name="connsiteX3" fmla="*/ 43842 w 37633"/>
                            <a:gd name="connsiteY3" fmla="*/ 16935 h 18816"/>
                            <a:gd name="connsiteX4" fmla="*/ 53251 w 37633"/>
                            <a:gd name="connsiteY4" fmla="*/ 12419 h 18816"/>
                            <a:gd name="connsiteX5" fmla="*/ 56073 w 37633"/>
                            <a:gd name="connsiteY5" fmla="*/ 7150 h 18816"/>
                            <a:gd name="connsiteX6" fmla="*/ 49676 w 37633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14865"/>
                              </a:moveTo>
                              <a:lnTo>
                                <a:pt x="16370" y="19193"/>
                              </a:lnTo>
                              <a:lnTo>
                                <a:pt x="29918" y="19381"/>
                              </a:lnTo>
                              <a:lnTo>
                                <a:pt x="43842" y="16935"/>
                              </a:lnTo>
                              <a:lnTo>
                                <a:pt x="53251" y="12419"/>
                              </a:lnTo>
                              <a:lnTo>
                                <a:pt x="56073" y="7150"/>
                              </a:lnTo>
                              <a:lnTo>
                                <a:pt x="4967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3" name="手繪多邊形: 圖案 92">
                          <a:extLst>
                            <a:ext uri="{FF2B5EF4-FFF2-40B4-BE49-F238E27FC236}">
                              <a16:creationId xmlns:a16="http://schemas.microsoft.com/office/drawing/2014/main" id="{C2D57C0B-5DAD-43D3-8F74-55052970A5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7883" y="436417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951 h 0"/>
                            <a:gd name="connsiteX1" fmla="*/ 13172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951"/>
                              </a:moveTo>
                              <a:lnTo>
                                <a:pt x="1317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4" name="手繪多邊形: 圖案 93">
                          <a:extLst>
                            <a:ext uri="{FF2B5EF4-FFF2-40B4-BE49-F238E27FC236}">
                              <a16:creationId xmlns:a16="http://schemas.microsoft.com/office/drawing/2014/main" id="{6B96C8EB-ED24-4A07-82CF-3CBA5C160A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7103" y="4375838"/>
                          <a:ext cx="18817" cy="18817"/>
                        </a:xfrm>
                        <a:custGeom>
                          <a:avLst/>
                          <a:gdLst>
                            <a:gd name="connsiteX0" fmla="*/ 565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65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5" name="手繪多邊形: 圖案 94">
                          <a:extLst>
                            <a:ext uri="{FF2B5EF4-FFF2-40B4-BE49-F238E27FC236}">
                              <a16:creationId xmlns:a16="http://schemas.microsoft.com/office/drawing/2014/main" id="{A606B1E5-8D21-4467-B13A-4E114501E3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9520" y="515879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83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83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6" name="手繪多邊形: 圖案 95">
                          <a:extLst>
                            <a:ext uri="{FF2B5EF4-FFF2-40B4-BE49-F238E27FC236}">
                              <a16:creationId xmlns:a16="http://schemas.microsoft.com/office/drawing/2014/main" id="{62CD068A-DDFB-4397-BF4C-3D2F97D9F7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58175" y="516331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387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387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7" name="手繪多邊形: 圖案 96">
                          <a:extLst>
                            <a:ext uri="{FF2B5EF4-FFF2-40B4-BE49-F238E27FC236}">
                              <a16:creationId xmlns:a16="http://schemas.microsoft.com/office/drawing/2014/main" id="{0DCEC0D5-EF4E-4B93-8705-8FED8EBD78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99195" y="4909286"/>
                          <a:ext cx="188165" cy="94083"/>
                        </a:xfrm>
                        <a:custGeom>
                          <a:avLst/>
                          <a:gdLst>
                            <a:gd name="connsiteX0" fmla="*/ 189671 w 188165"/>
                            <a:gd name="connsiteY0" fmla="*/ 45160 h 94082"/>
                            <a:gd name="connsiteX1" fmla="*/ 8091 w 188165"/>
                            <a:gd name="connsiteY1" fmla="*/ 102362 h 94082"/>
                            <a:gd name="connsiteX2" fmla="*/ 5645 w 188165"/>
                            <a:gd name="connsiteY2" fmla="*/ 92765 h 94082"/>
                            <a:gd name="connsiteX3" fmla="*/ 0 w 188165"/>
                            <a:gd name="connsiteY3" fmla="*/ 86180 h 94082"/>
                            <a:gd name="connsiteX4" fmla="*/ 181579 w 188165"/>
                            <a:gd name="connsiteY4" fmla="*/ 28977 h 94082"/>
                            <a:gd name="connsiteX5" fmla="*/ 187224 w 188165"/>
                            <a:gd name="connsiteY5" fmla="*/ 35375 h 94082"/>
                            <a:gd name="connsiteX6" fmla="*/ 189671 w 188165"/>
                            <a:gd name="connsiteY6" fmla="*/ 45160 h 94082"/>
                            <a:gd name="connsiteX7" fmla="*/ 197573 w 188165"/>
                            <a:gd name="connsiteY7" fmla="*/ 34434 h 94082"/>
                            <a:gd name="connsiteX8" fmla="*/ 200020 w 188165"/>
                            <a:gd name="connsiteY8" fmla="*/ 24838 h 94082"/>
                            <a:gd name="connsiteX9" fmla="*/ 190800 w 188165"/>
                            <a:gd name="connsiteY9" fmla="*/ 24273 h 94082"/>
                            <a:gd name="connsiteX10" fmla="*/ 186848 w 188165"/>
                            <a:gd name="connsiteY10" fmla="*/ 21263 h 94082"/>
                            <a:gd name="connsiteX11" fmla="*/ 146016 w 188165"/>
                            <a:gd name="connsiteY11" fmla="*/ 0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88165" h="94082">
                              <a:moveTo>
                                <a:pt x="189671" y="45160"/>
                              </a:moveTo>
                              <a:lnTo>
                                <a:pt x="8091" y="102362"/>
                              </a:lnTo>
                              <a:lnTo>
                                <a:pt x="5645" y="92765"/>
                              </a:lnTo>
                              <a:lnTo>
                                <a:pt x="0" y="86180"/>
                              </a:lnTo>
                              <a:lnTo>
                                <a:pt x="181579" y="28977"/>
                              </a:lnTo>
                              <a:lnTo>
                                <a:pt x="187224" y="35375"/>
                              </a:lnTo>
                              <a:lnTo>
                                <a:pt x="189671" y="45160"/>
                              </a:lnTo>
                              <a:lnTo>
                                <a:pt x="197573" y="34434"/>
                              </a:lnTo>
                              <a:lnTo>
                                <a:pt x="200020" y="24838"/>
                              </a:lnTo>
                              <a:lnTo>
                                <a:pt x="190800" y="24273"/>
                              </a:lnTo>
                              <a:lnTo>
                                <a:pt x="186848" y="21263"/>
                              </a:lnTo>
                              <a:lnTo>
                                <a:pt x="14601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8" name="手繪多邊形: 圖案 97">
                          <a:extLst>
                            <a:ext uri="{FF2B5EF4-FFF2-40B4-BE49-F238E27FC236}">
                              <a16:creationId xmlns:a16="http://schemas.microsoft.com/office/drawing/2014/main" id="{226C82C2-184D-4BFC-A473-5428B22294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48118" y="516763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952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952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99" name="手繪多邊形: 圖案 98">
                          <a:extLst>
                            <a:ext uri="{FF2B5EF4-FFF2-40B4-BE49-F238E27FC236}">
                              <a16:creationId xmlns:a16="http://schemas.microsoft.com/office/drawing/2014/main" id="{04A7E5D7-3613-4741-BCAC-902561DDDD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7903" y="516443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6021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6021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0" name="手繪多邊形: 圖案 99">
                          <a:extLst>
                            <a:ext uri="{FF2B5EF4-FFF2-40B4-BE49-F238E27FC236}">
                              <a16:creationId xmlns:a16="http://schemas.microsoft.com/office/drawing/2014/main" id="{12CC0409-C897-4639-9FE1-9AF56D6A10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1" name="手繪多邊形: 圖案 100">
                          <a:extLst>
                            <a:ext uri="{FF2B5EF4-FFF2-40B4-BE49-F238E27FC236}">
                              <a16:creationId xmlns:a16="http://schemas.microsoft.com/office/drawing/2014/main" id="{EE5BFC19-BC72-4252-8BE9-76C4ACB13C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3951" y="425315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0161 w 0"/>
                            <a:gd name="connsiteY1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0161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2" name="手繪多邊形: 圖案 101">
                          <a:extLst>
                            <a:ext uri="{FF2B5EF4-FFF2-40B4-BE49-F238E27FC236}">
                              <a16:creationId xmlns:a16="http://schemas.microsoft.com/office/drawing/2014/main" id="{73E31CE4-E6ED-41CE-B248-73A4FF2C95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3" name="手繪多邊形: 圖案 102">
                          <a:extLst>
                            <a:ext uri="{FF2B5EF4-FFF2-40B4-BE49-F238E27FC236}">
                              <a16:creationId xmlns:a16="http://schemas.microsoft.com/office/drawing/2014/main" id="{9251AD57-C64B-4E1D-BCAB-734518F833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4" name="手繪多邊形: 圖案 103">
                          <a:extLst>
                            <a:ext uri="{FF2B5EF4-FFF2-40B4-BE49-F238E27FC236}">
                              <a16:creationId xmlns:a16="http://schemas.microsoft.com/office/drawing/2014/main" id="{BF9E952B-5709-4CC2-B4DD-296CD9CED8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5" name="手繪多邊形: 圖案 104">
                          <a:extLst>
                            <a:ext uri="{FF2B5EF4-FFF2-40B4-BE49-F238E27FC236}">
                              <a16:creationId xmlns:a16="http://schemas.microsoft.com/office/drawing/2014/main" id="{68D75EF1-5C79-49B5-93DE-721EE5CC00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9005" y="4232644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4489 h 18816"/>
                            <a:gd name="connsiteX1" fmla="*/ 16370 w 37633"/>
                            <a:gd name="connsiteY1" fmla="*/ 18628 h 18816"/>
                            <a:gd name="connsiteX2" fmla="*/ 29730 w 37633"/>
                            <a:gd name="connsiteY2" fmla="*/ 18817 h 18816"/>
                            <a:gd name="connsiteX3" fmla="*/ 43466 w 37633"/>
                            <a:gd name="connsiteY3" fmla="*/ 16370 h 18816"/>
                            <a:gd name="connsiteX4" fmla="*/ 52686 w 37633"/>
                            <a:gd name="connsiteY4" fmla="*/ 11854 h 18816"/>
                            <a:gd name="connsiteX5" fmla="*/ 55321 w 37633"/>
                            <a:gd name="connsiteY5" fmla="*/ 6962 h 18816"/>
                            <a:gd name="connsiteX6" fmla="*/ 48735 w 37633"/>
                            <a:gd name="connsiteY6" fmla="*/ 0 h 18816"/>
                            <a:gd name="connsiteX7" fmla="*/ 52310 w 37633"/>
                            <a:gd name="connsiteY7" fmla="*/ 75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14489"/>
                              </a:moveTo>
                              <a:lnTo>
                                <a:pt x="16370" y="18628"/>
                              </a:lnTo>
                              <a:lnTo>
                                <a:pt x="29730" y="18817"/>
                              </a:lnTo>
                              <a:lnTo>
                                <a:pt x="43466" y="16370"/>
                              </a:lnTo>
                              <a:lnTo>
                                <a:pt x="52686" y="11854"/>
                              </a:lnTo>
                              <a:lnTo>
                                <a:pt x="55321" y="6962"/>
                              </a:lnTo>
                              <a:lnTo>
                                <a:pt x="48735" y="0"/>
                              </a:lnTo>
                              <a:lnTo>
                                <a:pt x="5231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6" name="手繪多邊形: 圖案 105">
                          <a:extLst>
                            <a:ext uri="{FF2B5EF4-FFF2-40B4-BE49-F238E27FC236}">
                              <a16:creationId xmlns:a16="http://schemas.microsoft.com/office/drawing/2014/main" id="{02EA894B-EAC3-448E-AABA-5D7E74017B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9945" y="4231327"/>
                          <a:ext cx="37633" cy="18817"/>
                        </a:xfrm>
                        <a:custGeom>
                          <a:avLst/>
                          <a:gdLst>
                            <a:gd name="connsiteX0" fmla="*/ 4704 w 37633"/>
                            <a:gd name="connsiteY0" fmla="*/ 14112 h 0"/>
                            <a:gd name="connsiteX1" fmla="*/ 0 w 37633"/>
                            <a:gd name="connsiteY1" fmla="*/ 7527 h 0"/>
                            <a:gd name="connsiteX2" fmla="*/ 9032 w 37633"/>
                            <a:gd name="connsiteY2" fmla="*/ 1693 h 0"/>
                            <a:gd name="connsiteX3" fmla="*/ 26343 w 37633"/>
                            <a:gd name="connsiteY3" fmla="*/ 0 h 0"/>
                            <a:gd name="connsiteX4" fmla="*/ 42149 w 37633"/>
                            <a:gd name="connsiteY4" fmla="*/ 3387 h 0"/>
                            <a:gd name="connsiteX5" fmla="*/ 46853 w 37633"/>
                            <a:gd name="connsiteY5" fmla="*/ 997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704" y="14112"/>
                              </a:moveTo>
                              <a:lnTo>
                                <a:pt x="0" y="7527"/>
                              </a:lnTo>
                              <a:lnTo>
                                <a:pt x="9032" y="1693"/>
                              </a:lnTo>
                              <a:lnTo>
                                <a:pt x="26343" y="0"/>
                              </a:lnTo>
                              <a:lnTo>
                                <a:pt x="42149" y="3387"/>
                              </a:lnTo>
                              <a:lnTo>
                                <a:pt x="46853" y="99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7" name="手繪多邊形: 圖案 106">
                          <a:extLst>
                            <a:ext uri="{FF2B5EF4-FFF2-40B4-BE49-F238E27FC236}">
                              <a16:creationId xmlns:a16="http://schemas.microsoft.com/office/drawing/2014/main" id="{8F3EE303-E3B2-4EC2-BCBE-2CAE297F72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4838" y="4237725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6021 h 0"/>
                            <a:gd name="connsiteX1" fmla="*/ 6962 w 18816"/>
                            <a:gd name="connsiteY1" fmla="*/ 1317 h 0"/>
                            <a:gd name="connsiteX2" fmla="*/ 20698 w 18816"/>
                            <a:gd name="connsiteY2" fmla="*/ 0 h 0"/>
                            <a:gd name="connsiteX3" fmla="*/ 33117 w 18816"/>
                            <a:gd name="connsiteY3" fmla="*/ 2823 h 0"/>
                            <a:gd name="connsiteX4" fmla="*/ 36316 w 18816"/>
                            <a:gd name="connsiteY4" fmla="*/ 733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6021"/>
                              </a:moveTo>
                              <a:lnTo>
                                <a:pt x="6962" y="1317"/>
                              </a:lnTo>
                              <a:lnTo>
                                <a:pt x="20698" y="0"/>
                              </a:lnTo>
                              <a:lnTo>
                                <a:pt x="33117" y="2823"/>
                              </a:lnTo>
                              <a:lnTo>
                                <a:pt x="36316" y="73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8" name="手繪多邊形: 圖案 107">
                          <a:extLst>
                            <a:ext uri="{FF2B5EF4-FFF2-40B4-BE49-F238E27FC236}">
                              <a16:creationId xmlns:a16="http://schemas.microsoft.com/office/drawing/2014/main" id="{4FDAE81E-4187-4AC3-9CC9-1D8C5FD1C7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2255" y="4221919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1290 h 0"/>
                            <a:gd name="connsiteX1" fmla="*/ 38386 w 37633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1290"/>
                              </a:moveTo>
                              <a:lnTo>
                                <a:pt x="3838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9" name="手繪多邊形: 圖案 108">
                          <a:extLst>
                            <a:ext uri="{FF2B5EF4-FFF2-40B4-BE49-F238E27FC236}">
                              <a16:creationId xmlns:a16="http://schemas.microsoft.com/office/drawing/2014/main" id="{4A15A9FC-5E5E-4CF2-A487-8DEB36F52E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3976" y="4225494"/>
                          <a:ext cx="18817" cy="18817"/>
                        </a:xfrm>
                        <a:custGeom>
                          <a:avLst/>
                          <a:gdLst>
                            <a:gd name="connsiteX0" fmla="*/ 3763 w 0"/>
                            <a:gd name="connsiteY0" fmla="*/ 7339 h 0"/>
                            <a:gd name="connsiteX1" fmla="*/ 2446 w 0"/>
                            <a:gd name="connsiteY1" fmla="*/ 6586 h 0"/>
                            <a:gd name="connsiteX2" fmla="*/ 0 w 0"/>
                            <a:gd name="connsiteY2" fmla="*/ 3011 h 0"/>
                            <a:gd name="connsiteX3" fmla="*/ 4704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763" y="7339"/>
                              </a:moveTo>
                              <a:lnTo>
                                <a:pt x="2446" y="6586"/>
                              </a:lnTo>
                              <a:lnTo>
                                <a:pt x="0" y="3011"/>
                              </a:lnTo>
                              <a:lnTo>
                                <a:pt x="470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0" name="手繪多邊形: 圖案 109">
                          <a:extLst>
                            <a:ext uri="{FF2B5EF4-FFF2-40B4-BE49-F238E27FC236}">
                              <a16:creationId xmlns:a16="http://schemas.microsoft.com/office/drawing/2014/main" id="{5C8737F4-B5E9-4B6D-A341-83832F7E6B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8492" y="4215333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10161 h 0"/>
                            <a:gd name="connsiteX1" fmla="*/ 34622 w 18816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10161"/>
                              </a:moveTo>
                              <a:lnTo>
                                <a:pt x="3462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" name="手繪多邊形: 圖案 110">
                          <a:extLst>
                            <a:ext uri="{FF2B5EF4-FFF2-40B4-BE49-F238E27FC236}">
                              <a16:creationId xmlns:a16="http://schemas.microsoft.com/office/drawing/2014/main" id="{30518C83-B9F2-4F8E-A547-C51CC9DA9F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9532" y="4217591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6398 h 0"/>
                            <a:gd name="connsiteX1" fmla="*/ 10914 w 56449"/>
                            <a:gd name="connsiteY1" fmla="*/ 9973 h 0"/>
                            <a:gd name="connsiteX2" fmla="*/ 24650 w 56449"/>
                            <a:gd name="connsiteY2" fmla="*/ 11666 h 0"/>
                            <a:gd name="connsiteX3" fmla="*/ 38950 w 56449"/>
                            <a:gd name="connsiteY3" fmla="*/ 11478 h 0"/>
                            <a:gd name="connsiteX4" fmla="*/ 51745 w 56449"/>
                            <a:gd name="connsiteY4" fmla="*/ 9032 h 0"/>
                            <a:gd name="connsiteX5" fmla="*/ 60966 w 56449"/>
                            <a:gd name="connsiteY5" fmla="*/ 4892 h 0"/>
                            <a:gd name="connsiteX6" fmla="*/ 65105 w 56449"/>
                            <a:gd name="connsiteY6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6398"/>
                              </a:moveTo>
                              <a:lnTo>
                                <a:pt x="10914" y="9973"/>
                              </a:lnTo>
                              <a:lnTo>
                                <a:pt x="24650" y="11666"/>
                              </a:lnTo>
                              <a:lnTo>
                                <a:pt x="38950" y="11478"/>
                              </a:lnTo>
                              <a:lnTo>
                                <a:pt x="51745" y="9032"/>
                              </a:lnTo>
                              <a:lnTo>
                                <a:pt x="60966" y="4892"/>
                              </a:lnTo>
                              <a:lnTo>
                                <a:pt x="6510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" name="手繪多邊形: 圖案 111">
                          <a:extLst>
                            <a:ext uri="{FF2B5EF4-FFF2-40B4-BE49-F238E27FC236}">
                              <a16:creationId xmlns:a16="http://schemas.microsoft.com/office/drawing/2014/main" id="{75510F46-2F6D-48C9-A17F-7E3045917C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5023" y="4228128"/>
                          <a:ext cx="206982" cy="37633"/>
                        </a:xfrm>
                        <a:custGeom>
                          <a:avLst/>
                          <a:gdLst>
                            <a:gd name="connsiteX0" fmla="*/ 0 w 206981"/>
                            <a:gd name="connsiteY0" fmla="*/ 55509 h 37633"/>
                            <a:gd name="connsiteX1" fmla="*/ 187789 w 206981"/>
                            <a:gd name="connsiteY1" fmla="*/ 0 h 37633"/>
                            <a:gd name="connsiteX2" fmla="*/ 214508 w 206981"/>
                            <a:gd name="connsiteY2" fmla="*/ 12983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06981" h="37633">
                              <a:moveTo>
                                <a:pt x="0" y="55509"/>
                              </a:moveTo>
                              <a:lnTo>
                                <a:pt x="187789" y="0"/>
                              </a:lnTo>
                              <a:lnTo>
                                <a:pt x="214508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3" name="手繪多邊形: 圖案 112">
                          <a:extLst>
                            <a:ext uri="{FF2B5EF4-FFF2-40B4-BE49-F238E27FC236}">
                              <a16:creationId xmlns:a16="http://schemas.microsoft.com/office/drawing/2014/main" id="{F2235F7B-0C70-4FDE-84EA-AB6AE83A68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1503" y="423320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64 h 0"/>
                            <a:gd name="connsiteX1" fmla="*/ 753 w 0"/>
                            <a:gd name="connsiteY1" fmla="*/ 0 h 0"/>
                            <a:gd name="connsiteX2" fmla="*/ 753 w 0"/>
                            <a:gd name="connsiteY2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64"/>
                              </a:moveTo>
                              <a:lnTo>
                                <a:pt x="753" y="0"/>
                              </a:lnTo>
                              <a:lnTo>
                                <a:pt x="753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4" name="手繪多邊形: 圖案 113">
                          <a:extLst>
                            <a:ext uri="{FF2B5EF4-FFF2-40B4-BE49-F238E27FC236}">
                              <a16:creationId xmlns:a16="http://schemas.microsoft.com/office/drawing/2014/main" id="{92740254-923B-47E5-8EC6-790E3D9167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5212" y="4919636"/>
                          <a:ext cx="37633" cy="18817"/>
                        </a:xfrm>
                        <a:custGeom>
                          <a:avLst/>
                          <a:gdLst>
                            <a:gd name="connsiteX0" fmla="*/ 40832 w 37633"/>
                            <a:gd name="connsiteY0" fmla="*/ 10913 h 0"/>
                            <a:gd name="connsiteX1" fmla="*/ 39327 w 37633"/>
                            <a:gd name="connsiteY1" fmla="*/ 15618 h 0"/>
                            <a:gd name="connsiteX2" fmla="*/ 35751 w 37633"/>
                            <a:gd name="connsiteY2" fmla="*/ 18628 h 0"/>
                            <a:gd name="connsiteX3" fmla="*/ 0 w 37633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0832" y="10913"/>
                              </a:moveTo>
                              <a:lnTo>
                                <a:pt x="39327" y="15618"/>
                              </a:lnTo>
                              <a:lnTo>
                                <a:pt x="35751" y="18628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5" name="手繪多邊形: 圖案 114">
                          <a:extLst>
                            <a:ext uri="{FF2B5EF4-FFF2-40B4-BE49-F238E27FC236}">
                              <a16:creationId xmlns:a16="http://schemas.microsoft.com/office/drawing/2014/main" id="{D8348ECC-45F0-4A99-8475-75BFA0E8C1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8403" y="4754615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9973 h 0"/>
                            <a:gd name="connsiteX1" fmla="*/ 8467 w 0"/>
                            <a:gd name="connsiteY1" fmla="*/ 9220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9973"/>
                              </a:moveTo>
                              <a:lnTo>
                                <a:pt x="8467" y="922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6" name="手繪多邊形: 圖案 115">
                          <a:extLst>
                            <a:ext uri="{FF2B5EF4-FFF2-40B4-BE49-F238E27FC236}">
                              <a16:creationId xmlns:a16="http://schemas.microsoft.com/office/drawing/2014/main" id="{5C1A2D62-0F55-4A8E-A4B1-0515D5EFB8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5400" y="4764399"/>
                          <a:ext cx="225798" cy="131716"/>
                        </a:xfrm>
                        <a:custGeom>
                          <a:avLst/>
                          <a:gdLst>
                            <a:gd name="connsiteX0" fmla="*/ 0 w 225798"/>
                            <a:gd name="connsiteY0" fmla="*/ 120990 h 131715"/>
                            <a:gd name="connsiteX1" fmla="*/ 24650 w 225798"/>
                            <a:gd name="connsiteY1" fmla="*/ 133785 h 131715"/>
                            <a:gd name="connsiteX2" fmla="*/ 30483 w 225798"/>
                            <a:gd name="connsiteY2" fmla="*/ 133409 h 131715"/>
                            <a:gd name="connsiteX3" fmla="*/ 32929 w 225798"/>
                            <a:gd name="connsiteY3" fmla="*/ 126071 h 131715"/>
                            <a:gd name="connsiteX4" fmla="*/ 33117 w 225798"/>
                            <a:gd name="connsiteY4" fmla="*/ 66046 h 131715"/>
                            <a:gd name="connsiteX5" fmla="*/ 45348 w 225798"/>
                            <a:gd name="connsiteY5" fmla="*/ 72444 h 131715"/>
                            <a:gd name="connsiteX6" fmla="*/ 46853 w 225798"/>
                            <a:gd name="connsiteY6" fmla="*/ 67551 h 131715"/>
                            <a:gd name="connsiteX7" fmla="*/ 50428 w 225798"/>
                            <a:gd name="connsiteY7" fmla="*/ 64917 h 131715"/>
                            <a:gd name="connsiteX8" fmla="*/ 38198 w 225798"/>
                            <a:gd name="connsiteY8" fmla="*/ 58519 h 131715"/>
                            <a:gd name="connsiteX9" fmla="*/ 225986 w 225798"/>
                            <a:gd name="connsiteY9" fmla="*/ 0 h 1317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225798" h="131715">
                              <a:moveTo>
                                <a:pt x="0" y="120990"/>
                              </a:moveTo>
                              <a:lnTo>
                                <a:pt x="24650" y="133785"/>
                              </a:lnTo>
                              <a:lnTo>
                                <a:pt x="30483" y="133409"/>
                              </a:lnTo>
                              <a:lnTo>
                                <a:pt x="32929" y="126071"/>
                              </a:lnTo>
                              <a:lnTo>
                                <a:pt x="33117" y="66046"/>
                              </a:lnTo>
                              <a:lnTo>
                                <a:pt x="45348" y="72444"/>
                              </a:lnTo>
                              <a:lnTo>
                                <a:pt x="46853" y="67551"/>
                              </a:lnTo>
                              <a:lnTo>
                                <a:pt x="50428" y="64917"/>
                              </a:lnTo>
                              <a:lnTo>
                                <a:pt x="38198" y="58519"/>
                              </a:lnTo>
                              <a:lnTo>
                                <a:pt x="22598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7" name="手繪多邊形: 圖案 116">
                          <a:extLst>
                            <a:ext uri="{FF2B5EF4-FFF2-40B4-BE49-F238E27FC236}">
                              <a16:creationId xmlns:a16="http://schemas.microsoft.com/office/drawing/2014/main" id="{811994CE-1D1C-4254-A9CD-6E73EA5499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8" name="手繪多邊形: 圖案 117">
                          <a:extLst>
                            <a:ext uri="{FF2B5EF4-FFF2-40B4-BE49-F238E27FC236}">
                              <a16:creationId xmlns:a16="http://schemas.microsoft.com/office/drawing/2014/main" id="{7F72769D-404F-43AF-86B0-D8B3AC4D53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4236" y="4208371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8656 h 0"/>
                            <a:gd name="connsiteX1" fmla="*/ 16370 w 37633"/>
                            <a:gd name="connsiteY1" fmla="*/ 12607 h 0"/>
                            <a:gd name="connsiteX2" fmla="*/ 29730 w 37633"/>
                            <a:gd name="connsiteY2" fmla="*/ 12795 h 0"/>
                            <a:gd name="connsiteX3" fmla="*/ 43278 w 37633"/>
                            <a:gd name="connsiteY3" fmla="*/ 10537 h 0"/>
                            <a:gd name="connsiteX4" fmla="*/ 52310 w 37633"/>
                            <a:gd name="connsiteY4" fmla="*/ 6209 h 0"/>
                            <a:gd name="connsiteX5" fmla="*/ 55509 w 37633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8656"/>
                              </a:moveTo>
                              <a:lnTo>
                                <a:pt x="16370" y="12607"/>
                              </a:lnTo>
                              <a:lnTo>
                                <a:pt x="29730" y="12795"/>
                              </a:lnTo>
                              <a:lnTo>
                                <a:pt x="43278" y="10537"/>
                              </a:lnTo>
                              <a:lnTo>
                                <a:pt x="52310" y="6209"/>
                              </a:lnTo>
                              <a:lnTo>
                                <a:pt x="5550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9" name="手繪多邊形: 圖案 118">
                          <a:extLst>
                            <a:ext uri="{FF2B5EF4-FFF2-40B4-BE49-F238E27FC236}">
                              <a16:creationId xmlns:a16="http://schemas.microsoft.com/office/drawing/2014/main" id="{1EFBA325-830A-4DE6-9BA4-240542CE24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5372" y="4211005"/>
                          <a:ext cx="188165" cy="75266"/>
                        </a:xfrm>
                        <a:custGeom>
                          <a:avLst/>
                          <a:gdLst>
                            <a:gd name="connsiteX0" fmla="*/ 0 w 188165"/>
                            <a:gd name="connsiteY0" fmla="*/ 78089 h 75266"/>
                            <a:gd name="connsiteX1" fmla="*/ 176311 w 188165"/>
                            <a:gd name="connsiteY1" fmla="*/ 25967 h 75266"/>
                            <a:gd name="connsiteX2" fmla="*/ 177440 w 188165"/>
                            <a:gd name="connsiteY2" fmla="*/ 16935 h 75266"/>
                            <a:gd name="connsiteX3" fmla="*/ 177628 w 188165"/>
                            <a:gd name="connsiteY3" fmla="*/ 0 h 75266"/>
                            <a:gd name="connsiteX4" fmla="*/ 204347 w 188165"/>
                            <a:gd name="connsiteY4" fmla="*/ 12983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5" h="75266">
                              <a:moveTo>
                                <a:pt x="0" y="78089"/>
                              </a:moveTo>
                              <a:lnTo>
                                <a:pt x="176311" y="25967"/>
                              </a:lnTo>
                              <a:lnTo>
                                <a:pt x="177440" y="16935"/>
                              </a:lnTo>
                              <a:lnTo>
                                <a:pt x="177628" y="0"/>
                              </a:lnTo>
                              <a:lnTo>
                                <a:pt x="204347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0" name="手繪多邊形: 圖案 119">
                          <a:extLst>
                            <a:ext uri="{FF2B5EF4-FFF2-40B4-BE49-F238E27FC236}">
                              <a16:creationId xmlns:a16="http://schemas.microsoft.com/office/drawing/2014/main" id="{51C10EFB-3B36-48B9-BCB1-AA11105C53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78329" y="482273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715 h 0"/>
                            <a:gd name="connsiteX1" fmla="*/ 1505 w 0"/>
                            <a:gd name="connsiteY1" fmla="*/ 3011 h 0"/>
                            <a:gd name="connsiteX2" fmla="*/ 508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715"/>
                              </a:moveTo>
                              <a:lnTo>
                                <a:pt x="1505" y="3011"/>
                              </a:lnTo>
                              <a:lnTo>
                                <a:pt x="508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1" name="手繪多邊形: 圖案 120">
                          <a:extLst>
                            <a:ext uri="{FF2B5EF4-FFF2-40B4-BE49-F238E27FC236}">
                              <a16:creationId xmlns:a16="http://schemas.microsoft.com/office/drawing/2014/main" id="{305B225C-D2FD-40D9-A436-7939DF786C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89995" y="4836843"/>
                          <a:ext cx="18817" cy="9408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96905 h 94082"/>
                            <a:gd name="connsiteX1" fmla="*/ 565 w 0"/>
                            <a:gd name="connsiteY1" fmla="*/ 0 h 94082"/>
                            <a:gd name="connsiteX2" fmla="*/ 9596 w 0"/>
                            <a:gd name="connsiteY2" fmla="*/ 376 h 94082"/>
                            <a:gd name="connsiteX3" fmla="*/ 9220 w 0"/>
                            <a:gd name="connsiteY3" fmla="*/ 97470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h="94082">
                              <a:moveTo>
                                <a:pt x="0" y="96905"/>
                              </a:moveTo>
                              <a:lnTo>
                                <a:pt x="565" y="0"/>
                              </a:lnTo>
                              <a:lnTo>
                                <a:pt x="9596" y="376"/>
                              </a:lnTo>
                              <a:lnTo>
                                <a:pt x="9220" y="974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2" name="手繪多邊形: 圖案 121">
                          <a:extLst>
                            <a:ext uri="{FF2B5EF4-FFF2-40B4-BE49-F238E27FC236}">
                              <a16:creationId xmlns:a16="http://schemas.microsoft.com/office/drawing/2014/main" id="{731D8BD4-FCD6-40CF-8636-785A5C93E0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95640" y="4465405"/>
                          <a:ext cx="1166624" cy="357514"/>
                        </a:xfrm>
                        <a:custGeom>
                          <a:avLst/>
                          <a:gdLst>
                            <a:gd name="connsiteX0" fmla="*/ 1168318 w 1166624"/>
                            <a:gd name="connsiteY0" fmla="*/ 7903 h 357513"/>
                            <a:gd name="connsiteX1" fmla="*/ 3952 w 1166624"/>
                            <a:gd name="connsiteY1" fmla="*/ 372003 h 357513"/>
                            <a:gd name="connsiteX2" fmla="*/ 0 w 1166624"/>
                            <a:gd name="connsiteY2" fmla="*/ 363912 h 357513"/>
                            <a:gd name="connsiteX3" fmla="*/ 1164366 w 1166624"/>
                            <a:gd name="connsiteY3" fmla="*/ 0 h 3575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166624" h="357513">
                              <a:moveTo>
                                <a:pt x="1168318" y="7903"/>
                              </a:moveTo>
                              <a:lnTo>
                                <a:pt x="3952" y="372003"/>
                              </a:lnTo>
                              <a:lnTo>
                                <a:pt x="0" y="363912"/>
                              </a:lnTo>
                              <a:lnTo>
                                <a:pt x="116436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3" name="手繪多邊形: 圖案 122">
                          <a:extLst>
                            <a:ext uri="{FF2B5EF4-FFF2-40B4-BE49-F238E27FC236}">
                              <a16:creationId xmlns:a16="http://schemas.microsoft.com/office/drawing/2014/main" id="{EAC1D282-DF8C-4384-9853-E5829AA9C6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909" y="4505296"/>
                          <a:ext cx="75266" cy="18817"/>
                        </a:xfrm>
                        <a:custGeom>
                          <a:avLst/>
                          <a:gdLst>
                            <a:gd name="connsiteX0" fmla="*/ 85803 w 75266"/>
                            <a:gd name="connsiteY0" fmla="*/ 0 h 18816"/>
                            <a:gd name="connsiteX1" fmla="*/ 0 w 75266"/>
                            <a:gd name="connsiteY1" fmla="*/ 26908 h 18816"/>
                            <a:gd name="connsiteX2" fmla="*/ 2823 w 75266"/>
                            <a:gd name="connsiteY2" fmla="*/ 29918 h 18816"/>
                            <a:gd name="connsiteX3" fmla="*/ 3951 w 75266"/>
                            <a:gd name="connsiteY3" fmla="*/ 346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5803" y="0"/>
                              </a:moveTo>
                              <a:lnTo>
                                <a:pt x="0" y="26908"/>
                              </a:lnTo>
                              <a:lnTo>
                                <a:pt x="2823" y="29918"/>
                              </a:lnTo>
                              <a:lnTo>
                                <a:pt x="3951" y="346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4" name="手繪多邊形: 圖案 123">
                          <a:extLst>
                            <a:ext uri="{FF2B5EF4-FFF2-40B4-BE49-F238E27FC236}">
                              <a16:creationId xmlns:a16="http://schemas.microsoft.com/office/drawing/2014/main" id="{959ADD15-7243-495D-8E79-A026918BF1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5" name="手繪多邊形: 圖案 124">
                          <a:extLst>
                            <a:ext uri="{FF2B5EF4-FFF2-40B4-BE49-F238E27FC236}">
                              <a16:creationId xmlns:a16="http://schemas.microsoft.com/office/drawing/2014/main" id="{B20604AE-2C3E-458C-8B72-51F3F80371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71470" y="4854342"/>
                          <a:ext cx="37633" cy="37633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30483 h 37633"/>
                            <a:gd name="connsiteX1" fmla="*/ 5833 w 37633"/>
                            <a:gd name="connsiteY1" fmla="*/ 45348 h 37633"/>
                            <a:gd name="connsiteX2" fmla="*/ 20322 w 37633"/>
                            <a:gd name="connsiteY2" fmla="*/ 47794 h 37633"/>
                            <a:gd name="connsiteX3" fmla="*/ 34811 w 37633"/>
                            <a:gd name="connsiteY3" fmla="*/ 36128 h 37633"/>
                            <a:gd name="connsiteX4" fmla="*/ 41020 w 37633"/>
                            <a:gd name="connsiteY4" fmla="*/ 17499 h 37633"/>
                            <a:gd name="connsiteX5" fmla="*/ 35187 w 37633"/>
                            <a:gd name="connsiteY5" fmla="*/ 2446 h 37633"/>
                            <a:gd name="connsiteX6" fmla="*/ 20698 w 37633"/>
                            <a:gd name="connsiteY6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0" y="30483"/>
                              </a:moveTo>
                              <a:lnTo>
                                <a:pt x="5833" y="45348"/>
                              </a:lnTo>
                              <a:lnTo>
                                <a:pt x="20322" y="47794"/>
                              </a:lnTo>
                              <a:lnTo>
                                <a:pt x="34811" y="36128"/>
                              </a:lnTo>
                              <a:lnTo>
                                <a:pt x="41020" y="17499"/>
                              </a:lnTo>
                              <a:lnTo>
                                <a:pt x="35187" y="2446"/>
                              </a:lnTo>
                              <a:lnTo>
                                <a:pt x="2069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6" name="手繪多邊形: 圖案 125">
                          <a:extLst>
                            <a:ext uri="{FF2B5EF4-FFF2-40B4-BE49-F238E27FC236}">
                              <a16:creationId xmlns:a16="http://schemas.microsoft.com/office/drawing/2014/main" id="{72300F8D-2099-4B89-9630-A1BE1B58EF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80126" y="4858294"/>
                          <a:ext cx="18817" cy="18817"/>
                        </a:xfrm>
                        <a:custGeom>
                          <a:avLst/>
                          <a:gdLst>
                            <a:gd name="connsiteX0" fmla="*/ 15618 w 18816"/>
                            <a:gd name="connsiteY0" fmla="*/ 0 h 18816"/>
                            <a:gd name="connsiteX1" fmla="*/ 23144 w 18816"/>
                            <a:gd name="connsiteY1" fmla="*/ 12983 h 18816"/>
                            <a:gd name="connsiteX2" fmla="*/ 15241 w 18816"/>
                            <a:gd name="connsiteY2" fmla="*/ 31047 h 18816"/>
                            <a:gd name="connsiteX3" fmla="*/ 0 w 18816"/>
                            <a:gd name="connsiteY3" fmla="*/ 3575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15618" y="0"/>
                              </a:moveTo>
                              <a:lnTo>
                                <a:pt x="23144" y="12983"/>
                              </a:lnTo>
                              <a:lnTo>
                                <a:pt x="15241" y="31047"/>
                              </a:lnTo>
                              <a:lnTo>
                                <a:pt x="0" y="3575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7" name="手繪多邊形: 圖案 126">
                          <a:extLst>
                            <a:ext uri="{FF2B5EF4-FFF2-40B4-BE49-F238E27FC236}">
                              <a16:creationId xmlns:a16="http://schemas.microsoft.com/office/drawing/2014/main" id="{4C87D323-A6CF-4BBD-B618-4F4EC6DFC7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16066" y="4441884"/>
                          <a:ext cx="18817" cy="18817"/>
                        </a:xfrm>
                        <a:custGeom>
                          <a:avLst/>
                          <a:gdLst>
                            <a:gd name="connsiteX0" fmla="*/ 4140 w 0"/>
                            <a:gd name="connsiteY0" fmla="*/ 0 h 0"/>
                            <a:gd name="connsiteX1" fmla="*/ 0 w 0"/>
                            <a:gd name="connsiteY1" fmla="*/ 357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140" y="0"/>
                              </a:moveTo>
                              <a:lnTo>
                                <a:pt x="0" y="357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8" name="手繪多邊形: 圖案 127">
                          <a:extLst>
                            <a:ext uri="{FF2B5EF4-FFF2-40B4-BE49-F238E27FC236}">
                              <a16:creationId xmlns:a16="http://schemas.microsoft.com/office/drawing/2014/main" id="{C44E77C3-C913-4C5B-BF9A-AB789D6DC4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17947" y="4409143"/>
                          <a:ext cx="18817" cy="18817"/>
                        </a:xfrm>
                        <a:custGeom>
                          <a:avLst/>
                          <a:gdLst>
                            <a:gd name="connsiteX0" fmla="*/ 9220 w 0"/>
                            <a:gd name="connsiteY0" fmla="*/ 0 h 0"/>
                            <a:gd name="connsiteX1" fmla="*/ 3575 w 0"/>
                            <a:gd name="connsiteY1" fmla="*/ 3011 h 0"/>
                            <a:gd name="connsiteX2" fmla="*/ 0 w 0"/>
                            <a:gd name="connsiteY2" fmla="*/ 602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220" y="0"/>
                              </a:moveTo>
                              <a:lnTo>
                                <a:pt x="3575" y="3011"/>
                              </a:lnTo>
                              <a:lnTo>
                                <a:pt x="0" y="602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29" name="手繪多邊形: 圖案 128">
                          <a:extLst>
                            <a:ext uri="{FF2B5EF4-FFF2-40B4-BE49-F238E27FC236}">
                              <a16:creationId xmlns:a16="http://schemas.microsoft.com/office/drawing/2014/main" id="{4F592C41-B900-489E-8A46-94D2D5E570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0582" y="4420245"/>
                          <a:ext cx="451596" cy="94083"/>
                        </a:xfrm>
                        <a:custGeom>
                          <a:avLst/>
                          <a:gdLst>
                            <a:gd name="connsiteX0" fmla="*/ 462886 w 451596"/>
                            <a:gd name="connsiteY0" fmla="*/ 3199 h 94082"/>
                            <a:gd name="connsiteX1" fmla="*/ 458747 w 451596"/>
                            <a:gd name="connsiteY1" fmla="*/ 29918 h 94082"/>
                            <a:gd name="connsiteX2" fmla="*/ 434285 w 451596"/>
                            <a:gd name="connsiteY2" fmla="*/ 54944 h 94082"/>
                            <a:gd name="connsiteX3" fmla="*/ 391384 w 451596"/>
                            <a:gd name="connsiteY3" fmla="*/ 75831 h 94082"/>
                            <a:gd name="connsiteX4" fmla="*/ 334181 w 451596"/>
                            <a:gd name="connsiteY4" fmla="*/ 90884 h 94082"/>
                            <a:gd name="connsiteX5" fmla="*/ 267571 w 451596"/>
                            <a:gd name="connsiteY5" fmla="*/ 98410 h 94082"/>
                            <a:gd name="connsiteX6" fmla="*/ 229562 w 451596"/>
                            <a:gd name="connsiteY6" fmla="*/ 98222 h 94082"/>
                            <a:gd name="connsiteX7" fmla="*/ 197762 w 451596"/>
                            <a:gd name="connsiteY7" fmla="*/ 98034 h 94082"/>
                            <a:gd name="connsiteX8" fmla="*/ 131151 w 451596"/>
                            <a:gd name="connsiteY8" fmla="*/ 89378 h 94082"/>
                            <a:gd name="connsiteX9" fmla="*/ 73384 w 451596"/>
                            <a:gd name="connsiteY9" fmla="*/ 73573 h 94082"/>
                            <a:gd name="connsiteX10" fmla="*/ 49676 w 451596"/>
                            <a:gd name="connsiteY10" fmla="*/ 63412 h 94082"/>
                            <a:gd name="connsiteX11" fmla="*/ 30106 w 451596"/>
                            <a:gd name="connsiteY11" fmla="*/ 52122 h 94082"/>
                            <a:gd name="connsiteX12" fmla="*/ 4892 w 451596"/>
                            <a:gd name="connsiteY12" fmla="*/ 26908 h 94082"/>
                            <a:gd name="connsiteX13" fmla="*/ 0 w 451596"/>
                            <a:gd name="connsiteY13" fmla="*/ 0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451596" h="94082">
                              <a:moveTo>
                                <a:pt x="462886" y="3199"/>
                              </a:moveTo>
                              <a:lnTo>
                                <a:pt x="458747" y="29918"/>
                              </a:lnTo>
                              <a:lnTo>
                                <a:pt x="434285" y="54944"/>
                              </a:lnTo>
                              <a:lnTo>
                                <a:pt x="391384" y="75831"/>
                              </a:lnTo>
                              <a:lnTo>
                                <a:pt x="334181" y="90884"/>
                              </a:lnTo>
                              <a:lnTo>
                                <a:pt x="267571" y="98410"/>
                              </a:lnTo>
                              <a:lnTo>
                                <a:pt x="229562" y="98222"/>
                              </a:lnTo>
                              <a:lnTo>
                                <a:pt x="197762" y="98034"/>
                              </a:lnTo>
                              <a:lnTo>
                                <a:pt x="131151" y="89378"/>
                              </a:lnTo>
                              <a:lnTo>
                                <a:pt x="73384" y="73573"/>
                              </a:lnTo>
                              <a:lnTo>
                                <a:pt x="49676" y="63412"/>
                              </a:lnTo>
                              <a:lnTo>
                                <a:pt x="30106" y="52122"/>
                              </a:lnTo>
                              <a:lnTo>
                                <a:pt x="4892" y="26908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0" name="手繪多邊形: 圖案 129">
                          <a:extLst>
                            <a:ext uri="{FF2B5EF4-FFF2-40B4-BE49-F238E27FC236}">
                              <a16:creationId xmlns:a16="http://schemas.microsoft.com/office/drawing/2014/main" id="{34928792-3394-4124-B610-297DF7AF1C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33377" y="4374333"/>
                          <a:ext cx="432780" cy="112899"/>
                        </a:xfrm>
                        <a:custGeom>
                          <a:avLst/>
                          <a:gdLst>
                            <a:gd name="connsiteX0" fmla="*/ 412646 w 432779"/>
                            <a:gd name="connsiteY0" fmla="*/ 5080 h 112899"/>
                            <a:gd name="connsiteX1" fmla="*/ 429017 w 432779"/>
                            <a:gd name="connsiteY1" fmla="*/ 20698 h 112899"/>
                            <a:gd name="connsiteX2" fmla="*/ 437484 w 432779"/>
                            <a:gd name="connsiteY2" fmla="*/ 37069 h 112899"/>
                            <a:gd name="connsiteX3" fmla="*/ 437484 w 432779"/>
                            <a:gd name="connsiteY3" fmla="*/ 53627 h 112899"/>
                            <a:gd name="connsiteX4" fmla="*/ 429017 w 432779"/>
                            <a:gd name="connsiteY4" fmla="*/ 69997 h 112899"/>
                            <a:gd name="connsiteX5" fmla="*/ 412458 w 432779"/>
                            <a:gd name="connsiteY5" fmla="*/ 85239 h 112899"/>
                            <a:gd name="connsiteX6" fmla="*/ 388373 w 432779"/>
                            <a:gd name="connsiteY6" fmla="*/ 98787 h 112899"/>
                            <a:gd name="connsiteX7" fmla="*/ 357702 w 432779"/>
                            <a:gd name="connsiteY7" fmla="*/ 110453 h 112899"/>
                            <a:gd name="connsiteX8" fmla="*/ 321574 w 432779"/>
                            <a:gd name="connsiteY8" fmla="*/ 119297 h 112899"/>
                            <a:gd name="connsiteX9" fmla="*/ 281495 w 432779"/>
                            <a:gd name="connsiteY9" fmla="*/ 125318 h 112899"/>
                            <a:gd name="connsiteX10" fmla="*/ 238782 w 432779"/>
                            <a:gd name="connsiteY10" fmla="*/ 127952 h 112899"/>
                            <a:gd name="connsiteX11" fmla="*/ 201713 w 432779"/>
                            <a:gd name="connsiteY11" fmla="*/ 127576 h 112899"/>
                            <a:gd name="connsiteX12" fmla="*/ 195315 w 432779"/>
                            <a:gd name="connsiteY12" fmla="*/ 127388 h 112899"/>
                            <a:gd name="connsiteX13" fmla="*/ 152790 w 432779"/>
                            <a:gd name="connsiteY13" fmla="*/ 123625 h 112899"/>
                            <a:gd name="connsiteX14" fmla="*/ 112899 w 432779"/>
                            <a:gd name="connsiteY14" fmla="*/ 116662 h 112899"/>
                            <a:gd name="connsiteX15" fmla="*/ 77148 w 432779"/>
                            <a:gd name="connsiteY15" fmla="*/ 106878 h 112899"/>
                            <a:gd name="connsiteX16" fmla="*/ 47041 w 432779"/>
                            <a:gd name="connsiteY16" fmla="*/ 94459 h 112899"/>
                            <a:gd name="connsiteX17" fmla="*/ 23521 w 432779"/>
                            <a:gd name="connsiteY17" fmla="*/ 80158 h 112899"/>
                            <a:gd name="connsiteX18" fmla="*/ 7715 w 432779"/>
                            <a:gd name="connsiteY18" fmla="*/ 64352 h 112899"/>
                            <a:gd name="connsiteX19" fmla="*/ 0 w 432779"/>
                            <a:gd name="connsiteY19" fmla="*/ 47982 h 112899"/>
                            <a:gd name="connsiteX20" fmla="*/ 753 w 432779"/>
                            <a:gd name="connsiteY20" fmla="*/ 31424 h 112899"/>
                            <a:gd name="connsiteX21" fmla="*/ 2446 w 432779"/>
                            <a:gd name="connsiteY21" fmla="*/ 28225 h 112899"/>
                            <a:gd name="connsiteX22" fmla="*/ 9973 w 432779"/>
                            <a:gd name="connsiteY22" fmla="*/ 15053 h 112899"/>
                            <a:gd name="connsiteX23" fmla="*/ 27096 w 432779"/>
                            <a:gd name="connsiteY23" fmla="*/ 0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432779" h="112899">
                              <a:moveTo>
                                <a:pt x="412646" y="5080"/>
                              </a:moveTo>
                              <a:lnTo>
                                <a:pt x="429017" y="20698"/>
                              </a:lnTo>
                              <a:lnTo>
                                <a:pt x="437484" y="37069"/>
                              </a:lnTo>
                              <a:lnTo>
                                <a:pt x="437484" y="53627"/>
                              </a:lnTo>
                              <a:lnTo>
                                <a:pt x="429017" y="69997"/>
                              </a:lnTo>
                              <a:lnTo>
                                <a:pt x="412458" y="85239"/>
                              </a:lnTo>
                              <a:lnTo>
                                <a:pt x="388373" y="98787"/>
                              </a:lnTo>
                              <a:lnTo>
                                <a:pt x="357702" y="110453"/>
                              </a:lnTo>
                              <a:lnTo>
                                <a:pt x="321574" y="119297"/>
                              </a:lnTo>
                              <a:lnTo>
                                <a:pt x="281495" y="125318"/>
                              </a:lnTo>
                              <a:lnTo>
                                <a:pt x="238782" y="127952"/>
                              </a:lnTo>
                              <a:lnTo>
                                <a:pt x="201713" y="127576"/>
                              </a:lnTo>
                              <a:lnTo>
                                <a:pt x="195315" y="127388"/>
                              </a:lnTo>
                              <a:lnTo>
                                <a:pt x="152790" y="123625"/>
                              </a:lnTo>
                              <a:lnTo>
                                <a:pt x="112899" y="116662"/>
                              </a:lnTo>
                              <a:lnTo>
                                <a:pt x="77148" y="106878"/>
                              </a:lnTo>
                              <a:lnTo>
                                <a:pt x="47041" y="94459"/>
                              </a:lnTo>
                              <a:lnTo>
                                <a:pt x="23521" y="80158"/>
                              </a:lnTo>
                              <a:lnTo>
                                <a:pt x="7715" y="64352"/>
                              </a:lnTo>
                              <a:lnTo>
                                <a:pt x="0" y="47982"/>
                              </a:lnTo>
                              <a:lnTo>
                                <a:pt x="753" y="31424"/>
                              </a:lnTo>
                              <a:lnTo>
                                <a:pt x="2446" y="28225"/>
                              </a:lnTo>
                              <a:lnTo>
                                <a:pt x="9973" y="15053"/>
                              </a:lnTo>
                              <a:lnTo>
                                <a:pt x="2709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1" name="手繪多邊形: 圖案 130">
                          <a:extLst>
                            <a:ext uri="{FF2B5EF4-FFF2-40B4-BE49-F238E27FC236}">
                              <a16:creationId xmlns:a16="http://schemas.microsoft.com/office/drawing/2014/main" id="{864D85C6-1ED4-4E6D-9DDB-A73F4AA669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9344" y="4232456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8656 h 0"/>
                            <a:gd name="connsiteX1" fmla="*/ 19569 w 56449"/>
                            <a:gd name="connsiteY1" fmla="*/ 13548 h 0"/>
                            <a:gd name="connsiteX2" fmla="*/ 35563 w 56449"/>
                            <a:gd name="connsiteY2" fmla="*/ 13736 h 0"/>
                            <a:gd name="connsiteX3" fmla="*/ 51934 w 56449"/>
                            <a:gd name="connsiteY3" fmla="*/ 11102 h 0"/>
                            <a:gd name="connsiteX4" fmla="*/ 62659 w 56449"/>
                            <a:gd name="connsiteY4" fmla="*/ 5833 h 0"/>
                            <a:gd name="connsiteX5" fmla="*/ 65670 w 56449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8656"/>
                              </a:moveTo>
                              <a:lnTo>
                                <a:pt x="19569" y="13548"/>
                              </a:lnTo>
                              <a:lnTo>
                                <a:pt x="35563" y="13736"/>
                              </a:lnTo>
                              <a:lnTo>
                                <a:pt x="51934" y="11102"/>
                              </a:lnTo>
                              <a:lnTo>
                                <a:pt x="62659" y="5833"/>
                              </a:lnTo>
                              <a:lnTo>
                                <a:pt x="6567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2" name="手繪多邊形: 圖案 131">
                          <a:extLst>
                            <a:ext uri="{FF2B5EF4-FFF2-40B4-BE49-F238E27FC236}">
                              <a16:creationId xmlns:a16="http://schemas.microsoft.com/office/drawing/2014/main" id="{57DA47DE-9742-4A77-8C26-7E768E458B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31683" y="4237160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2956 w 18816"/>
                            <a:gd name="connsiteY1" fmla="*/ 1110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2956" y="111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3" name="手繪多邊形: 圖案 132">
                          <a:extLst>
                            <a:ext uri="{FF2B5EF4-FFF2-40B4-BE49-F238E27FC236}">
                              <a16:creationId xmlns:a16="http://schemas.microsoft.com/office/drawing/2014/main" id="{E3353736-3C99-42C3-93FA-91434F0A08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32812" y="420912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2070 h 0"/>
                            <a:gd name="connsiteX1" fmla="*/ 1317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2070"/>
                              </a:moveTo>
                              <a:lnTo>
                                <a:pt x="131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4" name="手繪多邊形: 圖案 133">
                          <a:extLst>
                            <a:ext uri="{FF2B5EF4-FFF2-40B4-BE49-F238E27FC236}">
                              <a16:creationId xmlns:a16="http://schemas.microsoft.com/office/drawing/2014/main" id="{4304FCF8-FF7F-48B5-B59D-F4E3945A50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3161" y="4206678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1263 w 18816"/>
                            <a:gd name="connsiteY1" fmla="*/ 1016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1263" y="101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5" name="手繪多邊形: 圖案 134">
                          <a:extLst>
                            <a:ext uri="{FF2B5EF4-FFF2-40B4-BE49-F238E27FC236}">
                              <a16:creationId xmlns:a16="http://schemas.microsoft.com/office/drawing/2014/main" id="{70E93B69-4B22-464A-BF9A-A6327E7DDC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4800" y="4742948"/>
                          <a:ext cx="18817" cy="18817"/>
                        </a:xfrm>
                        <a:custGeom>
                          <a:avLst/>
                          <a:gdLst>
                            <a:gd name="connsiteX0" fmla="*/ 2634 w 0"/>
                            <a:gd name="connsiteY0" fmla="*/ 0 h 0"/>
                            <a:gd name="connsiteX1" fmla="*/ 0 w 0"/>
                            <a:gd name="connsiteY1" fmla="*/ 5645 h 0"/>
                            <a:gd name="connsiteX2" fmla="*/ 6962 w 0"/>
                            <a:gd name="connsiteY2" fmla="*/ 1336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634" y="0"/>
                              </a:moveTo>
                              <a:lnTo>
                                <a:pt x="0" y="5645"/>
                              </a:lnTo>
                              <a:lnTo>
                                <a:pt x="6962" y="133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6" name="手繪多邊形: 圖案 135">
                          <a:extLst>
                            <a:ext uri="{FF2B5EF4-FFF2-40B4-BE49-F238E27FC236}">
                              <a16:creationId xmlns:a16="http://schemas.microsoft.com/office/drawing/2014/main" id="{081C2984-D7FC-428B-B2D5-A7625B7CCC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4451" y="4231515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16559 h 18816"/>
                            <a:gd name="connsiteX1" fmla="*/ 22956 w 75266"/>
                            <a:gd name="connsiteY1" fmla="*/ 22392 h 18816"/>
                            <a:gd name="connsiteX2" fmla="*/ 41396 w 75266"/>
                            <a:gd name="connsiteY2" fmla="*/ 22580 h 18816"/>
                            <a:gd name="connsiteX3" fmla="*/ 60401 w 75266"/>
                            <a:gd name="connsiteY3" fmla="*/ 19569 h 18816"/>
                            <a:gd name="connsiteX4" fmla="*/ 72820 w 75266"/>
                            <a:gd name="connsiteY4" fmla="*/ 13360 h 18816"/>
                            <a:gd name="connsiteX5" fmla="*/ 76395 w 75266"/>
                            <a:gd name="connsiteY5" fmla="*/ 6398 h 18816"/>
                            <a:gd name="connsiteX6" fmla="*/ 70374 w 75266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16559"/>
                              </a:moveTo>
                              <a:lnTo>
                                <a:pt x="22956" y="22392"/>
                              </a:lnTo>
                              <a:lnTo>
                                <a:pt x="41396" y="22580"/>
                              </a:lnTo>
                              <a:lnTo>
                                <a:pt x="60401" y="19569"/>
                              </a:lnTo>
                              <a:lnTo>
                                <a:pt x="72820" y="13360"/>
                              </a:lnTo>
                              <a:lnTo>
                                <a:pt x="76395" y="6398"/>
                              </a:lnTo>
                              <a:lnTo>
                                <a:pt x="7037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7" name="手繪多邊形: 圖案 136">
                          <a:extLst>
                            <a:ext uri="{FF2B5EF4-FFF2-40B4-BE49-F238E27FC236}">
                              <a16:creationId xmlns:a16="http://schemas.microsoft.com/office/drawing/2014/main" id="{88BC4951-7203-4F1F-8410-63270AF070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1198" y="4757061"/>
                          <a:ext cx="18817" cy="18817"/>
                        </a:xfrm>
                        <a:custGeom>
                          <a:avLst/>
                          <a:gdLst>
                            <a:gd name="connsiteX0" fmla="*/ 2070 w 0"/>
                            <a:gd name="connsiteY0" fmla="*/ 0 h 0"/>
                            <a:gd name="connsiteX1" fmla="*/ 4704 w 0"/>
                            <a:gd name="connsiteY1" fmla="*/ 3763 h 0"/>
                            <a:gd name="connsiteX2" fmla="*/ 0 w 0"/>
                            <a:gd name="connsiteY2" fmla="*/ 733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070" y="0"/>
                              </a:moveTo>
                              <a:lnTo>
                                <a:pt x="4704" y="3763"/>
                              </a:lnTo>
                              <a:lnTo>
                                <a:pt x="0" y="733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8" name="手繪多邊形: 圖案 137">
                          <a:extLst>
                            <a:ext uri="{FF2B5EF4-FFF2-40B4-BE49-F238E27FC236}">
                              <a16:creationId xmlns:a16="http://schemas.microsoft.com/office/drawing/2014/main" id="{D7DA3997-416C-429E-AA8E-4BBBD5F296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39" name="手繪多邊形: 圖案 138">
                          <a:extLst>
                            <a:ext uri="{FF2B5EF4-FFF2-40B4-BE49-F238E27FC236}">
                              <a16:creationId xmlns:a16="http://schemas.microsoft.com/office/drawing/2014/main" id="{6F86AA09-09ED-47AB-A049-3BAAA258EE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1762" y="475630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05 w 0"/>
                            <a:gd name="connsiteY1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05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0" name="手繪多邊形: 圖案 139">
                          <a:extLst>
                            <a:ext uri="{FF2B5EF4-FFF2-40B4-BE49-F238E27FC236}">
                              <a16:creationId xmlns:a16="http://schemas.microsoft.com/office/drawing/2014/main" id="{2747D5DF-E5D5-4C8F-B877-B5FB985520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2703" y="4738621"/>
                          <a:ext cx="37633" cy="18817"/>
                        </a:xfrm>
                        <a:custGeom>
                          <a:avLst/>
                          <a:gdLst>
                            <a:gd name="connsiteX0" fmla="*/ 5269 w 37633"/>
                            <a:gd name="connsiteY0" fmla="*/ 15806 h 0"/>
                            <a:gd name="connsiteX1" fmla="*/ 0 w 37633"/>
                            <a:gd name="connsiteY1" fmla="*/ 8467 h 0"/>
                            <a:gd name="connsiteX2" fmla="*/ 9032 w 37633"/>
                            <a:gd name="connsiteY2" fmla="*/ 1882 h 0"/>
                            <a:gd name="connsiteX3" fmla="*/ 27284 w 37633"/>
                            <a:gd name="connsiteY3" fmla="*/ 0 h 0"/>
                            <a:gd name="connsiteX4" fmla="*/ 39326 w 37633"/>
                            <a:gd name="connsiteY4" fmla="*/ 2823 h 0"/>
                            <a:gd name="connsiteX5" fmla="*/ 43842 w 37633"/>
                            <a:gd name="connsiteY5" fmla="*/ 3763 h 0"/>
                            <a:gd name="connsiteX6" fmla="*/ 49111 w 37633"/>
                            <a:gd name="connsiteY6" fmla="*/ 1110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5269" y="15806"/>
                              </a:moveTo>
                              <a:lnTo>
                                <a:pt x="0" y="8467"/>
                              </a:lnTo>
                              <a:lnTo>
                                <a:pt x="9032" y="1882"/>
                              </a:lnTo>
                              <a:lnTo>
                                <a:pt x="27284" y="0"/>
                              </a:lnTo>
                              <a:lnTo>
                                <a:pt x="39326" y="2823"/>
                              </a:lnTo>
                              <a:lnTo>
                                <a:pt x="43842" y="3763"/>
                              </a:lnTo>
                              <a:lnTo>
                                <a:pt x="49111" y="111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1" name="手繪多邊形: 圖案 140">
                          <a:extLst>
                            <a:ext uri="{FF2B5EF4-FFF2-40B4-BE49-F238E27FC236}">
                              <a16:creationId xmlns:a16="http://schemas.microsoft.com/office/drawing/2014/main" id="{493C43DE-7536-4071-A1C3-81C55309F1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4745395"/>
                          <a:ext cx="37633" cy="18817"/>
                        </a:xfrm>
                        <a:custGeom>
                          <a:avLst/>
                          <a:gdLst>
                            <a:gd name="connsiteX0" fmla="*/ 38386 w 37633"/>
                            <a:gd name="connsiteY0" fmla="*/ 8279 h 0"/>
                            <a:gd name="connsiteX1" fmla="*/ 34622 w 37633"/>
                            <a:gd name="connsiteY1" fmla="*/ 3011 h 0"/>
                            <a:gd name="connsiteX2" fmla="*/ 21451 w 37633"/>
                            <a:gd name="connsiteY2" fmla="*/ 0 h 0"/>
                            <a:gd name="connsiteX3" fmla="*/ 7150 w 37633"/>
                            <a:gd name="connsiteY3" fmla="*/ 1505 h 0"/>
                            <a:gd name="connsiteX4" fmla="*/ 0 w 37633"/>
                            <a:gd name="connsiteY4" fmla="*/ 677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38386" y="8279"/>
                              </a:moveTo>
                              <a:lnTo>
                                <a:pt x="34622" y="3011"/>
                              </a:lnTo>
                              <a:lnTo>
                                <a:pt x="21451" y="0"/>
                              </a:lnTo>
                              <a:lnTo>
                                <a:pt x="7150" y="1505"/>
                              </a:lnTo>
                              <a:lnTo>
                                <a:pt x="0" y="677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2" name="手繪多邊形: 圖案 141">
                          <a:extLst>
                            <a:ext uri="{FF2B5EF4-FFF2-40B4-BE49-F238E27FC236}">
                              <a16:creationId xmlns:a16="http://schemas.microsoft.com/office/drawing/2014/main" id="{B7713265-CE66-4DE4-AB87-8BBDA3E611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22002" y="4192942"/>
                          <a:ext cx="56450" cy="18817"/>
                        </a:xfrm>
                        <a:custGeom>
                          <a:avLst/>
                          <a:gdLst>
                            <a:gd name="connsiteX0" fmla="*/ 64541 w 56449"/>
                            <a:gd name="connsiteY0" fmla="*/ 941 h 0"/>
                            <a:gd name="connsiteX1" fmla="*/ 64353 w 56449"/>
                            <a:gd name="connsiteY1" fmla="*/ 2634 h 0"/>
                            <a:gd name="connsiteX2" fmla="*/ 58896 w 56449"/>
                            <a:gd name="connsiteY2" fmla="*/ 0 h 0"/>
                            <a:gd name="connsiteX3" fmla="*/ 0 w 56449"/>
                            <a:gd name="connsiteY3" fmla="*/ 174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64541" y="941"/>
                              </a:moveTo>
                              <a:lnTo>
                                <a:pt x="64353" y="2634"/>
                              </a:lnTo>
                              <a:lnTo>
                                <a:pt x="58896" y="0"/>
                              </a:lnTo>
                              <a:lnTo>
                                <a:pt x="0" y="174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3" name="手繪多邊形: 圖案 142">
                          <a:extLst>
                            <a:ext uri="{FF2B5EF4-FFF2-40B4-BE49-F238E27FC236}">
                              <a16:creationId xmlns:a16="http://schemas.microsoft.com/office/drawing/2014/main" id="{F223B762-6D2E-48FF-959A-7DA956C81D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4100" y="4185415"/>
                          <a:ext cx="56450" cy="18817"/>
                        </a:xfrm>
                        <a:custGeom>
                          <a:avLst/>
                          <a:gdLst>
                            <a:gd name="connsiteX0" fmla="*/ 66799 w 56449"/>
                            <a:gd name="connsiteY0" fmla="*/ 7527 h 0"/>
                            <a:gd name="connsiteX1" fmla="*/ 63224 w 56449"/>
                            <a:gd name="connsiteY1" fmla="*/ 0 h 0"/>
                            <a:gd name="connsiteX2" fmla="*/ 0 w 56449"/>
                            <a:gd name="connsiteY2" fmla="*/ 1844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66799" y="7527"/>
                              </a:moveTo>
                              <a:lnTo>
                                <a:pt x="63224" y="0"/>
                              </a:lnTo>
                              <a:lnTo>
                                <a:pt x="0" y="1844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4" name="手繪多邊形: 圖案 143">
                          <a:extLst>
                            <a:ext uri="{FF2B5EF4-FFF2-40B4-BE49-F238E27FC236}">
                              <a16:creationId xmlns:a16="http://schemas.microsoft.com/office/drawing/2014/main" id="{A6BDB3D7-046B-4488-A012-AB6EBD3415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42324" y="4624593"/>
                          <a:ext cx="357514" cy="112899"/>
                        </a:xfrm>
                        <a:custGeom>
                          <a:avLst/>
                          <a:gdLst>
                            <a:gd name="connsiteX0" fmla="*/ 0 w 357513"/>
                            <a:gd name="connsiteY0" fmla="*/ 117415 h 112899"/>
                            <a:gd name="connsiteX1" fmla="*/ 375954 w 357513"/>
                            <a:gd name="connsiteY1" fmla="*/ 0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57513" h="112899">
                              <a:moveTo>
                                <a:pt x="0" y="117415"/>
                              </a:moveTo>
                              <a:lnTo>
                                <a:pt x="37595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5" name="手繪多邊形: 圖案 144">
                          <a:extLst>
                            <a:ext uri="{FF2B5EF4-FFF2-40B4-BE49-F238E27FC236}">
                              <a16:creationId xmlns:a16="http://schemas.microsoft.com/office/drawing/2014/main" id="{A9C8F561-9D31-4255-BE95-2E194A6F5D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77135" y="4185415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8467 h 0"/>
                            <a:gd name="connsiteX1" fmla="*/ 6586 w 0"/>
                            <a:gd name="connsiteY1" fmla="*/ 1317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8467"/>
                              </a:moveTo>
                              <a:lnTo>
                                <a:pt x="6586" y="131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6" name="手繪多邊形: 圖案 145">
                          <a:extLst>
                            <a:ext uri="{FF2B5EF4-FFF2-40B4-BE49-F238E27FC236}">
                              <a16:creationId xmlns:a16="http://schemas.microsoft.com/office/drawing/2014/main" id="{D5867F4A-6CE0-4995-95A9-7FE7095F66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86355" y="4195576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1263 w 18816"/>
                            <a:gd name="connsiteY1" fmla="*/ 10161 h 0"/>
                            <a:gd name="connsiteX2" fmla="*/ 24650 w 18816"/>
                            <a:gd name="connsiteY2" fmla="*/ 1091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1263" y="10161"/>
                              </a:lnTo>
                              <a:lnTo>
                                <a:pt x="24650" y="1091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7" name="手繪多邊形: 圖案 146">
                          <a:extLst>
                            <a:ext uri="{FF2B5EF4-FFF2-40B4-BE49-F238E27FC236}">
                              <a16:creationId xmlns:a16="http://schemas.microsoft.com/office/drawing/2014/main" id="{A5BCF05E-F8F7-442F-906D-7BA915E7D3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80814" y="4183533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0 h 0"/>
                            <a:gd name="connsiteX1" fmla="*/ 5645 w 0"/>
                            <a:gd name="connsiteY1" fmla="*/ 3387 h 0"/>
                            <a:gd name="connsiteX2" fmla="*/ 1129 w 0"/>
                            <a:gd name="connsiteY2" fmla="*/ 6398 h 0"/>
                            <a:gd name="connsiteX3" fmla="*/ 0 w 0"/>
                            <a:gd name="connsiteY3" fmla="*/ 658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0"/>
                              </a:moveTo>
                              <a:lnTo>
                                <a:pt x="5645" y="3387"/>
                              </a:lnTo>
                              <a:lnTo>
                                <a:pt x="1129" y="6398"/>
                              </a:lnTo>
                              <a:lnTo>
                                <a:pt x="0" y="658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8" name="手繪多邊形: 圖案 147">
                          <a:extLst>
                            <a:ext uri="{FF2B5EF4-FFF2-40B4-BE49-F238E27FC236}">
                              <a16:creationId xmlns:a16="http://schemas.microsoft.com/office/drawing/2014/main" id="{166C2EAD-7BAA-444B-8849-C3E6FA7552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9688" y="4190307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5994 h 0"/>
                            <a:gd name="connsiteX1" fmla="*/ 6021 w 56449"/>
                            <a:gd name="connsiteY1" fmla="*/ 17311 h 0"/>
                            <a:gd name="connsiteX2" fmla="*/ 15053 w 56449"/>
                            <a:gd name="connsiteY2" fmla="*/ 16558 h 0"/>
                            <a:gd name="connsiteX3" fmla="*/ 70938 w 56449"/>
                            <a:gd name="connsiteY3" fmla="*/ 0 h 0"/>
                            <a:gd name="connsiteX4" fmla="*/ 69057 w 56449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5994"/>
                              </a:moveTo>
                              <a:lnTo>
                                <a:pt x="6021" y="17311"/>
                              </a:lnTo>
                              <a:lnTo>
                                <a:pt x="15053" y="16558"/>
                              </a:lnTo>
                              <a:lnTo>
                                <a:pt x="70938" y="0"/>
                              </a:lnTo>
                              <a:lnTo>
                                <a:pt x="6905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49" name="手繪多邊形: 圖案 148">
                          <a:extLst>
                            <a:ext uri="{FF2B5EF4-FFF2-40B4-BE49-F238E27FC236}">
                              <a16:creationId xmlns:a16="http://schemas.microsoft.com/office/drawing/2014/main" id="{33DED45A-E8F7-4D35-AB5D-9EDD4DB496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4795" y="4169044"/>
                          <a:ext cx="18817" cy="18817"/>
                        </a:xfrm>
                        <a:custGeom>
                          <a:avLst/>
                          <a:gdLst>
                            <a:gd name="connsiteX0" fmla="*/ 20510 w 18816"/>
                            <a:gd name="connsiteY0" fmla="*/ 0 h 18816"/>
                            <a:gd name="connsiteX1" fmla="*/ 24462 w 18816"/>
                            <a:gd name="connsiteY1" fmla="*/ 10725 h 18816"/>
                            <a:gd name="connsiteX2" fmla="*/ 20322 w 18816"/>
                            <a:gd name="connsiteY2" fmla="*/ 23897 h 18816"/>
                            <a:gd name="connsiteX3" fmla="*/ 10161 w 18816"/>
                            <a:gd name="connsiteY3" fmla="*/ 31988 h 18816"/>
                            <a:gd name="connsiteX4" fmla="*/ 0 w 18816"/>
                            <a:gd name="connsiteY4" fmla="*/ 3010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20510" y="0"/>
                              </a:moveTo>
                              <a:lnTo>
                                <a:pt x="24462" y="10725"/>
                              </a:lnTo>
                              <a:lnTo>
                                <a:pt x="20322" y="23897"/>
                              </a:lnTo>
                              <a:lnTo>
                                <a:pt x="10161" y="31988"/>
                              </a:lnTo>
                              <a:lnTo>
                                <a:pt x="0" y="3010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0" name="手繪多邊形: 圖案 149">
                          <a:extLst>
                            <a:ext uri="{FF2B5EF4-FFF2-40B4-BE49-F238E27FC236}">
                              <a16:creationId xmlns:a16="http://schemas.microsoft.com/office/drawing/2014/main" id="{115B4280-2C18-4A29-B40F-99B03CB84E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43369" y="4176759"/>
                          <a:ext cx="18817" cy="18817"/>
                        </a:xfrm>
                        <a:custGeom>
                          <a:avLst/>
                          <a:gdLst>
                            <a:gd name="connsiteX0" fmla="*/ 8467 w 0"/>
                            <a:gd name="connsiteY0" fmla="*/ 21639 h 18816"/>
                            <a:gd name="connsiteX1" fmla="*/ 8656 w 0"/>
                            <a:gd name="connsiteY1" fmla="*/ 753 h 18816"/>
                            <a:gd name="connsiteX2" fmla="*/ 4516 w 0"/>
                            <a:gd name="connsiteY2" fmla="*/ 0 h 18816"/>
                            <a:gd name="connsiteX3" fmla="*/ 188 w 0"/>
                            <a:gd name="connsiteY3" fmla="*/ 376 h 18816"/>
                            <a:gd name="connsiteX4" fmla="*/ 0 w 0"/>
                            <a:gd name="connsiteY4" fmla="*/ 2446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8467" y="21639"/>
                              </a:moveTo>
                              <a:lnTo>
                                <a:pt x="8656" y="753"/>
                              </a:lnTo>
                              <a:lnTo>
                                <a:pt x="4516" y="0"/>
                              </a:lnTo>
                              <a:lnTo>
                                <a:pt x="188" y="376"/>
                              </a:lnTo>
                              <a:lnTo>
                                <a:pt x="0" y="2446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1" name="手繪多邊形: 圖案 150">
                          <a:extLst>
                            <a:ext uri="{FF2B5EF4-FFF2-40B4-BE49-F238E27FC236}">
                              <a16:creationId xmlns:a16="http://schemas.microsoft.com/office/drawing/2014/main" id="{6065F053-4EE4-48AA-8B1D-72C41EF3DE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5922" y="415512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317 h 0"/>
                            <a:gd name="connsiteX1" fmla="*/ 225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317"/>
                              </a:moveTo>
                              <a:lnTo>
                                <a:pt x="225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2" name="手繪多邊形: 圖案 151">
                          <a:extLst>
                            <a:ext uri="{FF2B5EF4-FFF2-40B4-BE49-F238E27FC236}">
                              <a16:creationId xmlns:a16="http://schemas.microsoft.com/office/drawing/2014/main" id="{C70C9ADF-5717-4132-A68A-DFE74F05B4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43557" y="4163211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13924 h 0"/>
                            <a:gd name="connsiteX1" fmla="*/ 2822 w 18816"/>
                            <a:gd name="connsiteY1" fmla="*/ 5269 h 0"/>
                            <a:gd name="connsiteX2" fmla="*/ 9596 w 18816"/>
                            <a:gd name="connsiteY2" fmla="*/ 0 h 0"/>
                            <a:gd name="connsiteX3" fmla="*/ 10725 w 18816"/>
                            <a:gd name="connsiteY3" fmla="*/ 4516 h 0"/>
                            <a:gd name="connsiteX4" fmla="*/ 13360 w 18816"/>
                            <a:gd name="connsiteY4" fmla="*/ 7527 h 0"/>
                            <a:gd name="connsiteX5" fmla="*/ 36128 w 18816"/>
                            <a:gd name="connsiteY5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13924"/>
                              </a:moveTo>
                              <a:lnTo>
                                <a:pt x="2822" y="5269"/>
                              </a:lnTo>
                              <a:lnTo>
                                <a:pt x="9596" y="0"/>
                              </a:lnTo>
                              <a:lnTo>
                                <a:pt x="10725" y="4516"/>
                              </a:lnTo>
                              <a:lnTo>
                                <a:pt x="13360" y="7527"/>
                              </a:lnTo>
                              <a:lnTo>
                                <a:pt x="3612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3" name="手繪多邊形: 圖案 152">
                          <a:extLst>
                            <a:ext uri="{FF2B5EF4-FFF2-40B4-BE49-F238E27FC236}">
                              <a16:creationId xmlns:a16="http://schemas.microsoft.com/office/drawing/2014/main" id="{1E4BBE02-12FC-4E08-A0E6-C977244E7B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52213" y="4170550"/>
                          <a:ext cx="18817" cy="18817"/>
                        </a:xfrm>
                        <a:custGeom>
                          <a:avLst/>
                          <a:gdLst>
                            <a:gd name="connsiteX0" fmla="*/ 26531 w 18816"/>
                            <a:gd name="connsiteY0" fmla="*/ 19757 h 18816"/>
                            <a:gd name="connsiteX1" fmla="*/ 0 w 18816"/>
                            <a:gd name="connsiteY1" fmla="*/ 6962 h 18816"/>
                            <a:gd name="connsiteX2" fmla="*/ 4704 w 18816"/>
                            <a:gd name="connsiteY2" fmla="*/ 0 h 18816"/>
                            <a:gd name="connsiteX3" fmla="*/ 31612 w 18816"/>
                            <a:gd name="connsiteY3" fmla="*/ 1298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26531" y="19757"/>
                              </a:moveTo>
                              <a:lnTo>
                                <a:pt x="0" y="6962"/>
                              </a:lnTo>
                              <a:lnTo>
                                <a:pt x="4704" y="0"/>
                              </a:lnTo>
                              <a:lnTo>
                                <a:pt x="31612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4" name="手繪多邊形: 圖案 153">
                          <a:extLst>
                            <a:ext uri="{FF2B5EF4-FFF2-40B4-BE49-F238E27FC236}">
                              <a16:creationId xmlns:a16="http://schemas.microsoft.com/office/drawing/2014/main" id="{7A2A29E7-9B6B-4176-AD52-6F7D782655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5" name="手繪多邊形: 圖案 154">
                          <a:extLst>
                            <a:ext uri="{FF2B5EF4-FFF2-40B4-BE49-F238E27FC236}">
                              <a16:creationId xmlns:a16="http://schemas.microsoft.com/office/drawing/2014/main" id="{AFC99054-4CAA-4DCA-8DA1-81ECB87F8E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53154" y="4156249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6774 h 0"/>
                            <a:gd name="connsiteX1" fmla="*/ 22768 w 18816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6774"/>
                              </a:moveTo>
                              <a:lnTo>
                                <a:pt x="2276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6" name="手繪多邊形: 圖案 155">
                          <a:extLst>
                            <a:ext uri="{FF2B5EF4-FFF2-40B4-BE49-F238E27FC236}">
                              <a16:creationId xmlns:a16="http://schemas.microsoft.com/office/drawing/2014/main" id="{43555084-80BF-41FF-AC9A-688DD4CFEF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9685" y="4157567"/>
                          <a:ext cx="18817" cy="18817"/>
                        </a:xfrm>
                        <a:custGeom>
                          <a:avLst/>
                          <a:gdLst>
                            <a:gd name="connsiteX0" fmla="*/ 1882 w 0"/>
                            <a:gd name="connsiteY0" fmla="*/ 0 h 0"/>
                            <a:gd name="connsiteX1" fmla="*/ 4328 w 0"/>
                            <a:gd name="connsiteY1" fmla="*/ 3387 h 0"/>
                            <a:gd name="connsiteX2" fmla="*/ 0 w 0"/>
                            <a:gd name="connsiteY2" fmla="*/ 639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2" y="0"/>
                              </a:moveTo>
                              <a:lnTo>
                                <a:pt x="4328" y="3387"/>
                              </a:lnTo>
                              <a:lnTo>
                                <a:pt x="0" y="639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7" name="手繪多邊形: 圖案 156">
                          <a:extLst>
                            <a:ext uri="{FF2B5EF4-FFF2-40B4-BE49-F238E27FC236}">
                              <a16:creationId xmlns:a16="http://schemas.microsoft.com/office/drawing/2014/main" id="{510584A9-15D7-4E4F-BA49-83D8788F8E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4763" y="41270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763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763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8" name="手繪多邊形: 圖案 157">
                          <a:extLst>
                            <a:ext uri="{FF2B5EF4-FFF2-40B4-BE49-F238E27FC236}">
                              <a16:creationId xmlns:a16="http://schemas.microsoft.com/office/drawing/2014/main" id="{B06D0F06-E0A0-4F24-9B85-7605C47EE9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2960" y="4722062"/>
                          <a:ext cx="37633" cy="37633"/>
                        </a:xfrm>
                        <a:custGeom>
                          <a:avLst/>
                          <a:gdLst>
                            <a:gd name="connsiteX0" fmla="*/ 20322 w 37633"/>
                            <a:gd name="connsiteY0" fmla="*/ 0 h 37633"/>
                            <a:gd name="connsiteX1" fmla="*/ 34434 w 37633"/>
                            <a:gd name="connsiteY1" fmla="*/ 2446 h 37633"/>
                            <a:gd name="connsiteX2" fmla="*/ 40079 w 37633"/>
                            <a:gd name="connsiteY2" fmla="*/ 17311 h 37633"/>
                            <a:gd name="connsiteX3" fmla="*/ 34058 w 37633"/>
                            <a:gd name="connsiteY3" fmla="*/ 35751 h 37633"/>
                            <a:gd name="connsiteX4" fmla="*/ 19757 w 37633"/>
                            <a:gd name="connsiteY4" fmla="*/ 47041 h 37633"/>
                            <a:gd name="connsiteX5" fmla="*/ 5645 w 37633"/>
                            <a:gd name="connsiteY5" fmla="*/ 44595 h 37633"/>
                            <a:gd name="connsiteX6" fmla="*/ 0 w 37633"/>
                            <a:gd name="connsiteY6" fmla="*/ 2973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20322" y="0"/>
                              </a:moveTo>
                              <a:lnTo>
                                <a:pt x="34434" y="2446"/>
                              </a:lnTo>
                              <a:lnTo>
                                <a:pt x="40079" y="17311"/>
                              </a:lnTo>
                              <a:lnTo>
                                <a:pt x="34058" y="35751"/>
                              </a:lnTo>
                              <a:lnTo>
                                <a:pt x="19757" y="47041"/>
                              </a:lnTo>
                              <a:lnTo>
                                <a:pt x="5645" y="44595"/>
                              </a:lnTo>
                              <a:lnTo>
                                <a:pt x="0" y="2973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59" name="手繪多邊形: 圖案 158">
                          <a:extLst>
                            <a:ext uri="{FF2B5EF4-FFF2-40B4-BE49-F238E27FC236}">
                              <a16:creationId xmlns:a16="http://schemas.microsoft.com/office/drawing/2014/main" id="{3465524A-26E6-4AFA-B9CF-CC621A0BA0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01052" y="4726014"/>
                          <a:ext cx="18817" cy="18817"/>
                        </a:xfrm>
                        <a:custGeom>
                          <a:avLst/>
                          <a:gdLst>
                            <a:gd name="connsiteX0" fmla="*/ 15430 w 18816"/>
                            <a:gd name="connsiteY0" fmla="*/ 0 h 18816"/>
                            <a:gd name="connsiteX1" fmla="*/ 22580 w 18816"/>
                            <a:gd name="connsiteY1" fmla="*/ 12983 h 18816"/>
                            <a:gd name="connsiteX2" fmla="*/ 14865 w 18816"/>
                            <a:gd name="connsiteY2" fmla="*/ 30671 h 18816"/>
                            <a:gd name="connsiteX3" fmla="*/ 0 w 18816"/>
                            <a:gd name="connsiteY3" fmla="*/ 3537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15430" y="0"/>
                              </a:moveTo>
                              <a:lnTo>
                                <a:pt x="22580" y="12983"/>
                              </a:lnTo>
                              <a:lnTo>
                                <a:pt x="14865" y="30671"/>
                              </a:lnTo>
                              <a:lnTo>
                                <a:pt x="0" y="3537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0" name="手繪多邊形: 圖案 159">
                          <a:extLst>
                            <a:ext uri="{FF2B5EF4-FFF2-40B4-BE49-F238E27FC236}">
                              <a16:creationId xmlns:a16="http://schemas.microsoft.com/office/drawing/2014/main" id="{D1CB9D53-AE69-472E-B2A6-20C0E2A8FA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3683" y="4503979"/>
                          <a:ext cx="18817" cy="18817"/>
                        </a:xfrm>
                        <a:custGeom>
                          <a:avLst/>
                          <a:gdLst>
                            <a:gd name="connsiteX0" fmla="*/ 8656 w 0"/>
                            <a:gd name="connsiteY0" fmla="*/ 0 h 0"/>
                            <a:gd name="connsiteX1" fmla="*/ 0 w 0"/>
                            <a:gd name="connsiteY1" fmla="*/ 1693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8656" y="0"/>
                              </a:moveTo>
                              <a:lnTo>
                                <a:pt x="0" y="1693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1" name="手繪多邊形: 圖案 160">
                          <a:extLst>
                            <a:ext uri="{FF2B5EF4-FFF2-40B4-BE49-F238E27FC236}">
                              <a16:creationId xmlns:a16="http://schemas.microsoft.com/office/drawing/2014/main" id="{965416DD-3B56-4E66-B522-FBC2777854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7635" y="4414412"/>
                          <a:ext cx="18817" cy="56450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56449"/>
                            <a:gd name="connsiteX1" fmla="*/ 6398 w 18816"/>
                            <a:gd name="connsiteY1" fmla="*/ 3575 h 56449"/>
                            <a:gd name="connsiteX2" fmla="*/ 26155 w 18816"/>
                            <a:gd name="connsiteY2" fmla="*/ 22204 h 56449"/>
                            <a:gd name="connsiteX3" fmla="*/ 36316 w 18816"/>
                            <a:gd name="connsiteY3" fmla="*/ 41961 h 56449"/>
                            <a:gd name="connsiteX4" fmla="*/ 36316 w 18816"/>
                            <a:gd name="connsiteY4" fmla="*/ 62095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56449">
                              <a:moveTo>
                                <a:pt x="0" y="0"/>
                              </a:moveTo>
                              <a:lnTo>
                                <a:pt x="6398" y="3575"/>
                              </a:lnTo>
                              <a:lnTo>
                                <a:pt x="26155" y="22204"/>
                              </a:lnTo>
                              <a:lnTo>
                                <a:pt x="36316" y="41961"/>
                              </a:lnTo>
                              <a:lnTo>
                                <a:pt x="36316" y="6209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2" name="手繪多邊形: 圖案 161">
                          <a:extLst>
                            <a:ext uri="{FF2B5EF4-FFF2-40B4-BE49-F238E27FC236}">
                              <a16:creationId xmlns:a16="http://schemas.microsoft.com/office/drawing/2014/main" id="{427CF8D2-CB62-4905-A38D-777DD6F31A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83092" y="4446588"/>
                          <a:ext cx="18817" cy="18817"/>
                        </a:xfrm>
                        <a:custGeom>
                          <a:avLst/>
                          <a:gdLst>
                            <a:gd name="connsiteX0" fmla="*/ 28413 w 18816"/>
                            <a:gd name="connsiteY0" fmla="*/ 34999 h 18816"/>
                            <a:gd name="connsiteX1" fmla="*/ 20134 w 18816"/>
                            <a:gd name="connsiteY1" fmla="*/ 19005 h 18816"/>
                            <a:gd name="connsiteX2" fmla="*/ 0 w 1881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28413" y="34999"/>
                              </a:moveTo>
                              <a:lnTo>
                                <a:pt x="20134" y="1900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3" name="手繪多邊形: 圖案 162">
                          <a:extLst>
                            <a:ext uri="{FF2B5EF4-FFF2-40B4-BE49-F238E27FC236}">
                              <a16:creationId xmlns:a16="http://schemas.microsoft.com/office/drawing/2014/main" id="{6A214DB9-82EE-482C-93E7-BC0F38C3A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4919" y="4615372"/>
                          <a:ext cx="18817" cy="18817"/>
                        </a:xfrm>
                        <a:custGeom>
                          <a:avLst/>
                          <a:gdLst>
                            <a:gd name="connsiteX0" fmla="*/ 8656 w 0"/>
                            <a:gd name="connsiteY0" fmla="*/ 9032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8656" y="9032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4" name="手繪多邊形: 圖案 163">
                          <a:extLst>
                            <a:ext uri="{FF2B5EF4-FFF2-40B4-BE49-F238E27FC236}">
                              <a16:creationId xmlns:a16="http://schemas.microsoft.com/office/drawing/2014/main" id="{F313DEDF-EE86-4F2A-A570-144CFC9F67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1505" y="4603894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0 h 0"/>
                            <a:gd name="connsiteX1" fmla="*/ 0 w 0"/>
                            <a:gd name="connsiteY1" fmla="*/ 5457 h 0"/>
                            <a:gd name="connsiteX2" fmla="*/ 7338 w 0"/>
                            <a:gd name="connsiteY2" fmla="*/ 1298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0"/>
                              </a:moveTo>
                              <a:lnTo>
                                <a:pt x="0" y="5457"/>
                              </a:lnTo>
                              <a:lnTo>
                                <a:pt x="7338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5" name="手繪多邊形: 圖案 164">
                          <a:extLst>
                            <a:ext uri="{FF2B5EF4-FFF2-40B4-BE49-F238E27FC236}">
                              <a16:creationId xmlns:a16="http://schemas.microsoft.com/office/drawing/2014/main" id="{BBABD798-0E31-486B-B7E7-61F5220942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6" name="手繪多邊形: 圖案 165">
                          <a:extLst>
                            <a:ext uri="{FF2B5EF4-FFF2-40B4-BE49-F238E27FC236}">
                              <a16:creationId xmlns:a16="http://schemas.microsoft.com/office/drawing/2014/main" id="{132EFCFF-09A2-43A7-96F3-737E8FB060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7" name="手繪多邊形: 圖案 166">
                          <a:extLst>
                            <a:ext uri="{FF2B5EF4-FFF2-40B4-BE49-F238E27FC236}">
                              <a16:creationId xmlns:a16="http://schemas.microsoft.com/office/drawing/2014/main" id="{1C7004CE-668C-4FB6-8BAD-01B01619AA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3574" y="4624593"/>
                          <a:ext cx="18817" cy="18817"/>
                        </a:xfrm>
                        <a:custGeom>
                          <a:avLst/>
                          <a:gdLst>
                            <a:gd name="connsiteX0" fmla="*/ 1505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505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8" name="手繪多邊形: 圖案 167">
                          <a:extLst>
                            <a:ext uri="{FF2B5EF4-FFF2-40B4-BE49-F238E27FC236}">
                              <a16:creationId xmlns:a16="http://schemas.microsoft.com/office/drawing/2014/main" id="{1EF9504B-4227-4FFE-9978-9BA68BFA62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8278" y="461781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6962 h 0"/>
                            <a:gd name="connsiteX1" fmla="*/ 4704 w 0"/>
                            <a:gd name="connsiteY1" fmla="*/ 3575 h 0"/>
                            <a:gd name="connsiteX2" fmla="*/ 1882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6962"/>
                              </a:moveTo>
                              <a:lnTo>
                                <a:pt x="4704" y="3575"/>
                              </a:lnTo>
                              <a:lnTo>
                                <a:pt x="188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69" name="手繪多邊形: 圖案 168">
                          <a:extLst>
                            <a:ext uri="{FF2B5EF4-FFF2-40B4-BE49-F238E27FC236}">
                              <a16:creationId xmlns:a16="http://schemas.microsoft.com/office/drawing/2014/main" id="{3BF7F35B-5D17-46A8-811A-FB6B60E44A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8655" y="4616878"/>
                          <a:ext cx="18817" cy="18817"/>
                        </a:xfrm>
                        <a:custGeom>
                          <a:avLst/>
                          <a:gdLst>
                            <a:gd name="connsiteX0" fmla="*/ 1505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505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0" name="手繪多邊形: 圖案 169">
                          <a:extLst>
                            <a:ext uri="{FF2B5EF4-FFF2-40B4-BE49-F238E27FC236}">
                              <a16:creationId xmlns:a16="http://schemas.microsoft.com/office/drawing/2014/main" id="{D0604926-0130-4D66-9152-CD2AC6BFB2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9219" y="4599755"/>
                          <a:ext cx="37633" cy="18817"/>
                        </a:xfrm>
                        <a:custGeom>
                          <a:avLst/>
                          <a:gdLst>
                            <a:gd name="connsiteX0" fmla="*/ 5457 w 37633"/>
                            <a:gd name="connsiteY0" fmla="*/ 15430 h 0"/>
                            <a:gd name="connsiteX1" fmla="*/ 0 w 37633"/>
                            <a:gd name="connsiteY1" fmla="*/ 8279 h 0"/>
                            <a:gd name="connsiteX2" fmla="*/ 8656 w 37633"/>
                            <a:gd name="connsiteY2" fmla="*/ 1882 h 0"/>
                            <a:gd name="connsiteX3" fmla="*/ 26531 w 37633"/>
                            <a:gd name="connsiteY3" fmla="*/ 0 h 0"/>
                            <a:gd name="connsiteX4" fmla="*/ 43090 w 37633"/>
                            <a:gd name="connsiteY4" fmla="*/ 3575 h 0"/>
                            <a:gd name="connsiteX5" fmla="*/ 48547 w 37633"/>
                            <a:gd name="connsiteY5" fmla="*/ 1072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5457" y="15430"/>
                              </a:moveTo>
                              <a:lnTo>
                                <a:pt x="0" y="8279"/>
                              </a:lnTo>
                              <a:lnTo>
                                <a:pt x="8656" y="1882"/>
                              </a:lnTo>
                              <a:lnTo>
                                <a:pt x="26531" y="0"/>
                              </a:lnTo>
                              <a:lnTo>
                                <a:pt x="43090" y="3575"/>
                              </a:lnTo>
                              <a:lnTo>
                                <a:pt x="48547" y="107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1" name="手繪多邊形: 圖案 170">
                          <a:extLst>
                            <a:ext uri="{FF2B5EF4-FFF2-40B4-BE49-F238E27FC236}">
                              <a16:creationId xmlns:a16="http://schemas.microsoft.com/office/drawing/2014/main" id="{E35A160C-F5CD-46FF-B3A2-B98A9E1247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4300" y="4606529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6398 h 0"/>
                            <a:gd name="connsiteX1" fmla="*/ 6962 w 37633"/>
                            <a:gd name="connsiteY1" fmla="*/ 1317 h 0"/>
                            <a:gd name="connsiteX2" fmla="*/ 21074 w 37633"/>
                            <a:gd name="connsiteY2" fmla="*/ 0 h 0"/>
                            <a:gd name="connsiteX3" fmla="*/ 34058 w 37633"/>
                            <a:gd name="connsiteY3" fmla="*/ 2823 h 0"/>
                            <a:gd name="connsiteX4" fmla="*/ 38009 w 37633"/>
                            <a:gd name="connsiteY4" fmla="*/ 809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6398"/>
                              </a:moveTo>
                              <a:lnTo>
                                <a:pt x="6962" y="1317"/>
                              </a:lnTo>
                              <a:lnTo>
                                <a:pt x="21074" y="0"/>
                              </a:lnTo>
                              <a:lnTo>
                                <a:pt x="34058" y="2823"/>
                              </a:lnTo>
                              <a:lnTo>
                                <a:pt x="38009" y="809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2" name="手繪多邊形: 圖案 171">
                          <a:extLst>
                            <a:ext uri="{FF2B5EF4-FFF2-40B4-BE49-F238E27FC236}">
                              <a16:creationId xmlns:a16="http://schemas.microsoft.com/office/drawing/2014/main" id="{DC8E6358-2D6B-4B68-8EAA-C2F41415AA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50662" y="4357022"/>
                          <a:ext cx="75266" cy="18817"/>
                        </a:xfrm>
                        <a:custGeom>
                          <a:avLst/>
                          <a:gdLst>
                            <a:gd name="connsiteX0" fmla="*/ 90131 w 75266"/>
                            <a:gd name="connsiteY0" fmla="*/ 0 h 18816"/>
                            <a:gd name="connsiteX1" fmla="*/ 0 w 75266"/>
                            <a:gd name="connsiteY1" fmla="*/ 27660 h 18816"/>
                            <a:gd name="connsiteX2" fmla="*/ 18064 w 75266"/>
                            <a:gd name="connsiteY2" fmla="*/ 3631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90131" y="0"/>
                              </a:moveTo>
                              <a:lnTo>
                                <a:pt x="0" y="27660"/>
                              </a:lnTo>
                              <a:lnTo>
                                <a:pt x="18064" y="363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3" name="手繪多邊形: 圖案 172">
                          <a:extLst>
                            <a:ext uri="{FF2B5EF4-FFF2-40B4-BE49-F238E27FC236}">
                              <a16:creationId xmlns:a16="http://schemas.microsoft.com/office/drawing/2014/main" id="{0625BCE5-7E3B-46CC-A0B0-9657D1A8FF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4557" y="4363231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0 h 0"/>
                            <a:gd name="connsiteX1" fmla="*/ 0 w 0"/>
                            <a:gd name="connsiteY1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0"/>
                              </a:moveTo>
                              <a:lnTo>
                                <a:pt x="0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4" name="手繪多邊形: 圖案 173">
                          <a:extLst>
                            <a:ext uri="{FF2B5EF4-FFF2-40B4-BE49-F238E27FC236}">
                              <a16:creationId xmlns:a16="http://schemas.microsoft.com/office/drawing/2014/main" id="{78E4A305-03DF-462F-B717-32F5BE862B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8538" y="4393338"/>
                          <a:ext cx="18817" cy="18817"/>
                        </a:xfrm>
                        <a:custGeom>
                          <a:avLst/>
                          <a:gdLst>
                            <a:gd name="connsiteX0" fmla="*/ 3387 w 0"/>
                            <a:gd name="connsiteY0" fmla="*/ 753 h 0"/>
                            <a:gd name="connsiteX1" fmla="*/ 0 w 0"/>
                            <a:gd name="connsiteY1" fmla="*/ 0 h 0"/>
                            <a:gd name="connsiteX2" fmla="*/ 1317 w 0"/>
                            <a:gd name="connsiteY2" fmla="*/ 178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387" y="753"/>
                              </a:moveTo>
                              <a:lnTo>
                                <a:pt x="0" y="0"/>
                              </a:lnTo>
                              <a:lnTo>
                                <a:pt x="1317" y="178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5" name="手繪多邊形: 圖案 174">
                          <a:extLst>
                            <a:ext uri="{FF2B5EF4-FFF2-40B4-BE49-F238E27FC236}">
                              <a16:creationId xmlns:a16="http://schemas.microsoft.com/office/drawing/2014/main" id="{1ADF6012-CB11-4979-B969-18F1167BC7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2517" y="4364736"/>
                          <a:ext cx="75266" cy="18817"/>
                        </a:xfrm>
                        <a:custGeom>
                          <a:avLst/>
                          <a:gdLst>
                            <a:gd name="connsiteX0" fmla="*/ 82040 w 75266"/>
                            <a:gd name="connsiteY0" fmla="*/ 0 h 18816"/>
                            <a:gd name="connsiteX1" fmla="*/ 0 w 75266"/>
                            <a:gd name="connsiteY1" fmla="*/ 2502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2040" y="0"/>
                              </a:moveTo>
                              <a:lnTo>
                                <a:pt x="0" y="2502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6" name="手繪多邊形: 圖案 175">
                          <a:extLst>
                            <a:ext uri="{FF2B5EF4-FFF2-40B4-BE49-F238E27FC236}">
                              <a16:creationId xmlns:a16="http://schemas.microsoft.com/office/drawing/2014/main" id="{793E3511-05AA-4469-B1FE-D0560A95C9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559" y="4381859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21451 h 18816"/>
                            <a:gd name="connsiteX1" fmla="*/ 69621 w 56449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0" y="21451"/>
                              </a:moveTo>
                              <a:lnTo>
                                <a:pt x="6962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7" name="手繪多邊形: 圖案 176">
                          <a:extLst>
                            <a:ext uri="{FF2B5EF4-FFF2-40B4-BE49-F238E27FC236}">
                              <a16:creationId xmlns:a16="http://schemas.microsoft.com/office/drawing/2014/main" id="{B68F7AE6-5758-4C13-86A0-D5830DB1B1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8" name="手繪多邊形: 圖案 177">
                          <a:extLst>
                            <a:ext uri="{FF2B5EF4-FFF2-40B4-BE49-F238E27FC236}">
                              <a16:creationId xmlns:a16="http://schemas.microsoft.com/office/drawing/2014/main" id="{6B5D5964-06CE-47BD-9168-0420B99D9B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79" name="手繪多邊形: 圖案 178">
                          <a:extLst>
                            <a:ext uri="{FF2B5EF4-FFF2-40B4-BE49-F238E27FC236}">
                              <a16:creationId xmlns:a16="http://schemas.microsoft.com/office/drawing/2014/main" id="{C05626C2-1023-43A4-9F08-CC1BC4E0BD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4559" y="4389574"/>
                          <a:ext cx="56450" cy="18817"/>
                        </a:xfrm>
                        <a:custGeom>
                          <a:avLst/>
                          <a:gdLst>
                            <a:gd name="connsiteX0" fmla="*/ 73384 w 56449"/>
                            <a:gd name="connsiteY0" fmla="*/ 0 h 18816"/>
                            <a:gd name="connsiteX1" fmla="*/ 0 w 56449"/>
                            <a:gd name="connsiteY1" fmla="*/ 2258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73384" y="0"/>
                              </a:moveTo>
                              <a:lnTo>
                                <a:pt x="0" y="2258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0" name="手繪多邊形: 圖案 179">
                          <a:extLst>
                            <a:ext uri="{FF2B5EF4-FFF2-40B4-BE49-F238E27FC236}">
                              <a16:creationId xmlns:a16="http://schemas.microsoft.com/office/drawing/2014/main" id="{70934241-11FC-41FD-9808-587BB2FE3E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4181" y="4380354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0 h 0"/>
                            <a:gd name="connsiteX1" fmla="*/ 0 w 0"/>
                            <a:gd name="connsiteY1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0"/>
                              </a:moveTo>
                              <a:lnTo>
                                <a:pt x="0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1" name="手繪多邊形: 圖案 180">
                          <a:extLst>
                            <a:ext uri="{FF2B5EF4-FFF2-40B4-BE49-F238E27FC236}">
                              <a16:creationId xmlns:a16="http://schemas.microsoft.com/office/drawing/2014/main" id="{33E38856-2631-4D85-9103-9CFD3992F4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7944" y="438957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575 w 0"/>
                            <a:gd name="connsiteY1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575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2" name="手繪多邊形: 圖案 181">
                          <a:extLst>
                            <a:ext uri="{FF2B5EF4-FFF2-40B4-BE49-F238E27FC236}">
                              <a16:creationId xmlns:a16="http://schemas.microsoft.com/office/drawing/2014/main" id="{DF912698-635E-47BF-93C1-C5125D9744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3" name="手繪多邊形: 圖案 182">
                          <a:extLst>
                            <a:ext uri="{FF2B5EF4-FFF2-40B4-BE49-F238E27FC236}">
                              <a16:creationId xmlns:a16="http://schemas.microsoft.com/office/drawing/2014/main" id="{77275454-1072-4220-82AA-FBC546E05D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1541" y="4537284"/>
                          <a:ext cx="37633" cy="37633"/>
                        </a:xfrm>
                        <a:custGeom>
                          <a:avLst/>
                          <a:gdLst>
                            <a:gd name="connsiteX0" fmla="*/ 19946 w 37633"/>
                            <a:gd name="connsiteY0" fmla="*/ 0 h 37633"/>
                            <a:gd name="connsiteX1" fmla="*/ 33305 w 37633"/>
                            <a:gd name="connsiteY1" fmla="*/ 2446 h 37633"/>
                            <a:gd name="connsiteX2" fmla="*/ 38574 w 37633"/>
                            <a:gd name="connsiteY2" fmla="*/ 17123 h 37633"/>
                            <a:gd name="connsiteX3" fmla="*/ 32553 w 37633"/>
                            <a:gd name="connsiteY3" fmla="*/ 35375 h 37633"/>
                            <a:gd name="connsiteX4" fmla="*/ 18817 w 37633"/>
                            <a:gd name="connsiteY4" fmla="*/ 46477 h 37633"/>
                            <a:gd name="connsiteX5" fmla="*/ 5269 w 37633"/>
                            <a:gd name="connsiteY5" fmla="*/ 44031 h 37633"/>
                            <a:gd name="connsiteX6" fmla="*/ 0 w 37633"/>
                            <a:gd name="connsiteY6" fmla="*/ 29354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19946" y="0"/>
                              </a:moveTo>
                              <a:lnTo>
                                <a:pt x="33305" y="2446"/>
                              </a:lnTo>
                              <a:lnTo>
                                <a:pt x="38574" y="17123"/>
                              </a:lnTo>
                              <a:lnTo>
                                <a:pt x="32553" y="35375"/>
                              </a:lnTo>
                              <a:lnTo>
                                <a:pt x="18817" y="46477"/>
                              </a:lnTo>
                              <a:lnTo>
                                <a:pt x="5269" y="44031"/>
                              </a:lnTo>
                              <a:lnTo>
                                <a:pt x="0" y="2935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4" name="手繪多邊形: 圖案 183">
                          <a:extLst>
                            <a:ext uri="{FF2B5EF4-FFF2-40B4-BE49-F238E27FC236}">
                              <a16:creationId xmlns:a16="http://schemas.microsoft.com/office/drawing/2014/main" id="{37166978-1181-4A2E-98F1-DAD268A753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9256" y="4541235"/>
                          <a:ext cx="18817" cy="18817"/>
                        </a:xfrm>
                        <a:custGeom>
                          <a:avLst/>
                          <a:gdLst>
                            <a:gd name="connsiteX0" fmla="*/ 15053 w 18816"/>
                            <a:gd name="connsiteY0" fmla="*/ 0 h 18816"/>
                            <a:gd name="connsiteX1" fmla="*/ 22015 w 18816"/>
                            <a:gd name="connsiteY1" fmla="*/ 12983 h 18816"/>
                            <a:gd name="connsiteX2" fmla="*/ 14489 w 18816"/>
                            <a:gd name="connsiteY2" fmla="*/ 30483 h 18816"/>
                            <a:gd name="connsiteX3" fmla="*/ 0 w 18816"/>
                            <a:gd name="connsiteY3" fmla="*/ 3499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15053" y="0"/>
                              </a:moveTo>
                              <a:lnTo>
                                <a:pt x="22015" y="12983"/>
                              </a:lnTo>
                              <a:lnTo>
                                <a:pt x="14489" y="30483"/>
                              </a:lnTo>
                              <a:lnTo>
                                <a:pt x="0" y="349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5" name="手繪多邊形: 圖案 184">
                          <a:extLst>
                            <a:ext uri="{FF2B5EF4-FFF2-40B4-BE49-F238E27FC236}">
                              <a16:creationId xmlns:a16="http://schemas.microsoft.com/office/drawing/2014/main" id="{D2EF189A-754F-41BD-B9AF-154E71FA59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6" name="手繪多邊形: 圖案 185">
                          <a:extLst>
                            <a:ext uri="{FF2B5EF4-FFF2-40B4-BE49-F238E27FC236}">
                              <a16:creationId xmlns:a16="http://schemas.microsoft.com/office/drawing/2014/main" id="{1F18A859-E491-4267-90E4-E256C9D947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7" name="手繪多邊形: 圖案 186">
                          <a:extLst>
                            <a:ext uri="{FF2B5EF4-FFF2-40B4-BE49-F238E27FC236}">
                              <a16:creationId xmlns:a16="http://schemas.microsoft.com/office/drawing/2014/main" id="{3C793ECE-8D44-422E-97E1-D05A4A7B15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8" name="手繪多邊形: 圖案 187">
                          <a:extLst>
                            <a:ext uri="{FF2B5EF4-FFF2-40B4-BE49-F238E27FC236}">
                              <a16:creationId xmlns:a16="http://schemas.microsoft.com/office/drawing/2014/main" id="{ED033312-9650-4FB1-AA27-68AE4340AD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89" name="手繪多邊形: 圖案 188">
                          <a:extLst>
                            <a:ext uri="{FF2B5EF4-FFF2-40B4-BE49-F238E27FC236}">
                              <a16:creationId xmlns:a16="http://schemas.microsoft.com/office/drawing/2014/main" id="{7C38243C-BD31-4B73-8548-D5720107B5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71672" y="4513011"/>
                          <a:ext cx="75266" cy="18817"/>
                        </a:xfrm>
                        <a:custGeom>
                          <a:avLst/>
                          <a:gdLst>
                            <a:gd name="connsiteX0" fmla="*/ 85803 w 75266"/>
                            <a:gd name="connsiteY0" fmla="*/ 0 h 18816"/>
                            <a:gd name="connsiteX1" fmla="*/ 0 w 75266"/>
                            <a:gd name="connsiteY1" fmla="*/ 2690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5803" y="0"/>
                              </a:moveTo>
                              <a:lnTo>
                                <a:pt x="0" y="269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0" name="手繪多邊形: 圖案 189">
                          <a:extLst>
                            <a:ext uri="{FF2B5EF4-FFF2-40B4-BE49-F238E27FC236}">
                              <a16:creationId xmlns:a16="http://schemas.microsoft.com/office/drawing/2014/main" id="{ECFB257D-DBC8-4875-AAE2-04BC5521C5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4898" y="4529757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1" name="手繪多邊形: 圖案 190">
                          <a:extLst>
                            <a:ext uri="{FF2B5EF4-FFF2-40B4-BE49-F238E27FC236}">
                              <a16:creationId xmlns:a16="http://schemas.microsoft.com/office/drawing/2014/main" id="{BA259835-547A-432E-8CC7-43E06FC6A4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4710" y="449231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6586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6586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2" name="手繪多邊形: 圖案 191">
                          <a:extLst>
                            <a:ext uri="{FF2B5EF4-FFF2-40B4-BE49-F238E27FC236}">
                              <a16:creationId xmlns:a16="http://schemas.microsoft.com/office/drawing/2014/main" id="{6CED16BA-F8BE-47A2-AD22-56736B05A1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3" name="手繪多邊形: 圖案 192">
                          <a:extLst>
                            <a:ext uri="{FF2B5EF4-FFF2-40B4-BE49-F238E27FC236}">
                              <a16:creationId xmlns:a16="http://schemas.microsoft.com/office/drawing/2014/main" id="{8D63FDDE-E510-4467-8DB2-14BBE83B46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1563" y="474520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575 h 0"/>
                            <a:gd name="connsiteX1" fmla="*/ 414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575"/>
                              </a:moveTo>
                              <a:lnTo>
                                <a:pt x="414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4" name="手繪多邊形: 圖案 193">
                          <a:extLst>
                            <a:ext uri="{FF2B5EF4-FFF2-40B4-BE49-F238E27FC236}">
                              <a16:creationId xmlns:a16="http://schemas.microsoft.com/office/drawing/2014/main" id="{92DDC482-99E8-4995-B120-BBA41AC4F8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00650" y="473278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833 h 0"/>
                            <a:gd name="connsiteX1" fmla="*/ 18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833"/>
                              </a:moveTo>
                              <a:lnTo>
                                <a:pt x="18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5" name="手繪多邊形: 圖案 194">
                          <a:extLst>
                            <a:ext uri="{FF2B5EF4-FFF2-40B4-BE49-F238E27FC236}">
                              <a16:creationId xmlns:a16="http://schemas.microsoft.com/office/drawing/2014/main" id="{DE840216-6CA5-4A31-AAA4-852D9AF0F8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5703" y="4727895"/>
                          <a:ext cx="18817" cy="18817"/>
                        </a:xfrm>
                        <a:custGeom>
                          <a:avLst/>
                          <a:gdLst>
                            <a:gd name="connsiteX0" fmla="*/ 376 w 0"/>
                            <a:gd name="connsiteY0" fmla="*/ 0 h 0"/>
                            <a:gd name="connsiteX1" fmla="*/ 0 w 0"/>
                            <a:gd name="connsiteY1" fmla="*/ 173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76" y="0"/>
                              </a:moveTo>
                              <a:lnTo>
                                <a:pt x="0" y="173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6" name="手繪多邊形: 圖案 195">
                          <a:extLst>
                            <a:ext uri="{FF2B5EF4-FFF2-40B4-BE49-F238E27FC236}">
                              <a16:creationId xmlns:a16="http://schemas.microsoft.com/office/drawing/2014/main" id="{615F5E91-BF70-41B8-8E5B-D342D4D719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3712" y="450529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387 w 0"/>
                            <a:gd name="connsiteY1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387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97" name="手繪多邊形: 圖案 196">
                          <a:extLst>
                            <a:ext uri="{FF2B5EF4-FFF2-40B4-BE49-F238E27FC236}">
                              <a16:creationId xmlns:a16="http://schemas.microsoft.com/office/drawing/2014/main" id="{170DD494-3B44-454A-96E1-A2AC0A3122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7476" y="4511317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0 h 0"/>
                            <a:gd name="connsiteX1" fmla="*/ 0 w 0"/>
                            <a:gd name="connsiteY1" fmla="*/ 169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0"/>
                              </a:moveTo>
                              <a:lnTo>
                                <a:pt x="0" y="169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98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233709" cy="2443702"/>
                        <a:chOff x="3313982" y="2752725"/>
                        <a:chExt cx="2233709" cy="2443702"/>
                      </a:xfrm>
                      <a:noFill/>
                    </p:grpSpPr>
                    <p:sp>
                      <p:nvSpPr>
                        <p:cNvPr id="199" name="手繪多邊形: 圖案 198">
                          <a:extLst>
                            <a:ext uri="{FF2B5EF4-FFF2-40B4-BE49-F238E27FC236}">
                              <a16:creationId xmlns:a16="http://schemas.microsoft.com/office/drawing/2014/main" id="{B27FCB5B-F1F1-4D15-BDD4-FA8168ED30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6428" y="4576610"/>
                          <a:ext cx="37633" cy="206982"/>
                        </a:xfrm>
                        <a:custGeom>
                          <a:avLst/>
                          <a:gdLst>
                            <a:gd name="connsiteX0" fmla="*/ 37821 w 37633"/>
                            <a:gd name="connsiteY0" fmla="*/ 205665 h 206981"/>
                            <a:gd name="connsiteX1" fmla="*/ 31800 w 37633"/>
                            <a:gd name="connsiteY1" fmla="*/ 220906 h 206981"/>
                            <a:gd name="connsiteX2" fmla="*/ 6021 w 37633"/>
                            <a:gd name="connsiteY2" fmla="*/ 208299 h 206981"/>
                            <a:gd name="connsiteX3" fmla="*/ 2258 w 37633"/>
                            <a:gd name="connsiteY3" fmla="*/ 200772 h 206981"/>
                            <a:gd name="connsiteX4" fmla="*/ 0 w 37633"/>
                            <a:gd name="connsiteY4" fmla="*/ 19757 h 206981"/>
                            <a:gd name="connsiteX5" fmla="*/ 3575 w 37633"/>
                            <a:gd name="connsiteY5" fmla="*/ 11478 h 206981"/>
                            <a:gd name="connsiteX6" fmla="*/ 7150 w 37633"/>
                            <a:gd name="connsiteY6" fmla="*/ 9408 h 206981"/>
                            <a:gd name="connsiteX7" fmla="*/ 38950 w 37633"/>
                            <a:gd name="connsiteY7" fmla="*/ 0 h 2069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 h="206981">
                              <a:moveTo>
                                <a:pt x="37821" y="205665"/>
                              </a:moveTo>
                              <a:lnTo>
                                <a:pt x="31800" y="220906"/>
                              </a:lnTo>
                              <a:lnTo>
                                <a:pt x="6021" y="208299"/>
                              </a:lnTo>
                              <a:lnTo>
                                <a:pt x="2258" y="200772"/>
                              </a:lnTo>
                              <a:lnTo>
                                <a:pt x="0" y="19757"/>
                              </a:lnTo>
                              <a:lnTo>
                                <a:pt x="3575" y="11478"/>
                              </a:lnTo>
                              <a:lnTo>
                                <a:pt x="7150" y="9408"/>
                              </a:lnTo>
                              <a:lnTo>
                                <a:pt x="3895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0" name="手繪多邊形: 圖案 199">
                          <a:extLst>
                            <a:ext uri="{FF2B5EF4-FFF2-40B4-BE49-F238E27FC236}">
                              <a16:creationId xmlns:a16="http://schemas.microsoft.com/office/drawing/2014/main" id="{82C85C07-AB82-4A1C-86AF-E0922E6FBE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46535" y="477794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0349 w 0"/>
                            <a:gd name="connsiteY1" fmla="*/ 564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0349" y="564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1" name="手繪多邊形: 圖案 200">
                          <a:extLst>
                            <a:ext uri="{FF2B5EF4-FFF2-40B4-BE49-F238E27FC236}">
                              <a16:creationId xmlns:a16="http://schemas.microsoft.com/office/drawing/2014/main" id="{3466305E-F99A-430F-8F76-258576334A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626" y="4782275"/>
                          <a:ext cx="696211" cy="376330"/>
                        </a:xfrm>
                        <a:custGeom>
                          <a:avLst/>
                          <a:gdLst>
                            <a:gd name="connsiteX0" fmla="*/ 0 w 696211"/>
                            <a:gd name="connsiteY0" fmla="*/ 0 h 376330"/>
                            <a:gd name="connsiteX1" fmla="*/ 188 w 696211"/>
                            <a:gd name="connsiteY1" fmla="*/ 3199 h 376330"/>
                            <a:gd name="connsiteX2" fmla="*/ 2446 w 696211"/>
                            <a:gd name="connsiteY2" fmla="*/ 6962 h 376330"/>
                            <a:gd name="connsiteX3" fmla="*/ 694894 w 696211"/>
                            <a:gd name="connsiteY3" fmla="*/ 382164 h 376330"/>
                            <a:gd name="connsiteX4" fmla="*/ 703550 w 696211"/>
                            <a:gd name="connsiteY4" fmla="*/ 384233 h 376330"/>
                            <a:gd name="connsiteX5" fmla="*/ 705996 w 696211"/>
                            <a:gd name="connsiteY5" fmla="*/ 384421 h 37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696211" h="376330">
                              <a:moveTo>
                                <a:pt x="0" y="0"/>
                              </a:moveTo>
                              <a:lnTo>
                                <a:pt x="188" y="3199"/>
                              </a:lnTo>
                              <a:lnTo>
                                <a:pt x="2446" y="6962"/>
                              </a:lnTo>
                              <a:lnTo>
                                <a:pt x="694894" y="382164"/>
                              </a:lnTo>
                              <a:lnTo>
                                <a:pt x="703550" y="384233"/>
                              </a:lnTo>
                              <a:lnTo>
                                <a:pt x="705996" y="38442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2" name="手繪多邊形: 圖案 201">
                          <a:extLst>
                            <a:ext uri="{FF2B5EF4-FFF2-40B4-BE49-F238E27FC236}">
                              <a16:creationId xmlns:a16="http://schemas.microsoft.com/office/drawing/2014/main" id="{1E5ED6A6-5B73-41F5-9632-C3AA8C8CF0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7792" y="4359656"/>
                          <a:ext cx="206982" cy="75266"/>
                        </a:xfrm>
                        <a:custGeom>
                          <a:avLst/>
                          <a:gdLst>
                            <a:gd name="connsiteX0" fmla="*/ 0 w 206981"/>
                            <a:gd name="connsiteY0" fmla="*/ 93142 h 75266"/>
                            <a:gd name="connsiteX1" fmla="*/ 188 w 206981"/>
                            <a:gd name="connsiteY1" fmla="*/ 70750 h 75266"/>
                            <a:gd name="connsiteX2" fmla="*/ 941 w 206981"/>
                            <a:gd name="connsiteY2" fmla="*/ 64917 h 75266"/>
                            <a:gd name="connsiteX3" fmla="*/ 222599 w 206981"/>
                            <a:gd name="connsiteY3" fmla="*/ 0 h 75266"/>
                            <a:gd name="connsiteX4" fmla="*/ 207358 w 206981"/>
                            <a:gd name="connsiteY4" fmla="*/ 4516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6981" h="75266">
                              <a:moveTo>
                                <a:pt x="0" y="93142"/>
                              </a:moveTo>
                              <a:lnTo>
                                <a:pt x="188" y="70750"/>
                              </a:lnTo>
                              <a:lnTo>
                                <a:pt x="941" y="64917"/>
                              </a:lnTo>
                              <a:lnTo>
                                <a:pt x="222599" y="0"/>
                              </a:lnTo>
                              <a:lnTo>
                                <a:pt x="207358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3" name="手繪多邊形: 圖案 202">
                          <a:extLst>
                            <a:ext uri="{FF2B5EF4-FFF2-40B4-BE49-F238E27FC236}">
                              <a16:creationId xmlns:a16="http://schemas.microsoft.com/office/drawing/2014/main" id="{A3AE0341-3D33-41C0-A61E-C9922C351F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3967" y="4370193"/>
                          <a:ext cx="37633" cy="18817"/>
                        </a:xfrm>
                        <a:custGeom>
                          <a:avLst/>
                          <a:gdLst>
                            <a:gd name="connsiteX0" fmla="*/ 42714 w 37633"/>
                            <a:gd name="connsiteY0" fmla="*/ 0 h 0"/>
                            <a:gd name="connsiteX1" fmla="*/ 33493 w 37633"/>
                            <a:gd name="connsiteY1" fmla="*/ 6209 h 0"/>
                            <a:gd name="connsiteX2" fmla="*/ 15806 w 37633"/>
                            <a:gd name="connsiteY2" fmla="*/ 8091 h 0"/>
                            <a:gd name="connsiteX3" fmla="*/ 0 w 37633"/>
                            <a:gd name="connsiteY3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2714" y="0"/>
                              </a:moveTo>
                              <a:lnTo>
                                <a:pt x="33493" y="6209"/>
                              </a:lnTo>
                              <a:lnTo>
                                <a:pt x="15806" y="8091"/>
                              </a:lnTo>
                              <a:lnTo>
                                <a:pt x="0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4" name="手繪多邊形: 圖案 203">
                          <a:extLst>
                            <a:ext uri="{FF2B5EF4-FFF2-40B4-BE49-F238E27FC236}">
                              <a16:creationId xmlns:a16="http://schemas.microsoft.com/office/drawing/2014/main" id="{17E32B97-4DF6-432D-A095-AD4B01352B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4531" y="437263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05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05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5" name="手繪多邊形: 圖案 204">
                          <a:extLst>
                            <a:ext uri="{FF2B5EF4-FFF2-40B4-BE49-F238E27FC236}">
                              <a16:creationId xmlns:a16="http://schemas.microsoft.com/office/drawing/2014/main" id="{F84B4ACA-51C8-4747-8878-834B962838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0392" y="4341592"/>
                          <a:ext cx="56450" cy="18817"/>
                        </a:xfrm>
                        <a:custGeom>
                          <a:avLst/>
                          <a:gdLst>
                            <a:gd name="connsiteX0" fmla="*/ 46100 w 56449"/>
                            <a:gd name="connsiteY0" fmla="*/ 4516 h 0"/>
                            <a:gd name="connsiteX1" fmla="*/ 61342 w 56449"/>
                            <a:gd name="connsiteY1" fmla="*/ 0 h 0"/>
                            <a:gd name="connsiteX2" fmla="*/ 0 w 56449"/>
                            <a:gd name="connsiteY2" fmla="*/ 180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46100" y="4516"/>
                              </a:moveTo>
                              <a:lnTo>
                                <a:pt x="61342" y="0"/>
                              </a:lnTo>
                              <a:lnTo>
                                <a:pt x="0" y="180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6" name="手繪多邊形: 圖案 205">
                          <a:extLst>
                            <a:ext uri="{FF2B5EF4-FFF2-40B4-BE49-F238E27FC236}">
                              <a16:creationId xmlns:a16="http://schemas.microsoft.com/office/drawing/2014/main" id="{CAAB4A86-086A-4400-8988-6176690EF9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81761" y="4362478"/>
                          <a:ext cx="18817" cy="37633"/>
                        </a:xfrm>
                        <a:custGeom>
                          <a:avLst/>
                          <a:gdLst>
                            <a:gd name="connsiteX0" fmla="*/ 9220 w 0"/>
                            <a:gd name="connsiteY0" fmla="*/ 54944 h 37633"/>
                            <a:gd name="connsiteX1" fmla="*/ 9032 w 0"/>
                            <a:gd name="connsiteY1" fmla="*/ 12231 h 37633"/>
                            <a:gd name="connsiteX2" fmla="*/ 8467 w 0"/>
                            <a:gd name="connsiteY2" fmla="*/ 10161 h 37633"/>
                            <a:gd name="connsiteX3" fmla="*/ 7150 w 0"/>
                            <a:gd name="connsiteY3" fmla="*/ 8279 h 37633"/>
                            <a:gd name="connsiteX4" fmla="*/ 0 w 0"/>
                            <a:gd name="connsiteY4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9220" y="54944"/>
                              </a:moveTo>
                              <a:lnTo>
                                <a:pt x="9032" y="12231"/>
                              </a:lnTo>
                              <a:lnTo>
                                <a:pt x="8467" y="10161"/>
                              </a:lnTo>
                              <a:lnTo>
                                <a:pt x="7150" y="827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7" name="手繪多邊形: 圖案 206">
                          <a:extLst>
                            <a:ext uri="{FF2B5EF4-FFF2-40B4-BE49-F238E27FC236}">
                              <a16:creationId xmlns:a16="http://schemas.microsoft.com/office/drawing/2014/main" id="{37642C3A-1E7D-4E46-8665-A047CE3B06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91545" y="4328044"/>
                          <a:ext cx="37633" cy="18817"/>
                        </a:xfrm>
                        <a:custGeom>
                          <a:avLst/>
                          <a:gdLst>
                            <a:gd name="connsiteX0" fmla="*/ 30859 w 37633"/>
                            <a:gd name="connsiteY0" fmla="*/ 4516 h 0"/>
                            <a:gd name="connsiteX1" fmla="*/ 46100 w 37633"/>
                            <a:gd name="connsiteY1" fmla="*/ 0 h 0"/>
                            <a:gd name="connsiteX2" fmla="*/ 0 w 37633"/>
                            <a:gd name="connsiteY2" fmla="*/ 1354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30859" y="4516"/>
                              </a:moveTo>
                              <a:lnTo>
                                <a:pt x="46100" y="0"/>
                              </a:lnTo>
                              <a:lnTo>
                                <a:pt x="0" y="1354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8" name="手繪多邊形: 圖案 207">
                          <a:extLst>
                            <a:ext uri="{FF2B5EF4-FFF2-40B4-BE49-F238E27FC236}">
                              <a16:creationId xmlns:a16="http://schemas.microsoft.com/office/drawing/2014/main" id="{A39E0516-F7D5-4C41-9B35-16E1D8B8B1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37834" y="4310168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7876 h 0"/>
                            <a:gd name="connsiteX1" fmla="*/ 61342 w 56449"/>
                            <a:gd name="connsiteY1" fmla="*/ 0 h 0"/>
                            <a:gd name="connsiteX2" fmla="*/ 45912 w 56449"/>
                            <a:gd name="connsiteY2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7876"/>
                              </a:moveTo>
                              <a:lnTo>
                                <a:pt x="61342" y="0"/>
                              </a:lnTo>
                              <a:lnTo>
                                <a:pt x="45912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09" name="手繪多邊形: 圖案 208">
                          <a:extLst>
                            <a:ext uri="{FF2B5EF4-FFF2-40B4-BE49-F238E27FC236}">
                              <a16:creationId xmlns:a16="http://schemas.microsoft.com/office/drawing/2014/main" id="{CF302811-36B7-43AE-A8E1-60D675D562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99176" y="4296621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3548 h 0"/>
                            <a:gd name="connsiteX1" fmla="*/ 45912 w 37633"/>
                            <a:gd name="connsiteY1" fmla="*/ 0 h 0"/>
                            <a:gd name="connsiteX2" fmla="*/ 30671 w 37633"/>
                            <a:gd name="connsiteY2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3548"/>
                              </a:moveTo>
                              <a:lnTo>
                                <a:pt x="45912" y="0"/>
                              </a:lnTo>
                              <a:lnTo>
                                <a:pt x="30671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0" name="手繪多邊形: 圖案 209">
                          <a:extLst>
                            <a:ext uri="{FF2B5EF4-FFF2-40B4-BE49-F238E27FC236}">
                              <a16:creationId xmlns:a16="http://schemas.microsoft.com/office/drawing/2014/main" id="{7EEB9B50-1AC3-4859-A253-ADF00A95A1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29659" y="4353446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0 h 18816"/>
                            <a:gd name="connsiteX1" fmla="*/ 26531 w 37633"/>
                            <a:gd name="connsiteY1" fmla="*/ 13360 h 18816"/>
                            <a:gd name="connsiteX2" fmla="*/ 37821 w 37633"/>
                            <a:gd name="connsiteY2" fmla="*/ 22768 h 18816"/>
                            <a:gd name="connsiteX3" fmla="*/ 38574 w 37633"/>
                            <a:gd name="connsiteY3" fmla="*/ 24085 h 18816"/>
                            <a:gd name="connsiteX4" fmla="*/ 38762 w 37633"/>
                            <a:gd name="connsiteY4" fmla="*/ 2991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0"/>
                              </a:moveTo>
                              <a:lnTo>
                                <a:pt x="26531" y="13360"/>
                              </a:lnTo>
                              <a:lnTo>
                                <a:pt x="37821" y="22768"/>
                              </a:lnTo>
                              <a:lnTo>
                                <a:pt x="38574" y="24085"/>
                              </a:lnTo>
                              <a:lnTo>
                                <a:pt x="38762" y="2991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1" name="手繪多邊形: 圖案 210">
                          <a:extLst>
                            <a:ext uri="{FF2B5EF4-FFF2-40B4-BE49-F238E27FC236}">
                              <a16:creationId xmlns:a16="http://schemas.microsoft.com/office/drawing/2014/main" id="{9C0D9550-0B67-476B-A343-544FB5EA85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44900" y="4278745"/>
                          <a:ext cx="56450" cy="18817"/>
                        </a:xfrm>
                        <a:custGeom>
                          <a:avLst/>
                          <a:gdLst>
                            <a:gd name="connsiteX0" fmla="*/ 46100 w 56449"/>
                            <a:gd name="connsiteY0" fmla="*/ 4516 h 0"/>
                            <a:gd name="connsiteX1" fmla="*/ 61342 w 56449"/>
                            <a:gd name="connsiteY1" fmla="*/ 0 h 0"/>
                            <a:gd name="connsiteX2" fmla="*/ 0 w 56449"/>
                            <a:gd name="connsiteY2" fmla="*/ 180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46100" y="4516"/>
                              </a:moveTo>
                              <a:lnTo>
                                <a:pt x="61342" y="0"/>
                              </a:lnTo>
                              <a:lnTo>
                                <a:pt x="0" y="180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2" name="手繪多邊形: 圖案 211">
                          <a:extLst>
                            <a:ext uri="{FF2B5EF4-FFF2-40B4-BE49-F238E27FC236}">
                              <a16:creationId xmlns:a16="http://schemas.microsoft.com/office/drawing/2014/main" id="{2CDE0FC8-FDC8-45E7-8AD9-8E1D5222AD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7103" y="437565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3" name="手繪多邊形: 圖案 212">
                          <a:extLst>
                            <a:ext uri="{FF2B5EF4-FFF2-40B4-BE49-F238E27FC236}">
                              <a16:creationId xmlns:a16="http://schemas.microsoft.com/office/drawing/2014/main" id="{8F9F5B46-AE1C-4DA7-ABFE-1E588FC850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6430" y="4265197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3548 h 0"/>
                            <a:gd name="connsiteX1" fmla="*/ 45912 w 37633"/>
                            <a:gd name="connsiteY1" fmla="*/ 0 h 0"/>
                            <a:gd name="connsiteX2" fmla="*/ 30671 w 37633"/>
                            <a:gd name="connsiteY2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3548"/>
                              </a:moveTo>
                              <a:lnTo>
                                <a:pt x="45912" y="0"/>
                              </a:lnTo>
                              <a:lnTo>
                                <a:pt x="30671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4" name="手繪多邊形: 圖案 213">
                          <a:extLst>
                            <a:ext uri="{FF2B5EF4-FFF2-40B4-BE49-F238E27FC236}">
                              <a16:creationId xmlns:a16="http://schemas.microsoft.com/office/drawing/2014/main" id="{E984AC40-7309-41BE-A1E4-8501E58315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9520" y="5158794"/>
                          <a:ext cx="94083" cy="37633"/>
                        </a:xfrm>
                        <a:custGeom>
                          <a:avLst/>
                          <a:gdLst>
                            <a:gd name="connsiteX0" fmla="*/ 0 w 94082"/>
                            <a:gd name="connsiteY0" fmla="*/ 0 h 37633"/>
                            <a:gd name="connsiteX1" fmla="*/ 11102 w 94082"/>
                            <a:gd name="connsiteY1" fmla="*/ 5833 h 37633"/>
                            <a:gd name="connsiteX2" fmla="*/ 11102 w 94082"/>
                            <a:gd name="connsiteY2" fmla="*/ 23897 h 37633"/>
                            <a:gd name="connsiteX3" fmla="*/ 20134 w 94082"/>
                            <a:gd name="connsiteY3" fmla="*/ 30294 h 37633"/>
                            <a:gd name="connsiteX4" fmla="*/ 44219 w 94082"/>
                            <a:gd name="connsiteY4" fmla="*/ 43278 h 37633"/>
                            <a:gd name="connsiteX5" fmla="*/ 47794 w 94082"/>
                            <a:gd name="connsiteY5" fmla="*/ 44595 h 37633"/>
                            <a:gd name="connsiteX6" fmla="*/ 53251 w 94082"/>
                            <a:gd name="connsiteY6" fmla="*/ 43842 h 37633"/>
                            <a:gd name="connsiteX7" fmla="*/ 84486 w 94082"/>
                            <a:gd name="connsiteY7" fmla="*/ 33870 h 37633"/>
                            <a:gd name="connsiteX8" fmla="*/ 93706 w 94082"/>
                            <a:gd name="connsiteY8" fmla="*/ 28413 h 37633"/>
                            <a:gd name="connsiteX9" fmla="*/ 93706 w 94082"/>
                            <a:gd name="connsiteY9" fmla="*/ 10537 h 37633"/>
                            <a:gd name="connsiteX10" fmla="*/ 108195 w 94082"/>
                            <a:gd name="connsiteY10" fmla="*/ 5833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94082" h="37633">
                              <a:moveTo>
                                <a:pt x="0" y="0"/>
                              </a:moveTo>
                              <a:lnTo>
                                <a:pt x="11102" y="5833"/>
                              </a:lnTo>
                              <a:lnTo>
                                <a:pt x="11102" y="23897"/>
                              </a:lnTo>
                              <a:lnTo>
                                <a:pt x="20134" y="30294"/>
                              </a:lnTo>
                              <a:lnTo>
                                <a:pt x="44219" y="43278"/>
                              </a:lnTo>
                              <a:lnTo>
                                <a:pt x="47794" y="44595"/>
                              </a:lnTo>
                              <a:lnTo>
                                <a:pt x="53251" y="43842"/>
                              </a:lnTo>
                              <a:lnTo>
                                <a:pt x="84486" y="33870"/>
                              </a:lnTo>
                              <a:lnTo>
                                <a:pt x="93706" y="28413"/>
                              </a:lnTo>
                              <a:lnTo>
                                <a:pt x="93706" y="10537"/>
                              </a:lnTo>
                              <a:lnTo>
                                <a:pt x="108195" y="583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5" name="手繪多邊形: 圖案 214">
                          <a:extLst>
                            <a:ext uri="{FF2B5EF4-FFF2-40B4-BE49-F238E27FC236}">
                              <a16:creationId xmlns:a16="http://schemas.microsoft.com/office/drawing/2014/main" id="{1ED0340E-8A39-487E-9C34-F1ED473DFA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52342" y="4251837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3548 h 0"/>
                            <a:gd name="connsiteX1" fmla="*/ 46100 w 37633"/>
                            <a:gd name="connsiteY1" fmla="*/ 0 h 0"/>
                            <a:gd name="connsiteX2" fmla="*/ 30859 w 37633"/>
                            <a:gd name="connsiteY2" fmla="*/ 451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3548"/>
                              </a:moveTo>
                              <a:lnTo>
                                <a:pt x="46100" y="0"/>
                              </a:lnTo>
                              <a:lnTo>
                                <a:pt x="30859" y="45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6" name="手繪多邊形: 圖案 215">
                          <a:extLst>
                            <a:ext uri="{FF2B5EF4-FFF2-40B4-BE49-F238E27FC236}">
                              <a16:creationId xmlns:a16="http://schemas.microsoft.com/office/drawing/2014/main" id="{605A8EF5-B24D-402A-8123-AD73F79466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98255" y="4233773"/>
                          <a:ext cx="56450" cy="18817"/>
                        </a:xfrm>
                        <a:custGeom>
                          <a:avLst/>
                          <a:gdLst>
                            <a:gd name="connsiteX0" fmla="*/ 46100 w 56449"/>
                            <a:gd name="connsiteY0" fmla="*/ 4516 h 0"/>
                            <a:gd name="connsiteX1" fmla="*/ 61342 w 56449"/>
                            <a:gd name="connsiteY1" fmla="*/ 0 h 0"/>
                            <a:gd name="connsiteX2" fmla="*/ 0 w 56449"/>
                            <a:gd name="connsiteY2" fmla="*/ 180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46100" y="4516"/>
                              </a:moveTo>
                              <a:lnTo>
                                <a:pt x="61342" y="0"/>
                              </a:lnTo>
                              <a:lnTo>
                                <a:pt x="0" y="180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7" name="手繪多邊形: 圖案 216">
                          <a:extLst>
                            <a:ext uri="{FF2B5EF4-FFF2-40B4-BE49-F238E27FC236}">
                              <a16:creationId xmlns:a16="http://schemas.microsoft.com/office/drawing/2014/main" id="{CF516CA9-04B2-426B-A1B9-6E84FE1A50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43602" y="4735234"/>
                          <a:ext cx="1354789" cy="432780"/>
                        </a:xfrm>
                        <a:custGeom>
                          <a:avLst/>
                          <a:gdLst>
                            <a:gd name="connsiteX0" fmla="*/ 1361375 w 1354789"/>
                            <a:gd name="connsiteY0" fmla="*/ 0 h 432779"/>
                            <a:gd name="connsiteX1" fmla="*/ 1357236 w 1354789"/>
                            <a:gd name="connsiteY1" fmla="*/ 3387 h 432779"/>
                            <a:gd name="connsiteX2" fmla="*/ 14301 w 1354789"/>
                            <a:gd name="connsiteY2" fmla="*/ 435414 h 432779"/>
                            <a:gd name="connsiteX3" fmla="*/ 4704 w 1354789"/>
                            <a:gd name="connsiteY3" fmla="*/ 436543 h 432779"/>
                            <a:gd name="connsiteX4" fmla="*/ 0 w 1354789"/>
                            <a:gd name="connsiteY4" fmla="*/ 436355 h 4327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354789" h="432779">
                              <a:moveTo>
                                <a:pt x="1361375" y="0"/>
                              </a:moveTo>
                              <a:lnTo>
                                <a:pt x="1357236" y="3387"/>
                              </a:lnTo>
                              <a:lnTo>
                                <a:pt x="14301" y="435414"/>
                              </a:lnTo>
                              <a:lnTo>
                                <a:pt x="4704" y="436543"/>
                              </a:lnTo>
                              <a:lnTo>
                                <a:pt x="0" y="43635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8" name="手繪多邊形: 圖案 217">
                          <a:extLst>
                            <a:ext uri="{FF2B5EF4-FFF2-40B4-BE49-F238E27FC236}">
                              <a16:creationId xmlns:a16="http://schemas.microsoft.com/office/drawing/2014/main" id="{3307A96F-C6CA-4F76-9958-CE72CA505D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72425" y="4483657"/>
                          <a:ext cx="75266" cy="263431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11290 h 263431"/>
                            <a:gd name="connsiteX1" fmla="*/ 35940 w 75266"/>
                            <a:gd name="connsiteY1" fmla="*/ 0 h 263431"/>
                            <a:gd name="connsiteX2" fmla="*/ 84298 w 75266"/>
                            <a:gd name="connsiteY2" fmla="*/ 22015 h 263431"/>
                            <a:gd name="connsiteX3" fmla="*/ 86180 w 75266"/>
                            <a:gd name="connsiteY3" fmla="*/ 25026 h 263431"/>
                            <a:gd name="connsiteX4" fmla="*/ 87120 w 75266"/>
                            <a:gd name="connsiteY4" fmla="*/ 27472 h 263431"/>
                            <a:gd name="connsiteX5" fmla="*/ 79029 w 75266"/>
                            <a:gd name="connsiteY5" fmla="*/ 252141 h 263431"/>
                            <a:gd name="connsiteX6" fmla="*/ 38762 w 75266"/>
                            <a:gd name="connsiteY6" fmla="*/ 265125 h 263431"/>
                            <a:gd name="connsiteX7" fmla="*/ 34434 w 75266"/>
                            <a:gd name="connsiteY7" fmla="*/ 263243 h 263431"/>
                            <a:gd name="connsiteX8" fmla="*/ 32553 w 75266"/>
                            <a:gd name="connsiteY8" fmla="*/ 259104 h 263431"/>
                            <a:gd name="connsiteX9" fmla="*/ 32929 w 75266"/>
                            <a:gd name="connsiteY9" fmla="*/ 247625 h 2634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5266" h="263431">
                              <a:moveTo>
                                <a:pt x="0" y="11290"/>
                              </a:moveTo>
                              <a:lnTo>
                                <a:pt x="35940" y="0"/>
                              </a:lnTo>
                              <a:lnTo>
                                <a:pt x="84298" y="22015"/>
                              </a:lnTo>
                              <a:lnTo>
                                <a:pt x="86180" y="25026"/>
                              </a:lnTo>
                              <a:lnTo>
                                <a:pt x="87120" y="27472"/>
                              </a:lnTo>
                              <a:lnTo>
                                <a:pt x="79029" y="252141"/>
                              </a:lnTo>
                              <a:lnTo>
                                <a:pt x="38762" y="265125"/>
                              </a:lnTo>
                              <a:lnTo>
                                <a:pt x="34434" y="263243"/>
                              </a:lnTo>
                              <a:lnTo>
                                <a:pt x="32553" y="259104"/>
                              </a:lnTo>
                              <a:lnTo>
                                <a:pt x="32929" y="2476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19" name="手繪多邊形: 圖案 218">
                          <a:extLst>
                            <a:ext uri="{FF2B5EF4-FFF2-40B4-BE49-F238E27FC236}">
                              <a16:creationId xmlns:a16="http://schemas.microsoft.com/office/drawing/2014/main" id="{9562B976-06EF-4CD9-88C5-514B687F37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0" name="手繪多邊形: 圖案 219">
                          <a:extLst>
                            <a:ext uri="{FF2B5EF4-FFF2-40B4-BE49-F238E27FC236}">
                              <a16:creationId xmlns:a16="http://schemas.microsoft.com/office/drawing/2014/main" id="{DD5EBF74-7C69-49A6-B24B-D52D9D3388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9785" y="4207242"/>
                          <a:ext cx="75266" cy="18817"/>
                        </a:xfrm>
                        <a:custGeom>
                          <a:avLst/>
                          <a:gdLst>
                            <a:gd name="connsiteX0" fmla="*/ 89943 w 75266"/>
                            <a:gd name="connsiteY0" fmla="*/ 0 h 18816"/>
                            <a:gd name="connsiteX1" fmla="*/ 0 w 75266"/>
                            <a:gd name="connsiteY1" fmla="*/ 26531 h 18816"/>
                            <a:gd name="connsiteX2" fmla="*/ 89943 w 75266"/>
                            <a:gd name="connsiteY2" fmla="*/ 18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9943" y="0"/>
                              </a:moveTo>
                              <a:lnTo>
                                <a:pt x="0" y="26531"/>
                              </a:lnTo>
                              <a:lnTo>
                                <a:pt x="89943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1" name="手繪多邊形: 圖案 220">
                          <a:extLst>
                            <a:ext uri="{FF2B5EF4-FFF2-40B4-BE49-F238E27FC236}">
                              <a16:creationId xmlns:a16="http://schemas.microsoft.com/office/drawing/2014/main" id="{51E6EDD2-587F-41A7-BEE1-92070A4FDE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5026" y="4241112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4328 h 0"/>
                            <a:gd name="connsiteX1" fmla="*/ 15430 w 37633"/>
                            <a:gd name="connsiteY1" fmla="*/ 7715 h 0"/>
                            <a:gd name="connsiteX2" fmla="*/ 32741 w 37633"/>
                            <a:gd name="connsiteY2" fmla="*/ 5833 h 0"/>
                            <a:gd name="connsiteX3" fmla="*/ 41773 w 37633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4328"/>
                              </a:moveTo>
                              <a:lnTo>
                                <a:pt x="15430" y="7715"/>
                              </a:lnTo>
                              <a:lnTo>
                                <a:pt x="32741" y="5833"/>
                              </a:lnTo>
                              <a:lnTo>
                                <a:pt x="4177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2" name="手繪多邊形: 圖案 221">
                          <a:extLst>
                            <a:ext uri="{FF2B5EF4-FFF2-40B4-BE49-F238E27FC236}">
                              <a16:creationId xmlns:a16="http://schemas.microsoft.com/office/drawing/2014/main" id="{1D60AAE0-2347-4FC4-80C5-364BBF0F89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5026" y="424374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05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05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3" name="手繪多邊形: 圖案 222">
                          <a:extLst>
                            <a:ext uri="{FF2B5EF4-FFF2-40B4-BE49-F238E27FC236}">
                              <a16:creationId xmlns:a16="http://schemas.microsoft.com/office/drawing/2014/main" id="{3AED0E7F-DF5D-48D0-8AA7-4F32A5C5C9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1315" y="4233397"/>
                          <a:ext cx="18817" cy="37633"/>
                        </a:xfrm>
                        <a:custGeom>
                          <a:avLst/>
                          <a:gdLst>
                            <a:gd name="connsiteX0" fmla="*/ 9032 w 0"/>
                            <a:gd name="connsiteY0" fmla="*/ 55509 h 37633"/>
                            <a:gd name="connsiteX1" fmla="*/ 9220 w 0"/>
                            <a:gd name="connsiteY1" fmla="*/ 12043 h 37633"/>
                            <a:gd name="connsiteX2" fmla="*/ 8844 w 0"/>
                            <a:gd name="connsiteY2" fmla="*/ 9973 h 37633"/>
                            <a:gd name="connsiteX3" fmla="*/ 0 w 0"/>
                            <a:gd name="connsiteY3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9032" y="55509"/>
                              </a:moveTo>
                              <a:lnTo>
                                <a:pt x="9220" y="12043"/>
                              </a:lnTo>
                              <a:lnTo>
                                <a:pt x="8844" y="997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4" name="手繪多邊形: 圖案 223">
                          <a:extLst>
                            <a:ext uri="{FF2B5EF4-FFF2-40B4-BE49-F238E27FC236}">
                              <a16:creationId xmlns:a16="http://schemas.microsoft.com/office/drawing/2014/main" id="{D52CC6F0-6512-4FA6-A543-93E379958C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5" name="手繪多邊形: 圖案 224">
                          <a:extLst>
                            <a:ext uri="{FF2B5EF4-FFF2-40B4-BE49-F238E27FC236}">
                              <a16:creationId xmlns:a16="http://schemas.microsoft.com/office/drawing/2014/main" id="{1F330DC9-993E-4014-8232-CD411EE4FC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6" name="手繪多邊形: 圖案 225">
                          <a:extLst>
                            <a:ext uri="{FF2B5EF4-FFF2-40B4-BE49-F238E27FC236}">
                              <a16:creationId xmlns:a16="http://schemas.microsoft.com/office/drawing/2014/main" id="{795CBB31-27B6-4802-BB10-BA2E7BBCF4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71470" y="4854342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30483 h 18816"/>
                            <a:gd name="connsiteX1" fmla="*/ 6021 w 18816"/>
                            <a:gd name="connsiteY1" fmla="*/ 11666 h 18816"/>
                            <a:gd name="connsiteX2" fmla="*/ 20698 w 1881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0" y="30483"/>
                              </a:moveTo>
                              <a:lnTo>
                                <a:pt x="6021" y="11666"/>
                              </a:lnTo>
                              <a:lnTo>
                                <a:pt x="2069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7" name="手繪多邊形: 圖案 226">
                          <a:extLst>
                            <a:ext uri="{FF2B5EF4-FFF2-40B4-BE49-F238E27FC236}">
                              <a16:creationId xmlns:a16="http://schemas.microsoft.com/office/drawing/2014/main" id="{4038B935-A6EE-4D26-9F0A-6642C76BE2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72599" y="4881062"/>
                          <a:ext cx="18817" cy="18817"/>
                        </a:xfrm>
                        <a:custGeom>
                          <a:avLst/>
                          <a:gdLst>
                            <a:gd name="connsiteX0" fmla="*/ 7527 w 0"/>
                            <a:gd name="connsiteY0" fmla="*/ 1298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527" y="1298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8" name="手繪多邊形: 圖案 227">
                          <a:extLst>
                            <a:ext uri="{FF2B5EF4-FFF2-40B4-BE49-F238E27FC236}">
                              <a16:creationId xmlns:a16="http://schemas.microsoft.com/office/drawing/2014/main" id="{4C17B987-171C-45CE-9A63-CCCA4E1984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81631" y="4858294"/>
                          <a:ext cx="18817" cy="18817"/>
                        </a:xfrm>
                        <a:custGeom>
                          <a:avLst/>
                          <a:gdLst>
                            <a:gd name="connsiteX0" fmla="*/ 14112 w 0"/>
                            <a:gd name="connsiteY0" fmla="*/ 0 h 0"/>
                            <a:gd name="connsiteX1" fmla="*/ 0 w 0"/>
                            <a:gd name="connsiteY1" fmla="*/ 432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4112" y="0"/>
                              </a:moveTo>
                              <a:lnTo>
                                <a:pt x="0" y="43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29" name="手繪多邊形: 圖案 228">
                          <a:extLst>
                            <a:ext uri="{FF2B5EF4-FFF2-40B4-BE49-F238E27FC236}">
                              <a16:creationId xmlns:a16="http://schemas.microsoft.com/office/drawing/2014/main" id="{4BF1BC3B-E589-4B7A-9325-5A7C9D34AD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0393" y="4332748"/>
                          <a:ext cx="451596" cy="169349"/>
                        </a:xfrm>
                        <a:custGeom>
                          <a:avLst/>
                          <a:gdLst>
                            <a:gd name="connsiteX0" fmla="*/ 461946 w 451596"/>
                            <a:gd name="connsiteY0" fmla="*/ 171230 h 169348"/>
                            <a:gd name="connsiteX1" fmla="*/ 463075 w 451596"/>
                            <a:gd name="connsiteY1" fmla="*/ 90696 h 169348"/>
                            <a:gd name="connsiteX2" fmla="*/ 446704 w 451596"/>
                            <a:gd name="connsiteY2" fmla="*/ 64352 h 169348"/>
                            <a:gd name="connsiteX3" fmla="*/ 425818 w 451596"/>
                            <a:gd name="connsiteY3" fmla="*/ 46477 h 169348"/>
                            <a:gd name="connsiteX4" fmla="*/ 402109 w 451596"/>
                            <a:gd name="connsiteY4" fmla="*/ 32364 h 169348"/>
                            <a:gd name="connsiteX5" fmla="*/ 372003 w 451596"/>
                            <a:gd name="connsiteY5" fmla="*/ 20322 h 169348"/>
                            <a:gd name="connsiteX6" fmla="*/ 336439 w 451596"/>
                            <a:gd name="connsiteY6" fmla="*/ 10725 h 169348"/>
                            <a:gd name="connsiteX7" fmla="*/ 296925 w 451596"/>
                            <a:gd name="connsiteY7" fmla="*/ 3763 h 169348"/>
                            <a:gd name="connsiteX8" fmla="*/ 254964 w 451596"/>
                            <a:gd name="connsiteY8" fmla="*/ 564 h 169348"/>
                            <a:gd name="connsiteX9" fmla="*/ 212250 w 451596"/>
                            <a:gd name="connsiteY9" fmla="*/ 0 h 169348"/>
                            <a:gd name="connsiteX10" fmla="*/ 170289 w 451596"/>
                            <a:gd name="connsiteY10" fmla="*/ 2634 h 169348"/>
                            <a:gd name="connsiteX11" fmla="*/ 130775 w 451596"/>
                            <a:gd name="connsiteY11" fmla="*/ 8467 h 169348"/>
                            <a:gd name="connsiteX12" fmla="*/ 94835 w 451596"/>
                            <a:gd name="connsiteY12" fmla="*/ 17123 h 169348"/>
                            <a:gd name="connsiteX13" fmla="*/ 64164 w 451596"/>
                            <a:gd name="connsiteY13" fmla="*/ 28413 h 169348"/>
                            <a:gd name="connsiteX14" fmla="*/ 39891 w 451596"/>
                            <a:gd name="connsiteY14" fmla="*/ 41961 h 169348"/>
                            <a:gd name="connsiteX15" fmla="*/ 15806 w 451596"/>
                            <a:gd name="connsiteY15" fmla="*/ 61530 h 169348"/>
                            <a:gd name="connsiteX16" fmla="*/ 188 w 451596"/>
                            <a:gd name="connsiteY16" fmla="*/ 87309 h 169348"/>
                            <a:gd name="connsiteX17" fmla="*/ 0 w 451596"/>
                            <a:gd name="connsiteY17" fmla="*/ 127388 h 1693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451596" h="169348">
                              <a:moveTo>
                                <a:pt x="461946" y="171230"/>
                              </a:moveTo>
                              <a:lnTo>
                                <a:pt x="463075" y="90696"/>
                              </a:lnTo>
                              <a:lnTo>
                                <a:pt x="446704" y="64352"/>
                              </a:lnTo>
                              <a:lnTo>
                                <a:pt x="425818" y="46477"/>
                              </a:lnTo>
                              <a:lnTo>
                                <a:pt x="402109" y="32364"/>
                              </a:lnTo>
                              <a:lnTo>
                                <a:pt x="372003" y="20322"/>
                              </a:lnTo>
                              <a:lnTo>
                                <a:pt x="336439" y="10725"/>
                              </a:lnTo>
                              <a:lnTo>
                                <a:pt x="296925" y="3763"/>
                              </a:lnTo>
                              <a:lnTo>
                                <a:pt x="254964" y="564"/>
                              </a:lnTo>
                              <a:lnTo>
                                <a:pt x="212250" y="0"/>
                              </a:lnTo>
                              <a:lnTo>
                                <a:pt x="170289" y="2634"/>
                              </a:lnTo>
                              <a:lnTo>
                                <a:pt x="130775" y="8467"/>
                              </a:lnTo>
                              <a:lnTo>
                                <a:pt x="94835" y="17123"/>
                              </a:lnTo>
                              <a:lnTo>
                                <a:pt x="64164" y="28413"/>
                              </a:lnTo>
                              <a:lnTo>
                                <a:pt x="39891" y="41961"/>
                              </a:lnTo>
                              <a:lnTo>
                                <a:pt x="15806" y="61530"/>
                              </a:lnTo>
                              <a:lnTo>
                                <a:pt x="188" y="87309"/>
                              </a:lnTo>
                              <a:lnTo>
                                <a:pt x="0" y="1273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0" name="手繪多邊形: 圖案 229">
                          <a:extLst>
                            <a:ext uri="{FF2B5EF4-FFF2-40B4-BE49-F238E27FC236}">
                              <a16:creationId xmlns:a16="http://schemas.microsoft.com/office/drawing/2014/main" id="{24F17561-ECC0-460F-9EDB-605F4D1BA3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8026" y="4735422"/>
                          <a:ext cx="75266" cy="18817"/>
                        </a:xfrm>
                        <a:custGeom>
                          <a:avLst/>
                          <a:gdLst>
                            <a:gd name="connsiteX0" fmla="*/ 84298 w 75266"/>
                            <a:gd name="connsiteY0" fmla="*/ 6586 h 18816"/>
                            <a:gd name="connsiteX1" fmla="*/ 75266 w 75266"/>
                            <a:gd name="connsiteY1" fmla="*/ 7526 h 18816"/>
                            <a:gd name="connsiteX2" fmla="*/ 48358 w 75266"/>
                            <a:gd name="connsiteY2" fmla="*/ 188 h 18816"/>
                            <a:gd name="connsiteX3" fmla="*/ 32364 w 75266"/>
                            <a:gd name="connsiteY3" fmla="*/ 0 h 18816"/>
                            <a:gd name="connsiteX4" fmla="*/ 15994 w 75266"/>
                            <a:gd name="connsiteY4" fmla="*/ 2822 h 18816"/>
                            <a:gd name="connsiteX5" fmla="*/ 5080 w 75266"/>
                            <a:gd name="connsiteY5" fmla="*/ 8656 h 18816"/>
                            <a:gd name="connsiteX6" fmla="*/ 3763 w 75266"/>
                            <a:gd name="connsiteY6" fmla="*/ 10349 h 18816"/>
                            <a:gd name="connsiteX7" fmla="*/ 565 w 75266"/>
                            <a:gd name="connsiteY7" fmla="*/ 16935 h 18816"/>
                            <a:gd name="connsiteX8" fmla="*/ 188 w 75266"/>
                            <a:gd name="connsiteY8" fmla="*/ 19193 h 18816"/>
                            <a:gd name="connsiteX9" fmla="*/ 0 w 75266"/>
                            <a:gd name="connsiteY9" fmla="*/ 3255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84298" y="6586"/>
                              </a:moveTo>
                              <a:lnTo>
                                <a:pt x="75266" y="7526"/>
                              </a:lnTo>
                              <a:lnTo>
                                <a:pt x="48358" y="188"/>
                              </a:lnTo>
                              <a:lnTo>
                                <a:pt x="32364" y="0"/>
                              </a:lnTo>
                              <a:lnTo>
                                <a:pt x="15994" y="2822"/>
                              </a:lnTo>
                              <a:lnTo>
                                <a:pt x="5080" y="8656"/>
                              </a:lnTo>
                              <a:lnTo>
                                <a:pt x="3763" y="10349"/>
                              </a:lnTo>
                              <a:lnTo>
                                <a:pt x="565" y="16935"/>
                              </a:lnTo>
                              <a:lnTo>
                                <a:pt x="188" y="19193"/>
                              </a:lnTo>
                              <a:lnTo>
                                <a:pt x="0" y="325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1" name="手繪多邊形: 圖案 230">
                          <a:extLst>
                            <a:ext uri="{FF2B5EF4-FFF2-40B4-BE49-F238E27FC236}">
                              <a16:creationId xmlns:a16="http://schemas.microsoft.com/office/drawing/2014/main" id="{F792473E-E92F-4411-9E87-C1EF341F2F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4749534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4892 h 0"/>
                            <a:gd name="connsiteX1" fmla="*/ 16559 w 37633"/>
                            <a:gd name="connsiteY1" fmla="*/ 8656 h 0"/>
                            <a:gd name="connsiteX2" fmla="*/ 28225 w 37633"/>
                            <a:gd name="connsiteY2" fmla="*/ 7338 h 0"/>
                            <a:gd name="connsiteX3" fmla="*/ 34811 w 37633"/>
                            <a:gd name="connsiteY3" fmla="*/ 6586 h 0"/>
                            <a:gd name="connsiteX4" fmla="*/ 43843 w 37633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4892"/>
                              </a:moveTo>
                              <a:lnTo>
                                <a:pt x="16559" y="8656"/>
                              </a:lnTo>
                              <a:lnTo>
                                <a:pt x="28225" y="7338"/>
                              </a:lnTo>
                              <a:lnTo>
                                <a:pt x="34811" y="6586"/>
                              </a:lnTo>
                              <a:lnTo>
                                <a:pt x="4384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2" name="手繪多邊形: 圖案 231">
                          <a:extLst>
                            <a:ext uri="{FF2B5EF4-FFF2-40B4-BE49-F238E27FC236}">
                              <a16:creationId xmlns:a16="http://schemas.microsoft.com/office/drawing/2014/main" id="{3F6494B4-1876-4541-A57D-C3FD2E7D37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3" name="手繪多邊形: 圖案 232">
                          <a:extLst>
                            <a:ext uri="{FF2B5EF4-FFF2-40B4-BE49-F238E27FC236}">
                              <a16:creationId xmlns:a16="http://schemas.microsoft.com/office/drawing/2014/main" id="{00BED6E7-063A-4A15-9D6A-23CE46BD25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4" name="手繪多邊形: 圖案 233">
                          <a:extLst>
                            <a:ext uri="{FF2B5EF4-FFF2-40B4-BE49-F238E27FC236}">
                              <a16:creationId xmlns:a16="http://schemas.microsoft.com/office/drawing/2014/main" id="{59186C05-2130-4577-9791-9E29CCA57A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1143" y="4192753"/>
                          <a:ext cx="18817" cy="37633"/>
                        </a:xfrm>
                        <a:custGeom>
                          <a:avLst/>
                          <a:gdLst>
                            <a:gd name="connsiteX0" fmla="*/ 33870 w 18816"/>
                            <a:gd name="connsiteY0" fmla="*/ 39703 h 37633"/>
                            <a:gd name="connsiteX1" fmla="*/ 33682 w 18816"/>
                            <a:gd name="connsiteY1" fmla="*/ 20698 h 37633"/>
                            <a:gd name="connsiteX2" fmla="*/ 32364 w 18816"/>
                            <a:gd name="connsiteY2" fmla="*/ 18817 h 37633"/>
                            <a:gd name="connsiteX3" fmla="*/ 21263 w 18816"/>
                            <a:gd name="connsiteY3" fmla="*/ 10161 h 37633"/>
                            <a:gd name="connsiteX4" fmla="*/ 0 w 18816"/>
                            <a:gd name="connsiteY4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37633">
                              <a:moveTo>
                                <a:pt x="33870" y="39703"/>
                              </a:moveTo>
                              <a:lnTo>
                                <a:pt x="33682" y="20698"/>
                              </a:lnTo>
                              <a:lnTo>
                                <a:pt x="32364" y="18817"/>
                              </a:lnTo>
                              <a:lnTo>
                                <a:pt x="21263" y="1016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5" name="手繪多邊形: 圖案 234">
                          <a:extLst>
                            <a:ext uri="{FF2B5EF4-FFF2-40B4-BE49-F238E27FC236}">
                              <a16:creationId xmlns:a16="http://schemas.microsoft.com/office/drawing/2014/main" id="{D310150E-907B-453B-9648-E1A9361234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44394" y="4476507"/>
                          <a:ext cx="357514" cy="75266"/>
                        </a:xfrm>
                        <a:custGeom>
                          <a:avLst/>
                          <a:gdLst>
                            <a:gd name="connsiteX0" fmla="*/ 369556 w 357513"/>
                            <a:gd name="connsiteY0" fmla="*/ 0 h 75266"/>
                            <a:gd name="connsiteX1" fmla="*/ 359584 w 357513"/>
                            <a:gd name="connsiteY1" fmla="*/ 19569 h 75266"/>
                            <a:gd name="connsiteX2" fmla="*/ 339826 w 357513"/>
                            <a:gd name="connsiteY2" fmla="*/ 38009 h 75266"/>
                            <a:gd name="connsiteX3" fmla="*/ 310849 w 357513"/>
                            <a:gd name="connsiteY3" fmla="*/ 54568 h 75266"/>
                            <a:gd name="connsiteX4" fmla="*/ 274157 w 357513"/>
                            <a:gd name="connsiteY4" fmla="*/ 68492 h 75266"/>
                            <a:gd name="connsiteX5" fmla="*/ 230691 w 357513"/>
                            <a:gd name="connsiteY5" fmla="*/ 79218 h 75266"/>
                            <a:gd name="connsiteX6" fmla="*/ 182332 w 357513"/>
                            <a:gd name="connsiteY6" fmla="*/ 86368 h 75266"/>
                            <a:gd name="connsiteX7" fmla="*/ 131151 w 357513"/>
                            <a:gd name="connsiteY7" fmla="*/ 89755 h 75266"/>
                            <a:gd name="connsiteX8" fmla="*/ 78841 w 357513"/>
                            <a:gd name="connsiteY8" fmla="*/ 89002 h 75266"/>
                            <a:gd name="connsiteX9" fmla="*/ 27849 w 357513"/>
                            <a:gd name="connsiteY9" fmla="*/ 84298 h 75266"/>
                            <a:gd name="connsiteX10" fmla="*/ 0 w 357513"/>
                            <a:gd name="connsiteY10" fmla="*/ 79406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357513" h="75266">
                              <a:moveTo>
                                <a:pt x="369556" y="0"/>
                              </a:moveTo>
                              <a:lnTo>
                                <a:pt x="359584" y="19569"/>
                              </a:lnTo>
                              <a:lnTo>
                                <a:pt x="339826" y="38009"/>
                              </a:lnTo>
                              <a:lnTo>
                                <a:pt x="310849" y="54568"/>
                              </a:lnTo>
                              <a:lnTo>
                                <a:pt x="274157" y="68492"/>
                              </a:lnTo>
                              <a:lnTo>
                                <a:pt x="230691" y="79218"/>
                              </a:lnTo>
                              <a:lnTo>
                                <a:pt x="182332" y="86368"/>
                              </a:lnTo>
                              <a:lnTo>
                                <a:pt x="131151" y="89755"/>
                              </a:lnTo>
                              <a:lnTo>
                                <a:pt x="78841" y="89002"/>
                              </a:lnTo>
                              <a:lnTo>
                                <a:pt x="27849" y="84298"/>
                              </a:lnTo>
                              <a:lnTo>
                                <a:pt x="0" y="7940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6" name="手繪多邊形: 圖案 235">
                          <a:extLst>
                            <a:ext uri="{FF2B5EF4-FFF2-40B4-BE49-F238E27FC236}">
                              <a16:creationId xmlns:a16="http://schemas.microsoft.com/office/drawing/2014/main" id="{185BD2D1-EDB7-422F-94E8-DAF2E45D16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7" name="手繪多邊形: 圖案 236">
                          <a:extLst>
                            <a:ext uri="{FF2B5EF4-FFF2-40B4-BE49-F238E27FC236}">
                              <a16:creationId xmlns:a16="http://schemas.microsoft.com/office/drawing/2014/main" id="{0A80DA20-8078-414B-8528-69DE4ED464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0656" y="4167163"/>
                          <a:ext cx="18817" cy="18817"/>
                        </a:xfrm>
                        <a:custGeom>
                          <a:avLst/>
                          <a:gdLst>
                            <a:gd name="connsiteX0" fmla="*/ 24650 w 18816"/>
                            <a:gd name="connsiteY0" fmla="*/ 1882 h 18816"/>
                            <a:gd name="connsiteX1" fmla="*/ 14489 w 18816"/>
                            <a:gd name="connsiteY1" fmla="*/ 0 h 18816"/>
                            <a:gd name="connsiteX2" fmla="*/ 4328 w 18816"/>
                            <a:gd name="connsiteY2" fmla="*/ 7903 h 18816"/>
                            <a:gd name="connsiteX3" fmla="*/ 0 w 18816"/>
                            <a:gd name="connsiteY3" fmla="*/ 21075 h 18816"/>
                            <a:gd name="connsiteX4" fmla="*/ 4140 w 18816"/>
                            <a:gd name="connsiteY4" fmla="*/ 3180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24650" y="1882"/>
                              </a:moveTo>
                              <a:lnTo>
                                <a:pt x="14489" y="0"/>
                              </a:lnTo>
                              <a:lnTo>
                                <a:pt x="4328" y="7903"/>
                              </a:lnTo>
                              <a:lnTo>
                                <a:pt x="0" y="21075"/>
                              </a:lnTo>
                              <a:lnTo>
                                <a:pt x="4140" y="3180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8" name="手繪多邊形: 圖案 237">
                          <a:extLst>
                            <a:ext uri="{FF2B5EF4-FFF2-40B4-BE49-F238E27FC236}">
                              <a16:creationId xmlns:a16="http://schemas.microsoft.com/office/drawing/2014/main" id="{F18DED1E-3EC8-43C2-8E4E-8D0340D3DF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1785" y="4172431"/>
                          <a:ext cx="18817" cy="18817"/>
                        </a:xfrm>
                        <a:custGeom>
                          <a:avLst/>
                          <a:gdLst>
                            <a:gd name="connsiteX0" fmla="*/ 11854 w 0"/>
                            <a:gd name="connsiteY0" fmla="*/ 1129 h 0"/>
                            <a:gd name="connsiteX1" fmla="*/ 12419 w 0"/>
                            <a:gd name="connsiteY1" fmla="*/ 0 h 0"/>
                            <a:gd name="connsiteX2" fmla="*/ 5080 w 0"/>
                            <a:gd name="connsiteY2" fmla="*/ 16747 h 0"/>
                            <a:gd name="connsiteX3" fmla="*/ 0 w 0"/>
                            <a:gd name="connsiteY3" fmla="*/ 1825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1854" y="1129"/>
                              </a:moveTo>
                              <a:lnTo>
                                <a:pt x="12419" y="0"/>
                              </a:lnTo>
                              <a:lnTo>
                                <a:pt x="5080" y="16747"/>
                              </a:lnTo>
                              <a:lnTo>
                                <a:pt x="0" y="1825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39" name="手繪多邊形: 圖案 238">
                          <a:extLst>
                            <a:ext uri="{FF2B5EF4-FFF2-40B4-BE49-F238E27FC236}">
                              <a16:creationId xmlns:a16="http://schemas.microsoft.com/office/drawing/2014/main" id="{19FFB67C-8B21-480B-ABF0-B3F325092E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5924" y="418842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941 h 0"/>
                            <a:gd name="connsiteX1" fmla="*/ 1317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941"/>
                              </a:moveTo>
                              <a:lnTo>
                                <a:pt x="131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0" name="手繪多邊形: 圖案 239">
                          <a:extLst>
                            <a:ext uri="{FF2B5EF4-FFF2-40B4-BE49-F238E27FC236}">
                              <a16:creationId xmlns:a16="http://schemas.microsoft.com/office/drawing/2014/main" id="{575C58D7-9611-4D27-BC2B-27E50209E1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12322" y="4169233"/>
                          <a:ext cx="18817" cy="18817"/>
                        </a:xfrm>
                        <a:custGeom>
                          <a:avLst/>
                          <a:gdLst>
                            <a:gd name="connsiteX0" fmla="*/ 1882 w 0"/>
                            <a:gd name="connsiteY0" fmla="*/ 319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2" y="319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1" name="手繪多邊形: 圖案 240">
                          <a:extLst>
                            <a:ext uri="{FF2B5EF4-FFF2-40B4-BE49-F238E27FC236}">
                              <a16:creationId xmlns:a16="http://schemas.microsoft.com/office/drawing/2014/main" id="{61BCAF3B-A37C-4F0C-B9A2-99D2186B66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7991" y="4127084"/>
                          <a:ext cx="733844" cy="338697"/>
                        </a:xfrm>
                        <a:custGeom>
                          <a:avLst/>
                          <a:gdLst>
                            <a:gd name="connsiteX0" fmla="*/ 0 w 733844"/>
                            <a:gd name="connsiteY0" fmla="*/ 22015 h 338697"/>
                            <a:gd name="connsiteX1" fmla="*/ 73949 w 733844"/>
                            <a:gd name="connsiteY1" fmla="*/ 188 h 338697"/>
                            <a:gd name="connsiteX2" fmla="*/ 77148 w 733844"/>
                            <a:gd name="connsiteY2" fmla="*/ 0 h 338697"/>
                            <a:gd name="connsiteX3" fmla="*/ 80535 w 733844"/>
                            <a:gd name="connsiteY3" fmla="*/ 1317 h 338697"/>
                            <a:gd name="connsiteX4" fmla="*/ 566001 w 733844"/>
                            <a:gd name="connsiteY4" fmla="*/ 230691 h 338697"/>
                            <a:gd name="connsiteX5" fmla="*/ 567883 w 733844"/>
                            <a:gd name="connsiteY5" fmla="*/ 232948 h 338697"/>
                            <a:gd name="connsiteX6" fmla="*/ 568635 w 733844"/>
                            <a:gd name="connsiteY6" fmla="*/ 236147 h 338697"/>
                            <a:gd name="connsiteX7" fmla="*/ 568259 w 733844"/>
                            <a:gd name="connsiteY7" fmla="*/ 253270 h 338697"/>
                            <a:gd name="connsiteX8" fmla="*/ 569764 w 733844"/>
                            <a:gd name="connsiteY8" fmla="*/ 259480 h 338697"/>
                            <a:gd name="connsiteX9" fmla="*/ 573339 w 733844"/>
                            <a:gd name="connsiteY9" fmla="*/ 263055 h 338697"/>
                            <a:gd name="connsiteX10" fmla="*/ 739489 w 733844"/>
                            <a:gd name="connsiteY10" fmla="*/ 341896 h 338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733844" h="338697">
                              <a:moveTo>
                                <a:pt x="0" y="22015"/>
                              </a:moveTo>
                              <a:lnTo>
                                <a:pt x="73949" y="188"/>
                              </a:lnTo>
                              <a:lnTo>
                                <a:pt x="77148" y="0"/>
                              </a:lnTo>
                              <a:lnTo>
                                <a:pt x="80535" y="1317"/>
                              </a:lnTo>
                              <a:lnTo>
                                <a:pt x="566001" y="230691"/>
                              </a:lnTo>
                              <a:lnTo>
                                <a:pt x="567883" y="232948"/>
                              </a:lnTo>
                              <a:lnTo>
                                <a:pt x="568635" y="236147"/>
                              </a:lnTo>
                              <a:lnTo>
                                <a:pt x="568259" y="253270"/>
                              </a:lnTo>
                              <a:lnTo>
                                <a:pt x="569764" y="259480"/>
                              </a:lnTo>
                              <a:lnTo>
                                <a:pt x="573339" y="263055"/>
                              </a:lnTo>
                              <a:lnTo>
                                <a:pt x="739489" y="34189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2" name="手繪多邊形: 圖案 241">
                          <a:extLst>
                            <a:ext uri="{FF2B5EF4-FFF2-40B4-BE49-F238E27FC236}">
                              <a16:creationId xmlns:a16="http://schemas.microsoft.com/office/drawing/2014/main" id="{A0E2F973-A94C-478E-B540-1AF9033A4B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8180" y="4154556"/>
                          <a:ext cx="18817" cy="18817"/>
                        </a:xfrm>
                        <a:custGeom>
                          <a:avLst/>
                          <a:gdLst>
                            <a:gd name="connsiteX0" fmla="*/ 3387 w 0"/>
                            <a:gd name="connsiteY0" fmla="*/ 3011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387" y="3011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3" name="手繪多邊形: 圖案 242">
                          <a:extLst>
                            <a:ext uri="{FF2B5EF4-FFF2-40B4-BE49-F238E27FC236}">
                              <a16:creationId xmlns:a16="http://schemas.microsoft.com/office/drawing/2014/main" id="{9BFA90E8-05B9-48B9-AC04-F1EE671CB7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77991" y="4137433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1749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1749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4" name="手繪多邊形: 圖案 243">
                          <a:extLst>
                            <a:ext uri="{FF2B5EF4-FFF2-40B4-BE49-F238E27FC236}">
                              <a16:creationId xmlns:a16="http://schemas.microsoft.com/office/drawing/2014/main" id="{EAC61220-C19B-4F96-9074-FD3BD2448A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3901" y="4748593"/>
                          <a:ext cx="18817" cy="18817"/>
                        </a:xfrm>
                        <a:custGeom>
                          <a:avLst/>
                          <a:gdLst>
                            <a:gd name="connsiteX0" fmla="*/ 7150 w 0"/>
                            <a:gd name="connsiteY0" fmla="*/ 1279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150" y="1279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5" name="手繪多邊形: 圖案 244">
                          <a:extLst>
                            <a:ext uri="{FF2B5EF4-FFF2-40B4-BE49-F238E27FC236}">
                              <a16:creationId xmlns:a16="http://schemas.microsoft.com/office/drawing/2014/main" id="{CBE3F614-419A-45E6-B24C-8342364FF7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2772" y="474370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8279 h 0"/>
                            <a:gd name="connsiteX1" fmla="*/ 2823 w 0"/>
                            <a:gd name="connsiteY1" fmla="*/ 0 h 0"/>
                            <a:gd name="connsiteX2" fmla="*/ 2070 w 0"/>
                            <a:gd name="connsiteY2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8279"/>
                              </a:moveTo>
                              <a:lnTo>
                                <a:pt x="2823" y="0"/>
                              </a:lnTo>
                              <a:lnTo>
                                <a:pt x="2070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6" name="手繪多邊形: 圖案 245">
                          <a:extLst>
                            <a:ext uri="{FF2B5EF4-FFF2-40B4-BE49-F238E27FC236}">
                              <a16:creationId xmlns:a16="http://schemas.microsoft.com/office/drawing/2014/main" id="{63375B3B-335F-49D5-84AE-B6B5CDDAEE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95595" y="473015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3548 h 0"/>
                            <a:gd name="connsiteX1" fmla="*/ 3387 w 0"/>
                            <a:gd name="connsiteY1" fmla="*/ 3387 h 0"/>
                            <a:gd name="connsiteX2" fmla="*/ 7903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3548"/>
                              </a:moveTo>
                              <a:lnTo>
                                <a:pt x="3387" y="3387"/>
                              </a:lnTo>
                              <a:lnTo>
                                <a:pt x="790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7" name="手繪多邊形: 圖案 246">
                          <a:extLst>
                            <a:ext uri="{FF2B5EF4-FFF2-40B4-BE49-F238E27FC236}">
                              <a16:creationId xmlns:a16="http://schemas.microsoft.com/office/drawing/2014/main" id="{5D9EAA15-5537-43EA-9B29-0AB49A9A0F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03686" y="4722062"/>
                          <a:ext cx="18817" cy="18817"/>
                        </a:xfrm>
                        <a:custGeom>
                          <a:avLst/>
                          <a:gdLst>
                            <a:gd name="connsiteX0" fmla="*/ 9596 w 0"/>
                            <a:gd name="connsiteY0" fmla="*/ 0 h 0"/>
                            <a:gd name="connsiteX1" fmla="*/ 0 w 0"/>
                            <a:gd name="connsiteY1" fmla="*/ 8091 h 0"/>
                            <a:gd name="connsiteX2" fmla="*/ 12983 w 0"/>
                            <a:gd name="connsiteY2" fmla="*/ 395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596" y="0"/>
                              </a:moveTo>
                              <a:lnTo>
                                <a:pt x="0" y="8091"/>
                              </a:lnTo>
                              <a:lnTo>
                                <a:pt x="12983" y="395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8" name="手繪多邊形: 圖案 247">
                          <a:extLst>
                            <a:ext uri="{FF2B5EF4-FFF2-40B4-BE49-F238E27FC236}">
                              <a16:creationId xmlns:a16="http://schemas.microsoft.com/office/drawing/2014/main" id="{10A06B24-4691-4E5E-AE05-8CFA5F7C93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4731" y="4459572"/>
                          <a:ext cx="545679" cy="150532"/>
                        </a:xfrm>
                        <a:custGeom>
                          <a:avLst/>
                          <a:gdLst>
                            <a:gd name="connsiteX0" fmla="*/ 559980 w 545679"/>
                            <a:gd name="connsiteY0" fmla="*/ 70186 h 150532"/>
                            <a:gd name="connsiteX1" fmla="*/ 559791 w 545679"/>
                            <a:gd name="connsiteY1" fmla="*/ 10161 h 150532"/>
                            <a:gd name="connsiteX2" fmla="*/ 559603 w 545679"/>
                            <a:gd name="connsiteY2" fmla="*/ 7715 h 150532"/>
                            <a:gd name="connsiteX3" fmla="*/ 558474 w 545679"/>
                            <a:gd name="connsiteY3" fmla="*/ 6398 h 150532"/>
                            <a:gd name="connsiteX4" fmla="*/ 542857 w 545679"/>
                            <a:gd name="connsiteY4" fmla="*/ 0 h 150532"/>
                            <a:gd name="connsiteX5" fmla="*/ 82605 w 545679"/>
                            <a:gd name="connsiteY5" fmla="*/ 143570 h 150532"/>
                            <a:gd name="connsiteX6" fmla="*/ 73949 w 545679"/>
                            <a:gd name="connsiteY6" fmla="*/ 144323 h 150532"/>
                            <a:gd name="connsiteX7" fmla="*/ 47230 w 545679"/>
                            <a:gd name="connsiteY7" fmla="*/ 137361 h 150532"/>
                            <a:gd name="connsiteX8" fmla="*/ 31424 w 545679"/>
                            <a:gd name="connsiteY8" fmla="*/ 137172 h 150532"/>
                            <a:gd name="connsiteX9" fmla="*/ 15430 w 545679"/>
                            <a:gd name="connsiteY9" fmla="*/ 139807 h 150532"/>
                            <a:gd name="connsiteX10" fmla="*/ 4892 w 545679"/>
                            <a:gd name="connsiteY10" fmla="*/ 145264 h 150532"/>
                            <a:gd name="connsiteX11" fmla="*/ 3575 w 545679"/>
                            <a:gd name="connsiteY11" fmla="*/ 147145 h 150532"/>
                            <a:gd name="connsiteX12" fmla="*/ 753 w 545679"/>
                            <a:gd name="connsiteY12" fmla="*/ 153543 h 150532"/>
                            <a:gd name="connsiteX13" fmla="*/ 188 w 545679"/>
                            <a:gd name="connsiteY13" fmla="*/ 155801 h 150532"/>
                            <a:gd name="connsiteX14" fmla="*/ 0 w 545679"/>
                            <a:gd name="connsiteY14" fmla="*/ 168972 h 1505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545679" h="150532">
                              <a:moveTo>
                                <a:pt x="559980" y="70186"/>
                              </a:moveTo>
                              <a:lnTo>
                                <a:pt x="559791" y="10161"/>
                              </a:lnTo>
                              <a:lnTo>
                                <a:pt x="559603" y="7715"/>
                              </a:lnTo>
                              <a:lnTo>
                                <a:pt x="558474" y="6398"/>
                              </a:lnTo>
                              <a:lnTo>
                                <a:pt x="542857" y="0"/>
                              </a:lnTo>
                              <a:lnTo>
                                <a:pt x="82605" y="143570"/>
                              </a:lnTo>
                              <a:lnTo>
                                <a:pt x="73949" y="144323"/>
                              </a:lnTo>
                              <a:lnTo>
                                <a:pt x="47230" y="137361"/>
                              </a:lnTo>
                              <a:lnTo>
                                <a:pt x="31424" y="137172"/>
                              </a:lnTo>
                              <a:lnTo>
                                <a:pt x="15430" y="139807"/>
                              </a:lnTo>
                              <a:lnTo>
                                <a:pt x="4892" y="145264"/>
                              </a:lnTo>
                              <a:lnTo>
                                <a:pt x="3575" y="147145"/>
                              </a:lnTo>
                              <a:lnTo>
                                <a:pt x="753" y="153543"/>
                              </a:lnTo>
                              <a:lnTo>
                                <a:pt x="188" y="155801"/>
                              </a:lnTo>
                              <a:lnTo>
                                <a:pt x="0" y="16897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49" name="手繪多邊形: 圖案 248">
                          <a:extLst>
                            <a:ext uri="{FF2B5EF4-FFF2-40B4-BE49-F238E27FC236}">
                              <a16:creationId xmlns:a16="http://schemas.microsoft.com/office/drawing/2014/main" id="{07F51AE3-8D90-4073-B9CA-2091AAEDEA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4676" y="46151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0" name="手繪多邊形: 圖案 249">
                          <a:extLst>
                            <a:ext uri="{FF2B5EF4-FFF2-40B4-BE49-F238E27FC236}">
                              <a16:creationId xmlns:a16="http://schemas.microsoft.com/office/drawing/2014/main" id="{27C527FE-A75F-42C2-8227-5D22CAA110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5993" y="4610480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4892 h 0"/>
                            <a:gd name="connsiteX1" fmla="*/ 15053 w 37633"/>
                            <a:gd name="connsiteY1" fmla="*/ 8279 h 0"/>
                            <a:gd name="connsiteX2" fmla="*/ 32929 w 37633"/>
                            <a:gd name="connsiteY2" fmla="*/ 6398 h 0"/>
                            <a:gd name="connsiteX3" fmla="*/ 41773 w 37633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4892"/>
                              </a:moveTo>
                              <a:lnTo>
                                <a:pt x="15053" y="8279"/>
                              </a:lnTo>
                              <a:lnTo>
                                <a:pt x="32929" y="6398"/>
                              </a:lnTo>
                              <a:lnTo>
                                <a:pt x="4177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1" name="手繪多邊形: 圖案 250">
                          <a:extLst>
                            <a:ext uri="{FF2B5EF4-FFF2-40B4-BE49-F238E27FC236}">
                              <a16:creationId xmlns:a16="http://schemas.microsoft.com/office/drawing/2014/main" id="{9901114E-C041-4D1A-802D-16813B82EC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1925" y="439409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258 w 0"/>
                            <a:gd name="connsiteY1" fmla="*/ 3575 h 0"/>
                            <a:gd name="connsiteX2" fmla="*/ 2634 w 0"/>
                            <a:gd name="connsiteY2" fmla="*/ 5645 h 0"/>
                            <a:gd name="connsiteX3" fmla="*/ 2446 w 0"/>
                            <a:gd name="connsiteY3" fmla="*/ 174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258" y="3575"/>
                              </a:lnTo>
                              <a:lnTo>
                                <a:pt x="2634" y="5645"/>
                              </a:lnTo>
                              <a:lnTo>
                                <a:pt x="2446" y="174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2" name="手繪多邊形: 圖案 251">
                          <a:extLst>
                            <a:ext uri="{FF2B5EF4-FFF2-40B4-BE49-F238E27FC236}">
                              <a16:creationId xmlns:a16="http://schemas.microsoft.com/office/drawing/2014/main" id="{D1132691-5CD2-4E80-B175-8DFC785D03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3" name="手繪多邊形: 圖案 252">
                          <a:extLst>
                            <a:ext uri="{FF2B5EF4-FFF2-40B4-BE49-F238E27FC236}">
                              <a16:creationId xmlns:a16="http://schemas.microsoft.com/office/drawing/2014/main" id="{04758454-E35D-4830-8A58-4CD3AE3C3F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9855" y="4411213"/>
                          <a:ext cx="188165" cy="56450"/>
                        </a:xfrm>
                        <a:custGeom>
                          <a:avLst/>
                          <a:gdLst>
                            <a:gd name="connsiteX0" fmla="*/ 0 w 188165"/>
                            <a:gd name="connsiteY0" fmla="*/ 0 h 56449"/>
                            <a:gd name="connsiteX1" fmla="*/ 21075 w 188165"/>
                            <a:gd name="connsiteY1" fmla="*/ 16182 h 56449"/>
                            <a:gd name="connsiteX2" fmla="*/ 57767 w 188165"/>
                            <a:gd name="connsiteY2" fmla="*/ 27472 h 56449"/>
                            <a:gd name="connsiteX3" fmla="*/ 102926 w 188165"/>
                            <a:gd name="connsiteY3" fmla="*/ 31800 h 56449"/>
                            <a:gd name="connsiteX4" fmla="*/ 106502 w 188165"/>
                            <a:gd name="connsiteY4" fmla="*/ 32553 h 56449"/>
                            <a:gd name="connsiteX5" fmla="*/ 194186 w 188165"/>
                            <a:gd name="connsiteY5" fmla="*/ 74325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165" h="56449">
                              <a:moveTo>
                                <a:pt x="0" y="0"/>
                              </a:moveTo>
                              <a:lnTo>
                                <a:pt x="21075" y="16182"/>
                              </a:lnTo>
                              <a:lnTo>
                                <a:pt x="57767" y="27472"/>
                              </a:lnTo>
                              <a:lnTo>
                                <a:pt x="102926" y="31800"/>
                              </a:lnTo>
                              <a:lnTo>
                                <a:pt x="106502" y="32553"/>
                              </a:lnTo>
                              <a:lnTo>
                                <a:pt x="194186" y="743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4" name="手繪多邊形: 圖案 253">
                          <a:extLst>
                            <a:ext uri="{FF2B5EF4-FFF2-40B4-BE49-F238E27FC236}">
                              <a16:creationId xmlns:a16="http://schemas.microsoft.com/office/drawing/2014/main" id="{DF5E2612-9539-4C7A-BE6B-63C111D149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5" name="手繪多邊形: 圖案 254">
                          <a:extLst>
                            <a:ext uri="{FF2B5EF4-FFF2-40B4-BE49-F238E27FC236}">
                              <a16:creationId xmlns:a16="http://schemas.microsoft.com/office/drawing/2014/main" id="{C7480563-E74F-43C1-9EAA-C4DB828662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6" name="手繪多邊形: 圖案 255">
                          <a:extLst>
                            <a:ext uri="{FF2B5EF4-FFF2-40B4-BE49-F238E27FC236}">
                              <a16:creationId xmlns:a16="http://schemas.microsoft.com/office/drawing/2014/main" id="{BFCD351F-2557-4B48-80E3-E4D8C72929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3995" y="441234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7527 w 0"/>
                            <a:gd name="connsiteY1" fmla="*/ 771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7527" y="771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7" name="手繪多邊形: 圖案 256">
                          <a:extLst>
                            <a:ext uri="{FF2B5EF4-FFF2-40B4-BE49-F238E27FC236}">
                              <a16:creationId xmlns:a16="http://schemas.microsoft.com/office/drawing/2014/main" id="{12FC01EE-1D6F-426A-BD6A-0F2B0ECE08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3294" y="4437368"/>
                          <a:ext cx="18817" cy="18817"/>
                        </a:xfrm>
                        <a:custGeom>
                          <a:avLst/>
                          <a:gdLst>
                            <a:gd name="connsiteX0" fmla="*/ 6586 w 0"/>
                            <a:gd name="connsiteY0" fmla="*/ 169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6586" y="169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8" name="手繪多邊形: 圖案 257">
                          <a:extLst>
                            <a:ext uri="{FF2B5EF4-FFF2-40B4-BE49-F238E27FC236}">
                              <a16:creationId xmlns:a16="http://schemas.microsoft.com/office/drawing/2014/main" id="{35D3B27A-DED4-447C-9BB5-A15CE71EEB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2782" y="4443201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59" name="手繪多邊形: 圖案 258">
                          <a:extLst>
                            <a:ext uri="{FF2B5EF4-FFF2-40B4-BE49-F238E27FC236}">
                              <a16:creationId xmlns:a16="http://schemas.microsoft.com/office/drawing/2014/main" id="{FEDCCC90-3855-4A78-B8A6-D920ABC92B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1729" y="4537284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29354 h 18816"/>
                            <a:gd name="connsiteX1" fmla="*/ 6021 w 18816"/>
                            <a:gd name="connsiteY1" fmla="*/ 11102 h 18816"/>
                            <a:gd name="connsiteX2" fmla="*/ 19569 w 1881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0" y="29354"/>
                              </a:moveTo>
                              <a:lnTo>
                                <a:pt x="6021" y="11102"/>
                              </a:lnTo>
                              <a:lnTo>
                                <a:pt x="1956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0" name="手繪多邊形: 圖案 259">
                          <a:extLst>
                            <a:ext uri="{FF2B5EF4-FFF2-40B4-BE49-F238E27FC236}">
                              <a16:creationId xmlns:a16="http://schemas.microsoft.com/office/drawing/2014/main" id="{5B7D2224-0729-48F5-9870-CEA9C7FF54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2482" y="4563815"/>
                          <a:ext cx="18817" cy="18817"/>
                        </a:xfrm>
                        <a:custGeom>
                          <a:avLst/>
                          <a:gdLst>
                            <a:gd name="connsiteX0" fmla="*/ 6586 w 0"/>
                            <a:gd name="connsiteY0" fmla="*/ 12231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6586" y="12231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1" name="手繪多邊形: 圖案 260">
                          <a:extLst>
                            <a:ext uri="{FF2B5EF4-FFF2-40B4-BE49-F238E27FC236}">
                              <a16:creationId xmlns:a16="http://schemas.microsoft.com/office/drawing/2014/main" id="{7B36AF4B-8E43-43BF-A488-74B72A5FD2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1702" y="454104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4140 h 0"/>
                            <a:gd name="connsiteX1" fmla="*/ 12607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4140"/>
                              </a:moveTo>
                              <a:lnTo>
                                <a:pt x="1260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2" name="手繪多邊形: 圖案 261">
                          <a:extLst>
                            <a:ext uri="{FF2B5EF4-FFF2-40B4-BE49-F238E27FC236}">
                              <a16:creationId xmlns:a16="http://schemas.microsoft.com/office/drawing/2014/main" id="{C0A9385F-2DF2-4BF2-90D7-E4C2FF85F5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47587" y="445957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753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753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3" name="手繪多邊形: 圖案 262">
                          <a:extLst>
                            <a:ext uri="{FF2B5EF4-FFF2-40B4-BE49-F238E27FC236}">
                              <a16:creationId xmlns:a16="http://schemas.microsoft.com/office/drawing/2014/main" id="{F5FF6259-81A1-4F6C-A214-AC3235726D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4522" y="4494947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4" name="手繪多邊形: 圖案 263">
                          <a:extLst>
                            <a:ext uri="{FF2B5EF4-FFF2-40B4-BE49-F238E27FC236}">
                              <a16:creationId xmlns:a16="http://schemas.microsoft.com/office/drawing/2014/main" id="{ECC68A2F-9449-4602-BE31-1B2243F711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00838" y="4727895"/>
                          <a:ext cx="18817" cy="18817"/>
                        </a:xfrm>
                        <a:custGeom>
                          <a:avLst/>
                          <a:gdLst>
                            <a:gd name="connsiteX0" fmla="*/ 15241 w 0"/>
                            <a:gd name="connsiteY0" fmla="*/ 0 h 0"/>
                            <a:gd name="connsiteX1" fmla="*/ 0 w 0"/>
                            <a:gd name="connsiteY1" fmla="*/ 489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5241" y="0"/>
                              </a:moveTo>
                              <a:lnTo>
                                <a:pt x="0" y="48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65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1240009" cy="2237097"/>
                      <a:chOff x="3313982" y="2752725"/>
                      <a:chExt cx="1240009" cy="2237097"/>
                    </a:xfrm>
                    <a:noFill/>
                  </p:grpSpPr>
                  <p:grpSp>
                    <p:nvGrpSpPr>
                      <p:cNvPr id="266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1240009" cy="2237097"/>
                        <a:chOff x="3313982" y="2752725"/>
                        <a:chExt cx="1240009" cy="2237097"/>
                      </a:xfrm>
                      <a:noFill/>
                    </p:grpSpPr>
                    <p:sp>
                      <p:nvSpPr>
                        <p:cNvPr id="267" name="手繪多邊形: 圖案 266">
                          <a:extLst>
                            <a:ext uri="{FF2B5EF4-FFF2-40B4-BE49-F238E27FC236}">
                              <a16:creationId xmlns:a16="http://schemas.microsoft.com/office/drawing/2014/main" id="{14F32B7C-4F1E-4072-89C7-CC2C690467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60082" y="458658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575 w 0"/>
                            <a:gd name="connsiteY1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575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8" name="手繪多邊形: 圖案 267">
                          <a:extLst>
                            <a:ext uri="{FF2B5EF4-FFF2-40B4-BE49-F238E27FC236}">
                              <a16:creationId xmlns:a16="http://schemas.microsoft.com/office/drawing/2014/main" id="{AED113B0-A59D-4ACB-9C89-E964FFDC9E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69" name="手繪多邊形: 圖案 268">
                          <a:extLst>
                            <a:ext uri="{FF2B5EF4-FFF2-40B4-BE49-F238E27FC236}">
                              <a16:creationId xmlns:a16="http://schemas.microsoft.com/office/drawing/2014/main" id="{C28A6D70-F239-4032-A043-3E6DECE90E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5378" y="4577928"/>
                          <a:ext cx="18817" cy="18817"/>
                        </a:xfrm>
                        <a:custGeom>
                          <a:avLst/>
                          <a:gdLst>
                            <a:gd name="connsiteX0" fmla="*/ 4704 w 0"/>
                            <a:gd name="connsiteY0" fmla="*/ 8656 h 0"/>
                            <a:gd name="connsiteX1" fmla="*/ 1882 w 0"/>
                            <a:gd name="connsiteY1" fmla="*/ 6774 h 0"/>
                            <a:gd name="connsiteX2" fmla="*/ 188 w 0"/>
                            <a:gd name="connsiteY2" fmla="*/ 4704 h 0"/>
                            <a:gd name="connsiteX3" fmla="*/ 0 w 0"/>
                            <a:gd name="connsiteY3" fmla="*/ 2446 h 0"/>
                            <a:gd name="connsiteX4" fmla="*/ 8091 w 0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704" y="8656"/>
                              </a:moveTo>
                              <a:lnTo>
                                <a:pt x="1882" y="6774"/>
                              </a:lnTo>
                              <a:lnTo>
                                <a:pt x="188" y="4704"/>
                              </a:lnTo>
                              <a:lnTo>
                                <a:pt x="0" y="2446"/>
                              </a:lnTo>
                              <a:lnTo>
                                <a:pt x="809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0" name="手繪多邊形: 圖案 269">
                          <a:extLst>
                            <a:ext uri="{FF2B5EF4-FFF2-40B4-BE49-F238E27FC236}">
                              <a16:creationId xmlns:a16="http://schemas.microsoft.com/office/drawing/2014/main" id="{CA650440-BA7B-42DF-B844-DB43423D12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814" y="4533897"/>
                          <a:ext cx="18817" cy="18817"/>
                        </a:xfrm>
                        <a:custGeom>
                          <a:avLst/>
                          <a:gdLst>
                            <a:gd name="connsiteX0" fmla="*/ 4704 w 0"/>
                            <a:gd name="connsiteY0" fmla="*/ 8656 h 0"/>
                            <a:gd name="connsiteX1" fmla="*/ 1882 w 0"/>
                            <a:gd name="connsiteY1" fmla="*/ 6774 h 0"/>
                            <a:gd name="connsiteX2" fmla="*/ 376 w 0"/>
                            <a:gd name="connsiteY2" fmla="*/ 4516 h 0"/>
                            <a:gd name="connsiteX3" fmla="*/ 0 w 0"/>
                            <a:gd name="connsiteY3" fmla="*/ 2446 h 0"/>
                            <a:gd name="connsiteX4" fmla="*/ 8091 w 0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704" y="8656"/>
                              </a:moveTo>
                              <a:lnTo>
                                <a:pt x="1882" y="6774"/>
                              </a:lnTo>
                              <a:lnTo>
                                <a:pt x="376" y="4516"/>
                              </a:lnTo>
                              <a:lnTo>
                                <a:pt x="0" y="2446"/>
                              </a:lnTo>
                              <a:lnTo>
                                <a:pt x="809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1" name="手繪多邊形: 圖案 270">
                          <a:extLst>
                            <a:ext uri="{FF2B5EF4-FFF2-40B4-BE49-F238E27FC236}">
                              <a16:creationId xmlns:a16="http://schemas.microsoft.com/office/drawing/2014/main" id="{2E68BE7B-3655-4328-B29E-8EBA3234FC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2" name="手繪多邊形: 圖案 271">
                          <a:extLst>
                            <a:ext uri="{FF2B5EF4-FFF2-40B4-BE49-F238E27FC236}">
                              <a16:creationId xmlns:a16="http://schemas.microsoft.com/office/drawing/2014/main" id="{9118881F-BA85-458D-B2F5-9018E9E81B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9518" y="454255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575 w 0"/>
                            <a:gd name="connsiteY1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575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3" name="手繪多邊形: 圖案 272">
                          <a:extLst>
                            <a:ext uri="{FF2B5EF4-FFF2-40B4-BE49-F238E27FC236}">
                              <a16:creationId xmlns:a16="http://schemas.microsoft.com/office/drawing/2014/main" id="{A945305D-D7C1-42E8-9B30-51C8E201DC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249" y="4487232"/>
                          <a:ext cx="18817" cy="18817"/>
                        </a:xfrm>
                        <a:custGeom>
                          <a:avLst/>
                          <a:gdLst>
                            <a:gd name="connsiteX0" fmla="*/ 4704 w 0"/>
                            <a:gd name="connsiteY0" fmla="*/ 470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704" y="470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4" name="手繪多邊形: 圖案 273">
                          <a:extLst>
                            <a:ext uri="{FF2B5EF4-FFF2-40B4-BE49-F238E27FC236}">
                              <a16:creationId xmlns:a16="http://schemas.microsoft.com/office/drawing/2014/main" id="{155410A1-F8DC-4CD7-B9DA-F9AE236C10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5" name="手繪多邊形: 圖案 274">
                          <a:extLst>
                            <a:ext uri="{FF2B5EF4-FFF2-40B4-BE49-F238E27FC236}">
                              <a16:creationId xmlns:a16="http://schemas.microsoft.com/office/drawing/2014/main" id="{007768E4-04C9-4B10-852D-E35DA60419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8953" y="4491936"/>
                          <a:ext cx="263431" cy="131716"/>
                        </a:xfrm>
                        <a:custGeom>
                          <a:avLst/>
                          <a:gdLst>
                            <a:gd name="connsiteX0" fmla="*/ 0 w 263431"/>
                            <a:gd name="connsiteY0" fmla="*/ 0 h 131715"/>
                            <a:gd name="connsiteX1" fmla="*/ 275098 w 263431"/>
                            <a:gd name="connsiteY1" fmla="*/ 144887 h 13171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63431" h="131715">
                              <a:moveTo>
                                <a:pt x="0" y="0"/>
                              </a:moveTo>
                              <a:lnTo>
                                <a:pt x="275098" y="1448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6" name="手繪多邊形: 圖案 275">
                          <a:extLst>
                            <a:ext uri="{FF2B5EF4-FFF2-40B4-BE49-F238E27FC236}">
                              <a16:creationId xmlns:a16="http://schemas.microsoft.com/office/drawing/2014/main" id="{9BB6B376-573E-4AE5-9BB6-143CCE9B57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60563" y="4455620"/>
                          <a:ext cx="37633" cy="18817"/>
                        </a:xfrm>
                        <a:custGeom>
                          <a:avLst/>
                          <a:gdLst>
                            <a:gd name="connsiteX0" fmla="*/ 53251 w 37633"/>
                            <a:gd name="connsiteY0" fmla="*/ 0 h 0"/>
                            <a:gd name="connsiteX1" fmla="*/ 0 w 37633"/>
                            <a:gd name="connsiteY1" fmla="*/ 1580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53251" y="0"/>
                              </a:moveTo>
                              <a:lnTo>
                                <a:pt x="0" y="1580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7" name="手繪多邊形: 圖案 276">
                          <a:extLst>
                            <a:ext uri="{FF2B5EF4-FFF2-40B4-BE49-F238E27FC236}">
                              <a16:creationId xmlns:a16="http://schemas.microsoft.com/office/drawing/2014/main" id="{02763EE7-F709-4D3C-956C-2D47BE4E86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1583" y="4489114"/>
                          <a:ext cx="18817" cy="18817"/>
                        </a:xfrm>
                        <a:custGeom>
                          <a:avLst/>
                          <a:gdLst>
                            <a:gd name="connsiteX0" fmla="*/ 12419 w 0"/>
                            <a:gd name="connsiteY0" fmla="*/ 0 h 0"/>
                            <a:gd name="connsiteX1" fmla="*/ 0 w 0"/>
                            <a:gd name="connsiteY1" fmla="*/ 357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2419" y="0"/>
                              </a:moveTo>
                              <a:lnTo>
                                <a:pt x="0" y="357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8" name="手繪多邊形: 圖案 277">
                          <a:extLst>
                            <a:ext uri="{FF2B5EF4-FFF2-40B4-BE49-F238E27FC236}">
                              <a16:creationId xmlns:a16="http://schemas.microsoft.com/office/drawing/2014/main" id="{8E7FE3D6-C67E-4E9A-AD86-0D4C686F4B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4509" y="45562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457 h 0"/>
                            <a:gd name="connsiteX1" fmla="*/ 1844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457"/>
                              </a:moveTo>
                              <a:lnTo>
                                <a:pt x="1844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79" name="手繪多邊形: 圖案 278">
                          <a:extLst>
                            <a:ext uri="{FF2B5EF4-FFF2-40B4-BE49-F238E27FC236}">
                              <a16:creationId xmlns:a16="http://schemas.microsoft.com/office/drawing/2014/main" id="{87CEDD69-FC11-4EAC-AF15-6209AAB295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590" y="4681418"/>
                          <a:ext cx="18817" cy="37633"/>
                        </a:xfrm>
                        <a:custGeom>
                          <a:avLst/>
                          <a:gdLst>
                            <a:gd name="connsiteX0" fmla="*/ 13172 w 0"/>
                            <a:gd name="connsiteY0" fmla="*/ 33870 h 37633"/>
                            <a:gd name="connsiteX1" fmla="*/ 188 w 0"/>
                            <a:gd name="connsiteY1" fmla="*/ 37821 h 37633"/>
                            <a:gd name="connsiteX2" fmla="*/ 0 w 0"/>
                            <a:gd name="connsiteY2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3172" y="33870"/>
                              </a:moveTo>
                              <a:lnTo>
                                <a:pt x="188" y="3782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0" name="手繪多邊形: 圖案 279">
                          <a:extLst>
                            <a:ext uri="{FF2B5EF4-FFF2-40B4-BE49-F238E27FC236}">
                              <a16:creationId xmlns:a16="http://schemas.microsoft.com/office/drawing/2014/main" id="{9C241B00-ACDD-46A4-B041-96919F8E5F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778" y="471924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2983 w 0"/>
                            <a:gd name="connsiteY1" fmla="*/ 696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2983" y="696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1" name="手繪多邊形: 圖案 280">
                          <a:extLst>
                            <a:ext uri="{FF2B5EF4-FFF2-40B4-BE49-F238E27FC236}">
                              <a16:creationId xmlns:a16="http://schemas.microsoft.com/office/drawing/2014/main" id="{0027DA32-0DA1-403F-850A-9B02A9BD2D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401" y="4672763"/>
                          <a:ext cx="18817" cy="18817"/>
                        </a:xfrm>
                        <a:custGeom>
                          <a:avLst/>
                          <a:gdLst>
                            <a:gd name="connsiteX0" fmla="*/ 6209 w 0"/>
                            <a:gd name="connsiteY0" fmla="*/ 0 h 0"/>
                            <a:gd name="connsiteX1" fmla="*/ 0 w 0"/>
                            <a:gd name="connsiteY1" fmla="*/ 1882 h 0"/>
                            <a:gd name="connsiteX2" fmla="*/ 6398 w 0"/>
                            <a:gd name="connsiteY2" fmla="*/ 508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6209" y="0"/>
                              </a:moveTo>
                              <a:lnTo>
                                <a:pt x="0" y="1882"/>
                              </a:lnTo>
                              <a:lnTo>
                                <a:pt x="6398" y="508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2" name="手繪多邊形: 圖案 281">
                          <a:extLst>
                            <a:ext uri="{FF2B5EF4-FFF2-40B4-BE49-F238E27FC236}">
                              <a16:creationId xmlns:a16="http://schemas.microsoft.com/office/drawing/2014/main" id="{A8F6AB24-2F05-4C63-874A-230A9ED09C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213" y="4633813"/>
                          <a:ext cx="18817" cy="37633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41020 h 37633"/>
                            <a:gd name="connsiteX1" fmla="*/ 0 w 0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88" y="4102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3" name="手繪多邊形: 圖案 282">
                          <a:extLst>
                            <a:ext uri="{FF2B5EF4-FFF2-40B4-BE49-F238E27FC236}">
                              <a16:creationId xmlns:a16="http://schemas.microsoft.com/office/drawing/2014/main" id="{16D24F54-D45B-47BC-A802-C689860114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15423" y="4642468"/>
                          <a:ext cx="432780" cy="188165"/>
                        </a:xfrm>
                        <a:custGeom>
                          <a:avLst/>
                          <a:gdLst>
                            <a:gd name="connsiteX0" fmla="*/ 0 w 432779"/>
                            <a:gd name="connsiteY0" fmla="*/ 0 h 188165"/>
                            <a:gd name="connsiteX1" fmla="*/ 97281 w 432779"/>
                            <a:gd name="connsiteY1" fmla="*/ 51181 h 188165"/>
                            <a:gd name="connsiteX2" fmla="*/ 148086 w 432779"/>
                            <a:gd name="connsiteY2" fmla="*/ 35939 h 188165"/>
                            <a:gd name="connsiteX3" fmla="*/ 438801 w 432779"/>
                            <a:gd name="connsiteY3" fmla="*/ 188730 h 1881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32779" h="188165">
                              <a:moveTo>
                                <a:pt x="0" y="0"/>
                              </a:moveTo>
                              <a:lnTo>
                                <a:pt x="97281" y="51181"/>
                              </a:lnTo>
                              <a:lnTo>
                                <a:pt x="148086" y="35939"/>
                              </a:lnTo>
                              <a:lnTo>
                                <a:pt x="438801" y="18873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4" name="手繪多邊形: 圖案 283">
                          <a:extLst>
                            <a:ext uri="{FF2B5EF4-FFF2-40B4-BE49-F238E27FC236}">
                              <a16:creationId xmlns:a16="http://schemas.microsoft.com/office/drawing/2014/main" id="{AB0BA66E-C0DC-4952-B12E-B24B894129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5960" y="4657333"/>
                          <a:ext cx="18817" cy="18817"/>
                        </a:xfrm>
                        <a:custGeom>
                          <a:avLst/>
                          <a:gdLst>
                            <a:gd name="connsiteX0" fmla="*/ 35751 w 18816"/>
                            <a:gd name="connsiteY0" fmla="*/ 18817 h 18816"/>
                            <a:gd name="connsiteX1" fmla="*/ 188 w 18816"/>
                            <a:gd name="connsiteY1" fmla="*/ 29542 h 18816"/>
                            <a:gd name="connsiteX2" fmla="*/ 0 w 1881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35751" y="18817"/>
                              </a:moveTo>
                              <a:lnTo>
                                <a:pt x="188" y="2954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5" name="手繪多邊形: 圖案 284">
                          <a:extLst>
                            <a:ext uri="{FF2B5EF4-FFF2-40B4-BE49-F238E27FC236}">
                              <a16:creationId xmlns:a16="http://schemas.microsoft.com/office/drawing/2014/main" id="{AFC11FAB-F0FC-4E65-8CD5-2E48C17737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6148" y="4686875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18816"/>
                            <a:gd name="connsiteX1" fmla="*/ 65481 w 56449"/>
                            <a:gd name="connsiteY1" fmla="*/ 346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0" y="0"/>
                              </a:moveTo>
                              <a:lnTo>
                                <a:pt x="65481" y="346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6" name="手繪多邊形: 圖案 285">
                          <a:extLst>
                            <a:ext uri="{FF2B5EF4-FFF2-40B4-BE49-F238E27FC236}">
                              <a16:creationId xmlns:a16="http://schemas.microsoft.com/office/drawing/2014/main" id="{40E7ECAE-1A9C-4857-9F14-B8A341F132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3593" y="443398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070 w 0"/>
                            <a:gd name="connsiteY1" fmla="*/ 1129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070" y="1129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7" name="手繪多邊形: 圖案 286">
                          <a:extLst>
                            <a:ext uri="{FF2B5EF4-FFF2-40B4-BE49-F238E27FC236}">
                              <a16:creationId xmlns:a16="http://schemas.microsoft.com/office/drawing/2014/main" id="{CEB9A247-DD64-424D-ABC0-4F28077A07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769" y="4698353"/>
                          <a:ext cx="18817" cy="18817"/>
                        </a:xfrm>
                        <a:custGeom>
                          <a:avLst/>
                          <a:gdLst>
                            <a:gd name="connsiteX0" fmla="*/ 4328 w 0"/>
                            <a:gd name="connsiteY0" fmla="*/ 0 h 18816"/>
                            <a:gd name="connsiteX1" fmla="*/ 4516 w 0"/>
                            <a:gd name="connsiteY1" fmla="*/ 27284 h 18816"/>
                            <a:gd name="connsiteX2" fmla="*/ 0 w 0"/>
                            <a:gd name="connsiteY2" fmla="*/ 3010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4328" y="0"/>
                              </a:moveTo>
                              <a:lnTo>
                                <a:pt x="4516" y="27284"/>
                              </a:lnTo>
                              <a:lnTo>
                                <a:pt x="0" y="3010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8" name="手繪多邊形: 圖案 287">
                          <a:extLst>
                            <a:ext uri="{FF2B5EF4-FFF2-40B4-BE49-F238E27FC236}">
                              <a16:creationId xmlns:a16="http://schemas.microsoft.com/office/drawing/2014/main" id="{42222A1D-E014-4664-BF13-0937FE0D11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581" y="4695155"/>
                          <a:ext cx="56450" cy="37633"/>
                        </a:xfrm>
                        <a:custGeom>
                          <a:avLst/>
                          <a:gdLst>
                            <a:gd name="connsiteX0" fmla="*/ 63412 w 56449"/>
                            <a:gd name="connsiteY0" fmla="*/ 21451 h 37633"/>
                            <a:gd name="connsiteX1" fmla="*/ 52686 w 56449"/>
                            <a:gd name="connsiteY1" fmla="*/ 15806 h 37633"/>
                            <a:gd name="connsiteX2" fmla="*/ 4704 w 56449"/>
                            <a:gd name="connsiteY2" fmla="*/ 30483 h 37633"/>
                            <a:gd name="connsiteX3" fmla="*/ 20134 w 56449"/>
                            <a:gd name="connsiteY3" fmla="*/ 38574 h 37633"/>
                            <a:gd name="connsiteX4" fmla="*/ 17688 w 56449"/>
                            <a:gd name="connsiteY4" fmla="*/ 42337 h 37633"/>
                            <a:gd name="connsiteX5" fmla="*/ 188 w 56449"/>
                            <a:gd name="connsiteY5" fmla="*/ 33305 h 37633"/>
                            <a:gd name="connsiteX6" fmla="*/ 0 w 56449"/>
                            <a:gd name="connsiteY6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6449" h="37633">
                              <a:moveTo>
                                <a:pt x="63412" y="21451"/>
                              </a:moveTo>
                              <a:lnTo>
                                <a:pt x="52686" y="15806"/>
                              </a:lnTo>
                              <a:lnTo>
                                <a:pt x="4704" y="30483"/>
                              </a:lnTo>
                              <a:lnTo>
                                <a:pt x="20134" y="38574"/>
                              </a:lnTo>
                              <a:lnTo>
                                <a:pt x="17688" y="42337"/>
                              </a:lnTo>
                              <a:lnTo>
                                <a:pt x="188" y="3330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89" name="手繪多邊形: 圖案 288">
                          <a:extLst>
                            <a:ext uri="{FF2B5EF4-FFF2-40B4-BE49-F238E27FC236}">
                              <a16:creationId xmlns:a16="http://schemas.microsoft.com/office/drawing/2014/main" id="{2336BF80-E99A-4E15-B0A0-0A0DB72337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393" y="46934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694 h 0"/>
                            <a:gd name="connsiteX1" fmla="*/ 17499 w 0"/>
                            <a:gd name="connsiteY1" fmla="*/ 10725 h 0"/>
                            <a:gd name="connsiteX2" fmla="*/ 17499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694"/>
                              </a:moveTo>
                              <a:lnTo>
                                <a:pt x="17499" y="10725"/>
                              </a:lnTo>
                              <a:lnTo>
                                <a:pt x="1749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0" name="手繪多邊形: 圖案 289">
                          <a:extLst>
                            <a:ext uri="{FF2B5EF4-FFF2-40B4-BE49-F238E27FC236}">
                              <a16:creationId xmlns:a16="http://schemas.microsoft.com/office/drawing/2014/main" id="{6BB268F9-1A2B-4749-BF25-58ECF2D2EA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95957" y="4588088"/>
                          <a:ext cx="56450" cy="18817"/>
                        </a:xfrm>
                        <a:custGeom>
                          <a:avLst/>
                          <a:gdLst>
                            <a:gd name="connsiteX0" fmla="*/ 72067 w 56449"/>
                            <a:gd name="connsiteY0" fmla="*/ 0 h 18816"/>
                            <a:gd name="connsiteX1" fmla="*/ 0 w 56449"/>
                            <a:gd name="connsiteY1" fmla="*/ 2163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72067" y="0"/>
                              </a:moveTo>
                              <a:lnTo>
                                <a:pt x="0" y="2163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1" name="手繪多邊形: 圖案 290">
                          <a:extLst>
                            <a:ext uri="{FF2B5EF4-FFF2-40B4-BE49-F238E27FC236}">
                              <a16:creationId xmlns:a16="http://schemas.microsoft.com/office/drawing/2014/main" id="{948C805A-96BE-452B-BA6C-325FC3B982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3080" y="4737680"/>
                          <a:ext cx="18817" cy="18817"/>
                        </a:xfrm>
                        <a:custGeom>
                          <a:avLst/>
                          <a:gdLst>
                            <a:gd name="connsiteX0" fmla="*/ 20886 w 18816"/>
                            <a:gd name="connsiteY0" fmla="*/ 6586 h 0"/>
                            <a:gd name="connsiteX1" fmla="*/ 0 w 18816"/>
                            <a:gd name="connsiteY1" fmla="*/ 12983 h 0"/>
                            <a:gd name="connsiteX2" fmla="*/ 0 w 18816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20886" y="6586"/>
                              </a:moveTo>
                              <a:lnTo>
                                <a:pt x="0" y="1298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2" name="手繪多邊形: 圖案 291">
                          <a:extLst>
                            <a:ext uri="{FF2B5EF4-FFF2-40B4-BE49-F238E27FC236}">
                              <a16:creationId xmlns:a16="http://schemas.microsoft.com/office/drawing/2014/main" id="{CBBB5FD5-A0E6-4D0A-81EB-6AE23234D2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3080" y="4750663"/>
                          <a:ext cx="282248" cy="150532"/>
                        </a:xfrm>
                        <a:custGeom>
                          <a:avLst/>
                          <a:gdLst>
                            <a:gd name="connsiteX0" fmla="*/ 0 w 282247"/>
                            <a:gd name="connsiteY0" fmla="*/ 0 h 150532"/>
                            <a:gd name="connsiteX1" fmla="*/ 290339 w 282247"/>
                            <a:gd name="connsiteY1" fmla="*/ 153919 h 1505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82247" h="150532">
                              <a:moveTo>
                                <a:pt x="0" y="0"/>
                              </a:moveTo>
                              <a:lnTo>
                                <a:pt x="290339" y="15391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3" name="手繪多邊形: 圖案 292">
                          <a:extLst>
                            <a:ext uri="{FF2B5EF4-FFF2-40B4-BE49-F238E27FC236}">
                              <a16:creationId xmlns:a16="http://schemas.microsoft.com/office/drawing/2014/main" id="{4D0AD92C-086E-4954-B423-18044BED9F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2892" y="4704375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634 w 0"/>
                            <a:gd name="connsiteY1" fmla="*/ 225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634" y="225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4" name="手繪多邊形: 圖案 293">
                          <a:extLst>
                            <a:ext uri="{FF2B5EF4-FFF2-40B4-BE49-F238E27FC236}">
                              <a16:creationId xmlns:a16="http://schemas.microsoft.com/office/drawing/2014/main" id="{42149063-7D40-4E64-A1E7-832D138853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5527" y="473053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199 h 0"/>
                            <a:gd name="connsiteX1" fmla="*/ 10725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199"/>
                              </a:moveTo>
                              <a:lnTo>
                                <a:pt x="1072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5" name="手繪多邊形: 圖案 294">
                          <a:extLst>
                            <a:ext uri="{FF2B5EF4-FFF2-40B4-BE49-F238E27FC236}">
                              <a16:creationId xmlns:a16="http://schemas.microsoft.com/office/drawing/2014/main" id="{BC0C676B-1841-405F-B468-D9C7FADD5E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252" y="4726578"/>
                          <a:ext cx="56450" cy="37633"/>
                        </a:xfrm>
                        <a:custGeom>
                          <a:avLst/>
                          <a:gdLst>
                            <a:gd name="connsiteX0" fmla="*/ 72255 w 56449"/>
                            <a:gd name="connsiteY0" fmla="*/ 38198 h 37633"/>
                            <a:gd name="connsiteX1" fmla="*/ 0 w 56449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37633">
                              <a:moveTo>
                                <a:pt x="72255" y="3819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6" name="手繪多邊形: 圖案 295">
                          <a:extLst>
                            <a:ext uri="{FF2B5EF4-FFF2-40B4-BE49-F238E27FC236}">
                              <a16:creationId xmlns:a16="http://schemas.microsoft.com/office/drawing/2014/main" id="{9FFE79F0-F61C-4EA6-928B-BC4905B1B7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7166" y="4621958"/>
                          <a:ext cx="18817" cy="18817"/>
                        </a:xfrm>
                        <a:custGeom>
                          <a:avLst/>
                          <a:gdLst>
                            <a:gd name="connsiteX0" fmla="*/ 31047 w 18816"/>
                            <a:gd name="connsiteY0" fmla="*/ 0 h 0"/>
                            <a:gd name="connsiteX1" fmla="*/ 0 w 18816"/>
                            <a:gd name="connsiteY1" fmla="*/ 922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31047" y="0"/>
                              </a:moveTo>
                              <a:lnTo>
                                <a:pt x="0" y="922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7" name="手繪多邊形: 圖案 296">
                          <a:extLst>
                            <a:ext uri="{FF2B5EF4-FFF2-40B4-BE49-F238E27FC236}">
                              <a16:creationId xmlns:a16="http://schemas.microsoft.com/office/drawing/2014/main" id="{D17DE0A6-9183-494E-9824-8EA729D182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8267" y="469647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448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448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8" name="手繪多邊形: 圖案 297">
                          <a:extLst>
                            <a:ext uri="{FF2B5EF4-FFF2-40B4-BE49-F238E27FC236}">
                              <a16:creationId xmlns:a16="http://schemas.microsoft.com/office/drawing/2014/main" id="{83268CC5-E1A4-44A4-8B5A-3BE3B6569D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3697" y="467840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3548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354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299" name="手繪多邊形: 圖案 298">
                          <a:extLst>
                            <a:ext uri="{FF2B5EF4-FFF2-40B4-BE49-F238E27FC236}">
                              <a16:creationId xmlns:a16="http://schemas.microsoft.com/office/drawing/2014/main" id="{0EF1D2C0-A6A0-4242-9EFD-8740FB8B05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7057" y="4711149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18816"/>
                            <a:gd name="connsiteX1" fmla="*/ 57955 w 56449"/>
                            <a:gd name="connsiteY1" fmla="*/ 3048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0" y="0"/>
                              </a:moveTo>
                              <a:lnTo>
                                <a:pt x="57955" y="304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0" name="手繪多邊形: 圖案 299">
                          <a:extLst>
                            <a:ext uri="{FF2B5EF4-FFF2-40B4-BE49-F238E27FC236}">
                              <a16:creationId xmlns:a16="http://schemas.microsoft.com/office/drawing/2014/main" id="{B7ADF6CE-F7EE-428C-A3B0-6A63C9799E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98507" y="475292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9408 w 0"/>
                            <a:gd name="connsiteY1" fmla="*/ 4892 h 18816"/>
                            <a:gd name="connsiteX2" fmla="*/ 9596 w 0"/>
                            <a:gd name="connsiteY2" fmla="*/ 3067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9408" y="4892"/>
                              </a:lnTo>
                              <a:lnTo>
                                <a:pt x="9596" y="3067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1" name="手繪多邊形: 圖案 300">
                          <a:extLst>
                            <a:ext uri="{FF2B5EF4-FFF2-40B4-BE49-F238E27FC236}">
                              <a16:creationId xmlns:a16="http://schemas.microsoft.com/office/drawing/2014/main" id="{898CA9E3-3F06-4D87-BB4A-456996E8DA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4717" y="439239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6398 w 0"/>
                            <a:gd name="connsiteY1" fmla="*/ 1129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6398" y="1129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2" name="手繪多邊形: 圖案 301">
                          <a:extLst>
                            <a:ext uri="{FF2B5EF4-FFF2-40B4-BE49-F238E27FC236}">
                              <a16:creationId xmlns:a16="http://schemas.microsoft.com/office/drawing/2014/main" id="{FD8FB8AB-4A00-4872-AC64-1792B00582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7916" y="4742196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15618 h 0"/>
                            <a:gd name="connsiteX1" fmla="*/ 50993 w 37633"/>
                            <a:gd name="connsiteY1" fmla="*/ 0 h 0"/>
                            <a:gd name="connsiteX2" fmla="*/ 50993 w 37633"/>
                            <a:gd name="connsiteY2" fmla="*/ 1543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15618"/>
                              </a:moveTo>
                              <a:lnTo>
                                <a:pt x="50993" y="0"/>
                              </a:lnTo>
                              <a:lnTo>
                                <a:pt x="50993" y="1543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3" name="手繪多邊形: 圖案 302">
                          <a:extLst>
                            <a:ext uri="{FF2B5EF4-FFF2-40B4-BE49-F238E27FC236}">
                              <a16:creationId xmlns:a16="http://schemas.microsoft.com/office/drawing/2014/main" id="{3DDBB563-ABE5-40C4-988F-F3736949A7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35764" y="4752169"/>
                          <a:ext cx="150532" cy="112899"/>
                        </a:xfrm>
                        <a:custGeom>
                          <a:avLst/>
                          <a:gdLst>
                            <a:gd name="connsiteX0" fmla="*/ 153731 w 150532"/>
                            <a:gd name="connsiteY0" fmla="*/ 127388 h 112899"/>
                            <a:gd name="connsiteX1" fmla="*/ 153731 w 150532"/>
                            <a:gd name="connsiteY1" fmla="*/ 113652 h 112899"/>
                            <a:gd name="connsiteX2" fmla="*/ 0 w 150532"/>
                            <a:gd name="connsiteY2" fmla="*/ 32364 h 112899"/>
                            <a:gd name="connsiteX3" fmla="*/ 0 w 150532"/>
                            <a:gd name="connsiteY3" fmla="*/ 20510 h 112899"/>
                            <a:gd name="connsiteX4" fmla="*/ 50993 w 150532"/>
                            <a:gd name="connsiteY4" fmla="*/ 4892 h 112899"/>
                            <a:gd name="connsiteX5" fmla="*/ 41585 w 150532"/>
                            <a:gd name="connsiteY5" fmla="*/ 0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50532" h="112899">
                              <a:moveTo>
                                <a:pt x="153731" y="127388"/>
                              </a:moveTo>
                              <a:lnTo>
                                <a:pt x="153731" y="113652"/>
                              </a:lnTo>
                              <a:lnTo>
                                <a:pt x="0" y="32364"/>
                              </a:lnTo>
                              <a:lnTo>
                                <a:pt x="0" y="20510"/>
                              </a:lnTo>
                              <a:lnTo>
                                <a:pt x="50993" y="4892"/>
                              </a:lnTo>
                              <a:lnTo>
                                <a:pt x="4158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4" name="手繪多邊形: 圖案 303">
                          <a:extLst>
                            <a:ext uri="{FF2B5EF4-FFF2-40B4-BE49-F238E27FC236}">
                              <a16:creationId xmlns:a16="http://schemas.microsoft.com/office/drawing/2014/main" id="{F6DAB8A2-981A-49A6-A56B-2790F0E0DE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35764" y="4757061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27472 h 18816"/>
                            <a:gd name="connsiteX1" fmla="*/ 50993 w 37633"/>
                            <a:gd name="connsiteY1" fmla="*/ 11855 h 18816"/>
                            <a:gd name="connsiteX2" fmla="*/ 50993 w 37633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27472"/>
                              </a:moveTo>
                              <a:lnTo>
                                <a:pt x="50993" y="11855"/>
                              </a:lnTo>
                              <a:lnTo>
                                <a:pt x="5099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5" name="手繪多邊形: 圖案 304">
                          <a:extLst>
                            <a:ext uri="{FF2B5EF4-FFF2-40B4-BE49-F238E27FC236}">
                              <a16:creationId xmlns:a16="http://schemas.microsoft.com/office/drawing/2014/main" id="{8BA20404-15AD-4362-BD06-9D5C904837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6356" y="4767598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4892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4892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6" name="手繪多邊形: 圖案 305">
                          <a:extLst>
                            <a:ext uri="{FF2B5EF4-FFF2-40B4-BE49-F238E27FC236}">
                              <a16:creationId xmlns:a16="http://schemas.microsoft.com/office/drawing/2014/main" id="{AD58427D-4055-46D4-8264-AF181ED34E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49312" y="473730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408 w 0"/>
                            <a:gd name="connsiteY1" fmla="*/ 489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408" y="48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7" name="手繪多邊形: 圖案 306">
                          <a:extLst>
                            <a:ext uri="{FF2B5EF4-FFF2-40B4-BE49-F238E27FC236}">
                              <a16:creationId xmlns:a16="http://schemas.microsoft.com/office/drawing/2014/main" id="{AE6E6CC8-1FDB-40B1-A368-A3F4D0E10F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86757" y="4768915"/>
                          <a:ext cx="131716" cy="56450"/>
                        </a:xfrm>
                        <a:custGeom>
                          <a:avLst/>
                          <a:gdLst>
                            <a:gd name="connsiteX0" fmla="*/ 136420 w 131715"/>
                            <a:gd name="connsiteY0" fmla="*/ 71879 h 56449"/>
                            <a:gd name="connsiteX1" fmla="*/ 0 w 131715"/>
                            <a:gd name="connsiteY1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31715" h="56449">
                              <a:moveTo>
                                <a:pt x="136420" y="7187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8" name="手繪多邊形: 圖案 307">
                          <a:extLst>
                            <a:ext uri="{FF2B5EF4-FFF2-40B4-BE49-F238E27FC236}">
                              <a16:creationId xmlns:a16="http://schemas.microsoft.com/office/drawing/2014/main" id="{C28FEF52-6A73-46CC-B91A-20B4A6B2C9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09" name="手繪多邊形: 圖案 308">
                          <a:extLst>
                            <a:ext uri="{FF2B5EF4-FFF2-40B4-BE49-F238E27FC236}">
                              <a16:creationId xmlns:a16="http://schemas.microsoft.com/office/drawing/2014/main" id="{FD6F9FB0-1C16-4BA4-8FC8-8261934FBD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9389" y="43468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6747 w 0"/>
                            <a:gd name="connsiteY1" fmla="*/ 827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6747" y="827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0" name="手繪多邊形: 圖案 309">
                          <a:extLst>
                            <a:ext uri="{FF2B5EF4-FFF2-40B4-BE49-F238E27FC236}">
                              <a16:creationId xmlns:a16="http://schemas.microsoft.com/office/drawing/2014/main" id="{EB04F797-9A96-45F3-9FF5-733AA74926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89495" y="486055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269 h 0"/>
                            <a:gd name="connsiteX1" fmla="*/ 17311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269"/>
                              </a:moveTo>
                              <a:lnTo>
                                <a:pt x="1731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1" name="手繪多邊形: 圖案 310">
                          <a:extLst>
                            <a:ext uri="{FF2B5EF4-FFF2-40B4-BE49-F238E27FC236}">
                              <a16:creationId xmlns:a16="http://schemas.microsoft.com/office/drawing/2014/main" id="{47A1D391-00EE-43C6-B941-20C19642BA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75947" y="435514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1478 w 0"/>
                            <a:gd name="connsiteY1" fmla="*/ 1260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1478" y="1260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2" name="手繪多邊形: 圖案 311">
                          <a:extLst>
                            <a:ext uri="{FF2B5EF4-FFF2-40B4-BE49-F238E27FC236}">
                              <a16:creationId xmlns:a16="http://schemas.microsoft.com/office/drawing/2014/main" id="{85BA79C8-51E6-4624-8B84-F15B379308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5865" y="488745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430 w 0"/>
                            <a:gd name="connsiteY1" fmla="*/ 809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430" y="809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3" name="手繪多邊形: 圖案 312">
                          <a:extLst>
                            <a:ext uri="{FF2B5EF4-FFF2-40B4-BE49-F238E27FC236}">
                              <a16:creationId xmlns:a16="http://schemas.microsoft.com/office/drawing/2014/main" id="{454110BD-9769-4F92-A7D9-FB78442913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419" y="489122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064 w 0"/>
                            <a:gd name="connsiteY1" fmla="*/ 959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064" y="959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4" name="手繪多邊形: 圖案 313">
                          <a:extLst>
                            <a:ext uri="{FF2B5EF4-FFF2-40B4-BE49-F238E27FC236}">
                              <a16:creationId xmlns:a16="http://schemas.microsoft.com/office/drawing/2014/main" id="{DA72D7D1-C4BA-4A1E-A414-508F95FDEE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5" name="手繪多邊形: 圖案 314">
                          <a:extLst>
                            <a:ext uri="{FF2B5EF4-FFF2-40B4-BE49-F238E27FC236}">
                              <a16:creationId xmlns:a16="http://schemas.microsoft.com/office/drawing/2014/main" id="{8079C809-25E2-42EA-8F75-92FF6A6B1B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419" y="4847004"/>
                          <a:ext cx="37633" cy="56450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0 h 56449"/>
                            <a:gd name="connsiteX1" fmla="*/ 27848 w 37633"/>
                            <a:gd name="connsiteY1" fmla="*/ 14677 h 56449"/>
                            <a:gd name="connsiteX2" fmla="*/ 27848 w 37633"/>
                            <a:gd name="connsiteY2" fmla="*/ 68680 h 56449"/>
                            <a:gd name="connsiteX3" fmla="*/ 46665 w 37633"/>
                            <a:gd name="connsiteY3" fmla="*/ 62847 h 56449"/>
                            <a:gd name="connsiteX4" fmla="*/ 34622 w 37633"/>
                            <a:gd name="connsiteY4" fmla="*/ 74325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 h="56449">
                              <a:moveTo>
                                <a:pt x="0" y="0"/>
                              </a:moveTo>
                              <a:lnTo>
                                <a:pt x="27848" y="14677"/>
                              </a:lnTo>
                              <a:lnTo>
                                <a:pt x="27848" y="68680"/>
                              </a:lnTo>
                              <a:lnTo>
                                <a:pt x="46665" y="62847"/>
                              </a:lnTo>
                              <a:lnTo>
                                <a:pt x="34622" y="743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6" name="手繪多邊形: 圖案 315">
                          <a:extLst>
                            <a:ext uri="{FF2B5EF4-FFF2-40B4-BE49-F238E27FC236}">
                              <a16:creationId xmlns:a16="http://schemas.microsoft.com/office/drawing/2014/main" id="{E15E3C49-11C0-49BC-9630-034305D028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19225" y="49156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1666 h 0"/>
                            <a:gd name="connsiteX1" fmla="*/ 12043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1666"/>
                              </a:moveTo>
                              <a:lnTo>
                                <a:pt x="1204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7" name="手繪多邊形: 圖案 316">
                          <a:extLst>
                            <a:ext uri="{FF2B5EF4-FFF2-40B4-BE49-F238E27FC236}">
                              <a16:creationId xmlns:a16="http://schemas.microsoft.com/office/drawing/2014/main" id="{6058023F-6A65-40C5-ADDE-C45291806E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31268" y="4855848"/>
                          <a:ext cx="18817" cy="37633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5833 h 37633"/>
                            <a:gd name="connsiteX1" fmla="*/ 18817 w 18816"/>
                            <a:gd name="connsiteY1" fmla="*/ 0 h 37633"/>
                            <a:gd name="connsiteX2" fmla="*/ 18817 w 18816"/>
                            <a:gd name="connsiteY2" fmla="*/ 54192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37633">
                              <a:moveTo>
                                <a:pt x="0" y="5833"/>
                              </a:moveTo>
                              <a:lnTo>
                                <a:pt x="18817" y="0"/>
                              </a:lnTo>
                              <a:lnTo>
                                <a:pt x="18817" y="541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8" name="手繪多邊形: 圖案 317">
                          <a:extLst>
                            <a:ext uri="{FF2B5EF4-FFF2-40B4-BE49-F238E27FC236}">
                              <a16:creationId xmlns:a16="http://schemas.microsoft.com/office/drawing/2014/main" id="{088B8015-92A1-413E-ACBF-2D43239077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50084" y="4855848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18816"/>
                            <a:gd name="connsiteX1" fmla="*/ 33682 w 18816"/>
                            <a:gd name="connsiteY1" fmla="*/ 17876 h 18816"/>
                            <a:gd name="connsiteX2" fmla="*/ 33682 w 18816"/>
                            <a:gd name="connsiteY2" fmla="*/ 2822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0" y="0"/>
                              </a:moveTo>
                              <a:lnTo>
                                <a:pt x="33682" y="17876"/>
                              </a:lnTo>
                              <a:lnTo>
                                <a:pt x="33682" y="2822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19" name="手繪多邊形: 圖案 318">
                          <a:extLst>
                            <a:ext uri="{FF2B5EF4-FFF2-40B4-BE49-F238E27FC236}">
                              <a16:creationId xmlns:a16="http://schemas.microsoft.com/office/drawing/2014/main" id="{5CBC9217-611E-414B-86E5-9C10333653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930361"/>
                          <a:ext cx="18817" cy="37633"/>
                        </a:xfrm>
                        <a:custGeom>
                          <a:avLst/>
                          <a:gdLst>
                            <a:gd name="connsiteX0" fmla="*/ 18252 w 0"/>
                            <a:gd name="connsiteY0" fmla="*/ 32929 h 37633"/>
                            <a:gd name="connsiteX1" fmla="*/ 0 w 0"/>
                            <a:gd name="connsiteY1" fmla="*/ 38762 h 37633"/>
                            <a:gd name="connsiteX2" fmla="*/ 0 w 0"/>
                            <a:gd name="connsiteY2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8252" y="32929"/>
                              </a:moveTo>
                              <a:lnTo>
                                <a:pt x="0" y="3876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0" name="手繪多邊形: 圖案 319">
                          <a:extLst>
                            <a:ext uri="{FF2B5EF4-FFF2-40B4-BE49-F238E27FC236}">
                              <a16:creationId xmlns:a16="http://schemas.microsoft.com/office/drawing/2014/main" id="{31E84DA2-1E6E-45EE-AEBF-B07D6D917D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96912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575 w 0"/>
                            <a:gd name="connsiteY1" fmla="*/ 1882 h 0"/>
                            <a:gd name="connsiteX2" fmla="*/ 3575 w 0"/>
                            <a:gd name="connsiteY2" fmla="*/ 658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575" y="1882"/>
                              </a:lnTo>
                              <a:lnTo>
                                <a:pt x="3575" y="658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1" name="手繪多邊形: 圖案 320">
                          <a:extLst>
                            <a:ext uri="{FF2B5EF4-FFF2-40B4-BE49-F238E27FC236}">
                              <a16:creationId xmlns:a16="http://schemas.microsoft.com/office/drawing/2014/main" id="{B61C47BC-4905-415C-88C6-6E97243D9B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882003"/>
                          <a:ext cx="18817" cy="37633"/>
                        </a:xfrm>
                        <a:custGeom>
                          <a:avLst/>
                          <a:gdLst>
                            <a:gd name="connsiteX0" fmla="*/ 18252 w 0"/>
                            <a:gd name="connsiteY0" fmla="*/ 35939 h 37633"/>
                            <a:gd name="connsiteX1" fmla="*/ 0 w 0"/>
                            <a:gd name="connsiteY1" fmla="*/ 41773 h 37633"/>
                            <a:gd name="connsiteX2" fmla="*/ 0 w 0"/>
                            <a:gd name="connsiteY2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18252" y="35939"/>
                              </a:moveTo>
                              <a:lnTo>
                                <a:pt x="0" y="4177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2" name="手繪多邊形: 圖案 321">
                          <a:extLst>
                            <a:ext uri="{FF2B5EF4-FFF2-40B4-BE49-F238E27FC236}">
                              <a16:creationId xmlns:a16="http://schemas.microsoft.com/office/drawing/2014/main" id="{0EF729CD-31C5-4EA9-94EC-B1D5C3EEA6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923775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763 w 0"/>
                            <a:gd name="connsiteY1" fmla="*/ 1882 h 0"/>
                            <a:gd name="connsiteX2" fmla="*/ 3763 w 0"/>
                            <a:gd name="connsiteY2" fmla="*/ 846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763" y="1882"/>
                              </a:lnTo>
                              <a:lnTo>
                                <a:pt x="3763" y="846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3" name="手繪多邊形: 圖案 322">
                          <a:extLst>
                            <a:ext uri="{FF2B5EF4-FFF2-40B4-BE49-F238E27FC236}">
                              <a16:creationId xmlns:a16="http://schemas.microsoft.com/office/drawing/2014/main" id="{0A80A9F6-ECEF-414A-91C3-4B61DA7820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78309" y="4311862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1091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1091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4" name="手繪多邊形: 圖案 323">
                          <a:extLst>
                            <a:ext uri="{FF2B5EF4-FFF2-40B4-BE49-F238E27FC236}">
                              <a16:creationId xmlns:a16="http://schemas.microsoft.com/office/drawing/2014/main" id="{7C777CCE-916D-42B3-8F86-C858FB4AB0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3578" y="4971005"/>
                          <a:ext cx="18817" cy="18817"/>
                        </a:xfrm>
                        <a:custGeom>
                          <a:avLst/>
                          <a:gdLst>
                            <a:gd name="connsiteX0" fmla="*/ 14677 w 0"/>
                            <a:gd name="connsiteY0" fmla="*/ 3951 h 0"/>
                            <a:gd name="connsiteX1" fmla="*/ 9220 w 0"/>
                            <a:gd name="connsiteY1" fmla="*/ 3199 h 0"/>
                            <a:gd name="connsiteX2" fmla="*/ 4140 w 0"/>
                            <a:gd name="connsiteY2" fmla="*/ 1882 h 0"/>
                            <a:gd name="connsiteX3" fmla="*/ 0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4677" y="3951"/>
                              </a:moveTo>
                              <a:lnTo>
                                <a:pt x="9220" y="3199"/>
                              </a:lnTo>
                              <a:lnTo>
                                <a:pt x="4140" y="188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5" name="手繪多邊形: 圖案 324">
                          <a:extLst>
                            <a:ext uri="{FF2B5EF4-FFF2-40B4-BE49-F238E27FC236}">
                              <a16:creationId xmlns:a16="http://schemas.microsoft.com/office/drawing/2014/main" id="{6E615DFB-99D1-4C0F-A389-A661076482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3766" y="4925657"/>
                          <a:ext cx="18817" cy="18817"/>
                        </a:xfrm>
                        <a:custGeom>
                          <a:avLst/>
                          <a:gdLst>
                            <a:gd name="connsiteX0" fmla="*/ 14489 w 0"/>
                            <a:gd name="connsiteY0" fmla="*/ 3951 h 0"/>
                            <a:gd name="connsiteX1" fmla="*/ 9032 w 0"/>
                            <a:gd name="connsiteY1" fmla="*/ 3199 h 0"/>
                            <a:gd name="connsiteX2" fmla="*/ 4140 w 0"/>
                            <a:gd name="connsiteY2" fmla="*/ 1882 h 0"/>
                            <a:gd name="connsiteX3" fmla="*/ 0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4489" y="3951"/>
                              </a:moveTo>
                              <a:lnTo>
                                <a:pt x="9032" y="3199"/>
                              </a:lnTo>
                              <a:lnTo>
                                <a:pt x="4140" y="188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6" name="手繪多邊形: 圖案 325">
                          <a:extLst>
                            <a:ext uri="{FF2B5EF4-FFF2-40B4-BE49-F238E27FC236}">
                              <a16:creationId xmlns:a16="http://schemas.microsoft.com/office/drawing/2014/main" id="{0F259E8E-B5D8-453E-A6EC-0DEC5D2FAB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3954" y="4873535"/>
                          <a:ext cx="18817" cy="94083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94082"/>
                            <a:gd name="connsiteX1" fmla="*/ 10725 w 18816"/>
                            <a:gd name="connsiteY1" fmla="*/ 3387 h 94082"/>
                            <a:gd name="connsiteX2" fmla="*/ 24273 w 18816"/>
                            <a:gd name="connsiteY2" fmla="*/ 4140 h 94082"/>
                            <a:gd name="connsiteX3" fmla="*/ 36692 w 18816"/>
                            <a:gd name="connsiteY3" fmla="*/ 2070 h 94082"/>
                            <a:gd name="connsiteX4" fmla="*/ 36504 w 18816"/>
                            <a:gd name="connsiteY4" fmla="*/ 104244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 h="94082">
                              <a:moveTo>
                                <a:pt x="0" y="0"/>
                              </a:moveTo>
                              <a:lnTo>
                                <a:pt x="10725" y="3387"/>
                              </a:lnTo>
                              <a:lnTo>
                                <a:pt x="24273" y="4140"/>
                              </a:lnTo>
                              <a:lnTo>
                                <a:pt x="36692" y="2070"/>
                              </a:lnTo>
                              <a:lnTo>
                                <a:pt x="36504" y="10424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7" name="手繪多邊形: 圖案 326">
                          <a:extLst>
                            <a:ext uri="{FF2B5EF4-FFF2-40B4-BE49-F238E27FC236}">
                              <a16:creationId xmlns:a16="http://schemas.microsoft.com/office/drawing/2014/main" id="{37ABBDA8-3893-4B94-AB9D-E3589F8B101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20834" y="4836655"/>
                          <a:ext cx="112899" cy="37633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38950 h 37633"/>
                            <a:gd name="connsiteX1" fmla="*/ 124753 w 112899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12899" h="37633">
                              <a:moveTo>
                                <a:pt x="0" y="38950"/>
                              </a:moveTo>
                              <a:lnTo>
                                <a:pt x="1247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8" name="手繪多邊形: 圖案 327">
                          <a:extLst>
                            <a:ext uri="{FF2B5EF4-FFF2-40B4-BE49-F238E27FC236}">
                              <a16:creationId xmlns:a16="http://schemas.microsoft.com/office/drawing/2014/main" id="{A28FF9AB-A320-449E-AC3B-E7461C2CE7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45588" y="4846816"/>
                          <a:ext cx="18817" cy="18817"/>
                        </a:xfrm>
                        <a:custGeom>
                          <a:avLst/>
                          <a:gdLst>
                            <a:gd name="connsiteX0" fmla="*/ 32364 w 18816"/>
                            <a:gd name="connsiteY0" fmla="*/ 0 h 0"/>
                            <a:gd name="connsiteX1" fmla="*/ 0 w 18816"/>
                            <a:gd name="connsiteY1" fmla="*/ 1016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32364" y="0"/>
                              </a:moveTo>
                              <a:lnTo>
                                <a:pt x="0" y="101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29" name="手繪多邊形: 圖案 328">
                          <a:extLst>
                            <a:ext uri="{FF2B5EF4-FFF2-40B4-BE49-F238E27FC236}">
                              <a16:creationId xmlns:a16="http://schemas.microsoft.com/office/drawing/2014/main" id="{8367B6EB-95F9-427C-AB32-EE107332DB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14748" y="4370381"/>
                          <a:ext cx="18817" cy="75266"/>
                        </a:xfrm>
                        <a:custGeom>
                          <a:avLst/>
                          <a:gdLst>
                            <a:gd name="connsiteX0" fmla="*/ 0 w 0"/>
                            <a:gd name="connsiteY0" fmla="*/ 86932 h 75266"/>
                            <a:gd name="connsiteX1" fmla="*/ 5269 w 0"/>
                            <a:gd name="connsiteY1" fmla="*/ 0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75266">
                              <a:moveTo>
                                <a:pt x="0" y="86932"/>
                              </a:moveTo>
                              <a:lnTo>
                                <a:pt x="526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0" name="手繪多邊形: 圖案 329">
                          <a:extLst>
                            <a:ext uri="{FF2B5EF4-FFF2-40B4-BE49-F238E27FC236}">
                              <a16:creationId xmlns:a16="http://schemas.microsoft.com/office/drawing/2014/main" id="{92E9FF3B-C469-4B4B-AC3B-3566AA91A8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35174" y="4522419"/>
                          <a:ext cx="18817" cy="206982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0 h 206981"/>
                            <a:gd name="connsiteX1" fmla="*/ 0 w 0"/>
                            <a:gd name="connsiteY1" fmla="*/ 220530 h 2069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206981">
                              <a:moveTo>
                                <a:pt x="10349" y="0"/>
                              </a:moveTo>
                              <a:lnTo>
                                <a:pt x="0" y="22053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31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1213665" cy="2222796"/>
                        <a:chOff x="3313982" y="2752725"/>
                        <a:chExt cx="1213665" cy="2222796"/>
                      </a:xfrm>
                      <a:noFill/>
                    </p:grpSpPr>
                    <p:sp>
                      <p:nvSpPr>
                        <p:cNvPr id="332" name="手繪多邊形: 圖案 331">
                          <a:extLst>
                            <a:ext uri="{FF2B5EF4-FFF2-40B4-BE49-F238E27FC236}">
                              <a16:creationId xmlns:a16="http://schemas.microsoft.com/office/drawing/2014/main" id="{452BB5C9-BB16-4FB9-8844-1AD28EE806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5002" y="4542741"/>
                          <a:ext cx="884376" cy="432780"/>
                        </a:xfrm>
                        <a:custGeom>
                          <a:avLst/>
                          <a:gdLst>
                            <a:gd name="connsiteX0" fmla="*/ 8656 w 884376"/>
                            <a:gd name="connsiteY0" fmla="*/ 45536 h 432779"/>
                            <a:gd name="connsiteX1" fmla="*/ 8279 w 884376"/>
                            <a:gd name="connsiteY1" fmla="*/ 8091 h 432779"/>
                            <a:gd name="connsiteX2" fmla="*/ 4704 w 884376"/>
                            <a:gd name="connsiteY2" fmla="*/ 6209 h 432779"/>
                            <a:gd name="connsiteX3" fmla="*/ 1882 w 884376"/>
                            <a:gd name="connsiteY3" fmla="*/ 4328 h 432779"/>
                            <a:gd name="connsiteX4" fmla="*/ 188 w 884376"/>
                            <a:gd name="connsiteY4" fmla="*/ 2258 h 432779"/>
                            <a:gd name="connsiteX5" fmla="*/ 0 w 884376"/>
                            <a:gd name="connsiteY5" fmla="*/ 0 h 432779"/>
                            <a:gd name="connsiteX6" fmla="*/ 564 w 884376"/>
                            <a:gd name="connsiteY6" fmla="*/ 43654 h 432779"/>
                            <a:gd name="connsiteX7" fmla="*/ 5269 w 884376"/>
                            <a:gd name="connsiteY7" fmla="*/ 48358 h 432779"/>
                            <a:gd name="connsiteX8" fmla="*/ 728764 w 884376"/>
                            <a:gd name="connsiteY8" fmla="*/ 432968 h 432779"/>
                            <a:gd name="connsiteX9" fmla="*/ 739489 w 884376"/>
                            <a:gd name="connsiteY9" fmla="*/ 436355 h 432779"/>
                            <a:gd name="connsiteX10" fmla="*/ 753037 w 884376"/>
                            <a:gd name="connsiteY10" fmla="*/ 437108 h 432779"/>
                            <a:gd name="connsiteX11" fmla="*/ 765456 w 884376"/>
                            <a:gd name="connsiteY11" fmla="*/ 435038 h 432779"/>
                            <a:gd name="connsiteX12" fmla="*/ 889833 w 884376"/>
                            <a:gd name="connsiteY12" fmla="*/ 395712 h 432779"/>
                            <a:gd name="connsiteX13" fmla="*/ 890210 w 884376"/>
                            <a:gd name="connsiteY13" fmla="*/ 293726 h 432779"/>
                            <a:gd name="connsiteX14" fmla="*/ 858033 w 884376"/>
                            <a:gd name="connsiteY14" fmla="*/ 276979 h 432779"/>
                            <a:gd name="connsiteX15" fmla="*/ 785402 w 884376"/>
                            <a:gd name="connsiteY15" fmla="*/ 299559 h 432779"/>
                            <a:gd name="connsiteX16" fmla="*/ 341144 w 884376"/>
                            <a:gd name="connsiteY16" fmla="*/ 66987 h 43277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884376" h="432779">
                              <a:moveTo>
                                <a:pt x="8656" y="45536"/>
                              </a:moveTo>
                              <a:lnTo>
                                <a:pt x="8279" y="8091"/>
                              </a:lnTo>
                              <a:lnTo>
                                <a:pt x="4704" y="6209"/>
                              </a:lnTo>
                              <a:lnTo>
                                <a:pt x="1882" y="4328"/>
                              </a:lnTo>
                              <a:lnTo>
                                <a:pt x="188" y="2258"/>
                              </a:lnTo>
                              <a:lnTo>
                                <a:pt x="0" y="0"/>
                              </a:lnTo>
                              <a:lnTo>
                                <a:pt x="564" y="43654"/>
                              </a:lnTo>
                              <a:lnTo>
                                <a:pt x="5269" y="48358"/>
                              </a:lnTo>
                              <a:lnTo>
                                <a:pt x="728764" y="432968"/>
                              </a:lnTo>
                              <a:lnTo>
                                <a:pt x="739489" y="436355"/>
                              </a:lnTo>
                              <a:lnTo>
                                <a:pt x="753037" y="437108"/>
                              </a:lnTo>
                              <a:lnTo>
                                <a:pt x="765456" y="435038"/>
                              </a:lnTo>
                              <a:lnTo>
                                <a:pt x="889833" y="395712"/>
                              </a:lnTo>
                              <a:lnTo>
                                <a:pt x="890210" y="293726"/>
                              </a:lnTo>
                              <a:lnTo>
                                <a:pt x="858033" y="276979"/>
                              </a:lnTo>
                              <a:lnTo>
                                <a:pt x="785402" y="299559"/>
                              </a:lnTo>
                              <a:lnTo>
                                <a:pt x="341144" y="669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3" name="手繪多邊形: 圖案 332">
                          <a:extLst>
                            <a:ext uri="{FF2B5EF4-FFF2-40B4-BE49-F238E27FC236}">
                              <a16:creationId xmlns:a16="http://schemas.microsoft.com/office/drawing/2014/main" id="{FC298D12-30E9-4C97-827C-2CCE3A990B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438" y="4441884"/>
                          <a:ext cx="150532" cy="94083"/>
                        </a:xfrm>
                        <a:custGeom>
                          <a:avLst/>
                          <a:gdLst>
                            <a:gd name="connsiteX0" fmla="*/ 564 w 150532"/>
                            <a:gd name="connsiteY0" fmla="*/ 100857 h 94082"/>
                            <a:gd name="connsiteX1" fmla="*/ 0 w 150532"/>
                            <a:gd name="connsiteY1" fmla="*/ 45348 h 94082"/>
                            <a:gd name="connsiteX2" fmla="*/ 1882 w 150532"/>
                            <a:gd name="connsiteY2" fmla="*/ 40079 h 94082"/>
                            <a:gd name="connsiteX3" fmla="*/ 10161 w 150532"/>
                            <a:gd name="connsiteY3" fmla="*/ 35940 h 94082"/>
                            <a:gd name="connsiteX4" fmla="*/ 133033 w 150532"/>
                            <a:gd name="connsiteY4" fmla="*/ 0 h 94082"/>
                            <a:gd name="connsiteX5" fmla="*/ 159376 w 150532"/>
                            <a:gd name="connsiteY5" fmla="*/ 13548 h 94082"/>
                            <a:gd name="connsiteX6" fmla="*/ 159564 w 150532"/>
                            <a:gd name="connsiteY6" fmla="*/ 47041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50532" h="94082">
                              <a:moveTo>
                                <a:pt x="564" y="100857"/>
                              </a:moveTo>
                              <a:lnTo>
                                <a:pt x="0" y="45348"/>
                              </a:lnTo>
                              <a:lnTo>
                                <a:pt x="1882" y="40079"/>
                              </a:lnTo>
                              <a:lnTo>
                                <a:pt x="10161" y="35940"/>
                              </a:lnTo>
                              <a:lnTo>
                                <a:pt x="133033" y="0"/>
                              </a:lnTo>
                              <a:lnTo>
                                <a:pt x="159376" y="13548"/>
                              </a:lnTo>
                              <a:lnTo>
                                <a:pt x="159564" y="470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4" name="手繪多邊形: 圖案 333">
                          <a:extLst>
                            <a:ext uri="{FF2B5EF4-FFF2-40B4-BE49-F238E27FC236}">
                              <a16:creationId xmlns:a16="http://schemas.microsoft.com/office/drawing/2014/main" id="{8C93FE71-498F-4D1E-B246-4AF9468AE4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54438" y="4495888"/>
                          <a:ext cx="18817" cy="37633"/>
                        </a:xfrm>
                        <a:custGeom>
                          <a:avLst/>
                          <a:gdLst>
                            <a:gd name="connsiteX0" fmla="*/ 8656 w 0"/>
                            <a:gd name="connsiteY0" fmla="*/ 48547 h 37633"/>
                            <a:gd name="connsiteX1" fmla="*/ 8279 w 0"/>
                            <a:gd name="connsiteY1" fmla="*/ 8091 h 37633"/>
                            <a:gd name="connsiteX2" fmla="*/ 4704 w 0"/>
                            <a:gd name="connsiteY2" fmla="*/ 6209 h 37633"/>
                            <a:gd name="connsiteX3" fmla="*/ 1882 w 0"/>
                            <a:gd name="connsiteY3" fmla="*/ 4328 h 37633"/>
                            <a:gd name="connsiteX4" fmla="*/ 188 w 0"/>
                            <a:gd name="connsiteY4" fmla="*/ 2258 h 37633"/>
                            <a:gd name="connsiteX5" fmla="*/ 0 w 0"/>
                            <a:gd name="connsiteY5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8656" y="48547"/>
                              </a:moveTo>
                              <a:lnTo>
                                <a:pt x="8279" y="8091"/>
                              </a:lnTo>
                              <a:lnTo>
                                <a:pt x="4704" y="6209"/>
                              </a:lnTo>
                              <a:lnTo>
                                <a:pt x="1882" y="4328"/>
                              </a:lnTo>
                              <a:lnTo>
                                <a:pt x="188" y="2258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5" name="手繪多邊形: 圖案 334">
                          <a:extLst>
                            <a:ext uri="{FF2B5EF4-FFF2-40B4-BE49-F238E27FC236}">
                              <a16:creationId xmlns:a16="http://schemas.microsoft.com/office/drawing/2014/main" id="{13F82D70-0C06-467A-8D34-459CC06578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60563" y="4471426"/>
                          <a:ext cx="150532" cy="94083"/>
                        </a:xfrm>
                        <a:custGeom>
                          <a:avLst/>
                          <a:gdLst>
                            <a:gd name="connsiteX0" fmla="*/ 0 w 150532"/>
                            <a:gd name="connsiteY0" fmla="*/ 0 h 94082"/>
                            <a:gd name="connsiteX1" fmla="*/ 162575 w 150532"/>
                            <a:gd name="connsiteY1" fmla="*/ 84863 h 94082"/>
                            <a:gd name="connsiteX2" fmla="*/ 162763 w 150532"/>
                            <a:gd name="connsiteY2" fmla="*/ 100104 h 94082"/>
                            <a:gd name="connsiteX3" fmla="*/ 144135 w 150532"/>
                            <a:gd name="connsiteY3" fmla="*/ 90508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50532" h="94082">
                              <a:moveTo>
                                <a:pt x="0" y="0"/>
                              </a:moveTo>
                              <a:lnTo>
                                <a:pt x="162575" y="84863"/>
                              </a:lnTo>
                              <a:lnTo>
                                <a:pt x="162763" y="100104"/>
                              </a:lnTo>
                              <a:lnTo>
                                <a:pt x="144135" y="905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6" name="手繪多邊形: 圖案 335">
                          <a:extLst>
                            <a:ext uri="{FF2B5EF4-FFF2-40B4-BE49-F238E27FC236}">
                              <a16:creationId xmlns:a16="http://schemas.microsoft.com/office/drawing/2014/main" id="{4544A333-C12C-4779-9C5E-C407DDF56D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13813" y="4445083"/>
                          <a:ext cx="150532" cy="18817"/>
                        </a:xfrm>
                        <a:custGeom>
                          <a:avLst/>
                          <a:gdLst>
                            <a:gd name="connsiteX0" fmla="*/ 152038 w 150532"/>
                            <a:gd name="connsiteY0" fmla="*/ 0 h 18816"/>
                            <a:gd name="connsiteX1" fmla="*/ 135667 w 150532"/>
                            <a:gd name="connsiteY1" fmla="*/ 9408 h 18816"/>
                            <a:gd name="connsiteX2" fmla="*/ 108007 w 150532"/>
                            <a:gd name="connsiteY2" fmla="*/ 12983 h 18816"/>
                            <a:gd name="connsiteX3" fmla="*/ 80911 w 150532"/>
                            <a:gd name="connsiteY3" fmla="*/ 9032 h 18816"/>
                            <a:gd name="connsiteX4" fmla="*/ 0 w 150532"/>
                            <a:gd name="connsiteY4" fmla="*/ 3292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50532" h="18816">
                              <a:moveTo>
                                <a:pt x="152038" y="0"/>
                              </a:moveTo>
                              <a:lnTo>
                                <a:pt x="135667" y="9408"/>
                              </a:lnTo>
                              <a:lnTo>
                                <a:pt x="108007" y="12983"/>
                              </a:lnTo>
                              <a:lnTo>
                                <a:pt x="80911" y="9032"/>
                              </a:lnTo>
                              <a:lnTo>
                                <a:pt x="0" y="329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7" name="手繪多邊形: 圖案 336">
                          <a:extLst>
                            <a:ext uri="{FF2B5EF4-FFF2-40B4-BE49-F238E27FC236}">
                              <a16:creationId xmlns:a16="http://schemas.microsoft.com/office/drawing/2014/main" id="{C1ABAC7C-4243-4364-BEB2-5360FA6E23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2573" y="4693273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32929 h 18816"/>
                            <a:gd name="connsiteX1" fmla="*/ 0 w 0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188" y="3292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8" name="手繪多邊形: 圖案 337">
                          <a:extLst>
                            <a:ext uri="{FF2B5EF4-FFF2-40B4-BE49-F238E27FC236}">
                              <a16:creationId xmlns:a16="http://schemas.microsoft.com/office/drawing/2014/main" id="{7E332A7F-840B-4000-B7B1-0567333530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401" y="468123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6398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6398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39" name="手繪多邊形: 圖案 338">
                          <a:extLst>
                            <a:ext uri="{FF2B5EF4-FFF2-40B4-BE49-F238E27FC236}">
                              <a16:creationId xmlns:a16="http://schemas.microsoft.com/office/drawing/2014/main" id="{BCE46337-71D2-4581-8B4D-59D650FDB4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15423" y="4636635"/>
                          <a:ext cx="413963" cy="282248"/>
                        </a:xfrm>
                        <a:custGeom>
                          <a:avLst/>
                          <a:gdLst>
                            <a:gd name="connsiteX0" fmla="*/ 422619 w 413963"/>
                            <a:gd name="connsiteY0" fmla="*/ 284882 h 282247"/>
                            <a:gd name="connsiteX1" fmla="*/ 403803 w 413963"/>
                            <a:gd name="connsiteY1" fmla="*/ 290715 h 282247"/>
                            <a:gd name="connsiteX2" fmla="*/ 81476 w 413963"/>
                            <a:gd name="connsiteY2" fmla="*/ 119485 h 282247"/>
                            <a:gd name="connsiteX3" fmla="*/ 69621 w 413963"/>
                            <a:gd name="connsiteY3" fmla="*/ 89567 h 282247"/>
                            <a:gd name="connsiteX4" fmla="*/ 188 w 413963"/>
                            <a:gd name="connsiteY4" fmla="*/ 52874 h 282247"/>
                            <a:gd name="connsiteX5" fmla="*/ 0 w 413963"/>
                            <a:gd name="connsiteY5" fmla="*/ 5645 h 282247"/>
                            <a:gd name="connsiteX6" fmla="*/ 18628 w 413963"/>
                            <a:gd name="connsiteY6" fmla="*/ 0 h 28224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413963" h="282247">
                              <a:moveTo>
                                <a:pt x="422619" y="284882"/>
                              </a:moveTo>
                              <a:lnTo>
                                <a:pt x="403803" y="290715"/>
                              </a:lnTo>
                              <a:lnTo>
                                <a:pt x="81476" y="119485"/>
                              </a:lnTo>
                              <a:lnTo>
                                <a:pt x="69621" y="89567"/>
                              </a:lnTo>
                              <a:lnTo>
                                <a:pt x="188" y="52874"/>
                              </a:lnTo>
                              <a:lnTo>
                                <a:pt x="0" y="5645"/>
                              </a:lnTo>
                              <a:lnTo>
                                <a:pt x="1862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0" name="手繪多邊形: 圖案 339">
                          <a:extLst>
                            <a:ext uri="{FF2B5EF4-FFF2-40B4-BE49-F238E27FC236}">
                              <a16:creationId xmlns:a16="http://schemas.microsoft.com/office/drawing/2014/main" id="{CFFE9D8B-CE9E-42A3-AA25-4BFF0C856C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09213" y="4633813"/>
                          <a:ext cx="18817" cy="18817"/>
                        </a:xfrm>
                        <a:custGeom>
                          <a:avLst/>
                          <a:gdLst>
                            <a:gd name="connsiteX0" fmla="*/ 12419 w 0"/>
                            <a:gd name="connsiteY0" fmla="*/ 658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2419" y="658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1" name="手繪多邊形: 圖案 340">
                          <a:extLst>
                            <a:ext uri="{FF2B5EF4-FFF2-40B4-BE49-F238E27FC236}">
                              <a16:creationId xmlns:a16="http://schemas.microsoft.com/office/drawing/2014/main" id="{D99FD6D3-3CE0-4781-8B52-2F1A53744E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5960" y="4657333"/>
                          <a:ext cx="56450" cy="56450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56449"/>
                            <a:gd name="connsiteX1" fmla="*/ 65670 w 56449"/>
                            <a:gd name="connsiteY1" fmla="*/ 34622 h 56449"/>
                            <a:gd name="connsiteX2" fmla="*/ 65858 w 56449"/>
                            <a:gd name="connsiteY2" fmla="*/ 64164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6449" h="56449">
                              <a:moveTo>
                                <a:pt x="0" y="0"/>
                              </a:moveTo>
                              <a:lnTo>
                                <a:pt x="65670" y="34622"/>
                              </a:lnTo>
                              <a:lnTo>
                                <a:pt x="65858" y="641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2" name="手繪多邊形: 圖案 341">
                          <a:extLst>
                            <a:ext uri="{FF2B5EF4-FFF2-40B4-BE49-F238E27FC236}">
                              <a16:creationId xmlns:a16="http://schemas.microsoft.com/office/drawing/2014/main" id="{B64E56E4-5CA9-49C3-A591-4379DE24BD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23137" y="4571530"/>
                          <a:ext cx="131716" cy="37633"/>
                        </a:xfrm>
                        <a:custGeom>
                          <a:avLst/>
                          <a:gdLst>
                            <a:gd name="connsiteX0" fmla="*/ 145075 w 131715"/>
                            <a:gd name="connsiteY0" fmla="*/ 50428 h 37633"/>
                            <a:gd name="connsiteX1" fmla="*/ 144887 w 131715"/>
                            <a:gd name="connsiteY1" fmla="*/ 16558 h 37633"/>
                            <a:gd name="connsiteX2" fmla="*/ 114216 w 131715"/>
                            <a:gd name="connsiteY2" fmla="*/ 564 h 37633"/>
                            <a:gd name="connsiteX3" fmla="*/ 42149 w 131715"/>
                            <a:gd name="connsiteY3" fmla="*/ 22203 h 37633"/>
                            <a:gd name="connsiteX4" fmla="*/ 0 w 131715"/>
                            <a:gd name="connsiteY4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31715" h="37633">
                              <a:moveTo>
                                <a:pt x="145075" y="50428"/>
                              </a:moveTo>
                              <a:lnTo>
                                <a:pt x="144887" y="16558"/>
                              </a:lnTo>
                              <a:lnTo>
                                <a:pt x="114216" y="564"/>
                              </a:lnTo>
                              <a:lnTo>
                                <a:pt x="42149" y="2220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3" name="手繪多邊形: 圖案 342">
                          <a:extLst>
                            <a:ext uri="{FF2B5EF4-FFF2-40B4-BE49-F238E27FC236}">
                              <a16:creationId xmlns:a16="http://schemas.microsoft.com/office/drawing/2014/main" id="{71D666A4-E50F-4732-901A-BB0EB66621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4" name="手繪多邊形: 圖案 343">
                          <a:extLst>
                            <a:ext uri="{FF2B5EF4-FFF2-40B4-BE49-F238E27FC236}">
                              <a16:creationId xmlns:a16="http://schemas.microsoft.com/office/drawing/2014/main" id="{1250554F-C723-483C-97BF-99A2607437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3593" y="4367747"/>
                          <a:ext cx="319881" cy="56450"/>
                        </a:xfrm>
                        <a:custGeom>
                          <a:avLst/>
                          <a:gdLst>
                            <a:gd name="connsiteX0" fmla="*/ 324020 w 319880"/>
                            <a:gd name="connsiteY0" fmla="*/ 0 h 56449"/>
                            <a:gd name="connsiteX1" fmla="*/ 314048 w 319880"/>
                            <a:gd name="connsiteY1" fmla="*/ 12983 h 56449"/>
                            <a:gd name="connsiteX2" fmla="*/ 286387 w 319880"/>
                            <a:gd name="connsiteY2" fmla="*/ 21074 h 56449"/>
                            <a:gd name="connsiteX3" fmla="*/ 251577 w 319880"/>
                            <a:gd name="connsiteY3" fmla="*/ 21263 h 56449"/>
                            <a:gd name="connsiteX4" fmla="*/ 223164 w 319880"/>
                            <a:gd name="connsiteY4" fmla="*/ 13736 h 56449"/>
                            <a:gd name="connsiteX5" fmla="*/ 206417 w 319880"/>
                            <a:gd name="connsiteY5" fmla="*/ 5269 h 56449"/>
                            <a:gd name="connsiteX6" fmla="*/ 141312 w 319880"/>
                            <a:gd name="connsiteY6" fmla="*/ 24461 h 56449"/>
                            <a:gd name="connsiteX7" fmla="*/ 141500 w 319880"/>
                            <a:gd name="connsiteY7" fmla="*/ 35939 h 56449"/>
                            <a:gd name="connsiteX8" fmla="*/ 143570 w 319880"/>
                            <a:gd name="connsiteY8" fmla="*/ 39891 h 56449"/>
                            <a:gd name="connsiteX9" fmla="*/ 137172 w 319880"/>
                            <a:gd name="connsiteY9" fmla="*/ 46665 h 56449"/>
                            <a:gd name="connsiteX10" fmla="*/ 113087 w 319880"/>
                            <a:gd name="connsiteY10" fmla="*/ 53627 h 56449"/>
                            <a:gd name="connsiteX11" fmla="*/ 97470 w 319880"/>
                            <a:gd name="connsiteY11" fmla="*/ 54192 h 56449"/>
                            <a:gd name="connsiteX12" fmla="*/ 83169 w 319880"/>
                            <a:gd name="connsiteY12" fmla="*/ 54756 h 56449"/>
                            <a:gd name="connsiteX13" fmla="*/ 56826 w 319880"/>
                            <a:gd name="connsiteY13" fmla="*/ 49487 h 56449"/>
                            <a:gd name="connsiteX14" fmla="*/ 0 w 319880"/>
                            <a:gd name="connsiteY14" fmla="*/ 66234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319880" h="56449">
                              <a:moveTo>
                                <a:pt x="324020" y="0"/>
                              </a:moveTo>
                              <a:lnTo>
                                <a:pt x="314048" y="12983"/>
                              </a:lnTo>
                              <a:lnTo>
                                <a:pt x="286387" y="21074"/>
                              </a:lnTo>
                              <a:lnTo>
                                <a:pt x="251577" y="21263"/>
                              </a:lnTo>
                              <a:lnTo>
                                <a:pt x="223164" y="13736"/>
                              </a:lnTo>
                              <a:lnTo>
                                <a:pt x="206417" y="5269"/>
                              </a:lnTo>
                              <a:lnTo>
                                <a:pt x="141312" y="24461"/>
                              </a:lnTo>
                              <a:lnTo>
                                <a:pt x="141500" y="35939"/>
                              </a:lnTo>
                              <a:lnTo>
                                <a:pt x="143570" y="39891"/>
                              </a:lnTo>
                              <a:lnTo>
                                <a:pt x="137172" y="46665"/>
                              </a:lnTo>
                              <a:lnTo>
                                <a:pt x="113087" y="53627"/>
                              </a:lnTo>
                              <a:lnTo>
                                <a:pt x="97470" y="54192"/>
                              </a:lnTo>
                              <a:lnTo>
                                <a:pt x="83169" y="54756"/>
                              </a:lnTo>
                              <a:lnTo>
                                <a:pt x="56826" y="49487"/>
                              </a:lnTo>
                              <a:lnTo>
                                <a:pt x="0" y="662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5" name="手繪多邊形: 圖案 344">
                          <a:extLst>
                            <a:ext uri="{FF2B5EF4-FFF2-40B4-BE49-F238E27FC236}">
                              <a16:creationId xmlns:a16="http://schemas.microsoft.com/office/drawing/2014/main" id="{80F28EDF-EE1A-49A6-9ED0-80D3AC1247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6" name="手繪多邊形: 圖案 345">
                          <a:extLst>
                            <a:ext uri="{FF2B5EF4-FFF2-40B4-BE49-F238E27FC236}">
                              <a16:creationId xmlns:a16="http://schemas.microsoft.com/office/drawing/2014/main" id="{A86E76EE-AFEA-43A0-B9E5-5CD11D1978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5527" y="4691956"/>
                          <a:ext cx="37633" cy="18817"/>
                        </a:xfrm>
                        <a:custGeom>
                          <a:avLst/>
                          <a:gdLst>
                            <a:gd name="connsiteX0" fmla="*/ 48170 w 37633"/>
                            <a:gd name="connsiteY0" fmla="*/ 0 h 0"/>
                            <a:gd name="connsiteX1" fmla="*/ 0 w 37633"/>
                            <a:gd name="connsiteY1" fmla="*/ 1467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8170" y="0"/>
                              </a:moveTo>
                              <a:lnTo>
                                <a:pt x="0" y="1467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7" name="手繪多邊形: 圖案 346">
                          <a:extLst>
                            <a:ext uri="{FF2B5EF4-FFF2-40B4-BE49-F238E27FC236}">
                              <a16:creationId xmlns:a16="http://schemas.microsoft.com/office/drawing/2014/main" id="{A36738EE-D326-4212-8011-7BD43148CA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440" y="4711337"/>
                          <a:ext cx="94083" cy="56450"/>
                        </a:xfrm>
                        <a:custGeom>
                          <a:avLst/>
                          <a:gdLst>
                            <a:gd name="connsiteX0" fmla="*/ 99916 w 94082"/>
                            <a:gd name="connsiteY0" fmla="*/ 66422 h 56449"/>
                            <a:gd name="connsiteX1" fmla="*/ 81476 w 94082"/>
                            <a:gd name="connsiteY1" fmla="*/ 72256 h 56449"/>
                            <a:gd name="connsiteX2" fmla="*/ 0 w 94082"/>
                            <a:gd name="connsiteY2" fmla="*/ 28977 h 56449"/>
                            <a:gd name="connsiteX3" fmla="*/ 0 w 94082"/>
                            <a:gd name="connsiteY3" fmla="*/ 15430 h 56449"/>
                            <a:gd name="connsiteX4" fmla="*/ 50616 w 94082"/>
                            <a:gd name="connsiteY4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94082" h="56449">
                              <a:moveTo>
                                <a:pt x="99916" y="66422"/>
                              </a:moveTo>
                              <a:lnTo>
                                <a:pt x="81476" y="72256"/>
                              </a:lnTo>
                              <a:lnTo>
                                <a:pt x="0" y="28977"/>
                              </a:lnTo>
                              <a:lnTo>
                                <a:pt x="0" y="15430"/>
                              </a:lnTo>
                              <a:lnTo>
                                <a:pt x="5061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8" name="手繪多邊形: 圖案 347">
                          <a:extLst>
                            <a:ext uri="{FF2B5EF4-FFF2-40B4-BE49-F238E27FC236}">
                              <a16:creationId xmlns:a16="http://schemas.microsoft.com/office/drawing/2014/main" id="{68B991CB-8B15-4FDE-959D-8BA13F477F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98319" y="4737304"/>
                          <a:ext cx="37633" cy="18817"/>
                        </a:xfrm>
                        <a:custGeom>
                          <a:avLst/>
                          <a:gdLst>
                            <a:gd name="connsiteX0" fmla="*/ 188 w 37633"/>
                            <a:gd name="connsiteY0" fmla="*/ 27472 h 18816"/>
                            <a:gd name="connsiteX1" fmla="*/ 0 w 37633"/>
                            <a:gd name="connsiteY1" fmla="*/ 15618 h 18816"/>
                            <a:gd name="connsiteX2" fmla="*/ 50993 w 37633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188" y="27472"/>
                              </a:moveTo>
                              <a:lnTo>
                                <a:pt x="0" y="15618"/>
                              </a:lnTo>
                              <a:lnTo>
                                <a:pt x="5099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49" name="手繪多邊形: 圖案 348">
                          <a:extLst>
                            <a:ext uri="{FF2B5EF4-FFF2-40B4-BE49-F238E27FC236}">
                              <a16:creationId xmlns:a16="http://schemas.microsoft.com/office/drawing/2014/main" id="{804A1AAD-C085-490F-AFF8-F86DAFDE73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06975" y="4403498"/>
                          <a:ext cx="18817" cy="18817"/>
                        </a:xfrm>
                        <a:custGeom>
                          <a:avLst/>
                          <a:gdLst>
                            <a:gd name="connsiteX0" fmla="*/ 4140 w 0"/>
                            <a:gd name="connsiteY0" fmla="*/ 0 h 0"/>
                            <a:gd name="connsiteX1" fmla="*/ 0 w 0"/>
                            <a:gd name="connsiteY1" fmla="*/ 414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140" y="0"/>
                              </a:moveTo>
                              <a:lnTo>
                                <a:pt x="0" y="414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0" name="手繪多邊形: 圖案 349">
                          <a:extLst>
                            <a:ext uri="{FF2B5EF4-FFF2-40B4-BE49-F238E27FC236}">
                              <a16:creationId xmlns:a16="http://schemas.microsoft.com/office/drawing/2014/main" id="{D14C8965-2A9E-4F6E-8240-5856F4EC3E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6356" y="4751980"/>
                          <a:ext cx="188165" cy="112899"/>
                        </a:xfrm>
                        <a:custGeom>
                          <a:avLst/>
                          <a:gdLst>
                            <a:gd name="connsiteX0" fmla="*/ 50993 w 188165"/>
                            <a:gd name="connsiteY0" fmla="*/ 0 h 112899"/>
                            <a:gd name="connsiteX1" fmla="*/ 0 w 188165"/>
                            <a:gd name="connsiteY1" fmla="*/ 15618 h 112899"/>
                            <a:gd name="connsiteX2" fmla="*/ 188 w 188165"/>
                            <a:gd name="connsiteY2" fmla="*/ 41208 h 112899"/>
                            <a:gd name="connsiteX3" fmla="*/ 163139 w 188165"/>
                            <a:gd name="connsiteY3" fmla="*/ 127576 h 112899"/>
                            <a:gd name="connsiteX4" fmla="*/ 194939 w 188165"/>
                            <a:gd name="connsiteY4" fmla="*/ 117791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5" h="112899">
                              <a:moveTo>
                                <a:pt x="50993" y="0"/>
                              </a:moveTo>
                              <a:lnTo>
                                <a:pt x="0" y="15618"/>
                              </a:lnTo>
                              <a:lnTo>
                                <a:pt x="188" y="41208"/>
                              </a:lnTo>
                              <a:lnTo>
                                <a:pt x="163139" y="127576"/>
                              </a:lnTo>
                              <a:lnTo>
                                <a:pt x="194939" y="11779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1" name="手繪多邊形: 圖案 350">
                          <a:extLst>
                            <a:ext uri="{FF2B5EF4-FFF2-40B4-BE49-F238E27FC236}">
                              <a16:creationId xmlns:a16="http://schemas.microsoft.com/office/drawing/2014/main" id="{453243C9-AF98-4569-B362-51266767D9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59200" y="4322776"/>
                          <a:ext cx="112899" cy="37633"/>
                        </a:xfrm>
                        <a:custGeom>
                          <a:avLst/>
                          <a:gdLst>
                            <a:gd name="connsiteX0" fmla="*/ 23521 w 112899"/>
                            <a:gd name="connsiteY0" fmla="*/ 51369 h 37633"/>
                            <a:gd name="connsiteX1" fmla="*/ 16747 w 112899"/>
                            <a:gd name="connsiteY1" fmla="*/ 43842 h 37633"/>
                            <a:gd name="connsiteX2" fmla="*/ 188 w 112899"/>
                            <a:gd name="connsiteY2" fmla="*/ 35563 h 37633"/>
                            <a:gd name="connsiteX3" fmla="*/ 0 w 112899"/>
                            <a:gd name="connsiteY3" fmla="*/ 24085 h 37633"/>
                            <a:gd name="connsiteX4" fmla="*/ 51745 w 112899"/>
                            <a:gd name="connsiteY4" fmla="*/ 8844 h 37633"/>
                            <a:gd name="connsiteX5" fmla="*/ 78653 w 112899"/>
                            <a:gd name="connsiteY5" fmla="*/ 12607 h 37633"/>
                            <a:gd name="connsiteX6" fmla="*/ 105749 w 112899"/>
                            <a:gd name="connsiteY6" fmla="*/ 9032 h 37633"/>
                            <a:gd name="connsiteX7" fmla="*/ 121555 w 112899"/>
                            <a:gd name="connsiteY7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37633">
                              <a:moveTo>
                                <a:pt x="23521" y="51369"/>
                              </a:moveTo>
                              <a:lnTo>
                                <a:pt x="16747" y="43842"/>
                              </a:lnTo>
                              <a:lnTo>
                                <a:pt x="188" y="35563"/>
                              </a:lnTo>
                              <a:lnTo>
                                <a:pt x="0" y="24085"/>
                              </a:lnTo>
                              <a:lnTo>
                                <a:pt x="51745" y="8844"/>
                              </a:lnTo>
                              <a:lnTo>
                                <a:pt x="78653" y="12607"/>
                              </a:lnTo>
                              <a:lnTo>
                                <a:pt x="105749" y="9032"/>
                              </a:lnTo>
                              <a:lnTo>
                                <a:pt x="12155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2" name="手繪多邊形: 圖案 351">
                          <a:extLst>
                            <a:ext uri="{FF2B5EF4-FFF2-40B4-BE49-F238E27FC236}">
                              <a16:creationId xmlns:a16="http://schemas.microsoft.com/office/drawing/2014/main" id="{650352ED-2FE0-4E8A-8711-8949C7551C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419" y="488294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21639 h 18816"/>
                            <a:gd name="connsiteX1" fmla="*/ 0 w 0"/>
                            <a:gd name="connsiteY1" fmla="*/ 8468 h 18816"/>
                            <a:gd name="connsiteX2" fmla="*/ 2446 w 0"/>
                            <a:gd name="connsiteY2" fmla="*/ 4704 h 18816"/>
                            <a:gd name="connsiteX3" fmla="*/ 17876 w 0"/>
                            <a:gd name="connsiteY3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21639"/>
                              </a:moveTo>
                              <a:lnTo>
                                <a:pt x="0" y="8468"/>
                              </a:lnTo>
                              <a:lnTo>
                                <a:pt x="2446" y="4704"/>
                              </a:lnTo>
                              <a:lnTo>
                                <a:pt x="1787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3" name="手繪多邊形: 圖案 352">
                          <a:extLst>
                            <a:ext uri="{FF2B5EF4-FFF2-40B4-BE49-F238E27FC236}">
                              <a16:creationId xmlns:a16="http://schemas.microsoft.com/office/drawing/2014/main" id="{9ADCEF22-959E-4645-89A9-D2C4961415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03419" y="4831010"/>
                          <a:ext cx="37633" cy="18817"/>
                        </a:xfrm>
                        <a:custGeom>
                          <a:avLst/>
                          <a:gdLst>
                            <a:gd name="connsiteX0" fmla="*/ 50993 w 37633"/>
                            <a:gd name="connsiteY0" fmla="*/ 0 h 18816"/>
                            <a:gd name="connsiteX1" fmla="*/ 0 w 37633"/>
                            <a:gd name="connsiteY1" fmla="*/ 15806 h 18816"/>
                            <a:gd name="connsiteX2" fmla="*/ 0 w 37633"/>
                            <a:gd name="connsiteY2" fmla="*/ 26531 h 18816"/>
                            <a:gd name="connsiteX3" fmla="*/ 2446 w 37633"/>
                            <a:gd name="connsiteY3" fmla="*/ 28601 h 18816"/>
                            <a:gd name="connsiteX4" fmla="*/ 17876 w 37633"/>
                            <a:gd name="connsiteY4" fmla="*/ 3669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50993" y="0"/>
                              </a:moveTo>
                              <a:lnTo>
                                <a:pt x="0" y="15806"/>
                              </a:lnTo>
                              <a:lnTo>
                                <a:pt x="0" y="26531"/>
                              </a:lnTo>
                              <a:lnTo>
                                <a:pt x="2446" y="28601"/>
                              </a:lnTo>
                              <a:lnTo>
                                <a:pt x="17876" y="366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4" name="手繪多邊形: 圖案 353">
                          <a:extLst>
                            <a:ext uri="{FF2B5EF4-FFF2-40B4-BE49-F238E27FC236}">
                              <a16:creationId xmlns:a16="http://schemas.microsoft.com/office/drawing/2014/main" id="{CA419EC4-B286-49FC-B40E-343A491311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1295" y="486789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2929 h 18816"/>
                            <a:gd name="connsiteX1" fmla="*/ 0 w 0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3292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5" name="手繪多邊形: 圖案 354">
                          <a:extLst>
                            <a:ext uri="{FF2B5EF4-FFF2-40B4-BE49-F238E27FC236}">
                              <a16:creationId xmlns:a16="http://schemas.microsoft.com/office/drawing/2014/main" id="{6CE8200D-B9BA-40F7-AA08-8059AE2CF7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930361"/>
                          <a:ext cx="18817" cy="3763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37633"/>
                            <a:gd name="connsiteX1" fmla="*/ 3763 w 0"/>
                            <a:gd name="connsiteY1" fmla="*/ 1882 h 37633"/>
                            <a:gd name="connsiteX2" fmla="*/ 7903 w 0"/>
                            <a:gd name="connsiteY2" fmla="*/ 3763 h 37633"/>
                            <a:gd name="connsiteX3" fmla="*/ 12795 w 0"/>
                            <a:gd name="connsiteY3" fmla="*/ 5080 h 37633"/>
                            <a:gd name="connsiteX4" fmla="*/ 18252 w 0"/>
                            <a:gd name="connsiteY4" fmla="*/ 5833 h 37633"/>
                            <a:gd name="connsiteX5" fmla="*/ 18252 w 0"/>
                            <a:gd name="connsiteY5" fmla="*/ 44595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0" y="0"/>
                              </a:moveTo>
                              <a:lnTo>
                                <a:pt x="3763" y="1882"/>
                              </a:lnTo>
                              <a:lnTo>
                                <a:pt x="7903" y="3763"/>
                              </a:lnTo>
                              <a:lnTo>
                                <a:pt x="12795" y="5080"/>
                              </a:lnTo>
                              <a:lnTo>
                                <a:pt x="18252" y="5833"/>
                              </a:lnTo>
                              <a:lnTo>
                                <a:pt x="18252" y="4459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6" name="手繪多邊形: 圖案 355">
                          <a:extLst>
                            <a:ext uri="{FF2B5EF4-FFF2-40B4-BE49-F238E27FC236}">
                              <a16:creationId xmlns:a16="http://schemas.microsoft.com/office/drawing/2014/main" id="{28E28D2C-98E8-4077-97CA-09B73580F1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80002" y="4882003"/>
                          <a:ext cx="18817" cy="3763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37633"/>
                            <a:gd name="connsiteX1" fmla="*/ 3763 w 0"/>
                            <a:gd name="connsiteY1" fmla="*/ 1882 h 37633"/>
                            <a:gd name="connsiteX2" fmla="*/ 7903 w 0"/>
                            <a:gd name="connsiteY2" fmla="*/ 3575 h 37633"/>
                            <a:gd name="connsiteX3" fmla="*/ 12795 w 0"/>
                            <a:gd name="connsiteY3" fmla="*/ 4892 h 37633"/>
                            <a:gd name="connsiteX4" fmla="*/ 18440 w 0"/>
                            <a:gd name="connsiteY4" fmla="*/ 5645 h 37633"/>
                            <a:gd name="connsiteX5" fmla="*/ 18252 w 0"/>
                            <a:gd name="connsiteY5" fmla="*/ 47418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0" y="0"/>
                              </a:moveTo>
                              <a:lnTo>
                                <a:pt x="3763" y="1882"/>
                              </a:lnTo>
                              <a:lnTo>
                                <a:pt x="7903" y="3575"/>
                              </a:lnTo>
                              <a:lnTo>
                                <a:pt x="12795" y="4892"/>
                              </a:lnTo>
                              <a:lnTo>
                                <a:pt x="18440" y="5645"/>
                              </a:lnTo>
                              <a:lnTo>
                                <a:pt x="18252" y="4741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7" name="手繪多邊形: 圖案 356">
                          <a:extLst>
                            <a:ext uri="{FF2B5EF4-FFF2-40B4-BE49-F238E27FC236}">
                              <a16:creationId xmlns:a16="http://schemas.microsoft.com/office/drawing/2014/main" id="{1962FD11-09FA-4D72-A255-F24383A0D9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8" name="手繪多邊形: 圖案 357">
                          <a:extLst>
                            <a:ext uri="{FF2B5EF4-FFF2-40B4-BE49-F238E27FC236}">
                              <a16:creationId xmlns:a16="http://schemas.microsoft.com/office/drawing/2014/main" id="{B640C818-BEAB-4BB1-B69C-8094EA6583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78309" y="4284202"/>
                          <a:ext cx="338697" cy="75266"/>
                        </a:xfrm>
                        <a:custGeom>
                          <a:avLst/>
                          <a:gdLst>
                            <a:gd name="connsiteX0" fmla="*/ 0 w 338697"/>
                            <a:gd name="connsiteY0" fmla="*/ 27660 h 75266"/>
                            <a:gd name="connsiteX1" fmla="*/ 81287 w 338697"/>
                            <a:gd name="connsiteY1" fmla="*/ 3575 h 75266"/>
                            <a:gd name="connsiteX2" fmla="*/ 102550 w 338697"/>
                            <a:gd name="connsiteY2" fmla="*/ 8467 h 75266"/>
                            <a:gd name="connsiteX3" fmla="*/ 127200 w 338697"/>
                            <a:gd name="connsiteY3" fmla="*/ 8844 h 75266"/>
                            <a:gd name="connsiteX4" fmla="*/ 149780 w 338697"/>
                            <a:gd name="connsiteY4" fmla="*/ 5081 h 75266"/>
                            <a:gd name="connsiteX5" fmla="*/ 167091 w 338697"/>
                            <a:gd name="connsiteY5" fmla="*/ 0 h 75266"/>
                            <a:gd name="connsiteX6" fmla="*/ 341708 w 338697"/>
                            <a:gd name="connsiteY6" fmla="*/ 85991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38697" h="75266">
                              <a:moveTo>
                                <a:pt x="0" y="27660"/>
                              </a:moveTo>
                              <a:lnTo>
                                <a:pt x="81287" y="3575"/>
                              </a:lnTo>
                              <a:lnTo>
                                <a:pt x="102550" y="8467"/>
                              </a:lnTo>
                              <a:lnTo>
                                <a:pt x="127200" y="8844"/>
                              </a:lnTo>
                              <a:lnTo>
                                <a:pt x="149780" y="5081"/>
                              </a:lnTo>
                              <a:lnTo>
                                <a:pt x="167091" y="0"/>
                              </a:lnTo>
                              <a:lnTo>
                                <a:pt x="341708" y="8599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59" name="手繪多邊形: 圖案 358">
                          <a:extLst>
                            <a:ext uri="{FF2B5EF4-FFF2-40B4-BE49-F238E27FC236}">
                              <a16:creationId xmlns:a16="http://schemas.microsoft.com/office/drawing/2014/main" id="{3AF9BB58-7960-4EAB-A86D-504B554307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0" name="手繪多邊形: 圖案 359">
                          <a:extLst>
                            <a:ext uri="{FF2B5EF4-FFF2-40B4-BE49-F238E27FC236}">
                              <a16:creationId xmlns:a16="http://schemas.microsoft.com/office/drawing/2014/main" id="{49AC750D-73A5-40FA-914C-F483C1A005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14748" y="4457314"/>
                          <a:ext cx="112899" cy="56450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56449"/>
                            <a:gd name="connsiteX1" fmla="*/ 130775 w 112899"/>
                            <a:gd name="connsiteY1" fmla="*/ 64917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12899" h="56449">
                              <a:moveTo>
                                <a:pt x="0" y="0"/>
                              </a:moveTo>
                              <a:lnTo>
                                <a:pt x="130775" y="649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61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438810" cy="1286110"/>
                      <a:chOff x="3313982" y="2752725"/>
                      <a:chExt cx="2438810" cy="1286110"/>
                    </a:xfrm>
                    <a:noFill/>
                  </p:grpSpPr>
                  <p:grpSp>
                    <p:nvGrpSpPr>
                      <p:cNvPr id="362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438810" cy="1286110"/>
                        <a:chOff x="3313982" y="2752725"/>
                        <a:chExt cx="2438810" cy="1286110"/>
                      </a:xfrm>
                      <a:noFill/>
                    </p:grpSpPr>
                    <p:sp>
                      <p:nvSpPr>
                        <p:cNvPr id="363" name="手繪多邊形: 圖案 362">
                          <a:extLst>
                            <a:ext uri="{FF2B5EF4-FFF2-40B4-BE49-F238E27FC236}">
                              <a16:creationId xmlns:a16="http://schemas.microsoft.com/office/drawing/2014/main" id="{6E5F22E3-922A-4340-A265-2913E96A80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2530" y="33670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88 h 0"/>
                            <a:gd name="connsiteX1" fmla="*/ 1129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88"/>
                              </a:moveTo>
                              <a:lnTo>
                                <a:pt x="112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4" name="手繪多邊形: 圖案 363">
                          <a:extLst>
                            <a:ext uri="{FF2B5EF4-FFF2-40B4-BE49-F238E27FC236}">
                              <a16:creationId xmlns:a16="http://schemas.microsoft.com/office/drawing/2014/main" id="{BABFF605-5646-458E-8D26-4D3E17F5E6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0519" y="3620731"/>
                          <a:ext cx="319881" cy="395147"/>
                        </a:xfrm>
                        <a:custGeom>
                          <a:avLst/>
                          <a:gdLst>
                            <a:gd name="connsiteX0" fmla="*/ 0 w 319880"/>
                            <a:gd name="connsiteY0" fmla="*/ 0 h 395146"/>
                            <a:gd name="connsiteX1" fmla="*/ 207170 w 319880"/>
                            <a:gd name="connsiteY1" fmla="*/ 90131 h 395146"/>
                            <a:gd name="connsiteX2" fmla="*/ 213003 w 319880"/>
                            <a:gd name="connsiteY2" fmla="*/ 96341 h 395146"/>
                            <a:gd name="connsiteX3" fmla="*/ 215261 w 319880"/>
                            <a:gd name="connsiteY3" fmla="*/ 105749 h 395146"/>
                            <a:gd name="connsiteX4" fmla="*/ 207170 w 319880"/>
                            <a:gd name="connsiteY4" fmla="*/ 399287 h 395146"/>
                            <a:gd name="connsiteX5" fmla="*/ 322892 w 319880"/>
                            <a:gd name="connsiteY5" fmla="*/ 354691 h 395146"/>
                            <a:gd name="connsiteX6" fmla="*/ 331359 w 319880"/>
                            <a:gd name="connsiteY6" fmla="*/ 75078 h 395146"/>
                            <a:gd name="connsiteX7" fmla="*/ 215449 w 319880"/>
                            <a:gd name="connsiteY7" fmla="*/ 105561 h 3951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19880" h="395146">
                              <a:moveTo>
                                <a:pt x="0" y="0"/>
                              </a:moveTo>
                              <a:lnTo>
                                <a:pt x="207170" y="90131"/>
                              </a:lnTo>
                              <a:lnTo>
                                <a:pt x="213003" y="96341"/>
                              </a:lnTo>
                              <a:lnTo>
                                <a:pt x="215261" y="105749"/>
                              </a:lnTo>
                              <a:lnTo>
                                <a:pt x="207170" y="399287"/>
                              </a:lnTo>
                              <a:lnTo>
                                <a:pt x="322892" y="354691"/>
                              </a:lnTo>
                              <a:lnTo>
                                <a:pt x="331359" y="75078"/>
                              </a:lnTo>
                              <a:lnTo>
                                <a:pt x="215449" y="1055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5" name="手繪多邊形: 圖案 364">
                          <a:extLst>
                            <a:ext uri="{FF2B5EF4-FFF2-40B4-BE49-F238E27FC236}">
                              <a16:creationId xmlns:a16="http://schemas.microsoft.com/office/drawing/2014/main" id="{E282B3EE-2505-45C8-9B45-E9493BAA3C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17500" y="3680379"/>
                          <a:ext cx="112899" cy="18817"/>
                        </a:xfrm>
                        <a:custGeom>
                          <a:avLst/>
                          <a:gdLst>
                            <a:gd name="connsiteX0" fmla="*/ 116474 w 112899"/>
                            <a:gd name="connsiteY0" fmla="*/ 0 h 18816"/>
                            <a:gd name="connsiteX1" fmla="*/ 0 w 112899"/>
                            <a:gd name="connsiteY1" fmla="*/ 3048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16474" y="0"/>
                              </a:moveTo>
                              <a:lnTo>
                                <a:pt x="0" y="304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6" name="手繪多邊形: 圖案 365">
                          <a:extLst>
                            <a:ext uri="{FF2B5EF4-FFF2-40B4-BE49-F238E27FC236}">
                              <a16:creationId xmlns:a16="http://schemas.microsoft.com/office/drawing/2014/main" id="{2259DD78-B96A-46F5-B4FB-57866B8F66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7" name="手繪多邊形: 圖案 366">
                          <a:extLst>
                            <a:ext uri="{FF2B5EF4-FFF2-40B4-BE49-F238E27FC236}">
                              <a16:creationId xmlns:a16="http://schemas.microsoft.com/office/drawing/2014/main" id="{828264B1-D3A2-4498-BC67-718273B0D1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15054" y="402001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68" name="手繪多邊形: 圖案 367">
                          <a:extLst>
                            <a:ext uri="{FF2B5EF4-FFF2-40B4-BE49-F238E27FC236}">
                              <a16:creationId xmlns:a16="http://schemas.microsoft.com/office/drawing/2014/main" id="{02BF4DDA-56BF-4374-8606-C16E2CFEDC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33975" y="368037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3387 w 0"/>
                            <a:gd name="connsiteY1" fmla="*/ 9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3387" y="9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69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438810" cy="1262777"/>
                        <a:chOff x="3313982" y="2752725"/>
                        <a:chExt cx="2438810" cy="1262777"/>
                      </a:xfrm>
                      <a:noFill/>
                    </p:grpSpPr>
                    <p:sp>
                      <p:nvSpPr>
                        <p:cNvPr id="370" name="手繪多邊形: 圖案 369">
                          <a:extLst>
                            <a:ext uri="{FF2B5EF4-FFF2-40B4-BE49-F238E27FC236}">
                              <a16:creationId xmlns:a16="http://schemas.microsoft.com/office/drawing/2014/main" id="{04CADE3B-1F99-4904-A22A-4231F8B979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2341" y="336708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88 h 0"/>
                            <a:gd name="connsiteX1" fmla="*/ 1317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88"/>
                              </a:moveTo>
                              <a:lnTo>
                                <a:pt x="131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1" name="手繪多邊形: 圖案 370">
                          <a:extLst>
                            <a:ext uri="{FF2B5EF4-FFF2-40B4-BE49-F238E27FC236}">
                              <a16:creationId xmlns:a16="http://schemas.microsoft.com/office/drawing/2014/main" id="{B66AAE9A-AB15-4AD0-885E-6E78FCB54B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2294" y="3598151"/>
                          <a:ext cx="37633" cy="18817"/>
                        </a:xfrm>
                        <a:custGeom>
                          <a:avLst/>
                          <a:gdLst>
                            <a:gd name="connsiteX0" fmla="*/ 44595 w 37633"/>
                            <a:gd name="connsiteY0" fmla="*/ 19569 h 18816"/>
                            <a:gd name="connsiteX1" fmla="*/ 0 w 37633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44595" y="1956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2" name="手繪多邊形: 圖案 371">
                          <a:extLst>
                            <a:ext uri="{FF2B5EF4-FFF2-40B4-BE49-F238E27FC236}">
                              <a16:creationId xmlns:a16="http://schemas.microsoft.com/office/drawing/2014/main" id="{838E9A44-C086-427B-AD5B-4B36E1F3B9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9040" y="3926311"/>
                          <a:ext cx="131716" cy="56450"/>
                        </a:xfrm>
                        <a:custGeom>
                          <a:avLst/>
                          <a:gdLst>
                            <a:gd name="connsiteX0" fmla="*/ 150156 w 131715"/>
                            <a:gd name="connsiteY0" fmla="*/ 74890 h 56449"/>
                            <a:gd name="connsiteX1" fmla="*/ 3951 w 131715"/>
                            <a:gd name="connsiteY1" fmla="*/ 9032 h 56449"/>
                            <a:gd name="connsiteX2" fmla="*/ 0 w 131715"/>
                            <a:gd name="connsiteY2" fmla="*/ 1317 h 56449"/>
                            <a:gd name="connsiteX3" fmla="*/ 0 w 131715"/>
                            <a:gd name="connsiteY3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31715" h="56449">
                              <a:moveTo>
                                <a:pt x="150156" y="74890"/>
                              </a:moveTo>
                              <a:lnTo>
                                <a:pt x="3951" y="9032"/>
                              </a:lnTo>
                              <a:lnTo>
                                <a:pt x="0" y="131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3" name="手繪多邊形: 圖案 372">
                          <a:extLst>
                            <a:ext uri="{FF2B5EF4-FFF2-40B4-BE49-F238E27FC236}">
                              <a16:creationId xmlns:a16="http://schemas.microsoft.com/office/drawing/2014/main" id="{E7ED61AA-6C88-49C8-8EC9-81EDA60073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9256" y="3572937"/>
                          <a:ext cx="18817" cy="18817"/>
                        </a:xfrm>
                        <a:custGeom>
                          <a:avLst/>
                          <a:gdLst>
                            <a:gd name="connsiteX0" fmla="*/ 941 w 0"/>
                            <a:gd name="connsiteY0" fmla="*/ 37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1" y="37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4" name="手繪多邊形: 圖案 373">
                          <a:extLst>
                            <a:ext uri="{FF2B5EF4-FFF2-40B4-BE49-F238E27FC236}">
                              <a16:creationId xmlns:a16="http://schemas.microsoft.com/office/drawing/2014/main" id="{FC767AE0-D26C-4652-AB21-3AB4F77F78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6191" y="3597022"/>
                          <a:ext cx="131716" cy="18817"/>
                        </a:xfrm>
                        <a:custGeom>
                          <a:avLst/>
                          <a:gdLst>
                            <a:gd name="connsiteX0" fmla="*/ 130210 w 131715"/>
                            <a:gd name="connsiteY0" fmla="*/ 376 h 18816"/>
                            <a:gd name="connsiteX1" fmla="*/ 133033 w 131715"/>
                            <a:gd name="connsiteY1" fmla="*/ 0 h 18816"/>
                            <a:gd name="connsiteX2" fmla="*/ 4328 w 131715"/>
                            <a:gd name="connsiteY2" fmla="*/ 23897 h 18816"/>
                            <a:gd name="connsiteX3" fmla="*/ 0 w 131715"/>
                            <a:gd name="connsiteY3" fmla="*/ 28037 h 18816"/>
                            <a:gd name="connsiteX4" fmla="*/ 0 w 131715"/>
                            <a:gd name="connsiteY4" fmla="*/ 2897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31715" h="18816">
                              <a:moveTo>
                                <a:pt x="130210" y="376"/>
                              </a:moveTo>
                              <a:lnTo>
                                <a:pt x="133033" y="0"/>
                              </a:lnTo>
                              <a:lnTo>
                                <a:pt x="4328" y="23897"/>
                              </a:lnTo>
                              <a:lnTo>
                                <a:pt x="0" y="28037"/>
                              </a:lnTo>
                              <a:lnTo>
                                <a:pt x="0" y="2897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5" name="手繪多邊形: 圖案 374">
                          <a:extLst>
                            <a:ext uri="{FF2B5EF4-FFF2-40B4-BE49-F238E27FC236}">
                              <a16:creationId xmlns:a16="http://schemas.microsoft.com/office/drawing/2014/main" id="{D8EAAF86-9D6C-4AD5-A1C0-A3995FA85C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6" name="手繪多邊形: 圖案 375">
                          <a:extLst>
                            <a:ext uri="{FF2B5EF4-FFF2-40B4-BE49-F238E27FC236}">
                              <a16:creationId xmlns:a16="http://schemas.microsoft.com/office/drawing/2014/main" id="{C9512D86-7DE9-4245-89B8-3CB3D29506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39224" y="3596646"/>
                          <a:ext cx="188165" cy="94083"/>
                        </a:xfrm>
                        <a:custGeom>
                          <a:avLst/>
                          <a:gdLst>
                            <a:gd name="connsiteX0" fmla="*/ 0 w 188165"/>
                            <a:gd name="connsiteY0" fmla="*/ 188 h 94082"/>
                            <a:gd name="connsiteX1" fmla="*/ 13548 w 188165"/>
                            <a:gd name="connsiteY1" fmla="*/ 0 h 94082"/>
                            <a:gd name="connsiteX2" fmla="*/ 25779 w 188165"/>
                            <a:gd name="connsiteY2" fmla="*/ 2823 h 94082"/>
                            <a:gd name="connsiteX3" fmla="*/ 28977 w 188165"/>
                            <a:gd name="connsiteY3" fmla="*/ 3763 h 94082"/>
                            <a:gd name="connsiteX4" fmla="*/ 198138 w 188165"/>
                            <a:gd name="connsiteY4" fmla="*/ 84863 h 94082"/>
                            <a:gd name="connsiteX5" fmla="*/ 202654 w 188165"/>
                            <a:gd name="connsiteY5" fmla="*/ 90131 h 94082"/>
                            <a:gd name="connsiteX6" fmla="*/ 204347 w 188165"/>
                            <a:gd name="connsiteY6" fmla="*/ 98222 h 94082"/>
                            <a:gd name="connsiteX7" fmla="*/ 202466 w 188165"/>
                            <a:gd name="connsiteY7" fmla="*/ 99539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88165" h="94082">
                              <a:moveTo>
                                <a:pt x="0" y="188"/>
                              </a:moveTo>
                              <a:lnTo>
                                <a:pt x="13548" y="0"/>
                              </a:lnTo>
                              <a:lnTo>
                                <a:pt x="25779" y="2823"/>
                              </a:lnTo>
                              <a:lnTo>
                                <a:pt x="28977" y="3763"/>
                              </a:lnTo>
                              <a:lnTo>
                                <a:pt x="198138" y="84863"/>
                              </a:lnTo>
                              <a:lnTo>
                                <a:pt x="202654" y="90131"/>
                              </a:lnTo>
                              <a:lnTo>
                                <a:pt x="204347" y="98222"/>
                              </a:lnTo>
                              <a:lnTo>
                                <a:pt x="202466" y="9953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7" name="手繪多邊形: 圖案 376">
                          <a:extLst>
                            <a:ext uri="{FF2B5EF4-FFF2-40B4-BE49-F238E27FC236}">
                              <a16:creationId xmlns:a16="http://schemas.microsoft.com/office/drawing/2014/main" id="{119BE96A-21D7-461E-91BD-CFD26BC1B0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8416" y="3695621"/>
                          <a:ext cx="169349" cy="319881"/>
                        </a:xfrm>
                        <a:custGeom>
                          <a:avLst/>
                          <a:gdLst>
                            <a:gd name="connsiteX0" fmla="*/ 183837 w 169348"/>
                            <a:gd name="connsiteY0" fmla="*/ 0 h 319880"/>
                            <a:gd name="connsiteX1" fmla="*/ 175558 w 169348"/>
                            <a:gd name="connsiteY1" fmla="*/ 276791 h 319880"/>
                            <a:gd name="connsiteX2" fmla="*/ 174806 w 169348"/>
                            <a:gd name="connsiteY2" fmla="*/ 279802 h 319880"/>
                            <a:gd name="connsiteX3" fmla="*/ 172359 w 169348"/>
                            <a:gd name="connsiteY3" fmla="*/ 286952 h 319880"/>
                            <a:gd name="connsiteX4" fmla="*/ 56450 w 169348"/>
                            <a:gd name="connsiteY4" fmla="*/ 331547 h 319880"/>
                            <a:gd name="connsiteX5" fmla="*/ 50428 w 169348"/>
                            <a:gd name="connsiteY5" fmla="*/ 332300 h 319880"/>
                            <a:gd name="connsiteX6" fmla="*/ 0 w 169348"/>
                            <a:gd name="connsiteY6" fmla="*/ 309720 h 3198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9348" h="319880">
                              <a:moveTo>
                                <a:pt x="183837" y="0"/>
                              </a:moveTo>
                              <a:lnTo>
                                <a:pt x="175558" y="276791"/>
                              </a:lnTo>
                              <a:lnTo>
                                <a:pt x="174806" y="279802"/>
                              </a:lnTo>
                              <a:lnTo>
                                <a:pt x="172359" y="286952"/>
                              </a:lnTo>
                              <a:lnTo>
                                <a:pt x="56450" y="331547"/>
                              </a:lnTo>
                              <a:lnTo>
                                <a:pt x="50428" y="332300"/>
                              </a:lnTo>
                              <a:lnTo>
                                <a:pt x="0" y="30972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8" name="手繪多邊形: 圖案 377">
                          <a:extLst>
                            <a:ext uri="{FF2B5EF4-FFF2-40B4-BE49-F238E27FC236}">
                              <a16:creationId xmlns:a16="http://schemas.microsoft.com/office/drawing/2014/main" id="{B5BB4545-2C9E-4DA3-8891-3A871D86D2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30964" y="397429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8468 h 0"/>
                            <a:gd name="connsiteX1" fmla="*/ 2258 w 0"/>
                            <a:gd name="connsiteY1" fmla="*/ 5833 h 0"/>
                            <a:gd name="connsiteX2" fmla="*/ 4328 w 0"/>
                            <a:gd name="connsiteY2" fmla="*/ 0 h 0"/>
                            <a:gd name="connsiteX3" fmla="*/ 2446 w 0"/>
                            <a:gd name="connsiteY3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8468"/>
                              </a:moveTo>
                              <a:lnTo>
                                <a:pt x="2258" y="5833"/>
                              </a:lnTo>
                              <a:lnTo>
                                <a:pt x="4328" y="0"/>
                              </a:lnTo>
                              <a:lnTo>
                                <a:pt x="2446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79" name="手繪多邊形: 圖案 378">
                          <a:extLst>
                            <a:ext uri="{FF2B5EF4-FFF2-40B4-BE49-F238E27FC236}">
                              <a16:creationId xmlns:a16="http://schemas.microsoft.com/office/drawing/2014/main" id="{0216598A-658C-401B-B346-B1B6198C0B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33975" y="397241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169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169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80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103687" cy="825293"/>
                      <a:chOff x="3313982" y="2752725"/>
                      <a:chExt cx="2103687" cy="825293"/>
                    </a:xfrm>
                    <a:noFill/>
                  </p:grpSpPr>
                  <p:grpSp>
                    <p:nvGrpSpPr>
                      <p:cNvPr id="381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103687" cy="825293"/>
                        <a:chOff x="3313982" y="2752725"/>
                        <a:chExt cx="2103687" cy="825293"/>
                      </a:xfrm>
                      <a:noFill/>
                    </p:grpSpPr>
                    <p:sp>
                      <p:nvSpPr>
                        <p:cNvPr id="382" name="手繪多邊形: 圖案 381">
                          <a:extLst>
                            <a:ext uri="{FF2B5EF4-FFF2-40B4-BE49-F238E27FC236}">
                              <a16:creationId xmlns:a16="http://schemas.microsoft.com/office/drawing/2014/main" id="{9A03DEB6-4CE7-4DC2-9936-6A5DA33D7A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3659" y="336256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032 w 0"/>
                            <a:gd name="connsiteY1" fmla="*/ 8279 h 0"/>
                            <a:gd name="connsiteX2" fmla="*/ 9032 w 0"/>
                            <a:gd name="connsiteY2" fmla="*/ 903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032" y="8279"/>
                              </a:lnTo>
                              <a:lnTo>
                                <a:pt x="9032" y="903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3" name="手繪多邊形: 圖案 382">
                          <a:extLst>
                            <a:ext uri="{FF2B5EF4-FFF2-40B4-BE49-F238E27FC236}">
                              <a16:creationId xmlns:a16="http://schemas.microsoft.com/office/drawing/2014/main" id="{E6BBAB4F-DB8E-4BD5-A6A7-08919BBF31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5753" y="339380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9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9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4" name="手繪多邊形: 圖案 383">
                          <a:extLst>
                            <a:ext uri="{FF2B5EF4-FFF2-40B4-BE49-F238E27FC236}">
                              <a16:creationId xmlns:a16="http://schemas.microsoft.com/office/drawing/2014/main" id="{0DD547B0-ADE9-45BD-BB5D-5320D643F5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5" name="手繪多邊形: 圖案 384">
                          <a:extLst>
                            <a:ext uri="{FF2B5EF4-FFF2-40B4-BE49-F238E27FC236}">
                              <a16:creationId xmlns:a16="http://schemas.microsoft.com/office/drawing/2014/main" id="{1610D9BC-9920-4191-9119-C8BF3F0F7F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31911" y="3355794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3951 h 0"/>
                            <a:gd name="connsiteX1" fmla="*/ 14489 w 18816"/>
                            <a:gd name="connsiteY1" fmla="*/ 0 h 0"/>
                            <a:gd name="connsiteX2" fmla="*/ 31988 w 18816"/>
                            <a:gd name="connsiteY2" fmla="*/ 2446 h 0"/>
                            <a:gd name="connsiteX3" fmla="*/ 34999 w 18816"/>
                            <a:gd name="connsiteY3" fmla="*/ 884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3951"/>
                              </a:moveTo>
                              <a:lnTo>
                                <a:pt x="14489" y="0"/>
                              </a:lnTo>
                              <a:lnTo>
                                <a:pt x="31988" y="2446"/>
                              </a:lnTo>
                              <a:lnTo>
                                <a:pt x="34999" y="884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6" name="手繪多邊形: 圖案 385">
                          <a:extLst>
                            <a:ext uri="{FF2B5EF4-FFF2-40B4-BE49-F238E27FC236}">
                              <a16:creationId xmlns:a16="http://schemas.microsoft.com/office/drawing/2014/main" id="{2E21392C-BFF3-449F-B08F-6E32D90613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7" name="手繪多邊形: 圖案 386">
                          <a:extLst>
                            <a:ext uri="{FF2B5EF4-FFF2-40B4-BE49-F238E27FC236}">
                              <a16:creationId xmlns:a16="http://schemas.microsoft.com/office/drawing/2014/main" id="{97F5B131-FD68-4B8D-A337-F80CC1706E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243" y="33356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753 h 0"/>
                            <a:gd name="connsiteX2" fmla="*/ 1693 w 0"/>
                            <a:gd name="connsiteY2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753"/>
                              </a:lnTo>
                              <a:lnTo>
                                <a:pt x="1693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8" name="手繪多邊形: 圖案 387">
                          <a:extLst>
                            <a:ext uri="{FF2B5EF4-FFF2-40B4-BE49-F238E27FC236}">
                              <a16:creationId xmlns:a16="http://schemas.microsoft.com/office/drawing/2014/main" id="{952406DC-92F3-4FF8-9A7C-52FD33B7A7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89" name="手繪多邊形: 圖案 388">
                          <a:extLst>
                            <a:ext uri="{FF2B5EF4-FFF2-40B4-BE49-F238E27FC236}">
                              <a16:creationId xmlns:a16="http://schemas.microsoft.com/office/drawing/2014/main" id="{35202D3C-E852-444C-8E89-87F8AB7C8B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6937" y="333716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2 w 0"/>
                            <a:gd name="connsiteY1" fmla="*/ 282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2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0" name="手繪多邊形: 圖案 389">
                          <a:extLst>
                            <a:ext uri="{FF2B5EF4-FFF2-40B4-BE49-F238E27FC236}">
                              <a16:creationId xmlns:a16="http://schemas.microsoft.com/office/drawing/2014/main" id="{09862C52-352B-4462-BB51-CA95EC9DD5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1" name="手繪多邊形: 圖案 390">
                          <a:extLst>
                            <a:ext uri="{FF2B5EF4-FFF2-40B4-BE49-F238E27FC236}">
                              <a16:creationId xmlns:a16="http://schemas.microsoft.com/office/drawing/2014/main" id="{FB89CEF6-6AC5-4258-ADD9-363DCE5654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5753" y="339380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4704 w 0"/>
                            <a:gd name="connsiteY1" fmla="*/ 1505 h 0"/>
                            <a:gd name="connsiteX2" fmla="*/ 7903 w 0"/>
                            <a:gd name="connsiteY2" fmla="*/ 1882 h 0"/>
                            <a:gd name="connsiteX3" fmla="*/ 10725 w 0"/>
                            <a:gd name="connsiteY3" fmla="*/ 2258 h 0"/>
                            <a:gd name="connsiteX4" fmla="*/ 17123 w 0"/>
                            <a:gd name="connsiteY4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4704" y="1505"/>
                              </a:lnTo>
                              <a:lnTo>
                                <a:pt x="7903" y="1882"/>
                              </a:lnTo>
                              <a:lnTo>
                                <a:pt x="10725" y="2258"/>
                              </a:lnTo>
                              <a:lnTo>
                                <a:pt x="17123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2" name="手繪多邊形: 圖案 391">
                          <a:extLst>
                            <a:ext uri="{FF2B5EF4-FFF2-40B4-BE49-F238E27FC236}">
                              <a16:creationId xmlns:a16="http://schemas.microsoft.com/office/drawing/2014/main" id="{B7D00C04-F832-4347-AE92-4BEB5F1E49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70108" y="33399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446 w 0"/>
                            <a:gd name="connsiteY1" fmla="*/ 1129 h 0"/>
                            <a:gd name="connsiteX2" fmla="*/ 2634 w 0"/>
                            <a:gd name="connsiteY2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446" y="1129"/>
                              </a:lnTo>
                              <a:lnTo>
                                <a:pt x="2634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3" name="手繪多邊形: 圖案 392">
                          <a:extLst>
                            <a:ext uri="{FF2B5EF4-FFF2-40B4-BE49-F238E27FC236}">
                              <a16:creationId xmlns:a16="http://schemas.microsoft.com/office/drawing/2014/main" id="{C7A3E3B2-E6BE-40D6-936C-84038EEB3D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4" name="手繪多邊形: 圖案 393">
                          <a:extLst>
                            <a:ext uri="{FF2B5EF4-FFF2-40B4-BE49-F238E27FC236}">
                              <a16:creationId xmlns:a16="http://schemas.microsoft.com/office/drawing/2014/main" id="{D79388AD-D531-477D-AC8A-0315CF8106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93064" y="339587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64 h 0"/>
                            <a:gd name="connsiteX1" fmla="*/ 1354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64"/>
                              </a:moveTo>
                              <a:lnTo>
                                <a:pt x="1354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5" name="手繪多邊形: 圖案 394">
                          <a:extLst>
                            <a:ext uri="{FF2B5EF4-FFF2-40B4-BE49-F238E27FC236}">
                              <a16:creationId xmlns:a16="http://schemas.microsoft.com/office/drawing/2014/main" id="{E23809EB-456D-4885-83F7-3BF7EA4B73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6" name="手繪多邊形: 圖案 395">
                          <a:extLst>
                            <a:ext uri="{FF2B5EF4-FFF2-40B4-BE49-F238E27FC236}">
                              <a16:creationId xmlns:a16="http://schemas.microsoft.com/office/drawing/2014/main" id="{F971EE0D-CE25-482D-A566-2C7E6FD55D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6612" y="3395874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7715 w 18816"/>
                            <a:gd name="connsiteY1" fmla="*/ 0 h 0"/>
                            <a:gd name="connsiteX2" fmla="*/ 15053 w 18816"/>
                            <a:gd name="connsiteY2" fmla="*/ 941 h 0"/>
                            <a:gd name="connsiteX3" fmla="*/ 21263 w 18816"/>
                            <a:gd name="connsiteY3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7715" y="0"/>
                              </a:lnTo>
                              <a:lnTo>
                                <a:pt x="15053" y="941"/>
                              </a:lnTo>
                              <a:lnTo>
                                <a:pt x="21263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7" name="手繪多邊形: 圖案 396">
                          <a:extLst>
                            <a:ext uri="{FF2B5EF4-FFF2-40B4-BE49-F238E27FC236}">
                              <a16:creationId xmlns:a16="http://schemas.microsoft.com/office/drawing/2014/main" id="{9A5F0638-FF44-4B80-AEC8-0272D698E9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8" name="手繪多邊形: 圖案 397">
                          <a:extLst>
                            <a:ext uri="{FF2B5EF4-FFF2-40B4-BE49-F238E27FC236}">
                              <a16:creationId xmlns:a16="http://schemas.microsoft.com/office/drawing/2014/main" id="{C6AA7DB6-C60D-4DD1-A0FF-1E98CC9E7B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7875" y="3398320"/>
                          <a:ext cx="338697" cy="112899"/>
                        </a:xfrm>
                        <a:custGeom>
                          <a:avLst/>
                          <a:gdLst>
                            <a:gd name="connsiteX0" fmla="*/ 0 w 338697"/>
                            <a:gd name="connsiteY0" fmla="*/ 0 h 112899"/>
                            <a:gd name="connsiteX1" fmla="*/ 355444 w 338697"/>
                            <a:gd name="connsiteY1" fmla="*/ 125883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38697" h="112899">
                              <a:moveTo>
                                <a:pt x="0" y="0"/>
                              </a:moveTo>
                              <a:lnTo>
                                <a:pt x="355444" y="1258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399" name="手繪多邊形: 圖案 398">
                          <a:extLst>
                            <a:ext uri="{FF2B5EF4-FFF2-40B4-BE49-F238E27FC236}">
                              <a16:creationId xmlns:a16="http://schemas.microsoft.com/office/drawing/2014/main" id="{0FBD4AF4-0998-4AD7-B2E1-695D06B00E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8063" y="3360122"/>
                          <a:ext cx="18817" cy="18817"/>
                        </a:xfrm>
                        <a:custGeom>
                          <a:avLst/>
                          <a:gdLst>
                            <a:gd name="connsiteX0" fmla="*/ 1694 w 0"/>
                            <a:gd name="connsiteY0" fmla="*/ 0 h 0"/>
                            <a:gd name="connsiteX1" fmla="*/ 188 w 0"/>
                            <a:gd name="connsiteY1" fmla="*/ 753 h 0"/>
                            <a:gd name="connsiteX2" fmla="*/ 0 w 0"/>
                            <a:gd name="connsiteY2" fmla="*/ 188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694" y="0"/>
                              </a:moveTo>
                              <a:lnTo>
                                <a:pt x="188" y="753"/>
                              </a:lnTo>
                              <a:lnTo>
                                <a:pt x="0" y="188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0" name="手繪多邊形: 圖案 399">
                          <a:extLst>
                            <a:ext uri="{FF2B5EF4-FFF2-40B4-BE49-F238E27FC236}">
                              <a16:creationId xmlns:a16="http://schemas.microsoft.com/office/drawing/2014/main" id="{93692544-FAE7-436B-B3A3-14AB586A65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1" name="手繪多邊形: 圖案 400">
                          <a:extLst>
                            <a:ext uri="{FF2B5EF4-FFF2-40B4-BE49-F238E27FC236}">
                              <a16:creationId xmlns:a16="http://schemas.microsoft.com/office/drawing/2014/main" id="{78FDF821-FEB6-4CBF-A6A9-59C575D83A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9757" y="335711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2446 w 0"/>
                            <a:gd name="connsiteY1" fmla="*/ 1505 h 0"/>
                            <a:gd name="connsiteX2" fmla="*/ 3199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2446" y="1505"/>
                              </a:lnTo>
                              <a:lnTo>
                                <a:pt x="319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2" name="手繪多邊形: 圖案 401">
                          <a:extLst>
                            <a:ext uri="{FF2B5EF4-FFF2-40B4-BE49-F238E27FC236}">
                              <a16:creationId xmlns:a16="http://schemas.microsoft.com/office/drawing/2014/main" id="{7853AF55-7E08-4C05-90C9-F76EC8208B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3" name="手繪多邊形: 圖案 402">
                          <a:extLst>
                            <a:ext uri="{FF2B5EF4-FFF2-40B4-BE49-F238E27FC236}">
                              <a16:creationId xmlns:a16="http://schemas.microsoft.com/office/drawing/2014/main" id="{CA1D6224-0246-44A8-A088-ED38A3CD89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3019" y="3559013"/>
                          <a:ext cx="18817" cy="18817"/>
                        </a:xfrm>
                        <a:custGeom>
                          <a:avLst/>
                          <a:gdLst>
                            <a:gd name="connsiteX0" fmla="*/ 5833 w 0"/>
                            <a:gd name="connsiteY0" fmla="*/ 0 h 0"/>
                            <a:gd name="connsiteX1" fmla="*/ 0 w 0"/>
                            <a:gd name="connsiteY1" fmla="*/ 150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833" y="0"/>
                              </a:moveTo>
                              <a:lnTo>
                                <a:pt x="0" y="15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4" name="手繪多邊形: 圖案 403">
                          <a:extLst>
                            <a:ext uri="{FF2B5EF4-FFF2-40B4-BE49-F238E27FC236}">
                              <a16:creationId xmlns:a16="http://schemas.microsoft.com/office/drawing/2014/main" id="{45D0486A-C140-43F2-A91F-C68C9C1E5D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5" name="手繪多邊形: 圖案 404">
                          <a:extLst>
                            <a:ext uri="{FF2B5EF4-FFF2-40B4-BE49-F238E27FC236}">
                              <a16:creationId xmlns:a16="http://schemas.microsoft.com/office/drawing/2014/main" id="{DC94B4F9-6971-4566-B422-22842409FF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6" name="手繪多邊形: 圖案 405">
                          <a:extLst>
                            <a:ext uri="{FF2B5EF4-FFF2-40B4-BE49-F238E27FC236}">
                              <a16:creationId xmlns:a16="http://schemas.microsoft.com/office/drawing/2014/main" id="{B068E2CD-A234-4C38-9691-DCF9456A95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83319" y="3524390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10725 w 18816"/>
                            <a:gd name="connsiteY1" fmla="*/ 3952 h 0"/>
                            <a:gd name="connsiteX2" fmla="*/ 18628 w 18816"/>
                            <a:gd name="connsiteY2" fmla="*/ 6962 h 0"/>
                            <a:gd name="connsiteX3" fmla="*/ 27284 w 18816"/>
                            <a:gd name="connsiteY3" fmla="*/ 1053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10725" y="3952"/>
                              </a:lnTo>
                              <a:lnTo>
                                <a:pt x="18628" y="6962"/>
                              </a:lnTo>
                              <a:lnTo>
                                <a:pt x="27284" y="1053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7" name="手繪多邊形: 圖案 406">
                          <a:extLst>
                            <a:ext uri="{FF2B5EF4-FFF2-40B4-BE49-F238E27FC236}">
                              <a16:creationId xmlns:a16="http://schemas.microsoft.com/office/drawing/2014/main" id="{557FC5E1-914E-4B57-B05B-156A456E64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8" name="手繪多邊形: 圖案 407">
                          <a:extLst>
                            <a:ext uri="{FF2B5EF4-FFF2-40B4-BE49-F238E27FC236}">
                              <a16:creationId xmlns:a16="http://schemas.microsoft.com/office/drawing/2014/main" id="{3E84650F-B112-440C-BE9F-4CDB806A03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10603" y="3534928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0 h 18816"/>
                            <a:gd name="connsiteX1" fmla="*/ 56073 w 37633"/>
                            <a:gd name="connsiteY1" fmla="*/ 2427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 h="18816">
                              <a:moveTo>
                                <a:pt x="0" y="0"/>
                              </a:moveTo>
                              <a:lnTo>
                                <a:pt x="56073" y="242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09" name="手繪多邊形: 圖案 408">
                          <a:extLst>
                            <a:ext uri="{FF2B5EF4-FFF2-40B4-BE49-F238E27FC236}">
                              <a16:creationId xmlns:a16="http://schemas.microsoft.com/office/drawing/2014/main" id="{3DBF283C-7C60-4CD1-B987-12D6CBD8E0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66676" y="3559201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8091 w 18816"/>
                            <a:gd name="connsiteY1" fmla="*/ 2070 h 0"/>
                            <a:gd name="connsiteX2" fmla="*/ 17688 w 18816"/>
                            <a:gd name="connsiteY2" fmla="*/ 2446 h 0"/>
                            <a:gd name="connsiteX3" fmla="*/ 26531 w 18816"/>
                            <a:gd name="connsiteY3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  <a:lnTo>
                                <a:pt x="17688" y="2446"/>
                              </a:lnTo>
                              <a:lnTo>
                                <a:pt x="26531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0" name="手繪多邊形: 圖案 409">
                          <a:extLst>
                            <a:ext uri="{FF2B5EF4-FFF2-40B4-BE49-F238E27FC236}">
                              <a16:creationId xmlns:a16="http://schemas.microsoft.com/office/drawing/2014/main" id="{B088C7F0-E4B0-4D6E-BD71-F69747EEEA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8852" y="355901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5269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5269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411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084494" cy="805159"/>
                        <a:chOff x="3313982" y="2752725"/>
                        <a:chExt cx="2084494" cy="805159"/>
                      </a:xfrm>
                      <a:noFill/>
                    </p:grpSpPr>
                    <p:sp>
                      <p:nvSpPr>
                        <p:cNvPr id="412" name="手繪多邊形: 圖案 411">
                          <a:extLst>
                            <a:ext uri="{FF2B5EF4-FFF2-40B4-BE49-F238E27FC236}">
                              <a16:creationId xmlns:a16="http://schemas.microsoft.com/office/drawing/2014/main" id="{A323BDD1-3FBA-49E6-B820-962515C40D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13659" y="3342435"/>
                          <a:ext cx="56450" cy="18817"/>
                        </a:xfrm>
                        <a:custGeom>
                          <a:avLst/>
                          <a:gdLst>
                            <a:gd name="connsiteX0" fmla="*/ 59272 w 56449"/>
                            <a:gd name="connsiteY0" fmla="*/ 0 h 18816"/>
                            <a:gd name="connsiteX1" fmla="*/ 57390 w 56449"/>
                            <a:gd name="connsiteY1" fmla="*/ 1129 h 18816"/>
                            <a:gd name="connsiteX2" fmla="*/ 48358 w 56449"/>
                            <a:gd name="connsiteY2" fmla="*/ 3387 h 18816"/>
                            <a:gd name="connsiteX3" fmla="*/ 40456 w 56449"/>
                            <a:gd name="connsiteY3" fmla="*/ 4704 h 18816"/>
                            <a:gd name="connsiteX4" fmla="*/ 31988 w 56449"/>
                            <a:gd name="connsiteY4" fmla="*/ 6021 h 18816"/>
                            <a:gd name="connsiteX5" fmla="*/ 26155 w 56449"/>
                            <a:gd name="connsiteY5" fmla="*/ 6774 h 18816"/>
                            <a:gd name="connsiteX6" fmla="*/ 6586 w 56449"/>
                            <a:gd name="connsiteY6" fmla="*/ 12043 h 18816"/>
                            <a:gd name="connsiteX7" fmla="*/ 0 w 56449"/>
                            <a:gd name="connsiteY7" fmla="*/ 20322 h 18816"/>
                            <a:gd name="connsiteX8" fmla="*/ 0 w 56449"/>
                            <a:gd name="connsiteY8" fmla="*/ 2559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59272" y="0"/>
                              </a:moveTo>
                              <a:lnTo>
                                <a:pt x="57390" y="1129"/>
                              </a:lnTo>
                              <a:lnTo>
                                <a:pt x="48358" y="3387"/>
                              </a:lnTo>
                              <a:lnTo>
                                <a:pt x="40456" y="4704"/>
                              </a:lnTo>
                              <a:lnTo>
                                <a:pt x="31988" y="6021"/>
                              </a:lnTo>
                              <a:lnTo>
                                <a:pt x="26155" y="6774"/>
                              </a:lnTo>
                              <a:lnTo>
                                <a:pt x="6586" y="12043"/>
                              </a:lnTo>
                              <a:lnTo>
                                <a:pt x="0" y="20322"/>
                              </a:lnTo>
                              <a:lnTo>
                                <a:pt x="0" y="2559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3" name="手繪多邊形: 圖案 412">
                          <a:extLst>
                            <a:ext uri="{FF2B5EF4-FFF2-40B4-BE49-F238E27FC236}">
                              <a16:creationId xmlns:a16="http://schemas.microsoft.com/office/drawing/2014/main" id="{FD52C6E4-4AE6-4143-9BF4-6D674D0628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31911" y="3359746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3011 w 18816"/>
                            <a:gd name="connsiteY1" fmla="*/ 6398 h 0"/>
                            <a:gd name="connsiteX2" fmla="*/ 20510 w 18816"/>
                            <a:gd name="connsiteY2" fmla="*/ 8844 h 0"/>
                            <a:gd name="connsiteX3" fmla="*/ 34999 w 18816"/>
                            <a:gd name="connsiteY3" fmla="*/ 489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3011" y="6398"/>
                              </a:lnTo>
                              <a:lnTo>
                                <a:pt x="20510" y="8844"/>
                              </a:lnTo>
                              <a:lnTo>
                                <a:pt x="34999" y="489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4" name="手繪多邊形: 圖案 413">
                          <a:extLst>
                            <a:ext uri="{FF2B5EF4-FFF2-40B4-BE49-F238E27FC236}">
                              <a16:creationId xmlns:a16="http://schemas.microsoft.com/office/drawing/2014/main" id="{DE771F54-BE70-4956-AB7F-FEA5FF7C61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055" y="3332838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14112 h 18816"/>
                            <a:gd name="connsiteX1" fmla="*/ 188 w 75266"/>
                            <a:gd name="connsiteY1" fmla="*/ 2822 h 18816"/>
                            <a:gd name="connsiteX2" fmla="*/ 1505 w 75266"/>
                            <a:gd name="connsiteY2" fmla="*/ 2070 h 18816"/>
                            <a:gd name="connsiteX3" fmla="*/ 4704 w 75266"/>
                            <a:gd name="connsiteY3" fmla="*/ 1317 h 18816"/>
                            <a:gd name="connsiteX4" fmla="*/ 8467 w 75266"/>
                            <a:gd name="connsiteY4" fmla="*/ 565 h 18816"/>
                            <a:gd name="connsiteX5" fmla="*/ 12795 w 75266"/>
                            <a:gd name="connsiteY5" fmla="*/ 0 h 18816"/>
                            <a:gd name="connsiteX6" fmla="*/ 17499 w 75266"/>
                            <a:gd name="connsiteY6" fmla="*/ 0 h 18816"/>
                            <a:gd name="connsiteX7" fmla="*/ 34434 w 75266"/>
                            <a:gd name="connsiteY7" fmla="*/ 565 h 18816"/>
                            <a:gd name="connsiteX8" fmla="*/ 39891 w 75266"/>
                            <a:gd name="connsiteY8" fmla="*/ 941 h 18816"/>
                            <a:gd name="connsiteX9" fmla="*/ 44971 w 75266"/>
                            <a:gd name="connsiteY9" fmla="*/ 1693 h 18816"/>
                            <a:gd name="connsiteX10" fmla="*/ 49487 w 75266"/>
                            <a:gd name="connsiteY10" fmla="*/ 2822 h 18816"/>
                            <a:gd name="connsiteX11" fmla="*/ 51934 w 75266"/>
                            <a:gd name="connsiteY11" fmla="*/ 3763 h 18816"/>
                            <a:gd name="connsiteX12" fmla="*/ 53815 w 75266"/>
                            <a:gd name="connsiteY12" fmla="*/ 4704 h 18816"/>
                            <a:gd name="connsiteX13" fmla="*/ 55697 w 75266"/>
                            <a:gd name="connsiteY13" fmla="*/ 5833 h 18816"/>
                            <a:gd name="connsiteX14" fmla="*/ 76959 w 75266"/>
                            <a:gd name="connsiteY14" fmla="*/ 22203 h 18816"/>
                            <a:gd name="connsiteX15" fmla="*/ 78089 w 75266"/>
                            <a:gd name="connsiteY15" fmla="*/ 23897 h 18816"/>
                            <a:gd name="connsiteX16" fmla="*/ 77900 w 75266"/>
                            <a:gd name="connsiteY16" fmla="*/ 3085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14112"/>
                              </a:moveTo>
                              <a:lnTo>
                                <a:pt x="188" y="2822"/>
                              </a:lnTo>
                              <a:lnTo>
                                <a:pt x="1505" y="2070"/>
                              </a:lnTo>
                              <a:lnTo>
                                <a:pt x="4704" y="1317"/>
                              </a:lnTo>
                              <a:lnTo>
                                <a:pt x="8467" y="565"/>
                              </a:lnTo>
                              <a:lnTo>
                                <a:pt x="12795" y="0"/>
                              </a:lnTo>
                              <a:lnTo>
                                <a:pt x="17499" y="0"/>
                              </a:lnTo>
                              <a:lnTo>
                                <a:pt x="34434" y="565"/>
                              </a:lnTo>
                              <a:lnTo>
                                <a:pt x="39891" y="941"/>
                              </a:lnTo>
                              <a:lnTo>
                                <a:pt x="44971" y="1693"/>
                              </a:lnTo>
                              <a:lnTo>
                                <a:pt x="49487" y="2822"/>
                              </a:lnTo>
                              <a:lnTo>
                                <a:pt x="51934" y="3763"/>
                              </a:lnTo>
                              <a:lnTo>
                                <a:pt x="53815" y="4704"/>
                              </a:lnTo>
                              <a:lnTo>
                                <a:pt x="55697" y="5833"/>
                              </a:lnTo>
                              <a:lnTo>
                                <a:pt x="76959" y="22203"/>
                              </a:lnTo>
                              <a:lnTo>
                                <a:pt x="78089" y="23897"/>
                              </a:lnTo>
                              <a:lnTo>
                                <a:pt x="77900" y="3085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5" name="手繪多邊形: 圖案 414">
                          <a:extLst>
                            <a:ext uri="{FF2B5EF4-FFF2-40B4-BE49-F238E27FC236}">
                              <a16:creationId xmlns:a16="http://schemas.microsoft.com/office/drawing/2014/main" id="{36A06F2B-6B23-42DA-8932-33C1B476D8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4731" y="3407352"/>
                          <a:ext cx="470413" cy="150532"/>
                        </a:xfrm>
                        <a:custGeom>
                          <a:avLst/>
                          <a:gdLst>
                            <a:gd name="connsiteX0" fmla="*/ 487160 w 470412"/>
                            <a:gd name="connsiteY0" fmla="*/ 165021 h 150532"/>
                            <a:gd name="connsiteX1" fmla="*/ 479257 w 470412"/>
                            <a:gd name="connsiteY1" fmla="*/ 166150 h 150532"/>
                            <a:gd name="connsiteX2" fmla="*/ 469660 w 470412"/>
                            <a:gd name="connsiteY2" fmla="*/ 165774 h 150532"/>
                            <a:gd name="connsiteX3" fmla="*/ 461569 w 470412"/>
                            <a:gd name="connsiteY3" fmla="*/ 163704 h 150532"/>
                            <a:gd name="connsiteX4" fmla="*/ 405496 w 470412"/>
                            <a:gd name="connsiteY4" fmla="*/ 139242 h 150532"/>
                            <a:gd name="connsiteX5" fmla="*/ 396840 w 470412"/>
                            <a:gd name="connsiteY5" fmla="*/ 135667 h 150532"/>
                            <a:gd name="connsiteX6" fmla="*/ 387808 w 470412"/>
                            <a:gd name="connsiteY6" fmla="*/ 132092 h 150532"/>
                            <a:gd name="connsiteX7" fmla="*/ 378400 w 470412"/>
                            <a:gd name="connsiteY7" fmla="*/ 128517 h 150532"/>
                            <a:gd name="connsiteX8" fmla="*/ 23144 w 470412"/>
                            <a:gd name="connsiteY8" fmla="*/ 2634 h 150532"/>
                            <a:gd name="connsiteX9" fmla="*/ 16747 w 470412"/>
                            <a:gd name="connsiteY9" fmla="*/ 941 h 150532"/>
                            <a:gd name="connsiteX10" fmla="*/ 9408 w 470412"/>
                            <a:gd name="connsiteY10" fmla="*/ 188 h 150532"/>
                            <a:gd name="connsiteX11" fmla="*/ 1693 w 470412"/>
                            <a:gd name="connsiteY11" fmla="*/ 0 h 150532"/>
                            <a:gd name="connsiteX12" fmla="*/ 0 w 470412"/>
                            <a:gd name="connsiteY12" fmla="*/ 188 h 15053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70412" h="150532">
                              <a:moveTo>
                                <a:pt x="487160" y="165021"/>
                              </a:moveTo>
                              <a:lnTo>
                                <a:pt x="479257" y="166150"/>
                              </a:lnTo>
                              <a:lnTo>
                                <a:pt x="469660" y="165774"/>
                              </a:lnTo>
                              <a:lnTo>
                                <a:pt x="461569" y="163704"/>
                              </a:lnTo>
                              <a:lnTo>
                                <a:pt x="405496" y="139242"/>
                              </a:lnTo>
                              <a:lnTo>
                                <a:pt x="396840" y="135667"/>
                              </a:lnTo>
                              <a:lnTo>
                                <a:pt x="387808" y="132092"/>
                              </a:lnTo>
                              <a:lnTo>
                                <a:pt x="378400" y="128517"/>
                              </a:lnTo>
                              <a:lnTo>
                                <a:pt x="23144" y="2634"/>
                              </a:lnTo>
                              <a:lnTo>
                                <a:pt x="16747" y="941"/>
                              </a:lnTo>
                              <a:lnTo>
                                <a:pt x="9408" y="188"/>
                              </a:lnTo>
                              <a:lnTo>
                                <a:pt x="1693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6" name="手繪多邊形: 圖案 415">
                          <a:extLst>
                            <a:ext uri="{FF2B5EF4-FFF2-40B4-BE49-F238E27FC236}">
                              <a16:creationId xmlns:a16="http://schemas.microsoft.com/office/drawing/2014/main" id="{A697457E-AA49-4F4F-801E-81535C79C0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8063" y="3361816"/>
                          <a:ext cx="470413" cy="188165"/>
                        </a:xfrm>
                        <a:custGeom>
                          <a:avLst/>
                          <a:gdLst>
                            <a:gd name="connsiteX0" fmla="*/ 476058 w 470412"/>
                            <a:gd name="connsiteY0" fmla="*/ 197385 h 188165"/>
                            <a:gd name="connsiteX1" fmla="*/ 22392 w 470412"/>
                            <a:gd name="connsiteY1" fmla="*/ 941 h 188165"/>
                            <a:gd name="connsiteX2" fmla="*/ 17311 w 470412"/>
                            <a:gd name="connsiteY2" fmla="*/ 565 h 188165"/>
                            <a:gd name="connsiteX3" fmla="*/ 11666 w 470412"/>
                            <a:gd name="connsiteY3" fmla="*/ 2070 h 188165"/>
                            <a:gd name="connsiteX4" fmla="*/ 8656 w 470412"/>
                            <a:gd name="connsiteY4" fmla="*/ 2446 h 188165"/>
                            <a:gd name="connsiteX5" fmla="*/ 5457 w 470412"/>
                            <a:gd name="connsiteY5" fmla="*/ 2258 h 188165"/>
                            <a:gd name="connsiteX6" fmla="*/ 3011 w 470412"/>
                            <a:gd name="connsiteY6" fmla="*/ 1505 h 188165"/>
                            <a:gd name="connsiteX7" fmla="*/ 1317 w 470412"/>
                            <a:gd name="connsiteY7" fmla="*/ 753 h 188165"/>
                            <a:gd name="connsiteX8" fmla="*/ 0 w 470412"/>
                            <a:gd name="connsiteY8" fmla="*/ 0 h 1881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70412" h="188165">
                              <a:moveTo>
                                <a:pt x="476058" y="197385"/>
                              </a:moveTo>
                              <a:lnTo>
                                <a:pt x="22392" y="941"/>
                              </a:lnTo>
                              <a:lnTo>
                                <a:pt x="17311" y="565"/>
                              </a:lnTo>
                              <a:lnTo>
                                <a:pt x="11666" y="2070"/>
                              </a:lnTo>
                              <a:lnTo>
                                <a:pt x="8656" y="2446"/>
                              </a:lnTo>
                              <a:lnTo>
                                <a:pt x="5457" y="2258"/>
                              </a:lnTo>
                              <a:lnTo>
                                <a:pt x="3011" y="1505"/>
                              </a:lnTo>
                              <a:lnTo>
                                <a:pt x="1317" y="75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17" name="手繪多邊形: 圖案 416">
                          <a:extLst>
                            <a:ext uri="{FF2B5EF4-FFF2-40B4-BE49-F238E27FC236}">
                              <a16:creationId xmlns:a16="http://schemas.microsoft.com/office/drawing/2014/main" id="{B47E892E-E482-48FD-B0DF-03C2F0B73D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18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316314" cy="1472205"/>
                      <a:chOff x="3313982" y="2752725"/>
                      <a:chExt cx="2316314" cy="1472205"/>
                    </a:xfrm>
                    <a:noFill/>
                  </p:grpSpPr>
                  <p:grpSp>
                    <p:nvGrpSpPr>
                      <p:cNvPr id="419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316314" cy="1472205"/>
                        <a:chOff x="3313982" y="2752725"/>
                        <a:chExt cx="2316314" cy="1472205"/>
                      </a:xfrm>
                      <a:noFill/>
                    </p:grpSpPr>
                    <p:sp>
                      <p:nvSpPr>
                        <p:cNvPr id="420" name="手繪多邊形: 圖案 419">
                          <a:extLst>
                            <a:ext uri="{FF2B5EF4-FFF2-40B4-BE49-F238E27FC236}">
                              <a16:creationId xmlns:a16="http://schemas.microsoft.com/office/drawing/2014/main" id="{B0AF4C62-85AF-41F6-9AC5-AA4DBDEFE5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82474" y="3747931"/>
                          <a:ext cx="18817" cy="18817"/>
                        </a:xfrm>
                        <a:custGeom>
                          <a:avLst/>
                          <a:gdLst>
                            <a:gd name="connsiteX0" fmla="*/ 7150 w 0"/>
                            <a:gd name="connsiteY0" fmla="*/ 677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150" y="677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1" name="手繪多邊形: 圖案 420">
                          <a:extLst>
                            <a:ext uri="{FF2B5EF4-FFF2-40B4-BE49-F238E27FC236}">
                              <a16:creationId xmlns:a16="http://schemas.microsoft.com/office/drawing/2014/main" id="{13CF2080-5560-4885-BE7E-632AB51AEA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2" name="手繪多邊形: 圖案 421">
                          <a:extLst>
                            <a:ext uri="{FF2B5EF4-FFF2-40B4-BE49-F238E27FC236}">
                              <a16:creationId xmlns:a16="http://schemas.microsoft.com/office/drawing/2014/main" id="{C194D7B4-F487-4B3C-82EA-CB3C45E1C8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3" name="手繪多邊形: 圖案 422">
                          <a:extLst>
                            <a:ext uri="{FF2B5EF4-FFF2-40B4-BE49-F238E27FC236}">
                              <a16:creationId xmlns:a16="http://schemas.microsoft.com/office/drawing/2014/main" id="{B0AB7561-42B9-4337-837C-74193762D6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89624" y="3754705"/>
                          <a:ext cx="733844" cy="357514"/>
                        </a:xfrm>
                        <a:custGeom>
                          <a:avLst/>
                          <a:gdLst>
                            <a:gd name="connsiteX0" fmla="*/ 0 w 733844"/>
                            <a:gd name="connsiteY0" fmla="*/ 0 h 357513"/>
                            <a:gd name="connsiteX1" fmla="*/ 747957 w 733844"/>
                            <a:gd name="connsiteY1" fmla="*/ 364664 h 3575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733844" h="357513">
                              <a:moveTo>
                                <a:pt x="0" y="0"/>
                              </a:moveTo>
                              <a:lnTo>
                                <a:pt x="747957" y="3646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4" name="手繪多邊形: 圖案 423">
                          <a:extLst>
                            <a:ext uri="{FF2B5EF4-FFF2-40B4-BE49-F238E27FC236}">
                              <a16:creationId xmlns:a16="http://schemas.microsoft.com/office/drawing/2014/main" id="{6BAD4313-5EFB-481F-9797-AE9189BEB4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5" name="手繪多邊形: 圖案 424">
                          <a:extLst>
                            <a:ext uri="{FF2B5EF4-FFF2-40B4-BE49-F238E27FC236}">
                              <a16:creationId xmlns:a16="http://schemas.microsoft.com/office/drawing/2014/main" id="{65AB8CEA-A7DE-4609-B1FC-C555ABA2E5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48520" y="3811531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16370 h 0"/>
                            <a:gd name="connsiteX1" fmla="*/ 2070 w 0"/>
                            <a:gd name="connsiteY1" fmla="*/ 9785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16370"/>
                              </a:moveTo>
                              <a:lnTo>
                                <a:pt x="2070" y="978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6" name="手繪多邊形: 圖案 425">
                          <a:extLst>
                            <a:ext uri="{FF2B5EF4-FFF2-40B4-BE49-F238E27FC236}">
                              <a16:creationId xmlns:a16="http://schemas.microsoft.com/office/drawing/2014/main" id="{002E6EFD-4518-4BB5-ABCE-B61B40C310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48332" y="3792902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1844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1844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7" name="手繪多邊形: 圖案 426">
                          <a:extLst>
                            <a:ext uri="{FF2B5EF4-FFF2-40B4-BE49-F238E27FC236}">
                              <a16:creationId xmlns:a16="http://schemas.microsoft.com/office/drawing/2014/main" id="{D49D064B-2E0F-4F28-8A73-ECB204C089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7792" y="370258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317 w 0"/>
                            <a:gd name="connsiteY1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317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8" name="手繪多邊形: 圖案 427">
                          <a:extLst>
                            <a:ext uri="{FF2B5EF4-FFF2-40B4-BE49-F238E27FC236}">
                              <a16:creationId xmlns:a16="http://schemas.microsoft.com/office/drawing/2014/main" id="{3ED5ADA1-B7F6-4D21-BD0B-DADBCC563F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29" name="手繪多邊形: 圖案 428">
                          <a:extLst>
                            <a:ext uri="{FF2B5EF4-FFF2-40B4-BE49-F238E27FC236}">
                              <a16:creationId xmlns:a16="http://schemas.microsoft.com/office/drawing/2014/main" id="{B2FC0D3D-0B07-4C72-8D8C-FDBF3A4EF5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6737" y="3839567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1478 h 0"/>
                            <a:gd name="connsiteX1" fmla="*/ 14489 w 56449"/>
                            <a:gd name="connsiteY1" fmla="*/ 2634 h 0"/>
                            <a:gd name="connsiteX2" fmla="*/ 41773 w 56449"/>
                            <a:gd name="connsiteY2" fmla="*/ 0 h 0"/>
                            <a:gd name="connsiteX3" fmla="*/ 66046 w 56449"/>
                            <a:gd name="connsiteY3" fmla="*/ 5269 h 0"/>
                            <a:gd name="connsiteX4" fmla="*/ 73008 w 56449"/>
                            <a:gd name="connsiteY4" fmla="*/ 152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1478"/>
                              </a:moveTo>
                              <a:lnTo>
                                <a:pt x="14489" y="2634"/>
                              </a:lnTo>
                              <a:lnTo>
                                <a:pt x="41773" y="0"/>
                              </a:lnTo>
                              <a:lnTo>
                                <a:pt x="66046" y="5269"/>
                              </a:lnTo>
                              <a:lnTo>
                                <a:pt x="73008" y="152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0" name="手繪多邊形: 圖案 429">
                          <a:extLst>
                            <a:ext uri="{FF2B5EF4-FFF2-40B4-BE49-F238E27FC236}">
                              <a16:creationId xmlns:a16="http://schemas.microsoft.com/office/drawing/2014/main" id="{FEE4F8D1-4ECB-459F-90AF-6B3DEDB5A9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2167" y="3854997"/>
                          <a:ext cx="37633" cy="18817"/>
                        </a:xfrm>
                        <a:custGeom>
                          <a:avLst/>
                          <a:gdLst>
                            <a:gd name="connsiteX0" fmla="*/ 42525 w 37633"/>
                            <a:gd name="connsiteY0" fmla="*/ 5457 h 0"/>
                            <a:gd name="connsiteX1" fmla="*/ 38574 w 37633"/>
                            <a:gd name="connsiteY1" fmla="*/ 2446 h 0"/>
                            <a:gd name="connsiteX2" fmla="*/ 31047 w 37633"/>
                            <a:gd name="connsiteY2" fmla="*/ 188 h 0"/>
                            <a:gd name="connsiteX3" fmla="*/ 12795 w 37633"/>
                            <a:gd name="connsiteY3" fmla="*/ 0 h 0"/>
                            <a:gd name="connsiteX4" fmla="*/ 0 w 37633"/>
                            <a:gd name="connsiteY4" fmla="*/ 526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2525" y="5457"/>
                              </a:moveTo>
                              <a:lnTo>
                                <a:pt x="38574" y="2446"/>
                              </a:lnTo>
                              <a:lnTo>
                                <a:pt x="31047" y="188"/>
                              </a:lnTo>
                              <a:lnTo>
                                <a:pt x="12795" y="0"/>
                              </a:lnTo>
                              <a:lnTo>
                                <a:pt x="0" y="52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1" name="手繪多邊形: 圖案 430">
                          <a:extLst>
                            <a:ext uri="{FF2B5EF4-FFF2-40B4-BE49-F238E27FC236}">
                              <a16:creationId xmlns:a16="http://schemas.microsoft.com/office/drawing/2014/main" id="{A4F9658C-87AE-4591-8E7D-C31F518A6A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1575" y="3643311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2795 h 0"/>
                            <a:gd name="connsiteX1" fmla="*/ 10349 w 56449"/>
                            <a:gd name="connsiteY1" fmla="*/ 4140 h 0"/>
                            <a:gd name="connsiteX2" fmla="*/ 33682 w 56449"/>
                            <a:gd name="connsiteY2" fmla="*/ 0 h 0"/>
                            <a:gd name="connsiteX3" fmla="*/ 59460 w 56449"/>
                            <a:gd name="connsiteY3" fmla="*/ 1882 h 0"/>
                            <a:gd name="connsiteX4" fmla="*/ 69057 w 56449"/>
                            <a:gd name="connsiteY4" fmla="*/ 5080 h 0"/>
                            <a:gd name="connsiteX5" fmla="*/ 75078 w 56449"/>
                            <a:gd name="connsiteY5" fmla="*/ 922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2795"/>
                              </a:moveTo>
                              <a:lnTo>
                                <a:pt x="10349" y="4140"/>
                              </a:lnTo>
                              <a:lnTo>
                                <a:pt x="33682" y="0"/>
                              </a:lnTo>
                              <a:lnTo>
                                <a:pt x="59460" y="1882"/>
                              </a:lnTo>
                              <a:lnTo>
                                <a:pt x="69057" y="5080"/>
                              </a:lnTo>
                              <a:lnTo>
                                <a:pt x="75078" y="922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2" name="手繪多邊形: 圖案 431">
                          <a:extLst>
                            <a:ext uri="{FF2B5EF4-FFF2-40B4-BE49-F238E27FC236}">
                              <a16:creationId xmlns:a16="http://schemas.microsoft.com/office/drawing/2014/main" id="{C09F2C28-39A8-4915-B169-E9A382B2DB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5687" y="3732313"/>
                          <a:ext cx="112899" cy="18817"/>
                        </a:xfrm>
                        <a:custGeom>
                          <a:avLst/>
                          <a:gdLst>
                            <a:gd name="connsiteX0" fmla="*/ 127012 w 112899"/>
                            <a:gd name="connsiteY0" fmla="*/ 28037 h 18816"/>
                            <a:gd name="connsiteX1" fmla="*/ 124189 w 112899"/>
                            <a:gd name="connsiteY1" fmla="*/ 15053 h 18816"/>
                            <a:gd name="connsiteX2" fmla="*/ 115345 w 112899"/>
                            <a:gd name="connsiteY2" fmla="*/ 9220 h 18816"/>
                            <a:gd name="connsiteX3" fmla="*/ 102362 w 112899"/>
                            <a:gd name="connsiteY3" fmla="*/ 4516 h 18816"/>
                            <a:gd name="connsiteX4" fmla="*/ 68492 w 112899"/>
                            <a:gd name="connsiteY4" fmla="*/ 0 h 18816"/>
                            <a:gd name="connsiteX5" fmla="*/ 33305 w 112899"/>
                            <a:gd name="connsiteY5" fmla="*/ 3011 h 18816"/>
                            <a:gd name="connsiteX6" fmla="*/ 7715 w 112899"/>
                            <a:gd name="connsiteY6" fmla="*/ 12231 h 18816"/>
                            <a:gd name="connsiteX7" fmla="*/ 0 w 112899"/>
                            <a:gd name="connsiteY7" fmla="*/ 2502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012" y="28037"/>
                              </a:moveTo>
                              <a:lnTo>
                                <a:pt x="124189" y="15053"/>
                              </a:lnTo>
                              <a:lnTo>
                                <a:pt x="115345" y="9220"/>
                              </a:lnTo>
                              <a:lnTo>
                                <a:pt x="102362" y="4516"/>
                              </a:lnTo>
                              <a:lnTo>
                                <a:pt x="68492" y="0"/>
                              </a:lnTo>
                              <a:lnTo>
                                <a:pt x="33305" y="3011"/>
                              </a:lnTo>
                              <a:lnTo>
                                <a:pt x="7715" y="12231"/>
                              </a:lnTo>
                              <a:lnTo>
                                <a:pt x="0" y="2502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3" name="手繪多邊形: 圖案 432">
                          <a:extLst>
                            <a:ext uri="{FF2B5EF4-FFF2-40B4-BE49-F238E27FC236}">
                              <a16:creationId xmlns:a16="http://schemas.microsoft.com/office/drawing/2014/main" id="{E5A055D6-E745-49B0-B8D5-8F3D905C56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0659" y="363145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3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3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4" name="手繪多邊形: 圖案 433">
                          <a:extLst>
                            <a:ext uri="{FF2B5EF4-FFF2-40B4-BE49-F238E27FC236}">
                              <a16:creationId xmlns:a16="http://schemas.microsoft.com/office/drawing/2014/main" id="{0AB9B460-E3C9-47EC-A73F-6B054788E0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7084" y="3631080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0 h 0"/>
                            <a:gd name="connsiteX1" fmla="*/ 0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0"/>
                              </a:move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5" name="手繪多邊形: 圖案 434">
                          <a:extLst>
                            <a:ext uri="{FF2B5EF4-FFF2-40B4-BE49-F238E27FC236}">
                              <a16:creationId xmlns:a16="http://schemas.microsoft.com/office/drawing/2014/main" id="{C59FB53E-8594-44FA-84FA-E97F6700B8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1087" y="3652343"/>
                          <a:ext cx="112899" cy="18817"/>
                        </a:xfrm>
                        <a:custGeom>
                          <a:avLst/>
                          <a:gdLst>
                            <a:gd name="connsiteX0" fmla="*/ 125694 w 112899"/>
                            <a:gd name="connsiteY0" fmla="*/ 27284 h 18816"/>
                            <a:gd name="connsiteX1" fmla="*/ 122872 w 112899"/>
                            <a:gd name="connsiteY1" fmla="*/ 14489 h 18816"/>
                            <a:gd name="connsiteX2" fmla="*/ 114028 w 112899"/>
                            <a:gd name="connsiteY2" fmla="*/ 8844 h 18816"/>
                            <a:gd name="connsiteX3" fmla="*/ 101045 w 112899"/>
                            <a:gd name="connsiteY3" fmla="*/ 4328 h 18816"/>
                            <a:gd name="connsiteX4" fmla="*/ 67551 w 112899"/>
                            <a:gd name="connsiteY4" fmla="*/ 0 h 18816"/>
                            <a:gd name="connsiteX5" fmla="*/ 32741 w 112899"/>
                            <a:gd name="connsiteY5" fmla="*/ 2822 h 18816"/>
                            <a:gd name="connsiteX6" fmla="*/ 7527 w 112899"/>
                            <a:gd name="connsiteY6" fmla="*/ 11854 h 18816"/>
                            <a:gd name="connsiteX7" fmla="*/ 0 w 112899"/>
                            <a:gd name="connsiteY7" fmla="*/ 2427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5694" y="27284"/>
                              </a:moveTo>
                              <a:lnTo>
                                <a:pt x="122872" y="14489"/>
                              </a:lnTo>
                              <a:lnTo>
                                <a:pt x="114028" y="8844"/>
                              </a:lnTo>
                              <a:lnTo>
                                <a:pt x="101045" y="4328"/>
                              </a:lnTo>
                              <a:lnTo>
                                <a:pt x="67551" y="0"/>
                              </a:lnTo>
                              <a:lnTo>
                                <a:pt x="32741" y="2822"/>
                              </a:lnTo>
                              <a:lnTo>
                                <a:pt x="7527" y="11854"/>
                              </a:lnTo>
                              <a:lnTo>
                                <a:pt x="0" y="242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6" name="手繪多邊形: 圖案 435">
                          <a:extLst>
                            <a:ext uri="{FF2B5EF4-FFF2-40B4-BE49-F238E27FC236}">
                              <a16:creationId xmlns:a16="http://schemas.microsoft.com/office/drawing/2014/main" id="{D443DBF0-6874-4DEB-BD71-D430492EB5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73021" y="3802687"/>
                          <a:ext cx="112899" cy="18817"/>
                        </a:xfrm>
                        <a:custGeom>
                          <a:avLst/>
                          <a:gdLst>
                            <a:gd name="connsiteX0" fmla="*/ 127952 w 112899"/>
                            <a:gd name="connsiteY0" fmla="*/ 28413 h 18816"/>
                            <a:gd name="connsiteX1" fmla="*/ 124942 w 112899"/>
                            <a:gd name="connsiteY1" fmla="*/ 15053 h 18816"/>
                            <a:gd name="connsiteX2" fmla="*/ 115910 w 112899"/>
                            <a:gd name="connsiteY2" fmla="*/ 9220 h 18816"/>
                            <a:gd name="connsiteX3" fmla="*/ 102738 w 112899"/>
                            <a:gd name="connsiteY3" fmla="*/ 4516 h 18816"/>
                            <a:gd name="connsiteX4" fmla="*/ 68680 w 112899"/>
                            <a:gd name="connsiteY4" fmla="*/ 0 h 18816"/>
                            <a:gd name="connsiteX5" fmla="*/ 33117 w 112899"/>
                            <a:gd name="connsiteY5" fmla="*/ 3011 h 18816"/>
                            <a:gd name="connsiteX6" fmla="*/ 7527 w 112899"/>
                            <a:gd name="connsiteY6" fmla="*/ 12419 h 18816"/>
                            <a:gd name="connsiteX7" fmla="*/ 0 w 112899"/>
                            <a:gd name="connsiteY7" fmla="*/ 2540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952" y="28413"/>
                              </a:moveTo>
                              <a:lnTo>
                                <a:pt x="124942" y="15053"/>
                              </a:lnTo>
                              <a:lnTo>
                                <a:pt x="115910" y="9220"/>
                              </a:lnTo>
                              <a:lnTo>
                                <a:pt x="102738" y="4516"/>
                              </a:lnTo>
                              <a:lnTo>
                                <a:pt x="68680" y="0"/>
                              </a:lnTo>
                              <a:lnTo>
                                <a:pt x="33117" y="3011"/>
                              </a:lnTo>
                              <a:lnTo>
                                <a:pt x="7527" y="12419"/>
                              </a:lnTo>
                              <a:lnTo>
                                <a:pt x="0" y="254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7" name="手繪多邊形: 圖案 436">
                          <a:extLst>
                            <a:ext uri="{FF2B5EF4-FFF2-40B4-BE49-F238E27FC236}">
                              <a16:creationId xmlns:a16="http://schemas.microsoft.com/office/drawing/2014/main" id="{92898C98-E968-42EF-A5E6-D183661EB7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7856" y="3721211"/>
                          <a:ext cx="112899" cy="18817"/>
                        </a:xfrm>
                        <a:custGeom>
                          <a:avLst/>
                          <a:gdLst>
                            <a:gd name="connsiteX0" fmla="*/ 126635 w 112899"/>
                            <a:gd name="connsiteY0" fmla="*/ 27848 h 18816"/>
                            <a:gd name="connsiteX1" fmla="*/ 123625 w 112899"/>
                            <a:gd name="connsiteY1" fmla="*/ 14865 h 18816"/>
                            <a:gd name="connsiteX2" fmla="*/ 114593 w 112899"/>
                            <a:gd name="connsiteY2" fmla="*/ 9032 h 18816"/>
                            <a:gd name="connsiteX3" fmla="*/ 101609 w 112899"/>
                            <a:gd name="connsiteY3" fmla="*/ 4516 h 18816"/>
                            <a:gd name="connsiteX4" fmla="*/ 67739 w 112899"/>
                            <a:gd name="connsiteY4" fmla="*/ 0 h 18816"/>
                            <a:gd name="connsiteX5" fmla="*/ 32553 w 112899"/>
                            <a:gd name="connsiteY5" fmla="*/ 3011 h 18816"/>
                            <a:gd name="connsiteX6" fmla="*/ 7338 w 112899"/>
                            <a:gd name="connsiteY6" fmla="*/ 12231 h 18816"/>
                            <a:gd name="connsiteX7" fmla="*/ 0 w 112899"/>
                            <a:gd name="connsiteY7" fmla="*/ 2502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635" y="27848"/>
                              </a:moveTo>
                              <a:lnTo>
                                <a:pt x="123625" y="14865"/>
                              </a:lnTo>
                              <a:lnTo>
                                <a:pt x="114593" y="9032"/>
                              </a:lnTo>
                              <a:lnTo>
                                <a:pt x="101609" y="4516"/>
                              </a:lnTo>
                              <a:lnTo>
                                <a:pt x="67739" y="0"/>
                              </a:lnTo>
                              <a:lnTo>
                                <a:pt x="32553" y="3011"/>
                              </a:lnTo>
                              <a:lnTo>
                                <a:pt x="7338" y="12231"/>
                              </a:lnTo>
                              <a:lnTo>
                                <a:pt x="0" y="2502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8" name="手繪多邊形: 圖案 437">
                          <a:extLst>
                            <a:ext uri="{FF2B5EF4-FFF2-40B4-BE49-F238E27FC236}">
                              <a16:creationId xmlns:a16="http://schemas.microsoft.com/office/drawing/2014/main" id="{FC521B42-C16D-49AB-AF68-BC81EAE2CB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2424" y="3874001"/>
                          <a:ext cx="112899" cy="18817"/>
                        </a:xfrm>
                        <a:custGeom>
                          <a:avLst/>
                          <a:gdLst>
                            <a:gd name="connsiteX0" fmla="*/ 129081 w 112899"/>
                            <a:gd name="connsiteY0" fmla="*/ 28789 h 18816"/>
                            <a:gd name="connsiteX1" fmla="*/ 125882 w 112899"/>
                            <a:gd name="connsiteY1" fmla="*/ 15241 h 18816"/>
                            <a:gd name="connsiteX2" fmla="*/ 116851 w 112899"/>
                            <a:gd name="connsiteY2" fmla="*/ 9408 h 18816"/>
                            <a:gd name="connsiteX3" fmla="*/ 103491 w 112899"/>
                            <a:gd name="connsiteY3" fmla="*/ 4704 h 18816"/>
                            <a:gd name="connsiteX4" fmla="*/ 68868 w 112899"/>
                            <a:gd name="connsiteY4" fmla="*/ 0 h 18816"/>
                            <a:gd name="connsiteX5" fmla="*/ 33117 w 112899"/>
                            <a:gd name="connsiteY5" fmla="*/ 3011 h 18816"/>
                            <a:gd name="connsiteX6" fmla="*/ 7527 w 112899"/>
                            <a:gd name="connsiteY6" fmla="*/ 12607 h 18816"/>
                            <a:gd name="connsiteX7" fmla="*/ 0 w 112899"/>
                            <a:gd name="connsiteY7" fmla="*/ 2577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9081" y="28789"/>
                              </a:moveTo>
                              <a:lnTo>
                                <a:pt x="125882" y="15241"/>
                              </a:lnTo>
                              <a:lnTo>
                                <a:pt x="116851" y="9408"/>
                              </a:lnTo>
                              <a:lnTo>
                                <a:pt x="103491" y="4704"/>
                              </a:lnTo>
                              <a:lnTo>
                                <a:pt x="68868" y="0"/>
                              </a:lnTo>
                              <a:lnTo>
                                <a:pt x="33117" y="3011"/>
                              </a:lnTo>
                              <a:lnTo>
                                <a:pt x="7527" y="12607"/>
                              </a:lnTo>
                              <a:lnTo>
                                <a:pt x="0" y="2577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39" name="手繪多邊形: 圖案 438">
                          <a:extLst>
                            <a:ext uri="{FF2B5EF4-FFF2-40B4-BE49-F238E27FC236}">
                              <a16:creationId xmlns:a16="http://schemas.microsoft.com/office/drawing/2014/main" id="{161A8786-2729-460F-883E-E7AA653A9E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60810" y="364142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273 h 18816"/>
                            <a:gd name="connsiteX1" fmla="*/ 7150 w 112899"/>
                            <a:gd name="connsiteY1" fmla="*/ 11854 h 18816"/>
                            <a:gd name="connsiteX2" fmla="*/ 31988 w 112899"/>
                            <a:gd name="connsiteY2" fmla="*/ 2823 h 18816"/>
                            <a:gd name="connsiteX3" fmla="*/ 66799 w 112899"/>
                            <a:gd name="connsiteY3" fmla="*/ 0 h 18816"/>
                            <a:gd name="connsiteX4" fmla="*/ 100480 w 112899"/>
                            <a:gd name="connsiteY4" fmla="*/ 4328 h 18816"/>
                            <a:gd name="connsiteX5" fmla="*/ 113464 w 112899"/>
                            <a:gd name="connsiteY5" fmla="*/ 8844 h 18816"/>
                            <a:gd name="connsiteX6" fmla="*/ 122496 w 112899"/>
                            <a:gd name="connsiteY6" fmla="*/ 14489 h 18816"/>
                            <a:gd name="connsiteX7" fmla="*/ 125506 w 112899"/>
                            <a:gd name="connsiteY7" fmla="*/ 2728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273"/>
                              </a:moveTo>
                              <a:lnTo>
                                <a:pt x="7150" y="11854"/>
                              </a:lnTo>
                              <a:lnTo>
                                <a:pt x="31988" y="2823"/>
                              </a:lnTo>
                              <a:lnTo>
                                <a:pt x="66799" y="0"/>
                              </a:lnTo>
                              <a:lnTo>
                                <a:pt x="100480" y="4328"/>
                              </a:lnTo>
                              <a:lnTo>
                                <a:pt x="113464" y="8844"/>
                              </a:lnTo>
                              <a:lnTo>
                                <a:pt x="122496" y="14489"/>
                              </a:lnTo>
                              <a:lnTo>
                                <a:pt x="125506" y="2728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0" name="手繪多邊形: 圖案 439">
                          <a:extLst>
                            <a:ext uri="{FF2B5EF4-FFF2-40B4-BE49-F238E27FC236}">
                              <a16:creationId xmlns:a16="http://schemas.microsoft.com/office/drawing/2014/main" id="{D01D5DF5-9745-4889-B404-FE0055736D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6883" y="3791397"/>
                          <a:ext cx="112899" cy="18817"/>
                        </a:xfrm>
                        <a:custGeom>
                          <a:avLst/>
                          <a:gdLst>
                            <a:gd name="connsiteX0" fmla="*/ 127576 w 112899"/>
                            <a:gd name="connsiteY0" fmla="*/ 28225 h 18816"/>
                            <a:gd name="connsiteX1" fmla="*/ 124189 w 112899"/>
                            <a:gd name="connsiteY1" fmla="*/ 15053 h 18816"/>
                            <a:gd name="connsiteX2" fmla="*/ 115157 w 112899"/>
                            <a:gd name="connsiteY2" fmla="*/ 9220 h 18816"/>
                            <a:gd name="connsiteX3" fmla="*/ 101986 w 112899"/>
                            <a:gd name="connsiteY3" fmla="*/ 4516 h 18816"/>
                            <a:gd name="connsiteX4" fmla="*/ 67740 w 112899"/>
                            <a:gd name="connsiteY4" fmla="*/ 0 h 18816"/>
                            <a:gd name="connsiteX5" fmla="*/ 32364 w 112899"/>
                            <a:gd name="connsiteY5" fmla="*/ 3011 h 18816"/>
                            <a:gd name="connsiteX6" fmla="*/ 7150 w 112899"/>
                            <a:gd name="connsiteY6" fmla="*/ 12419 h 18816"/>
                            <a:gd name="connsiteX7" fmla="*/ 0 w 112899"/>
                            <a:gd name="connsiteY7" fmla="*/ 2540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576" y="28225"/>
                              </a:moveTo>
                              <a:lnTo>
                                <a:pt x="124189" y="15053"/>
                              </a:lnTo>
                              <a:lnTo>
                                <a:pt x="115157" y="9220"/>
                              </a:lnTo>
                              <a:lnTo>
                                <a:pt x="101986" y="4516"/>
                              </a:lnTo>
                              <a:lnTo>
                                <a:pt x="67740" y="0"/>
                              </a:lnTo>
                              <a:lnTo>
                                <a:pt x="32364" y="3011"/>
                              </a:lnTo>
                              <a:lnTo>
                                <a:pt x="7150" y="12419"/>
                              </a:lnTo>
                              <a:lnTo>
                                <a:pt x="0" y="254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1" name="手繪多邊形: 圖案 440">
                          <a:extLst>
                            <a:ext uri="{FF2B5EF4-FFF2-40B4-BE49-F238E27FC236}">
                              <a16:creationId xmlns:a16="http://schemas.microsoft.com/office/drawing/2014/main" id="{0D327937-CE3D-4D63-A2CF-83C6738383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2" name="手繪多邊形: 圖案 441">
                          <a:extLst>
                            <a:ext uri="{FF2B5EF4-FFF2-40B4-BE49-F238E27FC236}">
                              <a16:creationId xmlns:a16="http://schemas.microsoft.com/office/drawing/2014/main" id="{B39030EA-EC32-44BF-B13A-A657A9AD3D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37581" y="4119369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0 h 0"/>
                            <a:gd name="connsiteX1" fmla="*/ 16559 w 37633"/>
                            <a:gd name="connsiteY1" fmla="*/ 4704 h 0"/>
                            <a:gd name="connsiteX2" fmla="*/ 37069 w 37633"/>
                            <a:gd name="connsiteY2" fmla="*/ 5645 h 0"/>
                            <a:gd name="connsiteX3" fmla="*/ 56073 w 37633"/>
                            <a:gd name="connsiteY3" fmla="*/ 263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0"/>
                              </a:moveTo>
                              <a:lnTo>
                                <a:pt x="16559" y="4704"/>
                              </a:lnTo>
                              <a:lnTo>
                                <a:pt x="37069" y="5645"/>
                              </a:lnTo>
                              <a:lnTo>
                                <a:pt x="56073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3" name="手繪多邊形: 圖案 442">
                          <a:extLst>
                            <a:ext uri="{FF2B5EF4-FFF2-40B4-BE49-F238E27FC236}">
                              <a16:creationId xmlns:a16="http://schemas.microsoft.com/office/drawing/2014/main" id="{A3D68F4E-AB0F-4045-B34C-4D5902AD4E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2258" y="356258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085 h 18816"/>
                            <a:gd name="connsiteX1" fmla="*/ 6962 w 112899"/>
                            <a:gd name="connsiteY1" fmla="*/ 11666 h 18816"/>
                            <a:gd name="connsiteX2" fmla="*/ 31612 w 112899"/>
                            <a:gd name="connsiteY2" fmla="*/ 2634 h 18816"/>
                            <a:gd name="connsiteX3" fmla="*/ 66046 w 112899"/>
                            <a:gd name="connsiteY3" fmla="*/ 0 h 18816"/>
                            <a:gd name="connsiteX4" fmla="*/ 99539 w 112899"/>
                            <a:gd name="connsiteY4" fmla="*/ 4140 h 18816"/>
                            <a:gd name="connsiteX5" fmla="*/ 112523 w 112899"/>
                            <a:gd name="connsiteY5" fmla="*/ 8656 h 18816"/>
                            <a:gd name="connsiteX6" fmla="*/ 121367 w 112899"/>
                            <a:gd name="connsiteY6" fmla="*/ 14112 h 18816"/>
                            <a:gd name="connsiteX7" fmla="*/ 124754 w 112899"/>
                            <a:gd name="connsiteY7" fmla="*/ 2653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085"/>
                              </a:moveTo>
                              <a:lnTo>
                                <a:pt x="6962" y="11666"/>
                              </a:lnTo>
                              <a:lnTo>
                                <a:pt x="31612" y="2634"/>
                              </a:lnTo>
                              <a:lnTo>
                                <a:pt x="66046" y="0"/>
                              </a:lnTo>
                              <a:lnTo>
                                <a:pt x="99539" y="4140"/>
                              </a:lnTo>
                              <a:lnTo>
                                <a:pt x="112523" y="8656"/>
                              </a:lnTo>
                              <a:lnTo>
                                <a:pt x="121367" y="14112"/>
                              </a:lnTo>
                              <a:lnTo>
                                <a:pt x="124754" y="2653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4" name="手繪多邊形: 圖案 443">
                          <a:extLst>
                            <a:ext uri="{FF2B5EF4-FFF2-40B4-BE49-F238E27FC236}">
                              <a16:creationId xmlns:a16="http://schemas.microsoft.com/office/drawing/2014/main" id="{6A53B25C-1583-4A24-AE0C-B8E46FA977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7715" y="3522697"/>
                          <a:ext cx="56450" cy="18817"/>
                        </a:xfrm>
                        <a:custGeom>
                          <a:avLst/>
                          <a:gdLst>
                            <a:gd name="connsiteX0" fmla="*/ 73761 w 56449"/>
                            <a:gd name="connsiteY0" fmla="*/ 9220 h 0"/>
                            <a:gd name="connsiteX1" fmla="*/ 67551 w 56449"/>
                            <a:gd name="connsiteY1" fmla="*/ 5080 h 0"/>
                            <a:gd name="connsiteX2" fmla="*/ 57955 w 56449"/>
                            <a:gd name="connsiteY2" fmla="*/ 2070 h 0"/>
                            <a:gd name="connsiteX3" fmla="*/ 32553 w 56449"/>
                            <a:gd name="connsiteY3" fmla="*/ 0 h 0"/>
                            <a:gd name="connsiteX4" fmla="*/ 9596 w 56449"/>
                            <a:gd name="connsiteY4" fmla="*/ 4140 h 0"/>
                            <a:gd name="connsiteX5" fmla="*/ 0 w 56449"/>
                            <a:gd name="connsiteY5" fmla="*/ 1260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3761" y="9220"/>
                              </a:moveTo>
                              <a:lnTo>
                                <a:pt x="67551" y="5080"/>
                              </a:lnTo>
                              <a:lnTo>
                                <a:pt x="57955" y="2070"/>
                              </a:lnTo>
                              <a:lnTo>
                                <a:pt x="32553" y="0"/>
                              </a:lnTo>
                              <a:lnTo>
                                <a:pt x="9596" y="4140"/>
                              </a:lnTo>
                              <a:lnTo>
                                <a:pt x="0" y="1260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5" name="手繪多邊形: 圖案 444">
                          <a:extLst>
                            <a:ext uri="{FF2B5EF4-FFF2-40B4-BE49-F238E27FC236}">
                              <a16:creationId xmlns:a16="http://schemas.microsoft.com/office/drawing/2014/main" id="{8F4BF1A3-E341-44C4-B687-62AAEFE6A4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4650" y="3946633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5967 h 18816"/>
                            <a:gd name="connsiteX1" fmla="*/ 7150 w 112899"/>
                            <a:gd name="connsiteY1" fmla="*/ 12607 h 18816"/>
                            <a:gd name="connsiteX2" fmla="*/ 32929 w 112899"/>
                            <a:gd name="connsiteY2" fmla="*/ 3011 h 18816"/>
                            <a:gd name="connsiteX3" fmla="*/ 68680 w 112899"/>
                            <a:gd name="connsiteY3" fmla="*/ 0 h 18816"/>
                            <a:gd name="connsiteX4" fmla="*/ 103679 w 112899"/>
                            <a:gd name="connsiteY4" fmla="*/ 4704 h 18816"/>
                            <a:gd name="connsiteX5" fmla="*/ 117039 w 112899"/>
                            <a:gd name="connsiteY5" fmla="*/ 9408 h 18816"/>
                            <a:gd name="connsiteX6" fmla="*/ 126447 w 112899"/>
                            <a:gd name="connsiteY6" fmla="*/ 15429 h 18816"/>
                            <a:gd name="connsiteX7" fmla="*/ 129834 w 112899"/>
                            <a:gd name="connsiteY7" fmla="*/ 2897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5967"/>
                              </a:moveTo>
                              <a:lnTo>
                                <a:pt x="7150" y="12607"/>
                              </a:lnTo>
                              <a:lnTo>
                                <a:pt x="32929" y="3011"/>
                              </a:lnTo>
                              <a:lnTo>
                                <a:pt x="68680" y="0"/>
                              </a:lnTo>
                              <a:lnTo>
                                <a:pt x="103679" y="4704"/>
                              </a:lnTo>
                              <a:lnTo>
                                <a:pt x="117039" y="9408"/>
                              </a:lnTo>
                              <a:lnTo>
                                <a:pt x="126447" y="15429"/>
                              </a:lnTo>
                              <a:lnTo>
                                <a:pt x="129834" y="2897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6" name="手繪多邊形: 圖案 445">
                          <a:extLst>
                            <a:ext uri="{FF2B5EF4-FFF2-40B4-BE49-F238E27FC236}">
                              <a16:creationId xmlns:a16="http://schemas.microsoft.com/office/drawing/2014/main" id="{4DB11A22-8D1B-4D7C-835A-70AA03A3B4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7472" y="4076844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2231 h 0"/>
                            <a:gd name="connsiteX1" fmla="*/ 14301 w 56449"/>
                            <a:gd name="connsiteY1" fmla="*/ 2822 h 0"/>
                            <a:gd name="connsiteX2" fmla="*/ 42149 w 56449"/>
                            <a:gd name="connsiteY2" fmla="*/ 0 h 0"/>
                            <a:gd name="connsiteX3" fmla="*/ 67363 w 56449"/>
                            <a:gd name="connsiteY3" fmla="*/ 5457 h 0"/>
                            <a:gd name="connsiteX4" fmla="*/ 75078 w 56449"/>
                            <a:gd name="connsiteY4" fmla="*/ 1599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2231"/>
                              </a:moveTo>
                              <a:lnTo>
                                <a:pt x="14301" y="2822"/>
                              </a:lnTo>
                              <a:lnTo>
                                <a:pt x="42149" y="0"/>
                              </a:lnTo>
                              <a:lnTo>
                                <a:pt x="67363" y="5457"/>
                              </a:lnTo>
                              <a:lnTo>
                                <a:pt x="75078" y="1599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7" name="手繪多邊形: 圖案 446">
                          <a:extLst>
                            <a:ext uri="{FF2B5EF4-FFF2-40B4-BE49-F238E27FC236}">
                              <a16:creationId xmlns:a16="http://schemas.microsoft.com/office/drawing/2014/main" id="{83253FB6-E57C-401F-917F-2DD4E9A3D7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8" name="手繪多邊形: 圖案 447">
                          <a:extLst>
                            <a:ext uri="{FF2B5EF4-FFF2-40B4-BE49-F238E27FC236}">
                              <a16:creationId xmlns:a16="http://schemas.microsoft.com/office/drawing/2014/main" id="{0AC3281F-743B-401A-98EB-C446BD53F8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3654" y="4090203"/>
                          <a:ext cx="94083" cy="18817"/>
                        </a:xfrm>
                        <a:custGeom>
                          <a:avLst/>
                          <a:gdLst>
                            <a:gd name="connsiteX0" fmla="*/ 0 w 94082"/>
                            <a:gd name="connsiteY0" fmla="*/ 31800 h 18816"/>
                            <a:gd name="connsiteX1" fmla="*/ 110265 w 94082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94082" h="18816">
                              <a:moveTo>
                                <a:pt x="0" y="31800"/>
                              </a:moveTo>
                              <a:lnTo>
                                <a:pt x="11026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49" name="手繪多邊形: 圖案 448">
                          <a:extLst>
                            <a:ext uri="{FF2B5EF4-FFF2-40B4-BE49-F238E27FC236}">
                              <a16:creationId xmlns:a16="http://schemas.microsoft.com/office/drawing/2014/main" id="{EF15EE33-495C-4E4F-B1B6-4F33FE0487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3278" y="4093026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5457 h 0"/>
                            <a:gd name="connsiteX1" fmla="*/ 12231 w 37633"/>
                            <a:gd name="connsiteY1" fmla="*/ 0 h 0"/>
                            <a:gd name="connsiteX2" fmla="*/ 31612 w 37633"/>
                            <a:gd name="connsiteY2" fmla="*/ 188 h 0"/>
                            <a:gd name="connsiteX3" fmla="*/ 39138 w 37633"/>
                            <a:gd name="connsiteY3" fmla="*/ 2634 h 0"/>
                            <a:gd name="connsiteX4" fmla="*/ 43278 w 37633"/>
                            <a:gd name="connsiteY4" fmla="*/ 602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5457"/>
                              </a:moveTo>
                              <a:lnTo>
                                <a:pt x="12231" y="0"/>
                              </a:lnTo>
                              <a:lnTo>
                                <a:pt x="31612" y="188"/>
                              </a:lnTo>
                              <a:lnTo>
                                <a:pt x="39138" y="2634"/>
                              </a:lnTo>
                              <a:lnTo>
                                <a:pt x="43278" y="602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0" name="手繪多邊形: 圖案 449">
                          <a:extLst>
                            <a:ext uri="{FF2B5EF4-FFF2-40B4-BE49-F238E27FC236}">
                              <a16:creationId xmlns:a16="http://schemas.microsoft.com/office/drawing/2014/main" id="{3BF2E027-2E73-45DD-966C-F7A584B7B9D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9084" y="3709921"/>
                          <a:ext cx="112899" cy="18817"/>
                        </a:xfrm>
                        <a:custGeom>
                          <a:avLst/>
                          <a:gdLst>
                            <a:gd name="connsiteX0" fmla="*/ 126447 w 112899"/>
                            <a:gd name="connsiteY0" fmla="*/ 27848 h 18816"/>
                            <a:gd name="connsiteX1" fmla="*/ 123060 w 112899"/>
                            <a:gd name="connsiteY1" fmla="*/ 14865 h 18816"/>
                            <a:gd name="connsiteX2" fmla="*/ 114028 w 112899"/>
                            <a:gd name="connsiteY2" fmla="*/ 9032 h 18816"/>
                            <a:gd name="connsiteX3" fmla="*/ 101045 w 112899"/>
                            <a:gd name="connsiteY3" fmla="*/ 4516 h 18816"/>
                            <a:gd name="connsiteX4" fmla="*/ 66987 w 112899"/>
                            <a:gd name="connsiteY4" fmla="*/ 0 h 18816"/>
                            <a:gd name="connsiteX5" fmla="*/ 31988 w 112899"/>
                            <a:gd name="connsiteY5" fmla="*/ 3011 h 18816"/>
                            <a:gd name="connsiteX6" fmla="*/ 6962 w 112899"/>
                            <a:gd name="connsiteY6" fmla="*/ 12231 h 18816"/>
                            <a:gd name="connsiteX7" fmla="*/ 0 w 112899"/>
                            <a:gd name="connsiteY7" fmla="*/ 2483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447" y="27848"/>
                              </a:moveTo>
                              <a:lnTo>
                                <a:pt x="123060" y="14865"/>
                              </a:lnTo>
                              <a:lnTo>
                                <a:pt x="114028" y="9032"/>
                              </a:lnTo>
                              <a:lnTo>
                                <a:pt x="101045" y="4516"/>
                              </a:lnTo>
                              <a:lnTo>
                                <a:pt x="66987" y="0"/>
                              </a:lnTo>
                              <a:lnTo>
                                <a:pt x="31988" y="3011"/>
                              </a:lnTo>
                              <a:lnTo>
                                <a:pt x="6962" y="12231"/>
                              </a:lnTo>
                              <a:lnTo>
                                <a:pt x="0" y="248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1" name="手繪多邊形: 圖案 450">
                          <a:extLst>
                            <a:ext uri="{FF2B5EF4-FFF2-40B4-BE49-F238E27FC236}">
                              <a16:creationId xmlns:a16="http://schemas.microsoft.com/office/drawing/2014/main" id="{71150783-86D4-4232-A0B0-0D4A0C48ED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2094" y="3511407"/>
                          <a:ext cx="18817" cy="18817"/>
                        </a:xfrm>
                        <a:custGeom>
                          <a:avLst/>
                          <a:gdLst>
                            <a:gd name="connsiteX0" fmla="*/ 564 w 0"/>
                            <a:gd name="connsiteY0" fmla="*/ 753 h 0"/>
                            <a:gd name="connsiteX1" fmla="*/ 0 w 0"/>
                            <a:gd name="connsiteY1" fmla="*/ 0 h 0"/>
                            <a:gd name="connsiteX2" fmla="*/ 0 w 0"/>
                            <a:gd name="connsiteY2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64" y="753"/>
                              </a:moveTo>
                              <a:lnTo>
                                <a:pt x="0" y="0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2" name="手繪多邊形: 圖案 451">
                          <a:extLst>
                            <a:ext uri="{FF2B5EF4-FFF2-40B4-BE49-F238E27FC236}">
                              <a16:creationId xmlns:a16="http://schemas.microsoft.com/office/drawing/2014/main" id="{478C75F4-73F5-41B8-8BFB-B9338CA5AE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9084" y="3511595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0 h 0"/>
                            <a:gd name="connsiteX1" fmla="*/ 0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0"/>
                              </a:move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3" name="手繪多邊形: 圖案 452">
                          <a:extLst>
                            <a:ext uri="{FF2B5EF4-FFF2-40B4-BE49-F238E27FC236}">
                              <a16:creationId xmlns:a16="http://schemas.microsoft.com/office/drawing/2014/main" id="{E932A7AB-B7BD-4977-965A-B8185501DC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29782" y="353963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882 h 0"/>
                            <a:gd name="connsiteX1" fmla="*/ 941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882"/>
                              </a:moveTo>
                              <a:lnTo>
                                <a:pt x="94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4" name="手繪多邊形: 圖案 453">
                          <a:extLst>
                            <a:ext uri="{FF2B5EF4-FFF2-40B4-BE49-F238E27FC236}">
                              <a16:creationId xmlns:a16="http://schemas.microsoft.com/office/drawing/2014/main" id="{82B1B031-A64E-4333-9827-B056C56F60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4808" y="420611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070 w 0"/>
                            <a:gd name="connsiteY1" fmla="*/ 10161 h 0"/>
                            <a:gd name="connsiteX2" fmla="*/ 8279 w 0"/>
                            <a:gd name="connsiteY2" fmla="*/ 1712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070" y="10161"/>
                              </a:lnTo>
                              <a:lnTo>
                                <a:pt x="8279" y="171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5" name="手繪多邊形: 圖案 454">
                          <a:extLst>
                            <a:ext uri="{FF2B5EF4-FFF2-40B4-BE49-F238E27FC236}">
                              <a16:creationId xmlns:a16="http://schemas.microsoft.com/office/drawing/2014/main" id="{0B5BC739-4EDA-4C6E-A245-44E5B35BA5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6" name="手繪多邊形: 圖案 455">
                          <a:extLst>
                            <a:ext uri="{FF2B5EF4-FFF2-40B4-BE49-F238E27FC236}">
                              <a16:creationId xmlns:a16="http://schemas.microsoft.com/office/drawing/2014/main" id="{86B03FC1-296B-4311-927B-5905A4A442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7" name="手繪多邊形: 圖案 456">
                          <a:extLst>
                            <a:ext uri="{FF2B5EF4-FFF2-40B4-BE49-F238E27FC236}">
                              <a16:creationId xmlns:a16="http://schemas.microsoft.com/office/drawing/2014/main" id="{4D7E5572-6C23-41C6-A42C-F48E5AE4CE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4996" y="4122944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30295 h 18816"/>
                            <a:gd name="connsiteX1" fmla="*/ 3011 w 18816"/>
                            <a:gd name="connsiteY1" fmla="*/ 17311 h 18816"/>
                            <a:gd name="connsiteX2" fmla="*/ 11102 w 18816"/>
                            <a:gd name="connsiteY2" fmla="*/ 6209 h 18816"/>
                            <a:gd name="connsiteX3" fmla="*/ 22015 w 18816"/>
                            <a:gd name="connsiteY3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0" y="30295"/>
                              </a:moveTo>
                              <a:lnTo>
                                <a:pt x="3011" y="17311"/>
                              </a:lnTo>
                              <a:lnTo>
                                <a:pt x="11102" y="6209"/>
                              </a:lnTo>
                              <a:lnTo>
                                <a:pt x="2201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8" name="手繪多邊形: 圖案 457">
                          <a:extLst>
                            <a:ext uri="{FF2B5EF4-FFF2-40B4-BE49-F238E27FC236}">
                              <a16:creationId xmlns:a16="http://schemas.microsoft.com/office/drawing/2014/main" id="{0986F11A-D80B-4DF6-AF73-85F5CC639B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59" name="手繪多邊形: 圖案 458">
                          <a:extLst>
                            <a:ext uri="{FF2B5EF4-FFF2-40B4-BE49-F238E27FC236}">
                              <a16:creationId xmlns:a16="http://schemas.microsoft.com/office/drawing/2014/main" id="{AEE228D0-14C3-4066-A756-7C6CDDB593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54808" y="4153239"/>
                          <a:ext cx="18817" cy="37633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2874 h 37633"/>
                            <a:gd name="connsiteX1" fmla="*/ 188 w 0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37633">
                              <a:moveTo>
                                <a:pt x="0" y="52874"/>
                              </a:moveTo>
                              <a:lnTo>
                                <a:pt x="18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0" name="手繪多邊形: 圖案 459">
                          <a:extLst>
                            <a:ext uri="{FF2B5EF4-FFF2-40B4-BE49-F238E27FC236}">
                              <a16:creationId xmlns:a16="http://schemas.microsoft.com/office/drawing/2014/main" id="{0E2D61BA-3F89-4468-80DB-250C23D792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1" name="手繪多邊形: 圖案 460">
                          <a:extLst>
                            <a:ext uri="{FF2B5EF4-FFF2-40B4-BE49-F238E27FC236}">
                              <a16:creationId xmlns:a16="http://schemas.microsoft.com/office/drawing/2014/main" id="{A0D7219E-45E4-42AA-AA03-F45B23D2BF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76823" y="4113160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9785 h 0"/>
                            <a:gd name="connsiteX1" fmla="*/ 37821 w 37633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9785"/>
                              </a:moveTo>
                              <a:lnTo>
                                <a:pt x="3782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2" name="手繪多邊形: 圖案 461">
                          <a:extLst>
                            <a:ext uri="{FF2B5EF4-FFF2-40B4-BE49-F238E27FC236}">
                              <a16:creationId xmlns:a16="http://schemas.microsoft.com/office/drawing/2014/main" id="{8AA6BB6E-581F-496C-9986-DAF45C0AD3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67791" y="3862523"/>
                          <a:ext cx="112899" cy="18817"/>
                        </a:xfrm>
                        <a:custGeom>
                          <a:avLst/>
                          <a:gdLst>
                            <a:gd name="connsiteX0" fmla="*/ 128705 w 112899"/>
                            <a:gd name="connsiteY0" fmla="*/ 28413 h 18816"/>
                            <a:gd name="connsiteX1" fmla="*/ 125130 w 112899"/>
                            <a:gd name="connsiteY1" fmla="*/ 15053 h 18816"/>
                            <a:gd name="connsiteX2" fmla="*/ 115910 w 112899"/>
                            <a:gd name="connsiteY2" fmla="*/ 9220 h 18816"/>
                            <a:gd name="connsiteX3" fmla="*/ 102362 w 112899"/>
                            <a:gd name="connsiteY3" fmla="*/ 4516 h 18816"/>
                            <a:gd name="connsiteX4" fmla="*/ 67740 w 112899"/>
                            <a:gd name="connsiteY4" fmla="*/ 0 h 18816"/>
                            <a:gd name="connsiteX5" fmla="*/ 32176 w 112899"/>
                            <a:gd name="connsiteY5" fmla="*/ 3011 h 18816"/>
                            <a:gd name="connsiteX6" fmla="*/ 6962 w 112899"/>
                            <a:gd name="connsiteY6" fmla="*/ 12607 h 18816"/>
                            <a:gd name="connsiteX7" fmla="*/ 0 w 112899"/>
                            <a:gd name="connsiteY7" fmla="*/ 2577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8705" y="28413"/>
                              </a:moveTo>
                              <a:lnTo>
                                <a:pt x="125130" y="15053"/>
                              </a:lnTo>
                              <a:lnTo>
                                <a:pt x="115910" y="9220"/>
                              </a:lnTo>
                              <a:lnTo>
                                <a:pt x="102362" y="4516"/>
                              </a:lnTo>
                              <a:lnTo>
                                <a:pt x="67740" y="0"/>
                              </a:lnTo>
                              <a:lnTo>
                                <a:pt x="32176" y="3011"/>
                              </a:lnTo>
                              <a:lnTo>
                                <a:pt x="6962" y="12607"/>
                              </a:lnTo>
                              <a:lnTo>
                                <a:pt x="0" y="2577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3" name="手繪多邊形: 圖案 462">
                          <a:extLst>
                            <a:ext uri="{FF2B5EF4-FFF2-40B4-BE49-F238E27FC236}">
                              <a16:creationId xmlns:a16="http://schemas.microsoft.com/office/drawing/2014/main" id="{99AD3212-57A9-4489-986C-267642174D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4" name="手繪多邊形: 圖案 463">
                          <a:extLst>
                            <a:ext uri="{FF2B5EF4-FFF2-40B4-BE49-F238E27FC236}">
                              <a16:creationId xmlns:a16="http://schemas.microsoft.com/office/drawing/2014/main" id="{48005047-9028-4DD8-8204-584EA83502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03919" y="4089639"/>
                          <a:ext cx="18817" cy="18817"/>
                        </a:xfrm>
                        <a:custGeom>
                          <a:avLst/>
                          <a:gdLst>
                            <a:gd name="connsiteX0" fmla="*/ 9220 w 0"/>
                            <a:gd name="connsiteY0" fmla="*/ 941 h 0"/>
                            <a:gd name="connsiteX1" fmla="*/ 6586 w 0"/>
                            <a:gd name="connsiteY1" fmla="*/ 188 h 0"/>
                            <a:gd name="connsiteX2" fmla="*/ 3199 w 0"/>
                            <a:gd name="connsiteY2" fmla="*/ 0 h 0"/>
                            <a:gd name="connsiteX3" fmla="*/ 0 w 0"/>
                            <a:gd name="connsiteY3" fmla="*/ 3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220" y="941"/>
                              </a:moveTo>
                              <a:lnTo>
                                <a:pt x="6586" y="188"/>
                              </a:lnTo>
                              <a:lnTo>
                                <a:pt x="3199" y="0"/>
                              </a:lnTo>
                              <a:lnTo>
                                <a:pt x="0" y="3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5" name="手繪多邊形: 圖案 464">
                          <a:extLst>
                            <a:ext uri="{FF2B5EF4-FFF2-40B4-BE49-F238E27FC236}">
                              <a16:creationId xmlns:a16="http://schemas.microsoft.com/office/drawing/2014/main" id="{FA81C9E3-0AA9-429D-B1DB-0A88429149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12198" y="410017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753 w 0"/>
                            <a:gd name="connsiteY1" fmla="*/ 3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753" y="3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6" name="手繪多邊形: 圖案 465">
                          <a:extLst>
                            <a:ext uri="{FF2B5EF4-FFF2-40B4-BE49-F238E27FC236}">
                              <a16:creationId xmlns:a16="http://schemas.microsoft.com/office/drawing/2014/main" id="{98FD4EDE-E2E6-49ED-AE1B-E539459641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99779" y="3630328"/>
                          <a:ext cx="112899" cy="18817"/>
                        </a:xfrm>
                        <a:custGeom>
                          <a:avLst/>
                          <a:gdLst>
                            <a:gd name="connsiteX0" fmla="*/ 125506 w 112899"/>
                            <a:gd name="connsiteY0" fmla="*/ 27096 h 18816"/>
                            <a:gd name="connsiteX1" fmla="*/ 121931 w 112899"/>
                            <a:gd name="connsiteY1" fmla="*/ 14489 h 18816"/>
                            <a:gd name="connsiteX2" fmla="*/ 112899 w 112899"/>
                            <a:gd name="connsiteY2" fmla="*/ 8844 h 18816"/>
                            <a:gd name="connsiteX3" fmla="*/ 99916 w 112899"/>
                            <a:gd name="connsiteY3" fmla="*/ 4140 h 18816"/>
                            <a:gd name="connsiteX4" fmla="*/ 66234 w 112899"/>
                            <a:gd name="connsiteY4" fmla="*/ 0 h 18816"/>
                            <a:gd name="connsiteX5" fmla="*/ 31612 w 112899"/>
                            <a:gd name="connsiteY5" fmla="*/ 2823 h 18816"/>
                            <a:gd name="connsiteX6" fmla="*/ 6962 w 112899"/>
                            <a:gd name="connsiteY6" fmla="*/ 11854 h 18816"/>
                            <a:gd name="connsiteX7" fmla="*/ 0 w 112899"/>
                            <a:gd name="connsiteY7" fmla="*/ 2427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5506" y="27096"/>
                              </a:moveTo>
                              <a:lnTo>
                                <a:pt x="121931" y="14489"/>
                              </a:lnTo>
                              <a:lnTo>
                                <a:pt x="112899" y="8844"/>
                              </a:lnTo>
                              <a:lnTo>
                                <a:pt x="99916" y="4140"/>
                              </a:lnTo>
                              <a:lnTo>
                                <a:pt x="66234" y="0"/>
                              </a:lnTo>
                              <a:lnTo>
                                <a:pt x="31612" y="2823"/>
                              </a:lnTo>
                              <a:lnTo>
                                <a:pt x="6962" y="11854"/>
                              </a:lnTo>
                              <a:lnTo>
                                <a:pt x="0" y="242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7" name="手繪多邊形: 圖案 466">
                          <a:extLst>
                            <a:ext uri="{FF2B5EF4-FFF2-40B4-BE49-F238E27FC236}">
                              <a16:creationId xmlns:a16="http://schemas.microsoft.com/office/drawing/2014/main" id="{759196C9-741F-46FC-BBF1-1AD646E39E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8" name="手繪多邊形: 圖案 467">
                          <a:extLst>
                            <a:ext uri="{FF2B5EF4-FFF2-40B4-BE49-F238E27FC236}">
                              <a16:creationId xmlns:a16="http://schemas.microsoft.com/office/drawing/2014/main" id="{14831750-47F3-408C-85B5-EAB5353BD4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20666" y="4054828"/>
                          <a:ext cx="169349" cy="37633"/>
                        </a:xfrm>
                        <a:custGeom>
                          <a:avLst/>
                          <a:gdLst>
                            <a:gd name="connsiteX0" fmla="*/ 174053 w 169348"/>
                            <a:gd name="connsiteY0" fmla="*/ 0 h 37633"/>
                            <a:gd name="connsiteX1" fmla="*/ 0 w 169348"/>
                            <a:gd name="connsiteY1" fmla="*/ 50616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69348" h="37633">
                              <a:moveTo>
                                <a:pt x="174053" y="0"/>
                              </a:moveTo>
                              <a:lnTo>
                                <a:pt x="0" y="506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69" name="手繪多邊形: 圖案 468">
                          <a:extLst>
                            <a:ext uri="{FF2B5EF4-FFF2-40B4-BE49-F238E27FC236}">
                              <a16:creationId xmlns:a16="http://schemas.microsoft.com/office/drawing/2014/main" id="{1DF1AD6A-F0D3-4226-9B9A-ED629FD048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13139" y="4040340"/>
                          <a:ext cx="169349" cy="56450"/>
                        </a:xfrm>
                        <a:custGeom>
                          <a:avLst/>
                          <a:gdLst>
                            <a:gd name="connsiteX0" fmla="*/ 1693 w 169348"/>
                            <a:gd name="connsiteY0" fmla="*/ 72820 h 56449"/>
                            <a:gd name="connsiteX1" fmla="*/ 2258 w 169348"/>
                            <a:gd name="connsiteY1" fmla="*/ 72632 h 56449"/>
                            <a:gd name="connsiteX2" fmla="*/ 7527 w 169348"/>
                            <a:gd name="connsiteY2" fmla="*/ 65105 h 56449"/>
                            <a:gd name="connsiteX3" fmla="*/ 6209 w 169348"/>
                            <a:gd name="connsiteY3" fmla="*/ 58519 h 56449"/>
                            <a:gd name="connsiteX4" fmla="*/ 3763 w 169348"/>
                            <a:gd name="connsiteY4" fmla="*/ 53815 h 56449"/>
                            <a:gd name="connsiteX5" fmla="*/ 0 w 169348"/>
                            <a:gd name="connsiteY5" fmla="*/ 50428 h 56449"/>
                            <a:gd name="connsiteX6" fmla="*/ 174429 w 169348"/>
                            <a:gd name="connsiteY6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9348" h="56449">
                              <a:moveTo>
                                <a:pt x="1693" y="72820"/>
                              </a:moveTo>
                              <a:lnTo>
                                <a:pt x="2258" y="72632"/>
                              </a:lnTo>
                              <a:lnTo>
                                <a:pt x="7527" y="65105"/>
                              </a:lnTo>
                              <a:lnTo>
                                <a:pt x="6209" y="58519"/>
                              </a:lnTo>
                              <a:lnTo>
                                <a:pt x="3763" y="53815"/>
                              </a:lnTo>
                              <a:lnTo>
                                <a:pt x="0" y="50428"/>
                              </a:lnTo>
                              <a:lnTo>
                                <a:pt x="17442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0" name="手繪多邊形: 圖案 469">
                          <a:extLst>
                            <a:ext uri="{FF2B5EF4-FFF2-40B4-BE49-F238E27FC236}">
                              <a16:creationId xmlns:a16="http://schemas.microsoft.com/office/drawing/2014/main" id="{209AB807-D50B-45A6-9593-A726FF2877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59616" y="3779731"/>
                          <a:ext cx="112899" cy="18817"/>
                        </a:xfrm>
                        <a:custGeom>
                          <a:avLst/>
                          <a:gdLst>
                            <a:gd name="connsiteX0" fmla="*/ 127388 w 112899"/>
                            <a:gd name="connsiteY0" fmla="*/ 28225 h 18816"/>
                            <a:gd name="connsiteX1" fmla="*/ 123813 w 112899"/>
                            <a:gd name="connsiteY1" fmla="*/ 15053 h 18816"/>
                            <a:gd name="connsiteX2" fmla="*/ 114593 w 112899"/>
                            <a:gd name="connsiteY2" fmla="*/ 9220 h 18816"/>
                            <a:gd name="connsiteX3" fmla="*/ 101233 w 112899"/>
                            <a:gd name="connsiteY3" fmla="*/ 4516 h 18816"/>
                            <a:gd name="connsiteX4" fmla="*/ 66987 w 112899"/>
                            <a:gd name="connsiteY4" fmla="*/ 0 h 18816"/>
                            <a:gd name="connsiteX5" fmla="*/ 31800 w 112899"/>
                            <a:gd name="connsiteY5" fmla="*/ 3011 h 18816"/>
                            <a:gd name="connsiteX6" fmla="*/ 8279 w 112899"/>
                            <a:gd name="connsiteY6" fmla="*/ 11854 h 18816"/>
                            <a:gd name="connsiteX7" fmla="*/ 6962 w 112899"/>
                            <a:gd name="connsiteY7" fmla="*/ 12419 h 18816"/>
                            <a:gd name="connsiteX8" fmla="*/ 0 w 112899"/>
                            <a:gd name="connsiteY8" fmla="*/ 2540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388" y="28225"/>
                              </a:moveTo>
                              <a:lnTo>
                                <a:pt x="123813" y="15053"/>
                              </a:lnTo>
                              <a:lnTo>
                                <a:pt x="114593" y="9220"/>
                              </a:lnTo>
                              <a:lnTo>
                                <a:pt x="101233" y="4516"/>
                              </a:lnTo>
                              <a:lnTo>
                                <a:pt x="66987" y="0"/>
                              </a:lnTo>
                              <a:lnTo>
                                <a:pt x="31800" y="3011"/>
                              </a:lnTo>
                              <a:lnTo>
                                <a:pt x="8279" y="11854"/>
                              </a:lnTo>
                              <a:lnTo>
                                <a:pt x="6962" y="12419"/>
                              </a:lnTo>
                              <a:lnTo>
                                <a:pt x="0" y="254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1" name="手繪多邊形: 圖案 470">
                          <a:extLst>
                            <a:ext uri="{FF2B5EF4-FFF2-40B4-BE49-F238E27FC236}">
                              <a16:creationId xmlns:a16="http://schemas.microsoft.com/office/drawing/2014/main" id="{324B6531-DAA9-49DD-BA60-487C80AC72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88970" y="355167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085 h 18816"/>
                            <a:gd name="connsiteX1" fmla="*/ 6586 w 112899"/>
                            <a:gd name="connsiteY1" fmla="*/ 11666 h 18816"/>
                            <a:gd name="connsiteX2" fmla="*/ 31047 w 112899"/>
                            <a:gd name="connsiteY2" fmla="*/ 2823 h 18816"/>
                            <a:gd name="connsiteX3" fmla="*/ 65293 w 112899"/>
                            <a:gd name="connsiteY3" fmla="*/ 0 h 18816"/>
                            <a:gd name="connsiteX4" fmla="*/ 98787 w 112899"/>
                            <a:gd name="connsiteY4" fmla="*/ 4140 h 18816"/>
                            <a:gd name="connsiteX5" fmla="*/ 111770 w 112899"/>
                            <a:gd name="connsiteY5" fmla="*/ 8656 h 18816"/>
                            <a:gd name="connsiteX6" fmla="*/ 120802 w 112899"/>
                            <a:gd name="connsiteY6" fmla="*/ 14112 h 18816"/>
                            <a:gd name="connsiteX7" fmla="*/ 124377 w 112899"/>
                            <a:gd name="connsiteY7" fmla="*/ 2653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085"/>
                              </a:moveTo>
                              <a:lnTo>
                                <a:pt x="6586" y="11666"/>
                              </a:lnTo>
                              <a:lnTo>
                                <a:pt x="31047" y="2823"/>
                              </a:lnTo>
                              <a:lnTo>
                                <a:pt x="65293" y="0"/>
                              </a:lnTo>
                              <a:lnTo>
                                <a:pt x="98787" y="4140"/>
                              </a:lnTo>
                              <a:lnTo>
                                <a:pt x="111770" y="8656"/>
                              </a:lnTo>
                              <a:lnTo>
                                <a:pt x="120802" y="14112"/>
                              </a:lnTo>
                              <a:lnTo>
                                <a:pt x="124377" y="2653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2" name="手繪多邊形: 圖案 471">
                          <a:extLst>
                            <a:ext uri="{FF2B5EF4-FFF2-40B4-BE49-F238E27FC236}">
                              <a16:creationId xmlns:a16="http://schemas.microsoft.com/office/drawing/2014/main" id="{EA4BAFFF-1E39-4CBA-8D24-23BE423612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1334" y="3934591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6155 h 18816"/>
                            <a:gd name="connsiteX1" fmla="*/ 6774 w 112899"/>
                            <a:gd name="connsiteY1" fmla="*/ 12607 h 18816"/>
                            <a:gd name="connsiteX2" fmla="*/ 32176 w 112899"/>
                            <a:gd name="connsiteY2" fmla="*/ 3011 h 18816"/>
                            <a:gd name="connsiteX3" fmla="*/ 67928 w 112899"/>
                            <a:gd name="connsiteY3" fmla="*/ 0 h 18816"/>
                            <a:gd name="connsiteX4" fmla="*/ 102738 w 112899"/>
                            <a:gd name="connsiteY4" fmla="*/ 4704 h 18816"/>
                            <a:gd name="connsiteX5" fmla="*/ 116286 w 112899"/>
                            <a:gd name="connsiteY5" fmla="*/ 9408 h 18816"/>
                            <a:gd name="connsiteX6" fmla="*/ 125694 w 112899"/>
                            <a:gd name="connsiteY6" fmla="*/ 15430 h 18816"/>
                            <a:gd name="connsiteX7" fmla="*/ 129458 w 112899"/>
                            <a:gd name="connsiteY7" fmla="*/ 2897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6155"/>
                              </a:moveTo>
                              <a:lnTo>
                                <a:pt x="6774" y="12607"/>
                              </a:lnTo>
                              <a:lnTo>
                                <a:pt x="32176" y="3011"/>
                              </a:lnTo>
                              <a:lnTo>
                                <a:pt x="67928" y="0"/>
                              </a:lnTo>
                              <a:lnTo>
                                <a:pt x="102738" y="4704"/>
                              </a:lnTo>
                              <a:lnTo>
                                <a:pt x="116286" y="9408"/>
                              </a:lnTo>
                              <a:lnTo>
                                <a:pt x="125694" y="15430"/>
                              </a:lnTo>
                              <a:lnTo>
                                <a:pt x="129458" y="2897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3" name="手繪多邊形: 圖案 472">
                          <a:extLst>
                            <a:ext uri="{FF2B5EF4-FFF2-40B4-BE49-F238E27FC236}">
                              <a16:creationId xmlns:a16="http://schemas.microsoft.com/office/drawing/2014/main" id="{FF74428C-57FD-433A-A955-5D76834CEE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9559" y="369900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650 h 18816"/>
                            <a:gd name="connsiteX1" fmla="*/ 6774 w 112899"/>
                            <a:gd name="connsiteY1" fmla="*/ 12043 h 18816"/>
                            <a:gd name="connsiteX2" fmla="*/ 31424 w 112899"/>
                            <a:gd name="connsiteY2" fmla="*/ 2822 h 18816"/>
                            <a:gd name="connsiteX3" fmla="*/ 66234 w 112899"/>
                            <a:gd name="connsiteY3" fmla="*/ 0 h 18816"/>
                            <a:gd name="connsiteX4" fmla="*/ 100292 w 112899"/>
                            <a:gd name="connsiteY4" fmla="*/ 4328 h 18816"/>
                            <a:gd name="connsiteX5" fmla="*/ 113464 w 112899"/>
                            <a:gd name="connsiteY5" fmla="*/ 9032 h 18816"/>
                            <a:gd name="connsiteX6" fmla="*/ 122684 w 112899"/>
                            <a:gd name="connsiteY6" fmla="*/ 14677 h 18816"/>
                            <a:gd name="connsiteX7" fmla="*/ 126447 w 112899"/>
                            <a:gd name="connsiteY7" fmla="*/ 2766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650"/>
                              </a:moveTo>
                              <a:lnTo>
                                <a:pt x="6774" y="12043"/>
                              </a:lnTo>
                              <a:lnTo>
                                <a:pt x="31424" y="2822"/>
                              </a:lnTo>
                              <a:lnTo>
                                <a:pt x="66234" y="0"/>
                              </a:lnTo>
                              <a:lnTo>
                                <a:pt x="100292" y="4328"/>
                              </a:lnTo>
                              <a:lnTo>
                                <a:pt x="113464" y="9032"/>
                              </a:lnTo>
                              <a:lnTo>
                                <a:pt x="122684" y="14677"/>
                              </a:lnTo>
                              <a:lnTo>
                                <a:pt x="126447" y="276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4" name="手繪多邊形: 圖案 473">
                          <a:extLst>
                            <a:ext uri="{FF2B5EF4-FFF2-40B4-BE49-F238E27FC236}">
                              <a16:creationId xmlns:a16="http://schemas.microsoft.com/office/drawing/2014/main" id="{9291A5B3-DED3-43C6-B05C-D5A8304FFC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3483" y="3998943"/>
                          <a:ext cx="75266" cy="18817"/>
                        </a:xfrm>
                        <a:custGeom>
                          <a:avLst/>
                          <a:gdLst>
                            <a:gd name="connsiteX0" fmla="*/ 77712 w 75266"/>
                            <a:gd name="connsiteY0" fmla="*/ 10349 h 0"/>
                            <a:gd name="connsiteX1" fmla="*/ 71126 w 75266"/>
                            <a:gd name="connsiteY1" fmla="*/ 5645 h 0"/>
                            <a:gd name="connsiteX2" fmla="*/ 60777 w 75266"/>
                            <a:gd name="connsiteY2" fmla="*/ 2258 h 0"/>
                            <a:gd name="connsiteX3" fmla="*/ 34058 w 75266"/>
                            <a:gd name="connsiteY3" fmla="*/ 0 h 0"/>
                            <a:gd name="connsiteX4" fmla="*/ 9973 w 75266"/>
                            <a:gd name="connsiteY4" fmla="*/ 4704 h 0"/>
                            <a:gd name="connsiteX5" fmla="*/ 0 w 75266"/>
                            <a:gd name="connsiteY5" fmla="*/ 1411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5266">
                              <a:moveTo>
                                <a:pt x="77712" y="10349"/>
                              </a:moveTo>
                              <a:lnTo>
                                <a:pt x="71126" y="5645"/>
                              </a:lnTo>
                              <a:lnTo>
                                <a:pt x="60777" y="2258"/>
                              </a:lnTo>
                              <a:lnTo>
                                <a:pt x="34058" y="0"/>
                              </a:lnTo>
                              <a:lnTo>
                                <a:pt x="9973" y="4704"/>
                              </a:lnTo>
                              <a:lnTo>
                                <a:pt x="0" y="1411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5" name="手繪多邊形: 圖案 474">
                          <a:extLst>
                            <a:ext uri="{FF2B5EF4-FFF2-40B4-BE49-F238E27FC236}">
                              <a16:creationId xmlns:a16="http://schemas.microsoft.com/office/drawing/2014/main" id="{7A041DB0-9493-469D-BF1A-CD2DE0468A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6" name="手繪多邊形: 圖案 475">
                          <a:extLst>
                            <a:ext uri="{FF2B5EF4-FFF2-40B4-BE49-F238E27FC236}">
                              <a16:creationId xmlns:a16="http://schemas.microsoft.com/office/drawing/2014/main" id="{43437FEE-8AD8-4E3F-B09D-D29BBBBF4C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4424" y="3624871"/>
                          <a:ext cx="56450" cy="18817"/>
                        </a:xfrm>
                        <a:custGeom>
                          <a:avLst/>
                          <a:gdLst>
                            <a:gd name="connsiteX0" fmla="*/ 71691 w 56449"/>
                            <a:gd name="connsiteY0" fmla="*/ 14489 h 0"/>
                            <a:gd name="connsiteX1" fmla="*/ 64164 w 56449"/>
                            <a:gd name="connsiteY1" fmla="*/ 4892 h 0"/>
                            <a:gd name="connsiteX2" fmla="*/ 40079 w 56449"/>
                            <a:gd name="connsiteY2" fmla="*/ 0 h 0"/>
                            <a:gd name="connsiteX3" fmla="*/ 13548 w 56449"/>
                            <a:gd name="connsiteY3" fmla="*/ 2446 h 0"/>
                            <a:gd name="connsiteX4" fmla="*/ 0 w 56449"/>
                            <a:gd name="connsiteY4" fmla="*/ 1110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1691" y="14489"/>
                              </a:moveTo>
                              <a:lnTo>
                                <a:pt x="64164" y="4892"/>
                              </a:lnTo>
                              <a:lnTo>
                                <a:pt x="40079" y="0"/>
                              </a:lnTo>
                              <a:lnTo>
                                <a:pt x="13548" y="2446"/>
                              </a:lnTo>
                              <a:lnTo>
                                <a:pt x="0" y="111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7" name="手繪多邊形: 圖案 476">
                          <a:extLst>
                            <a:ext uri="{FF2B5EF4-FFF2-40B4-BE49-F238E27FC236}">
                              <a16:creationId xmlns:a16="http://schemas.microsoft.com/office/drawing/2014/main" id="{D9522BBF-4EFB-4B8E-888F-19A3133656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5177" y="3626188"/>
                          <a:ext cx="56450" cy="18817"/>
                        </a:xfrm>
                        <a:custGeom>
                          <a:avLst/>
                          <a:gdLst>
                            <a:gd name="connsiteX0" fmla="*/ 70374 w 56449"/>
                            <a:gd name="connsiteY0" fmla="*/ 13548 h 0"/>
                            <a:gd name="connsiteX1" fmla="*/ 63412 w 56449"/>
                            <a:gd name="connsiteY1" fmla="*/ 4892 h 0"/>
                            <a:gd name="connsiteX2" fmla="*/ 39327 w 56449"/>
                            <a:gd name="connsiteY2" fmla="*/ 0 h 0"/>
                            <a:gd name="connsiteX3" fmla="*/ 12795 w 56449"/>
                            <a:gd name="connsiteY3" fmla="*/ 2446 h 0"/>
                            <a:gd name="connsiteX4" fmla="*/ 0 w 56449"/>
                            <a:gd name="connsiteY4" fmla="*/ 1053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0374" y="13548"/>
                              </a:moveTo>
                              <a:lnTo>
                                <a:pt x="63412" y="4892"/>
                              </a:lnTo>
                              <a:lnTo>
                                <a:pt x="39327" y="0"/>
                              </a:lnTo>
                              <a:lnTo>
                                <a:pt x="12795" y="2446"/>
                              </a:lnTo>
                              <a:lnTo>
                                <a:pt x="0" y="1053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8" name="手繪多邊形: 圖案 477">
                          <a:extLst>
                            <a:ext uri="{FF2B5EF4-FFF2-40B4-BE49-F238E27FC236}">
                              <a16:creationId xmlns:a16="http://schemas.microsoft.com/office/drawing/2014/main" id="{766A5011-2406-40FC-8A00-D76303AF90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0418" y="3639171"/>
                          <a:ext cx="37633" cy="18817"/>
                        </a:xfrm>
                        <a:custGeom>
                          <a:avLst/>
                          <a:gdLst>
                            <a:gd name="connsiteX0" fmla="*/ 0 w 37633"/>
                            <a:gd name="connsiteY0" fmla="*/ 7903 h 0"/>
                            <a:gd name="connsiteX1" fmla="*/ 3199 w 37633"/>
                            <a:gd name="connsiteY1" fmla="*/ 2634 h 0"/>
                            <a:gd name="connsiteX2" fmla="*/ 19757 w 37633"/>
                            <a:gd name="connsiteY2" fmla="*/ 0 h 0"/>
                            <a:gd name="connsiteX3" fmla="*/ 36316 w 37633"/>
                            <a:gd name="connsiteY3" fmla="*/ 3011 h 0"/>
                            <a:gd name="connsiteX4" fmla="*/ 40079 w 37633"/>
                            <a:gd name="connsiteY4" fmla="*/ 884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0" y="7903"/>
                              </a:moveTo>
                              <a:lnTo>
                                <a:pt x="3199" y="2634"/>
                              </a:lnTo>
                              <a:lnTo>
                                <a:pt x="19757" y="0"/>
                              </a:lnTo>
                              <a:lnTo>
                                <a:pt x="36316" y="3011"/>
                              </a:lnTo>
                              <a:lnTo>
                                <a:pt x="40079" y="884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79" name="手繪多邊形: 圖案 478">
                          <a:extLst>
                            <a:ext uri="{FF2B5EF4-FFF2-40B4-BE49-F238E27FC236}">
                              <a16:creationId xmlns:a16="http://schemas.microsoft.com/office/drawing/2014/main" id="{E285B160-F9C8-42F6-8DC4-AEF4C9EF7E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6467" y="3474715"/>
                          <a:ext cx="112899" cy="18817"/>
                        </a:xfrm>
                        <a:custGeom>
                          <a:avLst/>
                          <a:gdLst>
                            <a:gd name="connsiteX0" fmla="*/ 123436 w 112899"/>
                            <a:gd name="connsiteY0" fmla="*/ 26343 h 18816"/>
                            <a:gd name="connsiteX1" fmla="*/ 119673 w 112899"/>
                            <a:gd name="connsiteY1" fmla="*/ 13924 h 18816"/>
                            <a:gd name="connsiteX2" fmla="*/ 110641 w 112899"/>
                            <a:gd name="connsiteY2" fmla="*/ 8467 h 18816"/>
                            <a:gd name="connsiteX3" fmla="*/ 97658 w 112899"/>
                            <a:gd name="connsiteY3" fmla="*/ 4140 h 18816"/>
                            <a:gd name="connsiteX4" fmla="*/ 64541 w 112899"/>
                            <a:gd name="connsiteY4" fmla="*/ 0 h 18816"/>
                            <a:gd name="connsiteX5" fmla="*/ 30483 w 112899"/>
                            <a:gd name="connsiteY5" fmla="*/ 2634 h 18816"/>
                            <a:gd name="connsiteX6" fmla="*/ 6398 w 112899"/>
                            <a:gd name="connsiteY6" fmla="*/ 11290 h 18816"/>
                            <a:gd name="connsiteX7" fmla="*/ 0 w 112899"/>
                            <a:gd name="connsiteY7" fmla="*/ 2333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436" y="26343"/>
                              </a:moveTo>
                              <a:lnTo>
                                <a:pt x="119673" y="13924"/>
                              </a:lnTo>
                              <a:lnTo>
                                <a:pt x="110641" y="8467"/>
                              </a:lnTo>
                              <a:lnTo>
                                <a:pt x="97658" y="4140"/>
                              </a:lnTo>
                              <a:lnTo>
                                <a:pt x="64541" y="0"/>
                              </a:lnTo>
                              <a:lnTo>
                                <a:pt x="30483" y="2634"/>
                              </a:lnTo>
                              <a:lnTo>
                                <a:pt x="6398" y="11290"/>
                              </a:lnTo>
                              <a:lnTo>
                                <a:pt x="0" y="2333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0" name="手繪多邊形: 圖案 479">
                          <a:extLst>
                            <a:ext uri="{FF2B5EF4-FFF2-40B4-BE49-F238E27FC236}">
                              <a16:creationId xmlns:a16="http://schemas.microsoft.com/office/drawing/2014/main" id="{D00FAC6D-6888-4263-8D14-33236EDDC6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8940" y="3438587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2419 h 0"/>
                            <a:gd name="connsiteX1" fmla="*/ 9408 w 56449"/>
                            <a:gd name="connsiteY1" fmla="*/ 4140 h 0"/>
                            <a:gd name="connsiteX2" fmla="*/ 31800 w 56449"/>
                            <a:gd name="connsiteY2" fmla="*/ 0 h 0"/>
                            <a:gd name="connsiteX3" fmla="*/ 57014 w 56449"/>
                            <a:gd name="connsiteY3" fmla="*/ 1882 h 0"/>
                            <a:gd name="connsiteX4" fmla="*/ 66799 w 56449"/>
                            <a:gd name="connsiteY4" fmla="*/ 4892 h 0"/>
                            <a:gd name="connsiteX5" fmla="*/ 73008 w 56449"/>
                            <a:gd name="connsiteY5" fmla="*/ 9032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2419"/>
                              </a:moveTo>
                              <a:lnTo>
                                <a:pt x="9408" y="4140"/>
                              </a:lnTo>
                              <a:lnTo>
                                <a:pt x="31800" y="0"/>
                              </a:lnTo>
                              <a:lnTo>
                                <a:pt x="57014" y="1882"/>
                              </a:lnTo>
                              <a:lnTo>
                                <a:pt x="66799" y="4892"/>
                              </a:lnTo>
                              <a:lnTo>
                                <a:pt x="73008" y="903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1" name="手繪多邊形: 圖案 480">
                          <a:extLst>
                            <a:ext uri="{FF2B5EF4-FFF2-40B4-BE49-F238E27FC236}">
                              <a16:creationId xmlns:a16="http://schemas.microsoft.com/office/drawing/2014/main" id="{C5146DF2-6F82-41AB-A461-5DF2ADDC40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7353" y="4066871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2" name="手繪多邊形: 圖案 481">
                          <a:extLst>
                            <a:ext uri="{FF2B5EF4-FFF2-40B4-BE49-F238E27FC236}">
                              <a16:creationId xmlns:a16="http://schemas.microsoft.com/office/drawing/2014/main" id="{47FAEFF6-5751-463D-994B-545859A9C3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8697" y="4013620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5590 h 18816"/>
                            <a:gd name="connsiteX1" fmla="*/ 88250 w 75266"/>
                            <a:gd name="connsiteY1" fmla="*/ 0 h 18816"/>
                            <a:gd name="connsiteX2" fmla="*/ 88250 w 75266"/>
                            <a:gd name="connsiteY2" fmla="*/ 978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5590"/>
                              </a:moveTo>
                              <a:lnTo>
                                <a:pt x="88250" y="0"/>
                              </a:lnTo>
                              <a:lnTo>
                                <a:pt x="88250" y="978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3" name="手繪多邊形: 圖案 482">
                          <a:extLst>
                            <a:ext uri="{FF2B5EF4-FFF2-40B4-BE49-F238E27FC236}">
                              <a16:creationId xmlns:a16="http://schemas.microsoft.com/office/drawing/2014/main" id="{C1484D7B-B99C-4FDF-BE10-05FE56E2CC4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9799" y="4039775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7096 h 18816"/>
                            <a:gd name="connsiteX1" fmla="*/ 82605 w 75266"/>
                            <a:gd name="connsiteY1" fmla="*/ 3199 h 18816"/>
                            <a:gd name="connsiteX2" fmla="*/ 76019 w 7526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7096"/>
                              </a:moveTo>
                              <a:lnTo>
                                <a:pt x="82605" y="3199"/>
                              </a:lnTo>
                              <a:lnTo>
                                <a:pt x="7601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4" name="手繪多邊形: 圖案 483">
                          <a:extLst>
                            <a:ext uri="{FF2B5EF4-FFF2-40B4-BE49-F238E27FC236}">
                              <a16:creationId xmlns:a16="http://schemas.microsoft.com/office/drawing/2014/main" id="{115594BA-AEDD-4286-AE5D-06811B7597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2218" y="3850857"/>
                          <a:ext cx="112899" cy="18817"/>
                        </a:xfrm>
                        <a:custGeom>
                          <a:avLst/>
                          <a:gdLst>
                            <a:gd name="connsiteX0" fmla="*/ 128517 w 112899"/>
                            <a:gd name="connsiteY0" fmla="*/ 28413 h 18816"/>
                            <a:gd name="connsiteX1" fmla="*/ 124565 w 112899"/>
                            <a:gd name="connsiteY1" fmla="*/ 15053 h 18816"/>
                            <a:gd name="connsiteX2" fmla="*/ 115157 w 112899"/>
                            <a:gd name="connsiteY2" fmla="*/ 9220 h 18816"/>
                            <a:gd name="connsiteX3" fmla="*/ 101609 w 112899"/>
                            <a:gd name="connsiteY3" fmla="*/ 4516 h 18816"/>
                            <a:gd name="connsiteX4" fmla="*/ 66987 w 112899"/>
                            <a:gd name="connsiteY4" fmla="*/ 0 h 18816"/>
                            <a:gd name="connsiteX5" fmla="*/ 31612 w 112899"/>
                            <a:gd name="connsiteY5" fmla="*/ 3011 h 18816"/>
                            <a:gd name="connsiteX6" fmla="*/ 6586 w 112899"/>
                            <a:gd name="connsiteY6" fmla="*/ 12607 h 18816"/>
                            <a:gd name="connsiteX7" fmla="*/ 0 w 112899"/>
                            <a:gd name="connsiteY7" fmla="*/ 2559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8517" y="28413"/>
                              </a:moveTo>
                              <a:lnTo>
                                <a:pt x="124565" y="15053"/>
                              </a:lnTo>
                              <a:lnTo>
                                <a:pt x="115157" y="9220"/>
                              </a:lnTo>
                              <a:lnTo>
                                <a:pt x="101609" y="4516"/>
                              </a:lnTo>
                              <a:lnTo>
                                <a:pt x="66987" y="0"/>
                              </a:lnTo>
                              <a:lnTo>
                                <a:pt x="31612" y="3011"/>
                              </a:lnTo>
                              <a:lnTo>
                                <a:pt x="6586" y="12607"/>
                              </a:lnTo>
                              <a:lnTo>
                                <a:pt x="0" y="2559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5" name="手繪多邊形: 圖案 484">
                          <a:extLst>
                            <a:ext uri="{FF2B5EF4-FFF2-40B4-BE49-F238E27FC236}">
                              <a16:creationId xmlns:a16="http://schemas.microsoft.com/office/drawing/2014/main" id="{32FAC39E-EE0E-4C8A-B78A-9934BBCF85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22191" y="3427485"/>
                          <a:ext cx="18817" cy="18817"/>
                        </a:xfrm>
                        <a:custGeom>
                          <a:avLst/>
                          <a:gdLst>
                            <a:gd name="connsiteX0" fmla="*/ 753 w 0"/>
                            <a:gd name="connsiteY0" fmla="*/ 753 h 0"/>
                            <a:gd name="connsiteX1" fmla="*/ 188 w 0"/>
                            <a:gd name="connsiteY1" fmla="*/ 0 h 0"/>
                            <a:gd name="connsiteX2" fmla="*/ 0 w 0"/>
                            <a:gd name="connsiteY2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53" y="753"/>
                              </a:moveTo>
                              <a:lnTo>
                                <a:pt x="188" y="0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6" name="手繪多邊形: 圖案 485">
                          <a:extLst>
                            <a:ext uri="{FF2B5EF4-FFF2-40B4-BE49-F238E27FC236}">
                              <a16:creationId xmlns:a16="http://schemas.microsoft.com/office/drawing/2014/main" id="{1ECC0DAD-5C55-42DF-BE7D-A8F10C0C66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9180" y="3427485"/>
                          <a:ext cx="18817" cy="18817"/>
                        </a:xfrm>
                        <a:custGeom>
                          <a:avLst/>
                          <a:gdLst>
                            <a:gd name="connsiteX0" fmla="*/ 3199 w 0"/>
                            <a:gd name="connsiteY0" fmla="*/ 0 h 0"/>
                            <a:gd name="connsiteX1" fmla="*/ 0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199" y="0"/>
                              </a:move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7" name="手繪多邊形: 圖案 486">
                          <a:extLst>
                            <a:ext uri="{FF2B5EF4-FFF2-40B4-BE49-F238E27FC236}">
                              <a16:creationId xmlns:a16="http://schemas.microsoft.com/office/drawing/2014/main" id="{5D625340-2DFC-44FE-A0C2-5711D4AD4A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40066" y="40188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941 h 0"/>
                            <a:gd name="connsiteX1" fmla="*/ 753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941"/>
                              </a:moveTo>
                              <a:lnTo>
                                <a:pt x="7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8" name="手繪多邊形: 圖案 487">
                          <a:extLst>
                            <a:ext uri="{FF2B5EF4-FFF2-40B4-BE49-F238E27FC236}">
                              <a16:creationId xmlns:a16="http://schemas.microsoft.com/office/drawing/2014/main" id="{81B8FF91-E1EB-4DD2-9191-E26FAD2E92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89" name="手繪多邊形: 圖案 488">
                          <a:extLst>
                            <a:ext uri="{FF2B5EF4-FFF2-40B4-BE49-F238E27FC236}">
                              <a16:creationId xmlns:a16="http://schemas.microsoft.com/office/drawing/2014/main" id="{D05269B0-F0DC-4D6C-A2BF-6035B39C9D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82215" y="403525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715 h 0"/>
                            <a:gd name="connsiteX1" fmla="*/ 2446 w 0"/>
                            <a:gd name="connsiteY1" fmla="*/ 6021 h 0"/>
                            <a:gd name="connsiteX2" fmla="*/ 4328 w 0"/>
                            <a:gd name="connsiteY2" fmla="*/ 3387 h 0"/>
                            <a:gd name="connsiteX3" fmla="*/ 5080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715"/>
                              </a:moveTo>
                              <a:lnTo>
                                <a:pt x="2446" y="6021"/>
                              </a:lnTo>
                              <a:lnTo>
                                <a:pt x="4328" y="3387"/>
                              </a:lnTo>
                              <a:lnTo>
                                <a:pt x="508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0" name="手繪多邊形: 圖案 489">
                          <a:extLst>
                            <a:ext uri="{FF2B5EF4-FFF2-40B4-BE49-F238E27FC236}">
                              <a16:creationId xmlns:a16="http://schemas.microsoft.com/office/drawing/2014/main" id="{20B8230F-395F-4BBF-AF4A-0BD81CD40C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1" name="手繪多邊形: 圖案 490">
                          <a:extLst>
                            <a:ext uri="{FF2B5EF4-FFF2-40B4-BE49-F238E27FC236}">
                              <a16:creationId xmlns:a16="http://schemas.microsoft.com/office/drawing/2014/main" id="{9D842CFB-3541-4BA9-B609-9205DA55C6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79957" y="3909565"/>
                          <a:ext cx="357514" cy="94083"/>
                        </a:xfrm>
                        <a:custGeom>
                          <a:avLst/>
                          <a:gdLst>
                            <a:gd name="connsiteX0" fmla="*/ 358831 w 357513"/>
                            <a:gd name="connsiteY0" fmla="*/ 0 h 94082"/>
                            <a:gd name="connsiteX1" fmla="*/ 0 w 357513"/>
                            <a:gd name="connsiteY1" fmla="*/ 103867 h 94082"/>
                            <a:gd name="connsiteX2" fmla="*/ 941 w 357513"/>
                            <a:gd name="connsiteY2" fmla="*/ 104243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357513" h="94082">
                              <a:moveTo>
                                <a:pt x="358831" y="0"/>
                              </a:moveTo>
                              <a:lnTo>
                                <a:pt x="0" y="103867"/>
                              </a:lnTo>
                              <a:lnTo>
                                <a:pt x="941" y="10424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2" name="手繪多邊形: 圖案 491">
                          <a:extLst>
                            <a:ext uri="{FF2B5EF4-FFF2-40B4-BE49-F238E27FC236}">
                              <a16:creationId xmlns:a16="http://schemas.microsoft.com/office/drawing/2014/main" id="{F58152FC-32B2-44D4-86C9-91A7FA40AA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81086" y="401380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3387 w 0"/>
                            <a:gd name="connsiteY1" fmla="*/ 3387 h 18816"/>
                            <a:gd name="connsiteX2" fmla="*/ 5645 w 0"/>
                            <a:gd name="connsiteY2" fmla="*/ 8656 h 18816"/>
                            <a:gd name="connsiteX3" fmla="*/ 6398 w 0"/>
                            <a:gd name="connsiteY3" fmla="*/ 14112 h 18816"/>
                            <a:gd name="connsiteX4" fmla="*/ 6398 w 0"/>
                            <a:gd name="connsiteY4" fmla="*/ 2145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3387" y="3387"/>
                              </a:lnTo>
                              <a:lnTo>
                                <a:pt x="5645" y="8656"/>
                              </a:lnTo>
                              <a:lnTo>
                                <a:pt x="6398" y="14112"/>
                              </a:lnTo>
                              <a:lnTo>
                                <a:pt x="6398" y="2145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3" name="手繪多邊形: 圖案 492">
                          <a:extLst>
                            <a:ext uri="{FF2B5EF4-FFF2-40B4-BE49-F238E27FC236}">
                              <a16:creationId xmlns:a16="http://schemas.microsoft.com/office/drawing/2014/main" id="{0D5F22EF-68A2-4A2E-AD85-2B274C4C23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87484" y="3924053"/>
                          <a:ext cx="357514" cy="94083"/>
                        </a:xfrm>
                        <a:custGeom>
                          <a:avLst/>
                          <a:gdLst>
                            <a:gd name="connsiteX0" fmla="*/ 0 w 357513"/>
                            <a:gd name="connsiteY0" fmla="*/ 103867 h 94082"/>
                            <a:gd name="connsiteX1" fmla="*/ 358455 w 357513"/>
                            <a:gd name="connsiteY1" fmla="*/ 0 h 9408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357513" h="94082">
                              <a:moveTo>
                                <a:pt x="0" y="103867"/>
                              </a:moveTo>
                              <a:lnTo>
                                <a:pt x="35845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4" name="手繪多邊形: 圖案 493">
                          <a:extLst>
                            <a:ext uri="{FF2B5EF4-FFF2-40B4-BE49-F238E27FC236}">
                              <a16:creationId xmlns:a16="http://schemas.microsoft.com/office/drawing/2014/main" id="{BE2D98D6-8F8C-43A2-A23C-8215A45BFE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76759" y="4013432"/>
                          <a:ext cx="18817" cy="18817"/>
                        </a:xfrm>
                        <a:custGeom>
                          <a:avLst/>
                          <a:gdLst>
                            <a:gd name="connsiteX0" fmla="*/ 3199 w 0"/>
                            <a:gd name="connsiteY0" fmla="*/ 0 h 0"/>
                            <a:gd name="connsiteX1" fmla="*/ 0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199" y="0"/>
                              </a:move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5" name="手繪多邊形: 圖案 494">
                          <a:extLst>
                            <a:ext uri="{FF2B5EF4-FFF2-40B4-BE49-F238E27FC236}">
                              <a16:creationId xmlns:a16="http://schemas.microsoft.com/office/drawing/2014/main" id="{A1787043-4652-4CD9-8661-F197FD48A2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1596" y="3768441"/>
                          <a:ext cx="112899" cy="18817"/>
                        </a:xfrm>
                        <a:custGeom>
                          <a:avLst/>
                          <a:gdLst>
                            <a:gd name="connsiteX0" fmla="*/ 127576 w 112899"/>
                            <a:gd name="connsiteY0" fmla="*/ 28037 h 18816"/>
                            <a:gd name="connsiteX1" fmla="*/ 123436 w 112899"/>
                            <a:gd name="connsiteY1" fmla="*/ 15053 h 18816"/>
                            <a:gd name="connsiteX2" fmla="*/ 114028 w 112899"/>
                            <a:gd name="connsiteY2" fmla="*/ 9220 h 18816"/>
                            <a:gd name="connsiteX3" fmla="*/ 100668 w 112899"/>
                            <a:gd name="connsiteY3" fmla="*/ 4516 h 18816"/>
                            <a:gd name="connsiteX4" fmla="*/ 66234 w 112899"/>
                            <a:gd name="connsiteY4" fmla="*/ 0 h 18816"/>
                            <a:gd name="connsiteX5" fmla="*/ 31235 w 112899"/>
                            <a:gd name="connsiteY5" fmla="*/ 3011 h 18816"/>
                            <a:gd name="connsiteX6" fmla="*/ 6398 w 112899"/>
                            <a:gd name="connsiteY6" fmla="*/ 12231 h 18816"/>
                            <a:gd name="connsiteX7" fmla="*/ 0 w 112899"/>
                            <a:gd name="connsiteY7" fmla="*/ 2521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576" y="28037"/>
                              </a:moveTo>
                              <a:lnTo>
                                <a:pt x="123436" y="15053"/>
                              </a:lnTo>
                              <a:lnTo>
                                <a:pt x="114028" y="9220"/>
                              </a:lnTo>
                              <a:lnTo>
                                <a:pt x="100668" y="4516"/>
                              </a:lnTo>
                              <a:lnTo>
                                <a:pt x="66234" y="0"/>
                              </a:lnTo>
                              <a:lnTo>
                                <a:pt x="31235" y="3011"/>
                              </a:lnTo>
                              <a:lnTo>
                                <a:pt x="6398" y="12231"/>
                              </a:lnTo>
                              <a:lnTo>
                                <a:pt x="0" y="2521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6" name="手繪多邊形: 圖案 495">
                          <a:extLst>
                            <a:ext uri="{FF2B5EF4-FFF2-40B4-BE49-F238E27FC236}">
                              <a16:creationId xmlns:a16="http://schemas.microsoft.com/office/drawing/2014/main" id="{E0501F33-BC38-492C-B6B5-14820D7F1A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25117" y="354094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085 h 18816"/>
                            <a:gd name="connsiteX1" fmla="*/ 6398 w 112899"/>
                            <a:gd name="connsiteY1" fmla="*/ 11666 h 18816"/>
                            <a:gd name="connsiteX2" fmla="*/ 30483 w 112899"/>
                            <a:gd name="connsiteY2" fmla="*/ 2823 h 18816"/>
                            <a:gd name="connsiteX3" fmla="*/ 64729 w 112899"/>
                            <a:gd name="connsiteY3" fmla="*/ 0 h 18816"/>
                            <a:gd name="connsiteX4" fmla="*/ 98222 w 112899"/>
                            <a:gd name="connsiteY4" fmla="*/ 4140 h 18816"/>
                            <a:gd name="connsiteX5" fmla="*/ 111394 w 112899"/>
                            <a:gd name="connsiteY5" fmla="*/ 8656 h 18816"/>
                            <a:gd name="connsiteX6" fmla="*/ 120426 w 112899"/>
                            <a:gd name="connsiteY6" fmla="*/ 14112 h 18816"/>
                            <a:gd name="connsiteX7" fmla="*/ 124377 w 112899"/>
                            <a:gd name="connsiteY7" fmla="*/ 2653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085"/>
                              </a:moveTo>
                              <a:lnTo>
                                <a:pt x="6398" y="11666"/>
                              </a:lnTo>
                              <a:lnTo>
                                <a:pt x="30483" y="2823"/>
                              </a:lnTo>
                              <a:lnTo>
                                <a:pt x="64729" y="0"/>
                              </a:lnTo>
                              <a:lnTo>
                                <a:pt x="98222" y="4140"/>
                              </a:lnTo>
                              <a:lnTo>
                                <a:pt x="111394" y="8656"/>
                              </a:lnTo>
                              <a:lnTo>
                                <a:pt x="120426" y="14112"/>
                              </a:lnTo>
                              <a:lnTo>
                                <a:pt x="124377" y="2653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7" name="手繪多邊形: 圖案 496">
                          <a:extLst>
                            <a:ext uri="{FF2B5EF4-FFF2-40B4-BE49-F238E27FC236}">
                              <a16:creationId xmlns:a16="http://schemas.microsoft.com/office/drawing/2014/main" id="{B8E0F75D-6886-45CE-A328-5BD4A42EE7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89470" y="3687530"/>
                          <a:ext cx="112899" cy="18817"/>
                        </a:xfrm>
                        <a:custGeom>
                          <a:avLst/>
                          <a:gdLst>
                            <a:gd name="connsiteX0" fmla="*/ 126259 w 112899"/>
                            <a:gd name="connsiteY0" fmla="*/ 27660 h 18816"/>
                            <a:gd name="connsiteX1" fmla="*/ 122119 w 112899"/>
                            <a:gd name="connsiteY1" fmla="*/ 14677 h 18816"/>
                            <a:gd name="connsiteX2" fmla="*/ 112711 w 112899"/>
                            <a:gd name="connsiteY2" fmla="*/ 9032 h 18816"/>
                            <a:gd name="connsiteX3" fmla="*/ 99351 w 112899"/>
                            <a:gd name="connsiteY3" fmla="*/ 4328 h 18816"/>
                            <a:gd name="connsiteX4" fmla="*/ 65293 w 112899"/>
                            <a:gd name="connsiteY4" fmla="*/ 0 h 18816"/>
                            <a:gd name="connsiteX5" fmla="*/ 30483 w 112899"/>
                            <a:gd name="connsiteY5" fmla="*/ 3011 h 18816"/>
                            <a:gd name="connsiteX6" fmla="*/ 6209 w 112899"/>
                            <a:gd name="connsiteY6" fmla="*/ 12043 h 18816"/>
                            <a:gd name="connsiteX7" fmla="*/ 0 w 112899"/>
                            <a:gd name="connsiteY7" fmla="*/ 2483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259" y="27660"/>
                              </a:moveTo>
                              <a:lnTo>
                                <a:pt x="122119" y="14677"/>
                              </a:lnTo>
                              <a:lnTo>
                                <a:pt x="112711" y="9032"/>
                              </a:lnTo>
                              <a:lnTo>
                                <a:pt x="99351" y="4328"/>
                              </a:lnTo>
                              <a:lnTo>
                                <a:pt x="65293" y="0"/>
                              </a:lnTo>
                              <a:lnTo>
                                <a:pt x="30483" y="3011"/>
                              </a:lnTo>
                              <a:lnTo>
                                <a:pt x="6209" y="12043"/>
                              </a:lnTo>
                              <a:lnTo>
                                <a:pt x="0" y="248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8" name="手繪多邊形: 圖案 497">
                          <a:extLst>
                            <a:ext uri="{FF2B5EF4-FFF2-40B4-BE49-F238E27FC236}">
                              <a16:creationId xmlns:a16="http://schemas.microsoft.com/office/drawing/2014/main" id="{E3923C54-2565-4C59-B134-ACCC11CA42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10544" y="346417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3521 h 18816"/>
                            <a:gd name="connsiteX1" fmla="*/ 6021 w 112899"/>
                            <a:gd name="connsiteY1" fmla="*/ 11478 h 18816"/>
                            <a:gd name="connsiteX2" fmla="*/ 29918 w 112899"/>
                            <a:gd name="connsiteY2" fmla="*/ 2822 h 18816"/>
                            <a:gd name="connsiteX3" fmla="*/ 63788 w 112899"/>
                            <a:gd name="connsiteY3" fmla="*/ 0 h 18816"/>
                            <a:gd name="connsiteX4" fmla="*/ 97093 w 112899"/>
                            <a:gd name="connsiteY4" fmla="*/ 4140 h 18816"/>
                            <a:gd name="connsiteX5" fmla="*/ 110077 w 112899"/>
                            <a:gd name="connsiteY5" fmla="*/ 8467 h 18816"/>
                            <a:gd name="connsiteX6" fmla="*/ 119109 w 112899"/>
                            <a:gd name="connsiteY6" fmla="*/ 13924 h 18816"/>
                            <a:gd name="connsiteX7" fmla="*/ 123248 w 112899"/>
                            <a:gd name="connsiteY7" fmla="*/ 2615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3521"/>
                              </a:moveTo>
                              <a:lnTo>
                                <a:pt x="6021" y="11478"/>
                              </a:lnTo>
                              <a:lnTo>
                                <a:pt x="29918" y="2822"/>
                              </a:lnTo>
                              <a:lnTo>
                                <a:pt x="63788" y="0"/>
                              </a:lnTo>
                              <a:lnTo>
                                <a:pt x="97093" y="4140"/>
                              </a:lnTo>
                              <a:lnTo>
                                <a:pt x="110077" y="8467"/>
                              </a:lnTo>
                              <a:lnTo>
                                <a:pt x="119109" y="13924"/>
                              </a:lnTo>
                              <a:lnTo>
                                <a:pt x="123248" y="2615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499" name="手繪多邊形: 圖案 498">
                          <a:extLst>
                            <a:ext uri="{FF2B5EF4-FFF2-40B4-BE49-F238E27FC236}">
                              <a16:creationId xmlns:a16="http://schemas.microsoft.com/office/drawing/2014/main" id="{65220235-2705-41F1-94DC-A9A19AF79B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6080" y="383937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5590 h 18816"/>
                            <a:gd name="connsiteX1" fmla="*/ 6209 w 112899"/>
                            <a:gd name="connsiteY1" fmla="*/ 12607 h 18816"/>
                            <a:gd name="connsiteX2" fmla="*/ 31047 w 112899"/>
                            <a:gd name="connsiteY2" fmla="*/ 3011 h 18816"/>
                            <a:gd name="connsiteX3" fmla="*/ 66234 w 112899"/>
                            <a:gd name="connsiteY3" fmla="*/ 0 h 18816"/>
                            <a:gd name="connsiteX4" fmla="*/ 100857 w 112899"/>
                            <a:gd name="connsiteY4" fmla="*/ 4516 h 18816"/>
                            <a:gd name="connsiteX5" fmla="*/ 114404 w 112899"/>
                            <a:gd name="connsiteY5" fmla="*/ 9220 h 18816"/>
                            <a:gd name="connsiteX6" fmla="*/ 124001 w 112899"/>
                            <a:gd name="connsiteY6" fmla="*/ 15241 h 18816"/>
                            <a:gd name="connsiteX7" fmla="*/ 128140 w 112899"/>
                            <a:gd name="connsiteY7" fmla="*/ 2841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5590"/>
                              </a:moveTo>
                              <a:lnTo>
                                <a:pt x="6209" y="12607"/>
                              </a:lnTo>
                              <a:lnTo>
                                <a:pt x="31047" y="3011"/>
                              </a:lnTo>
                              <a:lnTo>
                                <a:pt x="66234" y="0"/>
                              </a:lnTo>
                              <a:lnTo>
                                <a:pt x="100857" y="4516"/>
                              </a:lnTo>
                              <a:lnTo>
                                <a:pt x="114404" y="9220"/>
                              </a:lnTo>
                              <a:lnTo>
                                <a:pt x="124001" y="15241"/>
                              </a:lnTo>
                              <a:lnTo>
                                <a:pt x="128140" y="2841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0" name="手繪多邊形: 圖案 499">
                          <a:extLst>
                            <a:ext uri="{FF2B5EF4-FFF2-40B4-BE49-F238E27FC236}">
                              <a16:creationId xmlns:a16="http://schemas.microsoft.com/office/drawing/2014/main" id="{DB4DCC73-9478-493D-B8A0-3E68E593F8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75649" y="3608312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273 h 18816"/>
                            <a:gd name="connsiteX1" fmla="*/ 6209 w 112899"/>
                            <a:gd name="connsiteY1" fmla="*/ 11854 h 18816"/>
                            <a:gd name="connsiteX2" fmla="*/ 30295 w 112899"/>
                            <a:gd name="connsiteY2" fmla="*/ 2822 h 18816"/>
                            <a:gd name="connsiteX3" fmla="*/ 64729 w 112899"/>
                            <a:gd name="connsiteY3" fmla="*/ 0 h 18816"/>
                            <a:gd name="connsiteX4" fmla="*/ 98599 w 112899"/>
                            <a:gd name="connsiteY4" fmla="*/ 4140 h 18816"/>
                            <a:gd name="connsiteX5" fmla="*/ 111958 w 112899"/>
                            <a:gd name="connsiteY5" fmla="*/ 8656 h 18816"/>
                            <a:gd name="connsiteX6" fmla="*/ 121178 w 112899"/>
                            <a:gd name="connsiteY6" fmla="*/ 14489 h 18816"/>
                            <a:gd name="connsiteX7" fmla="*/ 125318 w 112899"/>
                            <a:gd name="connsiteY7" fmla="*/ 2690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273"/>
                              </a:moveTo>
                              <a:lnTo>
                                <a:pt x="6209" y="11854"/>
                              </a:lnTo>
                              <a:lnTo>
                                <a:pt x="30295" y="2822"/>
                              </a:lnTo>
                              <a:lnTo>
                                <a:pt x="64729" y="0"/>
                              </a:lnTo>
                              <a:lnTo>
                                <a:pt x="98599" y="4140"/>
                              </a:lnTo>
                              <a:lnTo>
                                <a:pt x="111958" y="8656"/>
                              </a:lnTo>
                              <a:lnTo>
                                <a:pt x="121178" y="14489"/>
                              </a:lnTo>
                              <a:lnTo>
                                <a:pt x="125318" y="269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1" name="手繪多邊形: 圖案 500">
                          <a:extLst>
                            <a:ext uri="{FF2B5EF4-FFF2-40B4-BE49-F238E27FC236}">
                              <a16:creationId xmlns:a16="http://schemas.microsoft.com/office/drawing/2014/main" id="{9A12E8EB-5308-4FD2-9C3B-C28847BC29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39769" y="3715566"/>
                          <a:ext cx="263431" cy="75266"/>
                        </a:xfrm>
                        <a:custGeom>
                          <a:avLst/>
                          <a:gdLst>
                            <a:gd name="connsiteX0" fmla="*/ 268700 w 263431"/>
                            <a:gd name="connsiteY0" fmla="*/ 0 h 75266"/>
                            <a:gd name="connsiteX1" fmla="*/ 3199 w 263431"/>
                            <a:gd name="connsiteY1" fmla="*/ 76960 h 75266"/>
                            <a:gd name="connsiteX2" fmla="*/ 188 w 263431"/>
                            <a:gd name="connsiteY2" fmla="*/ 76960 h 75266"/>
                            <a:gd name="connsiteX3" fmla="*/ 0 w 263431"/>
                            <a:gd name="connsiteY3" fmla="*/ 86556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63431" h="75266">
                              <a:moveTo>
                                <a:pt x="268700" y="0"/>
                              </a:moveTo>
                              <a:lnTo>
                                <a:pt x="3199" y="76960"/>
                              </a:lnTo>
                              <a:lnTo>
                                <a:pt x="188" y="76960"/>
                              </a:lnTo>
                              <a:lnTo>
                                <a:pt x="0" y="8655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2" name="手繪多邊形: 圖案 501">
                          <a:extLst>
                            <a:ext uri="{FF2B5EF4-FFF2-40B4-BE49-F238E27FC236}">
                              <a16:creationId xmlns:a16="http://schemas.microsoft.com/office/drawing/2014/main" id="{75699E19-AE1C-40E9-8363-AA6E6F30A0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3" name="手繪多邊形: 圖案 502">
                          <a:extLst>
                            <a:ext uri="{FF2B5EF4-FFF2-40B4-BE49-F238E27FC236}">
                              <a16:creationId xmlns:a16="http://schemas.microsoft.com/office/drawing/2014/main" id="{22A46AE7-984D-4506-B843-8B316E779F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42824" y="3757151"/>
                          <a:ext cx="112899" cy="18817"/>
                        </a:xfrm>
                        <a:custGeom>
                          <a:avLst/>
                          <a:gdLst>
                            <a:gd name="connsiteX0" fmla="*/ 127388 w 112899"/>
                            <a:gd name="connsiteY0" fmla="*/ 28037 h 18816"/>
                            <a:gd name="connsiteX1" fmla="*/ 123060 w 112899"/>
                            <a:gd name="connsiteY1" fmla="*/ 15053 h 18816"/>
                            <a:gd name="connsiteX2" fmla="*/ 113464 w 112899"/>
                            <a:gd name="connsiteY2" fmla="*/ 9220 h 18816"/>
                            <a:gd name="connsiteX3" fmla="*/ 99916 w 112899"/>
                            <a:gd name="connsiteY3" fmla="*/ 4516 h 18816"/>
                            <a:gd name="connsiteX4" fmla="*/ 65482 w 112899"/>
                            <a:gd name="connsiteY4" fmla="*/ 0 h 18816"/>
                            <a:gd name="connsiteX5" fmla="*/ 30483 w 112899"/>
                            <a:gd name="connsiteY5" fmla="*/ 3011 h 18816"/>
                            <a:gd name="connsiteX6" fmla="*/ 6398 w 112899"/>
                            <a:gd name="connsiteY6" fmla="*/ 12231 h 18816"/>
                            <a:gd name="connsiteX7" fmla="*/ 0 w 112899"/>
                            <a:gd name="connsiteY7" fmla="*/ 2521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388" y="28037"/>
                              </a:moveTo>
                              <a:lnTo>
                                <a:pt x="123060" y="15053"/>
                              </a:lnTo>
                              <a:lnTo>
                                <a:pt x="113464" y="9220"/>
                              </a:lnTo>
                              <a:lnTo>
                                <a:pt x="99916" y="4516"/>
                              </a:lnTo>
                              <a:lnTo>
                                <a:pt x="65482" y="0"/>
                              </a:lnTo>
                              <a:lnTo>
                                <a:pt x="30483" y="3011"/>
                              </a:lnTo>
                              <a:lnTo>
                                <a:pt x="6398" y="12231"/>
                              </a:lnTo>
                              <a:lnTo>
                                <a:pt x="0" y="2521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4" name="手繪多邊形: 圖案 503">
                          <a:extLst>
                            <a:ext uri="{FF2B5EF4-FFF2-40B4-BE49-F238E27FC236}">
                              <a16:creationId xmlns:a16="http://schemas.microsoft.com/office/drawing/2014/main" id="{D3449783-7EAE-4933-BB39-14EE6BF800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0700" y="3530600"/>
                          <a:ext cx="112899" cy="18817"/>
                        </a:xfrm>
                        <a:custGeom>
                          <a:avLst/>
                          <a:gdLst>
                            <a:gd name="connsiteX0" fmla="*/ 124001 w 112899"/>
                            <a:gd name="connsiteY0" fmla="*/ 26343 h 18816"/>
                            <a:gd name="connsiteX1" fmla="*/ 119673 w 112899"/>
                            <a:gd name="connsiteY1" fmla="*/ 13924 h 18816"/>
                            <a:gd name="connsiteX2" fmla="*/ 110453 w 112899"/>
                            <a:gd name="connsiteY2" fmla="*/ 8467 h 18816"/>
                            <a:gd name="connsiteX3" fmla="*/ 97282 w 112899"/>
                            <a:gd name="connsiteY3" fmla="*/ 4140 h 18816"/>
                            <a:gd name="connsiteX4" fmla="*/ 63788 w 112899"/>
                            <a:gd name="connsiteY4" fmla="*/ 0 h 18816"/>
                            <a:gd name="connsiteX5" fmla="*/ 29730 w 112899"/>
                            <a:gd name="connsiteY5" fmla="*/ 2634 h 18816"/>
                            <a:gd name="connsiteX6" fmla="*/ 5833 w 112899"/>
                            <a:gd name="connsiteY6" fmla="*/ 11666 h 18816"/>
                            <a:gd name="connsiteX7" fmla="*/ 0 w 112899"/>
                            <a:gd name="connsiteY7" fmla="*/ 2389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4001" y="26343"/>
                              </a:moveTo>
                              <a:lnTo>
                                <a:pt x="119673" y="13924"/>
                              </a:lnTo>
                              <a:lnTo>
                                <a:pt x="110453" y="8467"/>
                              </a:lnTo>
                              <a:lnTo>
                                <a:pt x="97282" y="4140"/>
                              </a:lnTo>
                              <a:lnTo>
                                <a:pt x="63788" y="0"/>
                              </a:lnTo>
                              <a:lnTo>
                                <a:pt x="29730" y="2634"/>
                              </a:lnTo>
                              <a:lnTo>
                                <a:pt x="5833" y="11666"/>
                              </a:lnTo>
                              <a:lnTo>
                                <a:pt x="0" y="2389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5" name="手繪多邊形: 圖案 504">
                          <a:extLst>
                            <a:ext uri="{FF2B5EF4-FFF2-40B4-BE49-F238E27FC236}">
                              <a16:creationId xmlns:a16="http://schemas.microsoft.com/office/drawing/2014/main" id="{602ABB78-888B-47D7-9206-DED92432F5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6" name="手繪多邊形: 圖案 505">
                          <a:extLst>
                            <a:ext uri="{FF2B5EF4-FFF2-40B4-BE49-F238E27FC236}">
                              <a16:creationId xmlns:a16="http://schemas.microsoft.com/office/drawing/2014/main" id="{95E41F27-9578-44C9-BD8D-528E5DFA58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6020" y="3868921"/>
                          <a:ext cx="75266" cy="18817"/>
                        </a:xfrm>
                        <a:custGeom>
                          <a:avLst/>
                          <a:gdLst>
                            <a:gd name="connsiteX0" fmla="*/ 76207 w 75266"/>
                            <a:gd name="connsiteY0" fmla="*/ 9973 h 0"/>
                            <a:gd name="connsiteX1" fmla="*/ 69433 w 75266"/>
                            <a:gd name="connsiteY1" fmla="*/ 5645 h 0"/>
                            <a:gd name="connsiteX2" fmla="*/ 59084 w 75266"/>
                            <a:gd name="connsiteY2" fmla="*/ 2258 h 0"/>
                            <a:gd name="connsiteX3" fmla="*/ 32741 w 75266"/>
                            <a:gd name="connsiteY3" fmla="*/ 0 h 0"/>
                            <a:gd name="connsiteX4" fmla="*/ 9408 w 75266"/>
                            <a:gd name="connsiteY4" fmla="*/ 4704 h 0"/>
                            <a:gd name="connsiteX5" fmla="*/ 0 w 75266"/>
                            <a:gd name="connsiteY5" fmla="*/ 1373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5266">
                              <a:moveTo>
                                <a:pt x="76207" y="9973"/>
                              </a:moveTo>
                              <a:lnTo>
                                <a:pt x="69433" y="5645"/>
                              </a:lnTo>
                              <a:lnTo>
                                <a:pt x="59084" y="2258"/>
                              </a:lnTo>
                              <a:lnTo>
                                <a:pt x="32741" y="0"/>
                              </a:lnTo>
                              <a:lnTo>
                                <a:pt x="9408" y="4704"/>
                              </a:lnTo>
                              <a:lnTo>
                                <a:pt x="0" y="1373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7" name="手繪多邊形: 圖案 506">
                          <a:extLst>
                            <a:ext uri="{FF2B5EF4-FFF2-40B4-BE49-F238E27FC236}">
                              <a16:creationId xmlns:a16="http://schemas.microsoft.com/office/drawing/2014/main" id="{6A3C1A9E-54E2-4C64-9510-F4B5326925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8788" y="3908624"/>
                          <a:ext cx="18817" cy="18817"/>
                        </a:xfrm>
                        <a:custGeom>
                          <a:avLst/>
                          <a:gdLst>
                            <a:gd name="connsiteX0" fmla="*/ 941 w 0"/>
                            <a:gd name="connsiteY0" fmla="*/ 0 h 0"/>
                            <a:gd name="connsiteX1" fmla="*/ 0 w 0"/>
                            <a:gd name="connsiteY1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1" y="0"/>
                              </a:moveTo>
                              <a:lnTo>
                                <a:pt x="0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8" name="手繪多邊形: 圖案 507">
                          <a:extLst>
                            <a:ext uri="{FF2B5EF4-FFF2-40B4-BE49-F238E27FC236}">
                              <a16:creationId xmlns:a16="http://schemas.microsoft.com/office/drawing/2014/main" id="{EC37C927-D6B8-4D49-8CCF-650E56DA79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09" name="手繪多邊形: 圖案 508">
                          <a:extLst>
                            <a:ext uri="{FF2B5EF4-FFF2-40B4-BE49-F238E27FC236}">
                              <a16:creationId xmlns:a16="http://schemas.microsoft.com/office/drawing/2014/main" id="{1213A894-6BBC-49B5-AE75-44F1D0FF3D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9729" y="3883974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4650 h 18816"/>
                            <a:gd name="connsiteX1" fmla="*/ 85239 w 75266"/>
                            <a:gd name="connsiteY1" fmla="*/ 0 h 18816"/>
                            <a:gd name="connsiteX2" fmla="*/ 85803 w 75266"/>
                            <a:gd name="connsiteY2" fmla="*/ 0 h 18816"/>
                            <a:gd name="connsiteX3" fmla="*/ 85615 w 75266"/>
                            <a:gd name="connsiteY3" fmla="*/ 959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4650"/>
                              </a:moveTo>
                              <a:lnTo>
                                <a:pt x="85239" y="0"/>
                              </a:lnTo>
                              <a:lnTo>
                                <a:pt x="85803" y="0"/>
                              </a:lnTo>
                              <a:lnTo>
                                <a:pt x="85615" y="959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0" name="手繪多邊形: 圖案 509">
                          <a:extLst>
                            <a:ext uri="{FF2B5EF4-FFF2-40B4-BE49-F238E27FC236}">
                              <a16:creationId xmlns:a16="http://schemas.microsoft.com/office/drawing/2014/main" id="{AB2F40AB-330B-41A3-BE8E-18A01CA531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8627" y="367661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650 h 18816"/>
                            <a:gd name="connsiteX1" fmla="*/ 5833 w 112899"/>
                            <a:gd name="connsiteY1" fmla="*/ 12043 h 18816"/>
                            <a:gd name="connsiteX2" fmla="*/ 29918 w 112899"/>
                            <a:gd name="connsiteY2" fmla="*/ 2823 h 18816"/>
                            <a:gd name="connsiteX3" fmla="*/ 64541 w 112899"/>
                            <a:gd name="connsiteY3" fmla="*/ 0 h 18816"/>
                            <a:gd name="connsiteX4" fmla="*/ 98787 w 112899"/>
                            <a:gd name="connsiteY4" fmla="*/ 4328 h 18816"/>
                            <a:gd name="connsiteX5" fmla="*/ 112146 w 112899"/>
                            <a:gd name="connsiteY5" fmla="*/ 9032 h 18816"/>
                            <a:gd name="connsiteX6" fmla="*/ 121743 w 112899"/>
                            <a:gd name="connsiteY6" fmla="*/ 14677 h 18816"/>
                            <a:gd name="connsiteX7" fmla="*/ 126071 w 112899"/>
                            <a:gd name="connsiteY7" fmla="*/ 2747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650"/>
                              </a:moveTo>
                              <a:lnTo>
                                <a:pt x="5833" y="12043"/>
                              </a:lnTo>
                              <a:lnTo>
                                <a:pt x="29918" y="2823"/>
                              </a:lnTo>
                              <a:lnTo>
                                <a:pt x="64541" y="0"/>
                              </a:lnTo>
                              <a:lnTo>
                                <a:pt x="98787" y="4328"/>
                              </a:lnTo>
                              <a:lnTo>
                                <a:pt x="112146" y="9032"/>
                              </a:lnTo>
                              <a:lnTo>
                                <a:pt x="121743" y="14677"/>
                              </a:lnTo>
                              <a:lnTo>
                                <a:pt x="126071" y="2747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1" name="手繪多邊形: 圖案 510">
                          <a:extLst>
                            <a:ext uri="{FF2B5EF4-FFF2-40B4-BE49-F238E27FC236}">
                              <a16:creationId xmlns:a16="http://schemas.microsoft.com/office/drawing/2014/main" id="{6A2571C4-386E-4A0F-AC61-1BA2D3E243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2" name="手繪多邊形: 圖案 511">
                          <a:extLst>
                            <a:ext uri="{FF2B5EF4-FFF2-40B4-BE49-F238E27FC236}">
                              <a16:creationId xmlns:a16="http://schemas.microsoft.com/office/drawing/2014/main" id="{5483FDE8-492D-4646-9665-8FD1082EA9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8197" y="393572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446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44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3" name="手繪多邊形: 圖案 512">
                          <a:extLst>
                            <a:ext uri="{FF2B5EF4-FFF2-40B4-BE49-F238E27FC236}">
                              <a16:creationId xmlns:a16="http://schemas.microsoft.com/office/drawing/2014/main" id="{6ED78731-4CB4-4A66-9FF5-46B3E207AB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0643" y="3909377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6343 h 18816"/>
                            <a:gd name="connsiteX1" fmla="*/ 80158 w 75266"/>
                            <a:gd name="connsiteY1" fmla="*/ 3011 h 18816"/>
                            <a:gd name="connsiteX2" fmla="*/ 73573 w 7526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6343"/>
                              </a:moveTo>
                              <a:lnTo>
                                <a:pt x="80158" y="3011"/>
                              </a:lnTo>
                              <a:lnTo>
                                <a:pt x="7357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4" name="手繪多邊形: 圖案 513">
                          <a:extLst>
                            <a:ext uri="{FF2B5EF4-FFF2-40B4-BE49-F238E27FC236}">
                              <a16:creationId xmlns:a16="http://schemas.microsoft.com/office/drawing/2014/main" id="{9657F045-A583-48E7-8AE5-4AD1909BCA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87" y="388811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1129 h 0"/>
                            <a:gd name="connsiteX1" fmla="*/ 753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1129"/>
                              </a:moveTo>
                              <a:lnTo>
                                <a:pt x="7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5" name="手繪多邊形: 圖案 514">
                          <a:extLst>
                            <a:ext uri="{FF2B5EF4-FFF2-40B4-BE49-F238E27FC236}">
                              <a16:creationId xmlns:a16="http://schemas.microsoft.com/office/drawing/2014/main" id="{41FA8F4C-4ABF-4F9D-9A5E-2CBF01CFB3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12549" y="359739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24273 h 18816"/>
                            <a:gd name="connsiteX1" fmla="*/ 5833 w 112899"/>
                            <a:gd name="connsiteY1" fmla="*/ 11854 h 18816"/>
                            <a:gd name="connsiteX2" fmla="*/ 29542 w 112899"/>
                            <a:gd name="connsiteY2" fmla="*/ 2823 h 18816"/>
                            <a:gd name="connsiteX3" fmla="*/ 63788 w 112899"/>
                            <a:gd name="connsiteY3" fmla="*/ 0 h 18816"/>
                            <a:gd name="connsiteX4" fmla="*/ 97846 w 112899"/>
                            <a:gd name="connsiteY4" fmla="*/ 4140 h 18816"/>
                            <a:gd name="connsiteX5" fmla="*/ 111206 w 112899"/>
                            <a:gd name="connsiteY5" fmla="*/ 8656 h 18816"/>
                            <a:gd name="connsiteX6" fmla="*/ 120614 w 112899"/>
                            <a:gd name="connsiteY6" fmla="*/ 14301 h 18816"/>
                            <a:gd name="connsiteX7" fmla="*/ 125130 w 112899"/>
                            <a:gd name="connsiteY7" fmla="*/ 2690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24273"/>
                              </a:moveTo>
                              <a:lnTo>
                                <a:pt x="5833" y="11854"/>
                              </a:lnTo>
                              <a:lnTo>
                                <a:pt x="29542" y="2823"/>
                              </a:lnTo>
                              <a:lnTo>
                                <a:pt x="63788" y="0"/>
                              </a:lnTo>
                              <a:lnTo>
                                <a:pt x="97846" y="4140"/>
                              </a:lnTo>
                              <a:lnTo>
                                <a:pt x="111206" y="8656"/>
                              </a:lnTo>
                              <a:lnTo>
                                <a:pt x="120614" y="14301"/>
                              </a:lnTo>
                              <a:lnTo>
                                <a:pt x="125130" y="269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6" name="手繪多邊形: 圖案 515">
                          <a:extLst>
                            <a:ext uri="{FF2B5EF4-FFF2-40B4-BE49-F238E27FC236}">
                              <a16:creationId xmlns:a16="http://schemas.microsoft.com/office/drawing/2014/main" id="{06F51014-8058-4850-9AFF-308E0DDBD9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30801" y="3905049"/>
                          <a:ext cx="18817" cy="18817"/>
                        </a:xfrm>
                        <a:custGeom>
                          <a:avLst/>
                          <a:gdLst>
                            <a:gd name="connsiteX0" fmla="*/ 5081 w 0"/>
                            <a:gd name="connsiteY0" fmla="*/ 0 h 0"/>
                            <a:gd name="connsiteX1" fmla="*/ 4328 w 0"/>
                            <a:gd name="connsiteY1" fmla="*/ 3199 h 0"/>
                            <a:gd name="connsiteX2" fmla="*/ 2446 w 0"/>
                            <a:gd name="connsiteY2" fmla="*/ 5833 h 0"/>
                            <a:gd name="connsiteX3" fmla="*/ 0 w 0"/>
                            <a:gd name="connsiteY3" fmla="*/ 733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081" y="0"/>
                              </a:moveTo>
                              <a:lnTo>
                                <a:pt x="4328" y="3199"/>
                              </a:lnTo>
                              <a:lnTo>
                                <a:pt x="2446" y="5833"/>
                              </a:lnTo>
                              <a:lnTo>
                                <a:pt x="0" y="73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7" name="手繪多邊形: 圖案 516">
                          <a:extLst>
                            <a:ext uri="{FF2B5EF4-FFF2-40B4-BE49-F238E27FC236}">
                              <a16:creationId xmlns:a16="http://schemas.microsoft.com/office/drawing/2014/main" id="{CB00CEF4-6640-43BD-832F-B5CED67456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8" name="手繪多邊形: 圖案 517">
                          <a:extLst>
                            <a:ext uri="{FF2B5EF4-FFF2-40B4-BE49-F238E27FC236}">
                              <a16:creationId xmlns:a16="http://schemas.microsoft.com/office/drawing/2014/main" id="{CA60AF85-66AC-4808-8A0B-340A161005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19" name="手繪多邊形: 圖案 518">
                          <a:extLst>
                            <a:ext uri="{FF2B5EF4-FFF2-40B4-BE49-F238E27FC236}">
                              <a16:creationId xmlns:a16="http://schemas.microsoft.com/office/drawing/2014/main" id="{052C444A-D8D2-499C-9E04-C7C71532D6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5533" y="388341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76 h 0"/>
                            <a:gd name="connsiteX1" fmla="*/ 1882 w 0"/>
                            <a:gd name="connsiteY1" fmla="*/ 0 h 0"/>
                            <a:gd name="connsiteX2" fmla="*/ 3951 w 0"/>
                            <a:gd name="connsiteY2" fmla="*/ 56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76"/>
                              </a:moveTo>
                              <a:lnTo>
                                <a:pt x="1882" y="0"/>
                              </a:lnTo>
                              <a:lnTo>
                                <a:pt x="3951" y="56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0" name="手繪多邊形: 圖案 519">
                          <a:extLst>
                            <a:ext uri="{FF2B5EF4-FFF2-40B4-BE49-F238E27FC236}">
                              <a16:creationId xmlns:a16="http://schemas.microsoft.com/office/drawing/2014/main" id="{EAC03F02-6282-444E-A3DD-F23A06B700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9484" y="3832229"/>
                          <a:ext cx="225798" cy="56450"/>
                        </a:xfrm>
                        <a:custGeom>
                          <a:avLst/>
                          <a:gdLst>
                            <a:gd name="connsiteX0" fmla="*/ 0 w 225798"/>
                            <a:gd name="connsiteY0" fmla="*/ 51745 h 56449"/>
                            <a:gd name="connsiteX1" fmla="*/ 3387 w 225798"/>
                            <a:gd name="connsiteY1" fmla="*/ 55132 h 56449"/>
                            <a:gd name="connsiteX2" fmla="*/ 5833 w 225798"/>
                            <a:gd name="connsiteY2" fmla="*/ 60025 h 56449"/>
                            <a:gd name="connsiteX3" fmla="*/ 6586 w 225798"/>
                            <a:gd name="connsiteY3" fmla="*/ 65481 h 56449"/>
                            <a:gd name="connsiteX4" fmla="*/ 232572 w 225798"/>
                            <a:gd name="connsiteY4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25798" h="56449">
                              <a:moveTo>
                                <a:pt x="0" y="51745"/>
                              </a:moveTo>
                              <a:lnTo>
                                <a:pt x="3387" y="55132"/>
                              </a:lnTo>
                              <a:lnTo>
                                <a:pt x="5833" y="60025"/>
                              </a:lnTo>
                              <a:lnTo>
                                <a:pt x="6586" y="65481"/>
                              </a:lnTo>
                              <a:lnTo>
                                <a:pt x="23257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1" name="手繪多邊形: 圖案 520">
                          <a:extLst>
                            <a:ext uri="{FF2B5EF4-FFF2-40B4-BE49-F238E27FC236}">
                              <a16:creationId xmlns:a16="http://schemas.microsoft.com/office/drawing/2014/main" id="{0D95E67A-70B6-40C9-94D2-E571B29962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8543" y="3818116"/>
                          <a:ext cx="225798" cy="56450"/>
                        </a:xfrm>
                        <a:custGeom>
                          <a:avLst/>
                          <a:gdLst>
                            <a:gd name="connsiteX0" fmla="*/ 0 w 225798"/>
                            <a:gd name="connsiteY0" fmla="*/ 65481 h 56449"/>
                            <a:gd name="connsiteX1" fmla="*/ 226363 w 225798"/>
                            <a:gd name="connsiteY1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25798" h="56449">
                              <a:moveTo>
                                <a:pt x="0" y="65481"/>
                              </a:moveTo>
                              <a:lnTo>
                                <a:pt x="22636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2" name="手繪多邊形: 圖案 521">
                          <a:extLst>
                            <a:ext uri="{FF2B5EF4-FFF2-40B4-BE49-F238E27FC236}">
                              <a16:creationId xmlns:a16="http://schemas.microsoft.com/office/drawing/2014/main" id="{8A4402EE-C2CE-47E3-BDB9-ACC8DD52BC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35882" y="389771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9 h 0"/>
                            <a:gd name="connsiteX1" fmla="*/ 18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9"/>
                              </a:moveTo>
                              <a:lnTo>
                                <a:pt x="18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3" name="手繪多邊形: 圖案 522">
                          <a:extLst>
                            <a:ext uri="{FF2B5EF4-FFF2-40B4-BE49-F238E27FC236}">
                              <a16:creationId xmlns:a16="http://schemas.microsoft.com/office/drawing/2014/main" id="{889BE952-D620-459E-B8BB-C08EFE57E2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3864" y="3745861"/>
                          <a:ext cx="112899" cy="18817"/>
                        </a:xfrm>
                        <a:custGeom>
                          <a:avLst/>
                          <a:gdLst>
                            <a:gd name="connsiteX0" fmla="*/ 127012 w 112899"/>
                            <a:gd name="connsiteY0" fmla="*/ 27848 h 18816"/>
                            <a:gd name="connsiteX1" fmla="*/ 122307 w 112899"/>
                            <a:gd name="connsiteY1" fmla="*/ 14865 h 18816"/>
                            <a:gd name="connsiteX2" fmla="*/ 112711 w 112899"/>
                            <a:gd name="connsiteY2" fmla="*/ 9032 h 18816"/>
                            <a:gd name="connsiteX3" fmla="*/ 99163 w 112899"/>
                            <a:gd name="connsiteY3" fmla="*/ 4328 h 18816"/>
                            <a:gd name="connsiteX4" fmla="*/ 64729 w 112899"/>
                            <a:gd name="connsiteY4" fmla="*/ 0 h 18816"/>
                            <a:gd name="connsiteX5" fmla="*/ 29918 w 112899"/>
                            <a:gd name="connsiteY5" fmla="*/ 2823 h 18816"/>
                            <a:gd name="connsiteX6" fmla="*/ 5833 w 112899"/>
                            <a:gd name="connsiteY6" fmla="*/ 12231 h 18816"/>
                            <a:gd name="connsiteX7" fmla="*/ 0 w 112899"/>
                            <a:gd name="connsiteY7" fmla="*/ 2502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012" y="27848"/>
                              </a:moveTo>
                              <a:lnTo>
                                <a:pt x="122307" y="14865"/>
                              </a:lnTo>
                              <a:lnTo>
                                <a:pt x="112711" y="9032"/>
                              </a:lnTo>
                              <a:lnTo>
                                <a:pt x="99163" y="4328"/>
                              </a:lnTo>
                              <a:lnTo>
                                <a:pt x="64729" y="0"/>
                              </a:lnTo>
                              <a:lnTo>
                                <a:pt x="29918" y="2823"/>
                              </a:lnTo>
                              <a:lnTo>
                                <a:pt x="5833" y="12231"/>
                              </a:lnTo>
                              <a:lnTo>
                                <a:pt x="0" y="2502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4" name="手繪多邊形: 圖案 523">
                          <a:extLst>
                            <a:ext uri="{FF2B5EF4-FFF2-40B4-BE49-F238E27FC236}">
                              <a16:creationId xmlns:a16="http://schemas.microsoft.com/office/drawing/2014/main" id="{5D889178-6525-4C98-A1E4-240127982E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6845" y="3665514"/>
                          <a:ext cx="112899" cy="18817"/>
                        </a:xfrm>
                        <a:custGeom>
                          <a:avLst/>
                          <a:gdLst>
                            <a:gd name="connsiteX0" fmla="*/ 126071 w 112899"/>
                            <a:gd name="connsiteY0" fmla="*/ 27472 h 18816"/>
                            <a:gd name="connsiteX1" fmla="*/ 121366 w 112899"/>
                            <a:gd name="connsiteY1" fmla="*/ 14677 h 18816"/>
                            <a:gd name="connsiteX2" fmla="*/ 111770 w 112899"/>
                            <a:gd name="connsiteY2" fmla="*/ 8844 h 18816"/>
                            <a:gd name="connsiteX3" fmla="*/ 98222 w 112899"/>
                            <a:gd name="connsiteY3" fmla="*/ 4328 h 18816"/>
                            <a:gd name="connsiteX4" fmla="*/ 63976 w 112899"/>
                            <a:gd name="connsiteY4" fmla="*/ 0 h 18816"/>
                            <a:gd name="connsiteX5" fmla="*/ 29542 w 112899"/>
                            <a:gd name="connsiteY5" fmla="*/ 2823 h 18816"/>
                            <a:gd name="connsiteX6" fmla="*/ 5645 w 112899"/>
                            <a:gd name="connsiteY6" fmla="*/ 12043 h 18816"/>
                            <a:gd name="connsiteX7" fmla="*/ 0 w 112899"/>
                            <a:gd name="connsiteY7" fmla="*/ 2446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071" y="27472"/>
                              </a:moveTo>
                              <a:lnTo>
                                <a:pt x="121366" y="14677"/>
                              </a:lnTo>
                              <a:lnTo>
                                <a:pt x="111770" y="8844"/>
                              </a:lnTo>
                              <a:lnTo>
                                <a:pt x="98222" y="4328"/>
                              </a:lnTo>
                              <a:lnTo>
                                <a:pt x="63976" y="0"/>
                              </a:lnTo>
                              <a:lnTo>
                                <a:pt x="29542" y="2823"/>
                              </a:lnTo>
                              <a:lnTo>
                                <a:pt x="5645" y="12043"/>
                              </a:lnTo>
                              <a:lnTo>
                                <a:pt x="0" y="2446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5" name="手繪多邊形: 圖案 524">
                          <a:extLst>
                            <a:ext uri="{FF2B5EF4-FFF2-40B4-BE49-F238E27FC236}">
                              <a16:creationId xmlns:a16="http://schemas.microsoft.com/office/drawing/2014/main" id="{45511BD0-A9AE-48DD-ACC5-306624FD285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0041" y="3778414"/>
                          <a:ext cx="56450" cy="18817"/>
                        </a:xfrm>
                        <a:custGeom>
                          <a:avLst/>
                          <a:gdLst>
                            <a:gd name="connsiteX0" fmla="*/ 66422 w 56449"/>
                            <a:gd name="connsiteY0" fmla="*/ 9596 h 0"/>
                            <a:gd name="connsiteX1" fmla="*/ 59648 w 56449"/>
                            <a:gd name="connsiteY1" fmla="*/ 5269 h 0"/>
                            <a:gd name="connsiteX2" fmla="*/ 49299 w 56449"/>
                            <a:gd name="connsiteY2" fmla="*/ 2070 h 0"/>
                            <a:gd name="connsiteX3" fmla="*/ 22956 w 56449"/>
                            <a:gd name="connsiteY3" fmla="*/ 0 h 0"/>
                            <a:gd name="connsiteX4" fmla="*/ 0 w 56449"/>
                            <a:gd name="connsiteY4" fmla="*/ 432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66422" y="9596"/>
                              </a:moveTo>
                              <a:lnTo>
                                <a:pt x="59648" y="5269"/>
                              </a:lnTo>
                              <a:lnTo>
                                <a:pt x="49299" y="2070"/>
                              </a:lnTo>
                              <a:lnTo>
                                <a:pt x="22956" y="0"/>
                              </a:lnTo>
                              <a:lnTo>
                                <a:pt x="0" y="43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6" name="手繪多邊形: 圖案 525">
                          <a:extLst>
                            <a:ext uri="{FF2B5EF4-FFF2-40B4-BE49-F238E27FC236}">
                              <a16:creationId xmlns:a16="http://schemas.microsoft.com/office/drawing/2014/main" id="{15F3524F-2E68-4F0D-AC6B-4928FB4A25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2056" y="384013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564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564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7" name="手繪多邊形: 圖案 526">
                          <a:extLst>
                            <a:ext uri="{FF2B5EF4-FFF2-40B4-BE49-F238E27FC236}">
                              <a16:creationId xmlns:a16="http://schemas.microsoft.com/office/drawing/2014/main" id="{4B5ED810-7D98-4EDB-8843-421707E2E9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4314" y="3843895"/>
                          <a:ext cx="18817" cy="18817"/>
                        </a:xfrm>
                        <a:custGeom>
                          <a:avLst/>
                          <a:gdLst>
                            <a:gd name="connsiteX0" fmla="*/ 2446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446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8" name="手繪多邊形: 圖案 527">
                          <a:extLst>
                            <a:ext uri="{FF2B5EF4-FFF2-40B4-BE49-F238E27FC236}">
                              <a16:creationId xmlns:a16="http://schemas.microsoft.com/office/drawing/2014/main" id="{D10AA148-7AFF-4FB8-B50F-234F66A055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29" name="手繪多邊形: 圖案 528">
                          <a:extLst>
                            <a:ext uri="{FF2B5EF4-FFF2-40B4-BE49-F238E27FC236}">
                              <a16:creationId xmlns:a16="http://schemas.microsoft.com/office/drawing/2014/main" id="{50F20A76-6038-483C-9A88-19BFA1799B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153" y="3792714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4838 h 18816"/>
                            <a:gd name="connsiteX1" fmla="*/ 85803 w 75266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4838"/>
                              </a:moveTo>
                              <a:lnTo>
                                <a:pt x="8580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0" name="手繪多邊形: 圖案 529">
                          <a:extLst>
                            <a:ext uri="{FF2B5EF4-FFF2-40B4-BE49-F238E27FC236}">
                              <a16:creationId xmlns:a16="http://schemas.microsoft.com/office/drawing/2014/main" id="{427BF7A6-1F97-42E1-B638-8A8B68404C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6760" y="3818116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5779 h 18816"/>
                            <a:gd name="connsiteX1" fmla="*/ 78653 w 75266"/>
                            <a:gd name="connsiteY1" fmla="*/ 3011 h 18816"/>
                            <a:gd name="connsiteX2" fmla="*/ 71879 w 75266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25779"/>
                              </a:moveTo>
                              <a:lnTo>
                                <a:pt x="78653" y="3011"/>
                              </a:lnTo>
                              <a:lnTo>
                                <a:pt x="71879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1" name="手繪多邊形: 圖案 530">
                          <a:extLst>
                            <a:ext uri="{FF2B5EF4-FFF2-40B4-BE49-F238E27FC236}">
                              <a16:creationId xmlns:a16="http://schemas.microsoft.com/office/drawing/2014/main" id="{8C8CB2E9-407B-4087-B995-A3B0901F96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5037" y="3813789"/>
                          <a:ext cx="18817" cy="18817"/>
                        </a:xfrm>
                        <a:custGeom>
                          <a:avLst/>
                          <a:gdLst>
                            <a:gd name="connsiteX0" fmla="*/ 5080 w 0"/>
                            <a:gd name="connsiteY0" fmla="*/ 0 h 0"/>
                            <a:gd name="connsiteX1" fmla="*/ 4328 w 0"/>
                            <a:gd name="connsiteY1" fmla="*/ 3199 h 0"/>
                            <a:gd name="connsiteX2" fmla="*/ 2446 w 0"/>
                            <a:gd name="connsiteY2" fmla="*/ 5833 h 0"/>
                            <a:gd name="connsiteX3" fmla="*/ 0 w 0"/>
                            <a:gd name="connsiteY3" fmla="*/ 733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080" y="0"/>
                              </a:moveTo>
                              <a:lnTo>
                                <a:pt x="4328" y="3199"/>
                              </a:lnTo>
                              <a:lnTo>
                                <a:pt x="2446" y="5833"/>
                              </a:lnTo>
                              <a:lnTo>
                                <a:pt x="0" y="733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2" name="手繪多邊形: 圖案 531">
                          <a:extLst>
                            <a:ext uri="{FF2B5EF4-FFF2-40B4-BE49-F238E27FC236}">
                              <a16:creationId xmlns:a16="http://schemas.microsoft.com/office/drawing/2014/main" id="{029E39F4-3DB5-4DA7-B0CA-19C8CEE268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3" name="手繪多邊形: 圖案 532">
                          <a:extLst>
                            <a:ext uri="{FF2B5EF4-FFF2-40B4-BE49-F238E27FC236}">
                              <a16:creationId xmlns:a16="http://schemas.microsoft.com/office/drawing/2014/main" id="{33942202-F6A1-4095-AF30-FE1679F3DC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4" name="手繪多邊形: 圖案 533">
                          <a:extLst>
                            <a:ext uri="{FF2B5EF4-FFF2-40B4-BE49-F238E27FC236}">
                              <a16:creationId xmlns:a16="http://schemas.microsoft.com/office/drawing/2014/main" id="{AA752C1E-046D-4E18-825A-82872742C0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3908" y="3792902"/>
                          <a:ext cx="18817" cy="18817"/>
                        </a:xfrm>
                        <a:custGeom>
                          <a:avLst/>
                          <a:gdLst>
                            <a:gd name="connsiteX0" fmla="*/ 6209 w 0"/>
                            <a:gd name="connsiteY0" fmla="*/ 20886 h 18816"/>
                            <a:gd name="connsiteX1" fmla="*/ 6398 w 0"/>
                            <a:gd name="connsiteY1" fmla="*/ 13736 h 18816"/>
                            <a:gd name="connsiteX2" fmla="*/ 5645 w 0"/>
                            <a:gd name="connsiteY2" fmla="*/ 8279 h 18816"/>
                            <a:gd name="connsiteX3" fmla="*/ 3387 w 0"/>
                            <a:gd name="connsiteY3" fmla="*/ 3387 h 18816"/>
                            <a:gd name="connsiteX4" fmla="*/ 0 w 0"/>
                            <a:gd name="connsiteY4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6209" y="20886"/>
                              </a:moveTo>
                              <a:lnTo>
                                <a:pt x="6398" y="13736"/>
                              </a:lnTo>
                              <a:lnTo>
                                <a:pt x="5645" y="8279"/>
                              </a:lnTo>
                              <a:lnTo>
                                <a:pt x="3387" y="338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5" name="手繪多邊形: 圖案 534">
                          <a:extLst>
                            <a:ext uri="{FF2B5EF4-FFF2-40B4-BE49-F238E27FC236}">
                              <a16:creationId xmlns:a16="http://schemas.microsoft.com/office/drawing/2014/main" id="{A11EFC1A-8F31-4BA4-8E2B-ACA7E424CB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967" y="379252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129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129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6" name="手繪多邊形: 圖案 535">
                          <a:extLst>
                            <a:ext uri="{FF2B5EF4-FFF2-40B4-BE49-F238E27FC236}">
                              <a16:creationId xmlns:a16="http://schemas.microsoft.com/office/drawing/2014/main" id="{F76A5CF4-9E29-4850-BD16-5EEBD9E149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0494" y="3733630"/>
                          <a:ext cx="244615" cy="56450"/>
                        </a:xfrm>
                        <a:custGeom>
                          <a:avLst/>
                          <a:gdLst>
                            <a:gd name="connsiteX0" fmla="*/ 0 w 244614"/>
                            <a:gd name="connsiteY0" fmla="*/ 73008 h 56449"/>
                            <a:gd name="connsiteX1" fmla="*/ 251765 w 244614"/>
                            <a:gd name="connsiteY1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44614" h="56449">
                              <a:moveTo>
                                <a:pt x="0" y="73008"/>
                              </a:moveTo>
                              <a:lnTo>
                                <a:pt x="25176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7" name="手繪多邊形: 圖案 536">
                          <a:extLst>
                            <a:ext uri="{FF2B5EF4-FFF2-40B4-BE49-F238E27FC236}">
                              <a16:creationId xmlns:a16="http://schemas.microsoft.com/office/drawing/2014/main" id="{D292E6CA-2E18-4712-A59C-DF1DD7DDC7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0330" y="3921984"/>
                          <a:ext cx="112899" cy="37633"/>
                        </a:xfrm>
                        <a:custGeom>
                          <a:avLst/>
                          <a:gdLst>
                            <a:gd name="connsiteX0" fmla="*/ 120990 w 112899"/>
                            <a:gd name="connsiteY0" fmla="*/ 54380 h 37633"/>
                            <a:gd name="connsiteX1" fmla="*/ 0 w 112899"/>
                            <a:gd name="connsiteY1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12899" h="37633">
                              <a:moveTo>
                                <a:pt x="120990" y="5438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8" name="手繪多邊形: 圖案 537">
                          <a:extLst>
                            <a:ext uri="{FF2B5EF4-FFF2-40B4-BE49-F238E27FC236}">
                              <a16:creationId xmlns:a16="http://schemas.microsoft.com/office/drawing/2014/main" id="{25AD8CF8-E234-46AA-BB08-ECB1E83F4E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39" name="手繪多邊形: 圖案 538">
                          <a:extLst>
                            <a:ext uri="{FF2B5EF4-FFF2-40B4-BE49-F238E27FC236}">
                              <a16:creationId xmlns:a16="http://schemas.microsoft.com/office/drawing/2014/main" id="{A0145F16-08C1-4CDC-B804-5F977C59C5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0" name="手繪多邊形: 圖案 539">
                          <a:extLst>
                            <a:ext uri="{FF2B5EF4-FFF2-40B4-BE49-F238E27FC236}">
                              <a16:creationId xmlns:a16="http://schemas.microsoft.com/office/drawing/2014/main" id="{98366E70-28C7-42E0-BFBC-A3FBB93D4E8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7560" y="3908248"/>
                          <a:ext cx="18817" cy="18817"/>
                        </a:xfrm>
                        <a:custGeom>
                          <a:avLst/>
                          <a:gdLst>
                            <a:gd name="connsiteX0" fmla="*/ 20322 w 18816"/>
                            <a:gd name="connsiteY0" fmla="*/ 14301 h 0"/>
                            <a:gd name="connsiteX1" fmla="*/ 7903 w 18816"/>
                            <a:gd name="connsiteY1" fmla="*/ 12795 h 0"/>
                            <a:gd name="connsiteX2" fmla="*/ 0 w 18816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20322" y="14301"/>
                              </a:moveTo>
                              <a:lnTo>
                                <a:pt x="7903" y="1279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1" name="手繪多邊形: 圖案 540">
                          <a:extLst>
                            <a:ext uri="{FF2B5EF4-FFF2-40B4-BE49-F238E27FC236}">
                              <a16:creationId xmlns:a16="http://schemas.microsoft.com/office/drawing/2014/main" id="{322594EA-09C3-4B39-A125-06787FE571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2" name="手繪多邊形: 圖案 541">
                          <a:extLst>
                            <a:ext uri="{FF2B5EF4-FFF2-40B4-BE49-F238E27FC236}">
                              <a16:creationId xmlns:a16="http://schemas.microsoft.com/office/drawing/2014/main" id="{E73A6EDA-AD1E-481D-89CB-A393052A6A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6993" y="3906366"/>
                          <a:ext cx="18817" cy="56450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56449"/>
                            <a:gd name="connsiteX1" fmla="*/ 10725 w 0"/>
                            <a:gd name="connsiteY1" fmla="*/ 72255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56449">
                              <a:moveTo>
                                <a:pt x="0" y="0"/>
                              </a:moveTo>
                              <a:lnTo>
                                <a:pt x="10725" y="7225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3" name="手繪多邊形: 圖案 542">
                          <a:extLst>
                            <a:ext uri="{FF2B5EF4-FFF2-40B4-BE49-F238E27FC236}">
                              <a16:creationId xmlns:a16="http://schemas.microsoft.com/office/drawing/2014/main" id="{E4659D05-5043-4740-8B08-03CB1BFFB2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4" name="手繪多邊形: 圖案 543">
                          <a:extLst>
                            <a:ext uri="{FF2B5EF4-FFF2-40B4-BE49-F238E27FC236}">
                              <a16:creationId xmlns:a16="http://schemas.microsoft.com/office/drawing/2014/main" id="{A3F0409D-B03C-4B86-B674-9C1AD4D19E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7020" y="389300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6586 w 0"/>
                            <a:gd name="connsiteY1" fmla="*/ 4704 h 0"/>
                            <a:gd name="connsiteX2" fmla="*/ 9973 w 0"/>
                            <a:gd name="connsiteY2" fmla="*/ 1336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6586" y="4704"/>
                              </a:lnTo>
                              <a:lnTo>
                                <a:pt x="9973" y="133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5" name="手繪多邊形: 圖案 544">
                          <a:extLst>
                            <a:ext uri="{FF2B5EF4-FFF2-40B4-BE49-F238E27FC236}">
                              <a16:creationId xmlns:a16="http://schemas.microsoft.com/office/drawing/2014/main" id="{35B334A9-11DC-4CD7-9CC1-C02FF61859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6" name="手繪多邊形: 圖案 545">
                          <a:extLst>
                            <a:ext uri="{FF2B5EF4-FFF2-40B4-BE49-F238E27FC236}">
                              <a16:creationId xmlns:a16="http://schemas.microsoft.com/office/drawing/2014/main" id="{04718E6A-B4A2-44AA-8C50-13131013F2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37718" y="397862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18816"/>
                            <a:gd name="connsiteX1" fmla="*/ 7527 w 0"/>
                            <a:gd name="connsiteY1" fmla="*/ 1938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0"/>
                              </a:moveTo>
                              <a:lnTo>
                                <a:pt x="7527" y="1938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7" name="手繪多邊形: 圖案 546">
                          <a:extLst>
                            <a:ext uri="{FF2B5EF4-FFF2-40B4-BE49-F238E27FC236}">
                              <a16:creationId xmlns:a16="http://schemas.microsoft.com/office/drawing/2014/main" id="{B014C095-81DD-42CA-BAE9-A7F250D0EB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8" name="手繪多邊形: 圖案 547">
                          <a:extLst>
                            <a:ext uri="{FF2B5EF4-FFF2-40B4-BE49-F238E27FC236}">
                              <a16:creationId xmlns:a16="http://schemas.microsoft.com/office/drawing/2014/main" id="{36E90177-174E-4CF3-A91A-14E9110036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92662" y="3998567"/>
                          <a:ext cx="18817" cy="18817"/>
                        </a:xfrm>
                        <a:custGeom>
                          <a:avLst/>
                          <a:gdLst>
                            <a:gd name="connsiteX0" fmla="*/ 11854 w 0"/>
                            <a:gd name="connsiteY0" fmla="*/ 0 h 0"/>
                            <a:gd name="connsiteX1" fmla="*/ 3011 w 0"/>
                            <a:gd name="connsiteY1" fmla="*/ 1317 h 0"/>
                            <a:gd name="connsiteX2" fmla="*/ 0 w 0"/>
                            <a:gd name="connsiteY2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1854" y="0"/>
                              </a:moveTo>
                              <a:lnTo>
                                <a:pt x="3011" y="1317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49" name="手繪多邊形: 圖案 548">
                          <a:extLst>
                            <a:ext uri="{FF2B5EF4-FFF2-40B4-BE49-F238E27FC236}">
                              <a16:creationId xmlns:a16="http://schemas.microsoft.com/office/drawing/2014/main" id="{DE000996-1155-48F3-92F7-30E61ED5C2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0" name="手繪多邊形: 圖案 549">
                          <a:extLst>
                            <a:ext uri="{FF2B5EF4-FFF2-40B4-BE49-F238E27FC236}">
                              <a16:creationId xmlns:a16="http://schemas.microsoft.com/office/drawing/2014/main" id="{814A030D-36D6-4F52-898A-0B67C8BB53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1" name="手繪多邊形: 圖案 550">
                          <a:extLst>
                            <a:ext uri="{FF2B5EF4-FFF2-40B4-BE49-F238E27FC236}">
                              <a16:creationId xmlns:a16="http://schemas.microsoft.com/office/drawing/2014/main" id="{C6F3A6A9-6AAF-48D6-AF1D-482E5EC3B2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9221" y="3745673"/>
                          <a:ext cx="18817" cy="244615"/>
                        </a:xfrm>
                        <a:custGeom>
                          <a:avLst/>
                          <a:gdLst>
                            <a:gd name="connsiteX0" fmla="*/ 6962 w 0"/>
                            <a:gd name="connsiteY0" fmla="*/ 0 h 244614"/>
                            <a:gd name="connsiteX1" fmla="*/ 0 w 0"/>
                            <a:gd name="connsiteY1" fmla="*/ 250260 h 2446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h="244614">
                              <a:moveTo>
                                <a:pt x="6962" y="0"/>
                              </a:moveTo>
                              <a:lnTo>
                                <a:pt x="0" y="25026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2" name="手繪多邊形: 圖案 551">
                          <a:extLst>
                            <a:ext uri="{FF2B5EF4-FFF2-40B4-BE49-F238E27FC236}">
                              <a16:creationId xmlns:a16="http://schemas.microsoft.com/office/drawing/2014/main" id="{13B89492-003E-4FE4-8C10-D5333BA34A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3" name="手繪多邊形: 圖案 552">
                          <a:extLst>
                            <a:ext uri="{FF2B5EF4-FFF2-40B4-BE49-F238E27FC236}">
                              <a16:creationId xmlns:a16="http://schemas.microsoft.com/office/drawing/2014/main" id="{AC04A843-7E53-4149-9717-DF098C232F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4" name="手繪多邊形: 圖案 553">
                          <a:extLst>
                            <a:ext uri="{FF2B5EF4-FFF2-40B4-BE49-F238E27FC236}">
                              <a16:creationId xmlns:a16="http://schemas.microsoft.com/office/drawing/2014/main" id="{6DC506D2-957A-46ED-9AAC-8CAD925714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8468" y="3995933"/>
                          <a:ext cx="18817" cy="18817"/>
                        </a:xfrm>
                        <a:custGeom>
                          <a:avLst/>
                          <a:gdLst>
                            <a:gd name="connsiteX0" fmla="*/ 941 w 0"/>
                            <a:gd name="connsiteY0" fmla="*/ 0 h 0"/>
                            <a:gd name="connsiteX1" fmla="*/ 0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1" y="0"/>
                              </a:moveTo>
                              <a:lnTo>
                                <a:pt x="0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5" name="手繪多邊形: 圖案 554">
                          <a:extLst>
                            <a:ext uri="{FF2B5EF4-FFF2-40B4-BE49-F238E27FC236}">
                              <a16:creationId xmlns:a16="http://schemas.microsoft.com/office/drawing/2014/main" id="{50904995-2424-4573-9EE0-AC6014F7F2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4517" y="3997250"/>
                          <a:ext cx="18817" cy="18817"/>
                        </a:xfrm>
                        <a:custGeom>
                          <a:avLst/>
                          <a:gdLst>
                            <a:gd name="connsiteX0" fmla="*/ 3951 w 0"/>
                            <a:gd name="connsiteY0" fmla="*/ 0 h 0"/>
                            <a:gd name="connsiteX1" fmla="*/ 0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951" y="0"/>
                              </a:moveTo>
                              <a:lnTo>
                                <a:pt x="0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6" name="手繪多邊形: 圖案 555">
                          <a:extLst>
                            <a:ext uri="{FF2B5EF4-FFF2-40B4-BE49-F238E27FC236}">
                              <a16:creationId xmlns:a16="http://schemas.microsoft.com/office/drawing/2014/main" id="{CB249920-7163-4DCD-AE62-59304C1E9C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4141" y="3746237"/>
                          <a:ext cx="18817" cy="18817"/>
                        </a:xfrm>
                        <a:custGeom>
                          <a:avLst/>
                          <a:gdLst>
                            <a:gd name="connsiteX0" fmla="*/ 6021 w 0"/>
                            <a:gd name="connsiteY0" fmla="*/ 0 h 0"/>
                            <a:gd name="connsiteX1" fmla="*/ 5833 w 0"/>
                            <a:gd name="connsiteY1" fmla="*/ 2258 h 0"/>
                            <a:gd name="connsiteX2" fmla="*/ 2446 w 0"/>
                            <a:gd name="connsiteY2" fmla="*/ 3951 h 0"/>
                            <a:gd name="connsiteX3" fmla="*/ 0 w 0"/>
                            <a:gd name="connsiteY3" fmla="*/ 376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6021" y="0"/>
                              </a:moveTo>
                              <a:lnTo>
                                <a:pt x="5833" y="2258"/>
                              </a:lnTo>
                              <a:lnTo>
                                <a:pt x="2446" y="3951"/>
                              </a:lnTo>
                              <a:lnTo>
                                <a:pt x="0" y="376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7" name="手繪多邊形: 圖案 556">
                          <a:extLst>
                            <a:ext uri="{FF2B5EF4-FFF2-40B4-BE49-F238E27FC236}">
                              <a16:creationId xmlns:a16="http://schemas.microsoft.com/office/drawing/2014/main" id="{A52BE967-31C9-48EF-93DC-1FDA748218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8" name="手繪多邊形: 圖案 557">
                          <a:extLst>
                            <a:ext uri="{FF2B5EF4-FFF2-40B4-BE49-F238E27FC236}">
                              <a16:creationId xmlns:a16="http://schemas.microsoft.com/office/drawing/2014/main" id="{D474AD40-2748-4813-AE80-B7525C3550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9221" y="3725915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6774 h 0"/>
                            <a:gd name="connsiteX1" fmla="*/ 941 w 0"/>
                            <a:gd name="connsiteY1" fmla="*/ 4892 h 0"/>
                            <a:gd name="connsiteX2" fmla="*/ 188 w 0"/>
                            <a:gd name="connsiteY2" fmla="*/ 2446 h 0"/>
                            <a:gd name="connsiteX3" fmla="*/ 0 w 0"/>
                            <a:gd name="connsiteY3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6774"/>
                              </a:moveTo>
                              <a:lnTo>
                                <a:pt x="941" y="4892"/>
                              </a:lnTo>
                              <a:lnTo>
                                <a:pt x="188" y="2446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59" name="手繪多邊形: 圖案 558">
                          <a:extLst>
                            <a:ext uri="{FF2B5EF4-FFF2-40B4-BE49-F238E27FC236}">
                              <a16:creationId xmlns:a16="http://schemas.microsoft.com/office/drawing/2014/main" id="{66DDE634-57A0-4BC0-80F1-DE1D6215E6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0" name="手繪多邊形: 圖案 559">
                          <a:extLst>
                            <a:ext uri="{FF2B5EF4-FFF2-40B4-BE49-F238E27FC236}">
                              <a16:creationId xmlns:a16="http://schemas.microsoft.com/office/drawing/2014/main" id="{9E062DC7-8910-41D1-9C6F-906DEF5927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11479" y="37326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446 w 0"/>
                            <a:gd name="connsiteY1" fmla="*/ 3763 h 0"/>
                            <a:gd name="connsiteX2" fmla="*/ 4140 w 0"/>
                            <a:gd name="connsiteY2" fmla="*/ 8279 h 0"/>
                            <a:gd name="connsiteX3" fmla="*/ 4704 w 0"/>
                            <a:gd name="connsiteY3" fmla="*/ 1298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446" y="3763"/>
                              </a:lnTo>
                              <a:lnTo>
                                <a:pt x="4140" y="8279"/>
                              </a:lnTo>
                              <a:lnTo>
                                <a:pt x="4704" y="1298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1" name="手繪多邊形: 圖案 560">
                          <a:extLst>
                            <a:ext uri="{FF2B5EF4-FFF2-40B4-BE49-F238E27FC236}">
                              <a16:creationId xmlns:a16="http://schemas.microsoft.com/office/drawing/2014/main" id="{9F3BC18A-DBDF-4F6F-8213-2DAFD8D59A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8468" y="371556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4328 w 0"/>
                            <a:gd name="connsiteY1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4328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2" name="手繪多邊形: 圖案 561">
                          <a:extLst>
                            <a:ext uri="{FF2B5EF4-FFF2-40B4-BE49-F238E27FC236}">
                              <a16:creationId xmlns:a16="http://schemas.microsoft.com/office/drawing/2014/main" id="{5DEA7139-2633-4C10-9F22-7FFC04997D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8656" y="3725351"/>
                          <a:ext cx="18817" cy="18817"/>
                        </a:xfrm>
                        <a:custGeom>
                          <a:avLst/>
                          <a:gdLst>
                            <a:gd name="connsiteX0" fmla="*/ 376 w 0"/>
                            <a:gd name="connsiteY0" fmla="*/ 753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76" y="75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3" name="手繪多邊形: 圖案 562">
                          <a:extLst>
                            <a:ext uri="{FF2B5EF4-FFF2-40B4-BE49-F238E27FC236}">
                              <a16:creationId xmlns:a16="http://schemas.microsoft.com/office/drawing/2014/main" id="{1F0BDF81-CDD7-4B91-8B8D-BAB386DE44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564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305965" cy="1459033"/>
                        <a:chOff x="3313982" y="2752725"/>
                        <a:chExt cx="2305965" cy="1459033"/>
                      </a:xfrm>
                      <a:noFill/>
                    </p:grpSpPr>
                    <p:sp>
                      <p:nvSpPr>
                        <p:cNvPr id="565" name="手繪多邊形: 圖案 564">
                          <a:extLst>
                            <a:ext uri="{FF2B5EF4-FFF2-40B4-BE49-F238E27FC236}">
                              <a16:creationId xmlns:a16="http://schemas.microsoft.com/office/drawing/2014/main" id="{E1286FE4-0943-4AA9-B9F0-ED03DC3004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82474" y="3703712"/>
                          <a:ext cx="2126267" cy="508046"/>
                        </a:xfrm>
                        <a:custGeom>
                          <a:avLst/>
                          <a:gdLst>
                            <a:gd name="connsiteX0" fmla="*/ 2134546 w 2126266"/>
                            <a:gd name="connsiteY0" fmla="*/ 189294 h 508046"/>
                            <a:gd name="connsiteX1" fmla="*/ 2126079 w 2126266"/>
                            <a:gd name="connsiteY1" fmla="*/ 189482 h 508046"/>
                            <a:gd name="connsiteX2" fmla="*/ 1056359 w 2126266"/>
                            <a:gd name="connsiteY2" fmla="*/ 504095 h 508046"/>
                            <a:gd name="connsiteX3" fmla="*/ 1002544 w 2126266"/>
                            <a:gd name="connsiteY3" fmla="*/ 515949 h 508046"/>
                            <a:gd name="connsiteX4" fmla="*/ 964535 w 2126266"/>
                            <a:gd name="connsiteY4" fmla="*/ 519524 h 508046"/>
                            <a:gd name="connsiteX5" fmla="*/ 931606 w 2126266"/>
                            <a:gd name="connsiteY5" fmla="*/ 520841 h 508046"/>
                            <a:gd name="connsiteX6" fmla="*/ 889269 w 2126266"/>
                            <a:gd name="connsiteY6" fmla="*/ 521594 h 508046"/>
                            <a:gd name="connsiteX7" fmla="*/ 880613 w 2126266"/>
                            <a:gd name="connsiteY7" fmla="*/ 519336 h 508046"/>
                            <a:gd name="connsiteX8" fmla="*/ 874404 w 2126266"/>
                            <a:gd name="connsiteY8" fmla="*/ 515949 h 508046"/>
                            <a:gd name="connsiteX9" fmla="*/ 868194 w 2126266"/>
                            <a:gd name="connsiteY9" fmla="*/ 508987 h 508046"/>
                            <a:gd name="connsiteX10" fmla="*/ 866124 w 2126266"/>
                            <a:gd name="connsiteY10" fmla="*/ 498826 h 508046"/>
                            <a:gd name="connsiteX11" fmla="*/ 866313 w 2126266"/>
                            <a:gd name="connsiteY11" fmla="*/ 445952 h 508046"/>
                            <a:gd name="connsiteX12" fmla="*/ 869323 w 2126266"/>
                            <a:gd name="connsiteY12" fmla="*/ 432968 h 508046"/>
                            <a:gd name="connsiteX13" fmla="*/ 877414 w 2126266"/>
                            <a:gd name="connsiteY13" fmla="*/ 421866 h 508046"/>
                            <a:gd name="connsiteX14" fmla="*/ 888328 w 2126266"/>
                            <a:gd name="connsiteY14" fmla="*/ 415657 h 508046"/>
                            <a:gd name="connsiteX15" fmla="*/ 926149 w 2126266"/>
                            <a:gd name="connsiteY15" fmla="*/ 405872 h 508046"/>
                            <a:gd name="connsiteX16" fmla="*/ 928407 w 2126266"/>
                            <a:gd name="connsiteY16" fmla="*/ 404555 h 508046"/>
                            <a:gd name="connsiteX17" fmla="*/ 930289 w 2126266"/>
                            <a:gd name="connsiteY17" fmla="*/ 402297 h 508046"/>
                            <a:gd name="connsiteX18" fmla="*/ 931230 w 2126266"/>
                            <a:gd name="connsiteY18" fmla="*/ 399475 h 508046"/>
                            <a:gd name="connsiteX19" fmla="*/ 931041 w 2126266"/>
                            <a:gd name="connsiteY19" fmla="*/ 398158 h 508046"/>
                            <a:gd name="connsiteX20" fmla="*/ 929724 w 2126266"/>
                            <a:gd name="connsiteY20" fmla="*/ 396276 h 508046"/>
                            <a:gd name="connsiteX21" fmla="*/ 927090 w 2126266"/>
                            <a:gd name="connsiteY21" fmla="*/ 395711 h 508046"/>
                            <a:gd name="connsiteX22" fmla="*/ 924079 w 2126266"/>
                            <a:gd name="connsiteY22" fmla="*/ 395711 h 508046"/>
                            <a:gd name="connsiteX23" fmla="*/ 921445 w 2126266"/>
                            <a:gd name="connsiteY23" fmla="*/ 396088 h 508046"/>
                            <a:gd name="connsiteX24" fmla="*/ 811180 w 2126266"/>
                            <a:gd name="connsiteY24" fmla="*/ 428076 h 508046"/>
                            <a:gd name="connsiteX25" fmla="*/ 792176 w 2126266"/>
                            <a:gd name="connsiteY25" fmla="*/ 431086 h 508046"/>
                            <a:gd name="connsiteX26" fmla="*/ 771666 w 2126266"/>
                            <a:gd name="connsiteY26" fmla="*/ 430146 h 508046"/>
                            <a:gd name="connsiteX27" fmla="*/ 755107 w 2126266"/>
                            <a:gd name="connsiteY27" fmla="*/ 425442 h 508046"/>
                            <a:gd name="connsiteX28" fmla="*/ 7150 w 2126266"/>
                            <a:gd name="connsiteY28" fmla="*/ 60589 h 508046"/>
                            <a:gd name="connsiteX29" fmla="*/ 0 w 2126266"/>
                            <a:gd name="connsiteY29" fmla="*/ 53815 h 508046"/>
                            <a:gd name="connsiteX30" fmla="*/ 0 w 2126266"/>
                            <a:gd name="connsiteY30" fmla="*/ 44219 h 508046"/>
                            <a:gd name="connsiteX31" fmla="*/ 3011 w 2126266"/>
                            <a:gd name="connsiteY31" fmla="*/ 37068 h 508046"/>
                            <a:gd name="connsiteX32" fmla="*/ 15430 w 2126266"/>
                            <a:gd name="connsiteY32" fmla="*/ 31424 h 508046"/>
                            <a:gd name="connsiteX33" fmla="*/ 124001 w 2126266"/>
                            <a:gd name="connsiteY33" fmla="*/ 2070 h 508046"/>
                            <a:gd name="connsiteX34" fmla="*/ 125883 w 2126266"/>
                            <a:gd name="connsiteY34" fmla="*/ 1129 h 508046"/>
                            <a:gd name="connsiteX35" fmla="*/ 126447 w 2126266"/>
                            <a:gd name="connsiteY35" fmla="*/ 0 h 50804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2126266" h="508046">
                              <a:moveTo>
                                <a:pt x="2134546" y="189294"/>
                              </a:moveTo>
                              <a:lnTo>
                                <a:pt x="2126079" y="189482"/>
                              </a:lnTo>
                              <a:lnTo>
                                <a:pt x="1056359" y="504095"/>
                              </a:lnTo>
                              <a:lnTo>
                                <a:pt x="1002544" y="515949"/>
                              </a:lnTo>
                              <a:lnTo>
                                <a:pt x="964535" y="519524"/>
                              </a:lnTo>
                              <a:lnTo>
                                <a:pt x="931606" y="520841"/>
                              </a:lnTo>
                              <a:lnTo>
                                <a:pt x="889269" y="521594"/>
                              </a:lnTo>
                              <a:lnTo>
                                <a:pt x="880613" y="519336"/>
                              </a:lnTo>
                              <a:lnTo>
                                <a:pt x="874404" y="515949"/>
                              </a:lnTo>
                              <a:lnTo>
                                <a:pt x="868194" y="508987"/>
                              </a:lnTo>
                              <a:lnTo>
                                <a:pt x="866124" y="498826"/>
                              </a:lnTo>
                              <a:lnTo>
                                <a:pt x="866313" y="445952"/>
                              </a:lnTo>
                              <a:lnTo>
                                <a:pt x="869323" y="432968"/>
                              </a:lnTo>
                              <a:lnTo>
                                <a:pt x="877414" y="421866"/>
                              </a:lnTo>
                              <a:lnTo>
                                <a:pt x="888328" y="415657"/>
                              </a:lnTo>
                              <a:lnTo>
                                <a:pt x="926149" y="405872"/>
                              </a:lnTo>
                              <a:lnTo>
                                <a:pt x="928407" y="404555"/>
                              </a:lnTo>
                              <a:lnTo>
                                <a:pt x="930289" y="402297"/>
                              </a:lnTo>
                              <a:lnTo>
                                <a:pt x="931230" y="399475"/>
                              </a:lnTo>
                              <a:lnTo>
                                <a:pt x="931041" y="398158"/>
                              </a:lnTo>
                              <a:lnTo>
                                <a:pt x="929724" y="396276"/>
                              </a:lnTo>
                              <a:lnTo>
                                <a:pt x="927090" y="395711"/>
                              </a:lnTo>
                              <a:lnTo>
                                <a:pt x="924079" y="395711"/>
                              </a:lnTo>
                              <a:lnTo>
                                <a:pt x="921445" y="396088"/>
                              </a:lnTo>
                              <a:lnTo>
                                <a:pt x="811180" y="428076"/>
                              </a:lnTo>
                              <a:lnTo>
                                <a:pt x="792176" y="431086"/>
                              </a:lnTo>
                              <a:lnTo>
                                <a:pt x="771666" y="430146"/>
                              </a:lnTo>
                              <a:lnTo>
                                <a:pt x="755107" y="425442"/>
                              </a:lnTo>
                              <a:lnTo>
                                <a:pt x="7150" y="60589"/>
                              </a:lnTo>
                              <a:lnTo>
                                <a:pt x="0" y="53815"/>
                              </a:lnTo>
                              <a:lnTo>
                                <a:pt x="0" y="44219"/>
                              </a:lnTo>
                              <a:lnTo>
                                <a:pt x="3011" y="37068"/>
                              </a:lnTo>
                              <a:lnTo>
                                <a:pt x="15430" y="31424"/>
                              </a:lnTo>
                              <a:lnTo>
                                <a:pt x="124001" y="2070"/>
                              </a:lnTo>
                              <a:lnTo>
                                <a:pt x="125883" y="1129"/>
                              </a:lnTo>
                              <a:lnTo>
                                <a:pt x="126447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6" name="手繪多邊形: 圖案 565">
                          <a:extLst>
                            <a:ext uri="{FF2B5EF4-FFF2-40B4-BE49-F238E27FC236}">
                              <a16:creationId xmlns:a16="http://schemas.microsoft.com/office/drawing/2014/main" id="{66FADC64-415E-47F5-B235-BBC70E7524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41934" y="3789892"/>
                          <a:ext cx="75266" cy="37633"/>
                        </a:xfrm>
                        <a:custGeom>
                          <a:avLst/>
                          <a:gdLst>
                            <a:gd name="connsiteX0" fmla="*/ 77900 w 75266"/>
                            <a:gd name="connsiteY0" fmla="*/ 37821 h 37633"/>
                            <a:gd name="connsiteX1" fmla="*/ 22580 w 75266"/>
                            <a:gd name="connsiteY1" fmla="*/ 40079 h 37633"/>
                            <a:gd name="connsiteX2" fmla="*/ 14489 w 75266"/>
                            <a:gd name="connsiteY2" fmla="*/ 38009 h 37633"/>
                            <a:gd name="connsiteX3" fmla="*/ 7903 w 75266"/>
                            <a:gd name="connsiteY3" fmla="*/ 35187 h 37633"/>
                            <a:gd name="connsiteX4" fmla="*/ 2258 w 75266"/>
                            <a:gd name="connsiteY4" fmla="*/ 28601 h 37633"/>
                            <a:gd name="connsiteX5" fmla="*/ 188 w 75266"/>
                            <a:gd name="connsiteY5" fmla="*/ 18817 h 37633"/>
                            <a:gd name="connsiteX6" fmla="*/ 0 w 75266"/>
                            <a:gd name="connsiteY6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75266" h="37633">
                              <a:moveTo>
                                <a:pt x="77900" y="37821"/>
                              </a:moveTo>
                              <a:lnTo>
                                <a:pt x="22580" y="40079"/>
                              </a:lnTo>
                              <a:lnTo>
                                <a:pt x="14489" y="38009"/>
                              </a:lnTo>
                              <a:lnTo>
                                <a:pt x="7903" y="35187"/>
                              </a:lnTo>
                              <a:lnTo>
                                <a:pt x="2258" y="28601"/>
                              </a:lnTo>
                              <a:lnTo>
                                <a:pt x="188" y="1881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7" name="手繪多邊形: 圖案 566">
                          <a:extLst>
                            <a:ext uri="{FF2B5EF4-FFF2-40B4-BE49-F238E27FC236}">
                              <a16:creationId xmlns:a16="http://schemas.microsoft.com/office/drawing/2014/main" id="{EFDF61AA-D82C-4FB3-9F2A-F2831C6CD5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501583" y="3631645"/>
                          <a:ext cx="263431" cy="75266"/>
                        </a:xfrm>
                        <a:custGeom>
                          <a:avLst/>
                          <a:gdLst>
                            <a:gd name="connsiteX0" fmla="*/ 0 w 263431"/>
                            <a:gd name="connsiteY0" fmla="*/ 75454 h 75266"/>
                            <a:gd name="connsiteX1" fmla="*/ 376 w 263431"/>
                            <a:gd name="connsiteY1" fmla="*/ 73573 h 75266"/>
                            <a:gd name="connsiteX2" fmla="*/ 2822 w 263431"/>
                            <a:gd name="connsiteY2" fmla="*/ 70750 h 75266"/>
                            <a:gd name="connsiteX3" fmla="*/ 174053 w 263431"/>
                            <a:gd name="connsiteY3" fmla="*/ 24650 h 75266"/>
                            <a:gd name="connsiteX4" fmla="*/ 181015 w 263431"/>
                            <a:gd name="connsiteY4" fmla="*/ 24273 h 75266"/>
                            <a:gd name="connsiteX5" fmla="*/ 267947 w 263431"/>
                            <a:gd name="connsiteY5" fmla="*/ 753 h 75266"/>
                            <a:gd name="connsiteX6" fmla="*/ 269076 w 263431"/>
                            <a:gd name="connsiteY6" fmla="*/ 0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3431" h="75266">
                              <a:moveTo>
                                <a:pt x="0" y="75454"/>
                              </a:moveTo>
                              <a:lnTo>
                                <a:pt x="376" y="73573"/>
                              </a:lnTo>
                              <a:lnTo>
                                <a:pt x="2822" y="70750"/>
                              </a:lnTo>
                              <a:lnTo>
                                <a:pt x="174053" y="24650"/>
                              </a:lnTo>
                              <a:lnTo>
                                <a:pt x="181015" y="24273"/>
                              </a:lnTo>
                              <a:lnTo>
                                <a:pt x="267947" y="753"/>
                              </a:lnTo>
                              <a:lnTo>
                                <a:pt x="26907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8" name="手繪多邊形: 圖案 567">
                          <a:extLst>
                            <a:ext uri="{FF2B5EF4-FFF2-40B4-BE49-F238E27FC236}">
                              <a16:creationId xmlns:a16="http://schemas.microsoft.com/office/drawing/2014/main" id="{7D9C78B4-6909-4EE6-9C51-A0ADD7E03D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86549" y="3850857"/>
                          <a:ext cx="56450" cy="18817"/>
                        </a:xfrm>
                        <a:custGeom>
                          <a:avLst/>
                          <a:gdLst>
                            <a:gd name="connsiteX0" fmla="*/ 73196 w 56449"/>
                            <a:gd name="connsiteY0" fmla="*/ 3763 h 0"/>
                            <a:gd name="connsiteX1" fmla="*/ 58896 w 56449"/>
                            <a:gd name="connsiteY1" fmla="*/ 12795 h 0"/>
                            <a:gd name="connsiteX2" fmla="*/ 31424 w 56449"/>
                            <a:gd name="connsiteY2" fmla="*/ 15241 h 0"/>
                            <a:gd name="connsiteX3" fmla="*/ 6962 w 56449"/>
                            <a:gd name="connsiteY3" fmla="*/ 10161 h 0"/>
                            <a:gd name="connsiteX4" fmla="*/ 0 w 56449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3196" y="3763"/>
                              </a:moveTo>
                              <a:lnTo>
                                <a:pt x="58896" y="12795"/>
                              </a:lnTo>
                              <a:lnTo>
                                <a:pt x="31424" y="15241"/>
                              </a:lnTo>
                              <a:lnTo>
                                <a:pt x="6962" y="1016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9" name="手繪多邊形: 圖案 568">
                          <a:extLst>
                            <a:ext uri="{FF2B5EF4-FFF2-40B4-BE49-F238E27FC236}">
                              <a16:creationId xmlns:a16="http://schemas.microsoft.com/office/drawing/2014/main" id="{1E92CA94-8E87-4CB7-90EF-8D292B318A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2355" y="3860265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505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505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0" name="手繪多邊形: 圖案 569">
                          <a:extLst>
                            <a:ext uri="{FF2B5EF4-FFF2-40B4-BE49-F238E27FC236}">
                              <a16:creationId xmlns:a16="http://schemas.microsoft.com/office/drawing/2014/main" id="{955B6E4C-2BC7-42B8-BC04-24E0B79BAC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2246" y="386083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225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225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1" name="手繪多邊形: 圖案 570">
                          <a:extLst>
                            <a:ext uri="{FF2B5EF4-FFF2-40B4-BE49-F238E27FC236}">
                              <a16:creationId xmlns:a16="http://schemas.microsoft.com/office/drawing/2014/main" id="{018F5547-AF0F-48F1-8B5D-E591CE0C4F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1575" y="3652531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3575 h 0"/>
                            <a:gd name="connsiteX1" fmla="*/ 7527 w 56449"/>
                            <a:gd name="connsiteY1" fmla="*/ 12607 h 0"/>
                            <a:gd name="connsiteX2" fmla="*/ 29542 w 56449"/>
                            <a:gd name="connsiteY2" fmla="*/ 17688 h 0"/>
                            <a:gd name="connsiteX3" fmla="*/ 55885 w 56449"/>
                            <a:gd name="connsiteY3" fmla="*/ 16370 h 0"/>
                            <a:gd name="connsiteX4" fmla="*/ 73573 w 56449"/>
                            <a:gd name="connsiteY4" fmla="*/ 9408 h 0"/>
                            <a:gd name="connsiteX5" fmla="*/ 74890 w 56449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3575"/>
                              </a:moveTo>
                              <a:lnTo>
                                <a:pt x="7527" y="12607"/>
                              </a:lnTo>
                              <a:lnTo>
                                <a:pt x="29542" y="17688"/>
                              </a:lnTo>
                              <a:lnTo>
                                <a:pt x="55885" y="16370"/>
                              </a:lnTo>
                              <a:lnTo>
                                <a:pt x="73573" y="9408"/>
                              </a:lnTo>
                              <a:lnTo>
                                <a:pt x="7489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2" name="手繪多邊形: 圖案 571">
                          <a:extLst>
                            <a:ext uri="{FF2B5EF4-FFF2-40B4-BE49-F238E27FC236}">
                              <a16:creationId xmlns:a16="http://schemas.microsoft.com/office/drawing/2014/main" id="{03CDC1EC-C636-484D-8FE7-1098820023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5876" y="3757527"/>
                          <a:ext cx="112899" cy="18817"/>
                        </a:xfrm>
                        <a:custGeom>
                          <a:avLst/>
                          <a:gdLst>
                            <a:gd name="connsiteX0" fmla="*/ 126823 w 112899"/>
                            <a:gd name="connsiteY0" fmla="*/ 2822 h 18816"/>
                            <a:gd name="connsiteX1" fmla="*/ 109512 w 112899"/>
                            <a:gd name="connsiteY1" fmla="*/ 14489 h 18816"/>
                            <a:gd name="connsiteX2" fmla="*/ 77712 w 112899"/>
                            <a:gd name="connsiteY2" fmla="*/ 20886 h 18816"/>
                            <a:gd name="connsiteX3" fmla="*/ 41585 w 112899"/>
                            <a:gd name="connsiteY3" fmla="*/ 20134 h 18816"/>
                            <a:gd name="connsiteX4" fmla="*/ 12607 w 112899"/>
                            <a:gd name="connsiteY4" fmla="*/ 12231 h 18816"/>
                            <a:gd name="connsiteX5" fmla="*/ 0 w 112899"/>
                            <a:gd name="connsiteY5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6823" y="2822"/>
                              </a:moveTo>
                              <a:lnTo>
                                <a:pt x="109512" y="14489"/>
                              </a:lnTo>
                              <a:lnTo>
                                <a:pt x="77712" y="20886"/>
                              </a:lnTo>
                              <a:lnTo>
                                <a:pt x="41585" y="20134"/>
                              </a:lnTo>
                              <a:lnTo>
                                <a:pt x="12607" y="1223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3" name="手繪多邊形: 圖案 572">
                          <a:extLst>
                            <a:ext uri="{FF2B5EF4-FFF2-40B4-BE49-F238E27FC236}">
                              <a16:creationId xmlns:a16="http://schemas.microsoft.com/office/drawing/2014/main" id="{B8D0D182-4188-4FB9-A16E-4E5A017EBB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9451" y="374191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9005 h 18816"/>
                            <a:gd name="connsiteX1" fmla="*/ 4140 w 112899"/>
                            <a:gd name="connsiteY1" fmla="*/ 12231 h 18816"/>
                            <a:gd name="connsiteX2" fmla="*/ 29730 w 112899"/>
                            <a:gd name="connsiteY2" fmla="*/ 3011 h 18816"/>
                            <a:gd name="connsiteX3" fmla="*/ 64917 w 112899"/>
                            <a:gd name="connsiteY3" fmla="*/ 0 h 18816"/>
                            <a:gd name="connsiteX4" fmla="*/ 98787 w 112899"/>
                            <a:gd name="connsiteY4" fmla="*/ 4516 h 18816"/>
                            <a:gd name="connsiteX5" fmla="*/ 111770 w 112899"/>
                            <a:gd name="connsiteY5" fmla="*/ 9220 h 18816"/>
                            <a:gd name="connsiteX6" fmla="*/ 120614 w 112899"/>
                            <a:gd name="connsiteY6" fmla="*/ 15053 h 18816"/>
                            <a:gd name="connsiteX7" fmla="*/ 121555 w 112899"/>
                            <a:gd name="connsiteY7" fmla="*/ 1975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9005"/>
                              </a:moveTo>
                              <a:lnTo>
                                <a:pt x="4140" y="12231"/>
                              </a:lnTo>
                              <a:lnTo>
                                <a:pt x="29730" y="3011"/>
                              </a:lnTo>
                              <a:lnTo>
                                <a:pt x="64917" y="0"/>
                              </a:lnTo>
                              <a:lnTo>
                                <a:pt x="98787" y="4516"/>
                              </a:lnTo>
                              <a:lnTo>
                                <a:pt x="111770" y="9220"/>
                              </a:lnTo>
                              <a:lnTo>
                                <a:pt x="120614" y="15053"/>
                              </a:lnTo>
                              <a:lnTo>
                                <a:pt x="121555" y="1975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4" name="手繪多邊形: 圖案 573">
                          <a:extLst>
                            <a:ext uri="{FF2B5EF4-FFF2-40B4-BE49-F238E27FC236}">
                              <a16:creationId xmlns:a16="http://schemas.microsoft.com/office/drawing/2014/main" id="{C6C96F9B-C5A7-49A6-8CBF-2FD2E68C43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064" y="366400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693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693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5" name="手繪多邊形: 圖案 574">
                          <a:extLst>
                            <a:ext uri="{FF2B5EF4-FFF2-40B4-BE49-F238E27FC236}">
                              <a16:creationId xmlns:a16="http://schemas.microsoft.com/office/drawing/2014/main" id="{1822E94C-D05B-4450-B596-466B47CAE8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6064" y="3658176"/>
                          <a:ext cx="37633" cy="18817"/>
                        </a:xfrm>
                        <a:custGeom>
                          <a:avLst/>
                          <a:gdLst>
                            <a:gd name="connsiteX0" fmla="*/ 45912 w 37633"/>
                            <a:gd name="connsiteY0" fmla="*/ 8844 h 0"/>
                            <a:gd name="connsiteX1" fmla="*/ 47794 w 37633"/>
                            <a:gd name="connsiteY1" fmla="*/ 6021 h 0"/>
                            <a:gd name="connsiteX2" fmla="*/ 43654 w 37633"/>
                            <a:gd name="connsiteY2" fmla="*/ 2634 h 0"/>
                            <a:gd name="connsiteX3" fmla="*/ 35187 w 37633"/>
                            <a:gd name="connsiteY3" fmla="*/ 188 h 0"/>
                            <a:gd name="connsiteX4" fmla="*/ 13736 w 37633"/>
                            <a:gd name="connsiteY4" fmla="*/ 0 h 0"/>
                            <a:gd name="connsiteX5" fmla="*/ 0 w 37633"/>
                            <a:gd name="connsiteY5" fmla="*/ 583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912" y="8844"/>
                              </a:moveTo>
                              <a:lnTo>
                                <a:pt x="47794" y="6021"/>
                              </a:lnTo>
                              <a:lnTo>
                                <a:pt x="43654" y="2634"/>
                              </a:lnTo>
                              <a:lnTo>
                                <a:pt x="35187" y="188"/>
                              </a:lnTo>
                              <a:lnTo>
                                <a:pt x="13736" y="0"/>
                              </a:lnTo>
                              <a:lnTo>
                                <a:pt x="0" y="583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6" name="手繪多邊形: 圖案 575">
                          <a:extLst>
                            <a:ext uri="{FF2B5EF4-FFF2-40B4-BE49-F238E27FC236}">
                              <a16:creationId xmlns:a16="http://schemas.microsoft.com/office/drawing/2014/main" id="{2CD4E322-3CE2-4DF0-9CA0-8DFA6D20E0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8483" y="365817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565 h 0"/>
                            <a:gd name="connsiteX1" fmla="*/ 207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565"/>
                              </a:moveTo>
                              <a:lnTo>
                                <a:pt x="207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7" name="手繪多邊形: 圖案 576">
                          <a:extLst>
                            <a:ext uri="{FF2B5EF4-FFF2-40B4-BE49-F238E27FC236}">
                              <a16:creationId xmlns:a16="http://schemas.microsoft.com/office/drawing/2014/main" id="{13C5E86F-FFCC-442F-9A45-2E3D0ED079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5390" y="3512160"/>
                          <a:ext cx="432780" cy="112899"/>
                        </a:xfrm>
                        <a:custGeom>
                          <a:avLst/>
                          <a:gdLst>
                            <a:gd name="connsiteX0" fmla="*/ 447269 w 432779"/>
                            <a:gd name="connsiteY0" fmla="*/ 0 h 112899"/>
                            <a:gd name="connsiteX1" fmla="*/ 446140 w 432779"/>
                            <a:gd name="connsiteY1" fmla="*/ 564 h 112899"/>
                            <a:gd name="connsiteX2" fmla="*/ 361842 w 432779"/>
                            <a:gd name="connsiteY2" fmla="*/ 23521 h 112899"/>
                            <a:gd name="connsiteX3" fmla="*/ 359960 w 432779"/>
                            <a:gd name="connsiteY3" fmla="*/ 23709 h 112899"/>
                            <a:gd name="connsiteX4" fmla="*/ 357702 w 432779"/>
                            <a:gd name="connsiteY4" fmla="*/ 23332 h 112899"/>
                            <a:gd name="connsiteX5" fmla="*/ 354691 w 432779"/>
                            <a:gd name="connsiteY5" fmla="*/ 23521 h 112899"/>
                            <a:gd name="connsiteX6" fmla="*/ 2446 w 432779"/>
                            <a:gd name="connsiteY6" fmla="*/ 118920 h 112899"/>
                            <a:gd name="connsiteX7" fmla="*/ 1693 w 432779"/>
                            <a:gd name="connsiteY7" fmla="*/ 119109 h 112899"/>
                            <a:gd name="connsiteX8" fmla="*/ 0 w 432779"/>
                            <a:gd name="connsiteY8" fmla="*/ 121367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32779" h="112899">
                              <a:moveTo>
                                <a:pt x="447269" y="0"/>
                              </a:moveTo>
                              <a:lnTo>
                                <a:pt x="446140" y="564"/>
                              </a:lnTo>
                              <a:lnTo>
                                <a:pt x="361842" y="23521"/>
                              </a:lnTo>
                              <a:lnTo>
                                <a:pt x="359960" y="23709"/>
                              </a:lnTo>
                              <a:lnTo>
                                <a:pt x="357702" y="23332"/>
                              </a:lnTo>
                              <a:lnTo>
                                <a:pt x="354691" y="23521"/>
                              </a:lnTo>
                              <a:lnTo>
                                <a:pt x="2446" y="118920"/>
                              </a:lnTo>
                              <a:lnTo>
                                <a:pt x="1693" y="119109"/>
                              </a:lnTo>
                              <a:lnTo>
                                <a:pt x="0" y="12136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8" name="手繪多邊形: 圖案 577">
                          <a:extLst>
                            <a:ext uri="{FF2B5EF4-FFF2-40B4-BE49-F238E27FC236}">
                              <a16:creationId xmlns:a16="http://schemas.microsoft.com/office/drawing/2014/main" id="{5773CFA9-8986-46DB-9D03-EBF0582528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21275" y="366137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5430 h 18816"/>
                            <a:gd name="connsiteX1" fmla="*/ 12607 w 112899"/>
                            <a:gd name="connsiteY1" fmla="*/ 27472 h 18816"/>
                            <a:gd name="connsiteX2" fmla="*/ 41396 w 112899"/>
                            <a:gd name="connsiteY2" fmla="*/ 34999 h 18816"/>
                            <a:gd name="connsiteX3" fmla="*/ 77336 w 112899"/>
                            <a:gd name="connsiteY3" fmla="*/ 35751 h 18816"/>
                            <a:gd name="connsiteX4" fmla="*/ 108760 w 112899"/>
                            <a:gd name="connsiteY4" fmla="*/ 29354 h 18816"/>
                            <a:gd name="connsiteX5" fmla="*/ 123813 w 112899"/>
                            <a:gd name="connsiteY5" fmla="*/ 19193 h 18816"/>
                            <a:gd name="connsiteX6" fmla="*/ 122872 w 112899"/>
                            <a:gd name="connsiteY6" fmla="*/ 14677 h 18816"/>
                            <a:gd name="connsiteX7" fmla="*/ 114028 w 112899"/>
                            <a:gd name="connsiteY7" fmla="*/ 8844 h 18816"/>
                            <a:gd name="connsiteX8" fmla="*/ 101233 w 112899"/>
                            <a:gd name="connsiteY8" fmla="*/ 4328 h 18816"/>
                            <a:gd name="connsiteX9" fmla="*/ 67551 w 112899"/>
                            <a:gd name="connsiteY9" fmla="*/ 0 h 18816"/>
                            <a:gd name="connsiteX10" fmla="*/ 32741 w 112899"/>
                            <a:gd name="connsiteY10" fmla="*/ 2822 h 18816"/>
                            <a:gd name="connsiteX11" fmla="*/ 7527 w 112899"/>
                            <a:gd name="connsiteY11" fmla="*/ 11854 h 18816"/>
                            <a:gd name="connsiteX12" fmla="*/ 3763 w 112899"/>
                            <a:gd name="connsiteY12" fmla="*/ 1844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5430"/>
                              </a:moveTo>
                              <a:lnTo>
                                <a:pt x="12607" y="27472"/>
                              </a:lnTo>
                              <a:lnTo>
                                <a:pt x="41396" y="34999"/>
                              </a:lnTo>
                              <a:lnTo>
                                <a:pt x="77336" y="35751"/>
                              </a:lnTo>
                              <a:lnTo>
                                <a:pt x="108760" y="29354"/>
                              </a:lnTo>
                              <a:lnTo>
                                <a:pt x="123813" y="19193"/>
                              </a:lnTo>
                              <a:lnTo>
                                <a:pt x="122872" y="14677"/>
                              </a:lnTo>
                              <a:lnTo>
                                <a:pt x="114028" y="8844"/>
                              </a:lnTo>
                              <a:lnTo>
                                <a:pt x="101233" y="4328"/>
                              </a:lnTo>
                              <a:lnTo>
                                <a:pt x="67551" y="0"/>
                              </a:lnTo>
                              <a:lnTo>
                                <a:pt x="32741" y="2822"/>
                              </a:lnTo>
                              <a:lnTo>
                                <a:pt x="7527" y="11854"/>
                              </a:lnTo>
                              <a:lnTo>
                                <a:pt x="3763" y="1844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79" name="手繪多邊形: 圖案 578">
                          <a:extLst>
                            <a:ext uri="{FF2B5EF4-FFF2-40B4-BE49-F238E27FC236}">
                              <a16:creationId xmlns:a16="http://schemas.microsoft.com/office/drawing/2014/main" id="{9221238D-48CF-4216-99A9-8226BD10EA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73209" y="382808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2983 w 112899"/>
                            <a:gd name="connsiteY1" fmla="*/ 12419 h 18816"/>
                            <a:gd name="connsiteX2" fmla="*/ 42337 w 112899"/>
                            <a:gd name="connsiteY2" fmla="*/ 20322 h 18816"/>
                            <a:gd name="connsiteX3" fmla="*/ 56450 w 112899"/>
                            <a:gd name="connsiteY3" fmla="*/ 20510 h 18816"/>
                            <a:gd name="connsiteX4" fmla="*/ 78653 w 112899"/>
                            <a:gd name="connsiteY4" fmla="*/ 21074 h 18816"/>
                            <a:gd name="connsiteX5" fmla="*/ 110641 w 112899"/>
                            <a:gd name="connsiteY5" fmla="*/ 14489 h 18816"/>
                            <a:gd name="connsiteX6" fmla="*/ 127764 w 112899"/>
                            <a:gd name="connsiteY6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2983" y="12419"/>
                              </a:lnTo>
                              <a:lnTo>
                                <a:pt x="42337" y="20322"/>
                              </a:lnTo>
                              <a:lnTo>
                                <a:pt x="56450" y="20510"/>
                              </a:lnTo>
                              <a:lnTo>
                                <a:pt x="78653" y="21074"/>
                              </a:lnTo>
                              <a:lnTo>
                                <a:pt x="110641" y="14489"/>
                              </a:lnTo>
                              <a:lnTo>
                                <a:pt x="127764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0" name="手繪多邊形: 圖案 579">
                          <a:extLst>
                            <a:ext uri="{FF2B5EF4-FFF2-40B4-BE49-F238E27FC236}">
                              <a16:creationId xmlns:a16="http://schemas.microsoft.com/office/drawing/2014/main" id="{DA17C760-81DA-4B0C-9414-FA0473CEEF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76784" y="3812283"/>
                          <a:ext cx="112899" cy="18817"/>
                        </a:xfrm>
                        <a:custGeom>
                          <a:avLst/>
                          <a:gdLst>
                            <a:gd name="connsiteX0" fmla="*/ 122307 w 112899"/>
                            <a:gd name="connsiteY0" fmla="*/ 19945 h 18816"/>
                            <a:gd name="connsiteX1" fmla="*/ 121367 w 112899"/>
                            <a:gd name="connsiteY1" fmla="*/ 15053 h 18816"/>
                            <a:gd name="connsiteX2" fmla="*/ 112335 w 112899"/>
                            <a:gd name="connsiteY2" fmla="*/ 9220 h 18816"/>
                            <a:gd name="connsiteX3" fmla="*/ 99163 w 112899"/>
                            <a:gd name="connsiteY3" fmla="*/ 4516 h 18816"/>
                            <a:gd name="connsiteX4" fmla="*/ 65105 w 112899"/>
                            <a:gd name="connsiteY4" fmla="*/ 0 h 18816"/>
                            <a:gd name="connsiteX5" fmla="*/ 29542 w 112899"/>
                            <a:gd name="connsiteY5" fmla="*/ 3011 h 18816"/>
                            <a:gd name="connsiteX6" fmla="*/ 3951 w 112899"/>
                            <a:gd name="connsiteY6" fmla="*/ 12419 h 18816"/>
                            <a:gd name="connsiteX7" fmla="*/ 0 w 112899"/>
                            <a:gd name="connsiteY7" fmla="*/ 1938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2307" y="19945"/>
                              </a:moveTo>
                              <a:lnTo>
                                <a:pt x="121367" y="15053"/>
                              </a:lnTo>
                              <a:lnTo>
                                <a:pt x="112335" y="9220"/>
                              </a:lnTo>
                              <a:lnTo>
                                <a:pt x="99163" y="4516"/>
                              </a:lnTo>
                              <a:lnTo>
                                <a:pt x="65105" y="0"/>
                              </a:lnTo>
                              <a:lnTo>
                                <a:pt x="29542" y="3011"/>
                              </a:lnTo>
                              <a:lnTo>
                                <a:pt x="3951" y="12419"/>
                              </a:lnTo>
                              <a:lnTo>
                                <a:pt x="0" y="1938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1" name="手繪多邊形: 圖案 580">
                          <a:extLst>
                            <a:ext uri="{FF2B5EF4-FFF2-40B4-BE49-F238E27FC236}">
                              <a16:creationId xmlns:a16="http://schemas.microsoft.com/office/drawing/2014/main" id="{CF068546-C338-4E5E-8887-0C452BDDEA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44900" y="3679627"/>
                          <a:ext cx="18817" cy="18817"/>
                        </a:xfrm>
                        <a:custGeom>
                          <a:avLst/>
                          <a:gdLst>
                            <a:gd name="connsiteX0" fmla="*/ 1882 w 0"/>
                            <a:gd name="connsiteY0" fmla="*/ 0 h 0"/>
                            <a:gd name="connsiteX1" fmla="*/ 0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2" y="0"/>
                              </a:moveTo>
                              <a:lnTo>
                                <a:pt x="0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2" name="手繪多邊形: 圖案 581">
                          <a:extLst>
                            <a:ext uri="{FF2B5EF4-FFF2-40B4-BE49-F238E27FC236}">
                              <a16:creationId xmlns:a16="http://schemas.microsoft.com/office/drawing/2014/main" id="{D23A3A8E-9DF0-456E-9493-511BF43DA0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67856" y="374623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2983 w 112899"/>
                            <a:gd name="connsiteY1" fmla="*/ 12231 h 18816"/>
                            <a:gd name="connsiteX2" fmla="*/ 42149 w 112899"/>
                            <a:gd name="connsiteY2" fmla="*/ 19946 h 18816"/>
                            <a:gd name="connsiteX3" fmla="*/ 78277 w 112899"/>
                            <a:gd name="connsiteY3" fmla="*/ 20698 h 18816"/>
                            <a:gd name="connsiteX4" fmla="*/ 109888 w 112899"/>
                            <a:gd name="connsiteY4" fmla="*/ 14301 h 18816"/>
                            <a:gd name="connsiteX5" fmla="*/ 126823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2983" y="12231"/>
                              </a:lnTo>
                              <a:lnTo>
                                <a:pt x="42149" y="19946"/>
                              </a:lnTo>
                              <a:lnTo>
                                <a:pt x="78277" y="20698"/>
                              </a:lnTo>
                              <a:lnTo>
                                <a:pt x="109888" y="14301"/>
                              </a:lnTo>
                              <a:lnTo>
                                <a:pt x="126823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3" name="手繪多邊形: 圖案 582">
                          <a:extLst>
                            <a:ext uri="{FF2B5EF4-FFF2-40B4-BE49-F238E27FC236}">
                              <a16:creationId xmlns:a16="http://schemas.microsoft.com/office/drawing/2014/main" id="{4DD29BF2-C589-43D1-8243-F619D56865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971431" y="373080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8817 h 18816"/>
                            <a:gd name="connsiteX1" fmla="*/ 3763 w 112899"/>
                            <a:gd name="connsiteY1" fmla="*/ 12231 h 18816"/>
                            <a:gd name="connsiteX2" fmla="*/ 28977 w 112899"/>
                            <a:gd name="connsiteY2" fmla="*/ 3011 h 18816"/>
                            <a:gd name="connsiteX3" fmla="*/ 64164 w 112899"/>
                            <a:gd name="connsiteY3" fmla="*/ 0 h 18816"/>
                            <a:gd name="connsiteX4" fmla="*/ 98034 w 112899"/>
                            <a:gd name="connsiteY4" fmla="*/ 4516 h 18816"/>
                            <a:gd name="connsiteX5" fmla="*/ 111017 w 112899"/>
                            <a:gd name="connsiteY5" fmla="*/ 9032 h 18816"/>
                            <a:gd name="connsiteX6" fmla="*/ 120049 w 112899"/>
                            <a:gd name="connsiteY6" fmla="*/ 14865 h 18816"/>
                            <a:gd name="connsiteX7" fmla="*/ 121178 w 112899"/>
                            <a:gd name="connsiteY7" fmla="*/ 1956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8817"/>
                              </a:moveTo>
                              <a:lnTo>
                                <a:pt x="3763" y="12231"/>
                              </a:lnTo>
                              <a:lnTo>
                                <a:pt x="28977" y="3011"/>
                              </a:lnTo>
                              <a:lnTo>
                                <a:pt x="64164" y="0"/>
                              </a:lnTo>
                              <a:lnTo>
                                <a:pt x="98034" y="4516"/>
                              </a:lnTo>
                              <a:lnTo>
                                <a:pt x="111017" y="9032"/>
                              </a:lnTo>
                              <a:lnTo>
                                <a:pt x="120049" y="14865"/>
                              </a:lnTo>
                              <a:lnTo>
                                <a:pt x="121178" y="195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4" name="手繪多邊形: 圖案 583">
                          <a:extLst>
                            <a:ext uri="{FF2B5EF4-FFF2-40B4-BE49-F238E27FC236}">
                              <a16:creationId xmlns:a16="http://schemas.microsoft.com/office/drawing/2014/main" id="{03EAF2D3-3254-421B-8166-0244F9C618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2612" y="389978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360 w 112899"/>
                            <a:gd name="connsiteY1" fmla="*/ 12607 h 18816"/>
                            <a:gd name="connsiteX2" fmla="*/ 42902 w 112899"/>
                            <a:gd name="connsiteY2" fmla="*/ 20698 h 18816"/>
                            <a:gd name="connsiteX3" fmla="*/ 79594 w 112899"/>
                            <a:gd name="connsiteY3" fmla="*/ 21451 h 18816"/>
                            <a:gd name="connsiteX4" fmla="*/ 111582 w 112899"/>
                            <a:gd name="connsiteY4" fmla="*/ 14677 h 18816"/>
                            <a:gd name="connsiteX5" fmla="*/ 128705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360" y="12607"/>
                              </a:lnTo>
                              <a:lnTo>
                                <a:pt x="42902" y="20698"/>
                              </a:lnTo>
                              <a:lnTo>
                                <a:pt x="79594" y="21451"/>
                              </a:lnTo>
                              <a:lnTo>
                                <a:pt x="111582" y="14677"/>
                              </a:lnTo>
                              <a:lnTo>
                                <a:pt x="128705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5" name="手繪多邊形: 圖案 584">
                          <a:extLst>
                            <a:ext uri="{FF2B5EF4-FFF2-40B4-BE49-F238E27FC236}">
                              <a16:creationId xmlns:a16="http://schemas.microsoft.com/office/drawing/2014/main" id="{3D04A6E6-48AE-46B9-A369-E6AD4C8ACF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26375" y="388359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9569 h 18816"/>
                            <a:gd name="connsiteX1" fmla="*/ 3763 w 112899"/>
                            <a:gd name="connsiteY1" fmla="*/ 12607 h 18816"/>
                            <a:gd name="connsiteX2" fmla="*/ 29354 w 112899"/>
                            <a:gd name="connsiteY2" fmla="*/ 3011 h 18816"/>
                            <a:gd name="connsiteX3" fmla="*/ 65105 w 112899"/>
                            <a:gd name="connsiteY3" fmla="*/ 0 h 18816"/>
                            <a:gd name="connsiteX4" fmla="*/ 99728 w 112899"/>
                            <a:gd name="connsiteY4" fmla="*/ 4704 h 18816"/>
                            <a:gd name="connsiteX5" fmla="*/ 113087 w 112899"/>
                            <a:gd name="connsiteY5" fmla="*/ 9408 h 18816"/>
                            <a:gd name="connsiteX6" fmla="*/ 118356 w 112899"/>
                            <a:gd name="connsiteY6" fmla="*/ 12795 h 18816"/>
                            <a:gd name="connsiteX7" fmla="*/ 122307 w 112899"/>
                            <a:gd name="connsiteY7" fmla="*/ 15430 h 18816"/>
                            <a:gd name="connsiteX8" fmla="*/ 123625 w 112899"/>
                            <a:gd name="connsiteY8" fmla="*/ 203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9569"/>
                              </a:moveTo>
                              <a:lnTo>
                                <a:pt x="3763" y="12607"/>
                              </a:lnTo>
                              <a:lnTo>
                                <a:pt x="29354" y="3011"/>
                              </a:lnTo>
                              <a:lnTo>
                                <a:pt x="65105" y="0"/>
                              </a:lnTo>
                              <a:lnTo>
                                <a:pt x="99728" y="4704"/>
                              </a:lnTo>
                              <a:lnTo>
                                <a:pt x="113087" y="9408"/>
                              </a:lnTo>
                              <a:lnTo>
                                <a:pt x="118356" y="12795"/>
                              </a:lnTo>
                              <a:lnTo>
                                <a:pt x="122307" y="15430"/>
                              </a:lnTo>
                              <a:lnTo>
                                <a:pt x="123625" y="203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6" name="手繪多邊形: 圖案 585">
                          <a:extLst>
                            <a:ext uri="{FF2B5EF4-FFF2-40B4-BE49-F238E27FC236}">
                              <a16:creationId xmlns:a16="http://schemas.microsoft.com/office/drawing/2014/main" id="{58BFF901-15C7-459E-9D5D-7EDBE3E2DF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60810" y="3665703"/>
                          <a:ext cx="112899" cy="18817"/>
                        </a:xfrm>
                        <a:custGeom>
                          <a:avLst/>
                          <a:gdLst>
                            <a:gd name="connsiteX0" fmla="*/ 125506 w 112899"/>
                            <a:gd name="connsiteY0" fmla="*/ 2822 h 18816"/>
                            <a:gd name="connsiteX1" fmla="*/ 108948 w 112899"/>
                            <a:gd name="connsiteY1" fmla="*/ 14112 h 18816"/>
                            <a:gd name="connsiteX2" fmla="*/ 83545 w 112899"/>
                            <a:gd name="connsiteY2" fmla="*/ 19193 h 18816"/>
                            <a:gd name="connsiteX3" fmla="*/ 77712 w 112899"/>
                            <a:gd name="connsiteY3" fmla="*/ 20322 h 18816"/>
                            <a:gd name="connsiteX4" fmla="*/ 41961 w 112899"/>
                            <a:gd name="connsiteY4" fmla="*/ 19569 h 18816"/>
                            <a:gd name="connsiteX5" fmla="*/ 12983 w 112899"/>
                            <a:gd name="connsiteY5" fmla="*/ 12043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5506" y="2822"/>
                              </a:moveTo>
                              <a:lnTo>
                                <a:pt x="108948" y="14112"/>
                              </a:lnTo>
                              <a:lnTo>
                                <a:pt x="83545" y="19193"/>
                              </a:lnTo>
                              <a:lnTo>
                                <a:pt x="77712" y="20322"/>
                              </a:lnTo>
                              <a:lnTo>
                                <a:pt x="41961" y="19569"/>
                              </a:lnTo>
                              <a:lnTo>
                                <a:pt x="12983" y="12043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7" name="手繪多邊形: 圖案 586">
                          <a:extLst>
                            <a:ext uri="{FF2B5EF4-FFF2-40B4-BE49-F238E27FC236}">
                              <a16:creationId xmlns:a16="http://schemas.microsoft.com/office/drawing/2014/main" id="{098F97DC-7ACC-4473-A9D4-F581E59AC2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64385" y="3650649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8440 h 18816"/>
                            <a:gd name="connsiteX1" fmla="*/ 3575 w 112899"/>
                            <a:gd name="connsiteY1" fmla="*/ 12043 h 18816"/>
                            <a:gd name="connsiteX2" fmla="*/ 28601 w 112899"/>
                            <a:gd name="connsiteY2" fmla="*/ 2822 h 18816"/>
                            <a:gd name="connsiteX3" fmla="*/ 63224 w 112899"/>
                            <a:gd name="connsiteY3" fmla="*/ 0 h 18816"/>
                            <a:gd name="connsiteX4" fmla="*/ 96905 w 112899"/>
                            <a:gd name="connsiteY4" fmla="*/ 4328 h 18816"/>
                            <a:gd name="connsiteX5" fmla="*/ 109888 w 112899"/>
                            <a:gd name="connsiteY5" fmla="*/ 9032 h 18816"/>
                            <a:gd name="connsiteX6" fmla="*/ 118920 w 112899"/>
                            <a:gd name="connsiteY6" fmla="*/ 14677 h 18816"/>
                            <a:gd name="connsiteX7" fmla="*/ 120049 w 112899"/>
                            <a:gd name="connsiteY7" fmla="*/ 1938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8440"/>
                              </a:moveTo>
                              <a:lnTo>
                                <a:pt x="3575" y="12043"/>
                              </a:lnTo>
                              <a:lnTo>
                                <a:pt x="28601" y="2822"/>
                              </a:lnTo>
                              <a:lnTo>
                                <a:pt x="63224" y="0"/>
                              </a:lnTo>
                              <a:lnTo>
                                <a:pt x="96905" y="4328"/>
                              </a:lnTo>
                              <a:lnTo>
                                <a:pt x="109888" y="9032"/>
                              </a:lnTo>
                              <a:lnTo>
                                <a:pt x="118920" y="14677"/>
                              </a:lnTo>
                              <a:lnTo>
                                <a:pt x="120049" y="1938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8" name="手繪多邊形: 圖案 587">
                          <a:extLst>
                            <a:ext uri="{FF2B5EF4-FFF2-40B4-BE49-F238E27FC236}">
                              <a16:creationId xmlns:a16="http://schemas.microsoft.com/office/drawing/2014/main" id="{8DD26C18-626F-4D61-A075-D3E491C575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16695" y="3816799"/>
                          <a:ext cx="112899" cy="18817"/>
                        </a:xfrm>
                        <a:custGeom>
                          <a:avLst/>
                          <a:gdLst>
                            <a:gd name="connsiteX0" fmla="*/ 127764 w 112899"/>
                            <a:gd name="connsiteY0" fmla="*/ 2823 h 18816"/>
                            <a:gd name="connsiteX1" fmla="*/ 110829 w 112899"/>
                            <a:gd name="connsiteY1" fmla="*/ 14489 h 18816"/>
                            <a:gd name="connsiteX2" fmla="*/ 79029 w 112899"/>
                            <a:gd name="connsiteY2" fmla="*/ 20886 h 18816"/>
                            <a:gd name="connsiteX3" fmla="*/ 58143 w 112899"/>
                            <a:gd name="connsiteY3" fmla="*/ 20510 h 18816"/>
                            <a:gd name="connsiteX4" fmla="*/ 42902 w 112899"/>
                            <a:gd name="connsiteY4" fmla="*/ 20322 h 18816"/>
                            <a:gd name="connsiteX5" fmla="*/ 13360 w 112899"/>
                            <a:gd name="connsiteY5" fmla="*/ 12419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764" y="2823"/>
                              </a:moveTo>
                              <a:lnTo>
                                <a:pt x="110829" y="14489"/>
                              </a:lnTo>
                              <a:lnTo>
                                <a:pt x="79029" y="20886"/>
                              </a:lnTo>
                              <a:lnTo>
                                <a:pt x="58143" y="20510"/>
                              </a:lnTo>
                              <a:lnTo>
                                <a:pt x="42902" y="20322"/>
                              </a:lnTo>
                              <a:lnTo>
                                <a:pt x="13360" y="1241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89" name="手繪多邊形: 圖案 588">
                          <a:extLst>
                            <a:ext uri="{FF2B5EF4-FFF2-40B4-BE49-F238E27FC236}">
                              <a16:creationId xmlns:a16="http://schemas.microsoft.com/office/drawing/2014/main" id="{A513E6BF-D7FA-4C9C-872B-CFDF2113AA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20458" y="3800993"/>
                          <a:ext cx="112899" cy="18817"/>
                        </a:xfrm>
                        <a:custGeom>
                          <a:avLst/>
                          <a:gdLst>
                            <a:gd name="connsiteX0" fmla="*/ 121931 w 112899"/>
                            <a:gd name="connsiteY0" fmla="*/ 19946 h 18816"/>
                            <a:gd name="connsiteX1" fmla="*/ 120614 w 112899"/>
                            <a:gd name="connsiteY1" fmla="*/ 14865 h 18816"/>
                            <a:gd name="connsiteX2" fmla="*/ 111582 w 112899"/>
                            <a:gd name="connsiteY2" fmla="*/ 9032 h 18816"/>
                            <a:gd name="connsiteX3" fmla="*/ 98410 w 112899"/>
                            <a:gd name="connsiteY3" fmla="*/ 4328 h 18816"/>
                            <a:gd name="connsiteX4" fmla="*/ 64164 w 112899"/>
                            <a:gd name="connsiteY4" fmla="*/ 0 h 18816"/>
                            <a:gd name="connsiteX5" fmla="*/ 28789 w 112899"/>
                            <a:gd name="connsiteY5" fmla="*/ 2823 h 18816"/>
                            <a:gd name="connsiteX6" fmla="*/ 3575 w 112899"/>
                            <a:gd name="connsiteY6" fmla="*/ 12419 h 18816"/>
                            <a:gd name="connsiteX7" fmla="*/ 0 w 112899"/>
                            <a:gd name="connsiteY7" fmla="*/ 1900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1931" y="19946"/>
                              </a:moveTo>
                              <a:lnTo>
                                <a:pt x="120614" y="14865"/>
                              </a:lnTo>
                              <a:lnTo>
                                <a:pt x="111582" y="9032"/>
                              </a:lnTo>
                              <a:lnTo>
                                <a:pt x="98410" y="4328"/>
                              </a:lnTo>
                              <a:lnTo>
                                <a:pt x="64164" y="0"/>
                              </a:lnTo>
                              <a:lnTo>
                                <a:pt x="28789" y="2823"/>
                              </a:lnTo>
                              <a:lnTo>
                                <a:pt x="3575" y="12419"/>
                              </a:lnTo>
                              <a:lnTo>
                                <a:pt x="0" y="190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0" name="手繪多邊形: 圖案 589">
                          <a:extLst>
                            <a:ext uri="{FF2B5EF4-FFF2-40B4-BE49-F238E27FC236}">
                              <a16:creationId xmlns:a16="http://schemas.microsoft.com/office/drawing/2014/main" id="{D0C0B8F8-3AA3-4DED-BCFA-B8F933F18E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2258" y="3586673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2983 w 112899"/>
                            <a:gd name="connsiteY1" fmla="*/ 11854 h 18816"/>
                            <a:gd name="connsiteX2" fmla="*/ 41773 w 112899"/>
                            <a:gd name="connsiteY2" fmla="*/ 19381 h 18816"/>
                            <a:gd name="connsiteX3" fmla="*/ 77336 w 112899"/>
                            <a:gd name="connsiteY3" fmla="*/ 20134 h 18816"/>
                            <a:gd name="connsiteX4" fmla="*/ 108195 w 112899"/>
                            <a:gd name="connsiteY4" fmla="*/ 13924 h 18816"/>
                            <a:gd name="connsiteX5" fmla="*/ 124565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2983" y="11854"/>
                              </a:lnTo>
                              <a:lnTo>
                                <a:pt x="41773" y="19381"/>
                              </a:lnTo>
                              <a:lnTo>
                                <a:pt x="77336" y="20134"/>
                              </a:lnTo>
                              <a:lnTo>
                                <a:pt x="108195" y="13924"/>
                              </a:lnTo>
                              <a:lnTo>
                                <a:pt x="124565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1" name="手繪多邊形: 圖案 590">
                          <a:extLst>
                            <a:ext uri="{FF2B5EF4-FFF2-40B4-BE49-F238E27FC236}">
                              <a16:creationId xmlns:a16="http://schemas.microsoft.com/office/drawing/2014/main" id="{C3A380E7-D757-4ED4-9DF4-AB03763CCA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5833" y="357199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876 h 18816"/>
                            <a:gd name="connsiteX1" fmla="*/ 3387 w 112899"/>
                            <a:gd name="connsiteY1" fmla="*/ 11666 h 18816"/>
                            <a:gd name="connsiteX2" fmla="*/ 28037 w 112899"/>
                            <a:gd name="connsiteY2" fmla="*/ 2634 h 18816"/>
                            <a:gd name="connsiteX3" fmla="*/ 62659 w 112899"/>
                            <a:gd name="connsiteY3" fmla="*/ 0 h 18816"/>
                            <a:gd name="connsiteX4" fmla="*/ 96152 w 112899"/>
                            <a:gd name="connsiteY4" fmla="*/ 4140 h 18816"/>
                            <a:gd name="connsiteX5" fmla="*/ 108571 w 112899"/>
                            <a:gd name="connsiteY5" fmla="*/ 8656 h 18816"/>
                            <a:gd name="connsiteX6" fmla="*/ 117603 w 112899"/>
                            <a:gd name="connsiteY6" fmla="*/ 14112 h 18816"/>
                            <a:gd name="connsiteX7" fmla="*/ 118732 w 112899"/>
                            <a:gd name="connsiteY7" fmla="*/ 1881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876"/>
                              </a:moveTo>
                              <a:lnTo>
                                <a:pt x="3387" y="11666"/>
                              </a:lnTo>
                              <a:lnTo>
                                <a:pt x="28037" y="2634"/>
                              </a:lnTo>
                              <a:lnTo>
                                <a:pt x="62659" y="0"/>
                              </a:lnTo>
                              <a:lnTo>
                                <a:pt x="96152" y="4140"/>
                              </a:lnTo>
                              <a:lnTo>
                                <a:pt x="108571" y="8656"/>
                              </a:lnTo>
                              <a:lnTo>
                                <a:pt x="117603" y="14112"/>
                              </a:lnTo>
                              <a:lnTo>
                                <a:pt x="118732" y="188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2" name="手繪多邊形: 圖案 591">
                          <a:extLst>
                            <a:ext uri="{FF2B5EF4-FFF2-40B4-BE49-F238E27FC236}">
                              <a16:creationId xmlns:a16="http://schemas.microsoft.com/office/drawing/2014/main" id="{D4627361-AD35-40F9-B2FD-0094CCEF56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7715" y="3532105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3199 h 0"/>
                            <a:gd name="connsiteX1" fmla="*/ 7903 w 56449"/>
                            <a:gd name="connsiteY1" fmla="*/ 11854 h 0"/>
                            <a:gd name="connsiteX2" fmla="*/ 29730 w 56449"/>
                            <a:gd name="connsiteY2" fmla="*/ 16935 h 0"/>
                            <a:gd name="connsiteX3" fmla="*/ 47794 w 56449"/>
                            <a:gd name="connsiteY3" fmla="*/ 16182 h 0"/>
                            <a:gd name="connsiteX4" fmla="*/ 55321 w 56449"/>
                            <a:gd name="connsiteY4" fmla="*/ 15806 h 0"/>
                            <a:gd name="connsiteX5" fmla="*/ 72820 w 56449"/>
                            <a:gd name="connsiteY5" fmla="*/ 9032 h 0"/>
                            <a:gd name="connsiteX6" fmla="*/ 73761 w 56449"/>
                            <a:gd name="connsiteY6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3199"/>
                              </a:moveTo>
                              <a:lnTo>
                                <a:pt x="7903" y="11854"/>
                              </a:lnTo>
                              <a:lnTo>
                                <a:pt x="29730" y="16935"/>
                              </a:lnTo>
                              <a:lnTo>
                                <a:pt x="47794" y="16182"/>
                              </a:lnTo>
                              <a:lnTo>
                                <a:pt x="55321" y="15806"/>
                              </a:lnTo>
                              <a:lnTo>
                                <a:pt x="72820" y="9032"/>
                              </a:lnTo>
                              <a:lnTo>
                                <a:pt x="7376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3" name="手繪多邊形: 圖案 592">
                          <a:extLst>
                            <a:ext uri="{FF2B5EF4-FFF2-40B4-BE49-F238E27FC236}">
                              <a16:creationId xmlns:a16="http://schemas.microsoft.com/office/drawing/2014/main" id="{59204C51-4862-4CD9-A142-BA63D0757B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4650" y="397260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2795 h 18816"/>
                            <a:gd name="connsiteX2" fmla="*/ 43654 w 112899"/>
                            <a:gd name="connsiteY2" fmla="*/ 20886 h 18816"/>
                            <a:gd name="connsiteX3" fmla="*/ 80723 w 112899"/>
                            <a:gd name="connsiteY3" fmla="*/ 21639 h 18816"/>
                            <a:gd name="connsiteX4" fmla="*/ 112899 w 112899"/>
                            <a:gd name="connsiteY4" fmla="*/ 14865 h 18816"/>
                            <a:gd name="connsiteX5" fmla="*/ 129834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2795"/>
                              </a:lnTo>
                              <a:lnTo>
                                <a:pt x="43654" y="20886"/>
                              </a:lnTo>
                              <a:lnTo>
                                <a:pt x="80723" y="21639"/>
                              </a:lnTo>
                              <a:lnTo>
                                <a:pt x="112899" y="14865"/>
                              </a:lnTo>
                              <a:lnTo>
                                <a:pt x="129834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4" name="手繪多邊形: 圖案 593">
                          <a:extLst>
                            <a:ext uri="{FF2B5EF4-FFF2-40B4-BE49-F238E27FC236}">
                              <a16:creationId xmlns:a16="http://schemas.microsoft.com/office/drawing/2014/main" id="{94FF8E5D-011F-4899-A3E5-ADAC36DE27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1827" y="354320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693 w 0"/>
                            <a:gd name="connsiteY1" fmla="*/ 2634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693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5" name="手繪多邊形: 圖案 594">
                          <a:extLst>
                            <a:ext uri="{FF2B5EF4-FFF2-40B4-BE49-F238E27FC236}">
                              <a16:creationId xmlns:a16="http://schemas.microsoft.com/office/drawing/2014/main" id="{9EF95318-B53F-435E-908A-EFFA4A5C88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1827" y="3537562"/>
                          <a:ext cx="18817" cy="18817"/>
                        </a:xfrm>
                        <a:custGeom>
                          <a:avLst/>
                          <a:gdLst>
                            <a:gd name="connsiteX0" fmla="*/ 14301 w 0"/>
                            <a:gd name="connsiteY0" fmla="*/ 0 h 0"/>
                            <a:gd name="connsiteX1" fmla="*/ 13360 w 0"/>
                            <a:gd name="connsiteY1" fmla="*/ 0 h 0"/>
                            <a:gd name="connsiteX2" fmla="*/ 0 w 0"/>
                            <a:gd name="connsiteY2" fmla="*/ 564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4301" y="0"/>
                              </a:moveTo>
                              <a:lnTo>
                                <a:pt x="13360" y="0"/>
                              </a:lnTo>
                              <a:lnTo>
                                <a:pt x="0" y="564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6" name="手繪多邊形: 圖案 595">
                          <a:extLst>
                            <a:ext uri="{FF2B5EF4-FFF2-40B4-BE49-F238E27FC236}">
                              <a16:creationId xmlns:a16="http://schemas.microsoft.com/office/drawing/2014/main" id="{F158E986-6F90-40EE-A052-CF41ECB124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7472" y="4089074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0"/>
                            <a:gd name="connsiteX1" fmla="*/ 7527 w 56449"/>
                            <a:gd name="connsiteY1" fmla="*/ 10537 h 0"/>
                            <a:gd name="connsiteX2" fmla="*/ 32741 w 56449"/>
                            <a:gd name="connsiteY2" fmla="*/ 15994 h 0"/>
                            <a:gd name="connsiteX3" fmla="*/ 60589 w 56449"/>
                            <a:gd name="connsiteY3" fmla="*/ 13172 h 0"/>
                            <a:gd name="connsiteX4" fmla="*/ 74890 w 56449"/>
                            <a:gd name="connsiteY4" fmla="*/ 376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0"/>
                              </a:moveTo>
                              <a:lnTo>
                                <a:pt x="7527" y="10537"/>
                              </a:lnTo>
                              <a:lnTo>
                                <a:pt x="32741" y="15994"/>
                              </a:lnTo>
                              <a:lnTo>
                                <a:pt x="60589" y="13172"/>
                              </a:lnTo>
                              <a:lnTo>
                                <a:pt x="74890" y="376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7" name="手繪多邊形: 圖案 596">
                          <a:extLst>
                            <a:ext uri="{FF2B5EF4-FFF2-40B4-BE49-F238E27FC236}">
                              <a16:creationId xmlns:a16="http://schemas.microsoft.com/office/drawing/2014/main" id="{F8E2DFC2-45CC-42F6-9D1E-48E8B29E74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8037" y="395641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9569 h 18816"/>
                            <a:gd name="connsiteX1" fmla="*/ 3575 w 112899"/>
                            <a:gd name="connsiteY1" fmla="*/ 12607 h 18816"/>
                            <a:gd name="connsiteX2" fmla="*/ 29166 w 112899"/>
                            <a:gd name="connsiteY2" fmla="*/ 3011 h 18816"/>
                            <a:gd name="connsiteX3" fmla="*/ 65105 w 112899"/>
                            <a:gd name="connsiteY3" fmla="*/ 0 h 18816"/>
                            <a:gd name="connsiteX4" fmla="*/ 99916 w 112899"/>
                            <a:gd name="connsiteY4" fmla="*/ 4704 h 18816"/>
                            <a:gd name="connsiteX5" fmla="*/ 113464 w 112899"/>
                            <a:gd name="connsiteY5" fmla="*/ 9596 h 18816"/>
                            <a:gd name="connsiteX6" fmla="*/ 122684 w 112899"/>
                            <a:gd name="connsiteY6" fmla="*/ 15430 h 18816"/>
                            <a:gd name="connsiteX7" fmla="*/ 124001 w 112899"/>
                            <a:gd name="connsiteY7" fmla="*/ 2088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9569"/>
                              </a:moveTo>
                              <a:lnTo>
                                <a:pt x="3575" y="12607"/>
                              </a:lnTo>
                              <a:lnTo>
                                <a:pt x="29166" y="3011"/>
                              </a:lnTo>
                              <a:lnTo>
                                <a:pt x="65105" y="0"/>
                              </a:lnTo>
                              <a:lnTo>
                                <a:pt x="99916" y="4704"/>
                              </a:lnTo>
                              <a:lnTo>
                                <a:pt x="113464" y="9596"/>
                              </a:lnTo>
                              <a:lnTo>
                                <a:pt x="122684" y="15430"/>
                              </a:lnTo>
                              <a:lnTo>
                                <a:pt x="124001" y="2088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8" name="手繪多邊形: 圖案 597">
                          <a:extLst>
                            <a:ext uri="{FF2B5EF4-FFF2-40B4-BE49-F238E27FC236}">
                              <a16:creationId xmlns:a16="http://schemas.microsoft.com/office/drawing/2014/main" id="{B1E9AAD9-BCAD-4C5B-87DB-D4778CCBF0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86128" y="3537562"/>
                          <a:ext cx="18817" cy="18817"/>
                        </a:xfrm>
                        <a:custGeom>
                          <a:avLst/>
                          <a:gdLst>
                            <a:gd name="connsiteX0" fmla="*/ 0 w 18816"/>
                            <a:gd name="connsiteY0" fmla="*/ 0 h 0"/>
                            <a:gd name="connsiteX1" fmla="*/ 20134 w 18816"/>
                            <a:gd name="connsiteY1" fmla="*/ 188 h 0"/>
                            <a:gd name="connsiteX2" fmla="*/ 28601 w 18816"/>
                            <a:gd name="connsiteY2" fmla="*/ 2634 h 0"/>
                            <a:gd name="connsiteX3" fmla="*/ 33117 w 18816"/>
                            <a:gd name="connsiteY3" fmla="*/ 6021 h 0"/>
                            <a:gd name="connsiteX4" fmla="*/ 31047 w 18816"/>
                            <a:gd name="connsiteY4" fmla="*/ 865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0" y="0"/>
                              </a:moveTo>
                              <a:lnTo>
                                <a:pt x="20134" y="188"/>
                              </a:lnTo>
                              <a:lnTo>
                                <a:pt x="28601" y="2634"/>
                              </a:lnTo>
                              <a:lnTo>
                                <a:pt x="33117" y="6021"/>
                              </a:lnTo>
                              <a:lnTo>
                                <a:pt x="31047" y="865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99" name="手繪多邊形: 圖案 598">
                          <a:extLst>
                            <a:ext uri="{FF2B5EF4-FFF2-40B4-BE49-F238E27FC236}">
                              <a16:creationId xmlns:a16="http://schemas.microsoft.com/office/drawing/2014/main" id="{887D19C0-20DC-4CD9-9734-7BDA5C61A6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3278" y="409848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2 w 0"/>
                            <a:gd name="connsiteY1" fmla="*/ 338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2" y="33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0" name="手繪多邊形: 圖案 599">
                          <a:extLst>
                            <a:ext uri="{FF2B5EF4-FFF2-40B4-BE49-F238E27FC236}">
                              <a16:creationId xmlns:a16="http://schemas.microsoft.com/office/drawing/2014/main" id="{785352C9-0A7D-466F-A8B0-802580B153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34298" y="4099047"/>
                          <a:ext cx="18817" cy="18817"/>
                        </a:xfrm>
                        <a:custGeom>
                          <a:avLst/>
                          <a:gdLst>
                            <a:gd name="connsiteX0" fmla="*/ 2258 w 0"/>
                            <a:gd name="connsiteY0" fmla="*/ 0 h 0"/>
                            <a:gd name="connsiteX1" fmla="*/ 0 w 0"/>
                            <a:gd name="connsiteY1" fmla="*/ 357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258" y="0"/>
                              </a:moveTo>
                              <a:lnTo>
                                <a:pt x="0" y="357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1" name="手繪多邊形: 圖案 600">
                          <a:extLst>
                            <a:ext uri="{FF2B5EF4-FFF2-40B4-BE49-F238E27FC236}">
                              <a16:creationId xmlns:a16="http://schemas.microsoft.com/office/drawing/2014/main" id="{0302A667-6710-4912-AD8E-6EA445CF43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2" name="手繪多邊形: 圖案 601">
                          <a:extLst>
                            <a:ext uri="{FF2B5EF4-FFF2-40B4-BE49-F238E27FC236}">
                              <a16:creationId xmlns:a16="http://schemas.microsoft.com/office/drawing/2014/main" id="{A85C77DA-986D-44E5-A6A7-1DB9AA6970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9084" y="373494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172 w 112899"/>
                            <a:gd name="connsiteY1" fmla="*/ 12231 h 18816"/>
                            <a:gd name="connsiteX2" fmla="*/ 42525 w 112899"/>
                            <a:gd name="connsiteY2" fmla="*/ 19945 h 18816"/>
                            <a:gd name="connsiteX3" fmla="*/ 78653 w 112899"/>
                            <a:gd name="connsiteY3" fmla="*/ 20698 h 18816"/>
                            <a:gd name="connsiteX4" fmla="*/ 109888 w 112899"/>
                            <a:gd name="connsiteY4" fmla="*/ 14301 h 18816"/>
                            <a:gd name="connsiteX5" fmla="*/ 126447 w 112899"/>
                            <a:gd name="connsiteY5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172" y="12231"/>
                              </a:lnTo>
                              <a:lnTo>
                                <a:pt x="42525" y="19945"/>
                              </a:lnTo>
                              <a:lnTo>
                                <a:pt x="78653" y="20698"/>
                              </a:lnTo>
                              <a:lnTo>
                                <a:pt x="109888" y="14301"/>
                              </a:lnTo>
                              <a:lnTo>
                                <a:pt x="126447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3" name="手繪多邊形: 圖案 602">
                          <a:extLst>
                            <a:ext uri="{FF2B5EF4-FFF2-40B4-BE49-F238E27FC236}">
                              <a16:creationId xmlns:a16="http://schemas.microsoft.com/office/drawing/2014/main" id="{96247BC5-2B4F-4713-B9F3-F0EE410678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2471" y="3719518"/>
                          <a:ext cx="112899" cy="18817"/>
                        </a:xfrm>
                        <a:custGeom>
                          <a:avLst/>
                          <a:gdLst>
                            <a:gd name="connsiteX0" fmla="*/ 120990 w 112899"/>
                            <a:gd name="connsiteY0" fmla="*/ 19757 h 18816"/>
                            <a:gd name="connsiteX1" fmla="*/ 119673 w 112899"/>
                            <a:gd name="connsiteY1" fmla="*/ 14865 h 18816"/>
                            <a:gd name="connsiteX2" fmla="*/ 110641 w 112899"/>
                            <a:gd name="connsiteY2" fmla="*/ 9032 h 18816"/>
                            <a:gd name="connsiteX3" fmla="*/ 97470 w 112899"/>
                            <a:gd name="connsiteY3" fmla="*/ 4516 h 18816"/>
                            <a:gd name="connsiteX4" fmla="*/ 63412 w 112899"/>
                            <a:gd name="connsiteY4" fmla="*/ 0 h 18816"/>
                            <a:gd name="connsiteX5" fmla="*/ 28413 w 112899"/>
                            <a:gd name="connsiteY5" fmla="*/ 3011 h 18816"/>
                            <a:gd name="connsiteX6" fmla="*/ 3575 w 112899"/>
                            <a:gd name="connsiteY6" fmla="*/ 12231 h 18816"/>
                            <a:gd name="connsiteX7" fmla="*/ 0 w 112899"/>
                            <a:gd name="connsiteY7" fmla="*/ 1862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0990" y="19757"/>
                              </a:moveTo>
                              <a:lnTo>
                                <a:pt x="119673" y="14865"/>
                              </a:lnTo>
                              <a:lnTo>
                                <a:pt x="110641" y="9032"/>
                              </a:lnTo>
                              <a:lnTo>
                                <a:pt x="97470" y="4516"/>
                              </a:lnTo>
                              <a:lnTo>
                                <a:pt x="63412" y="0"/>
                              </a:lnTo>
                              <a:lnTo>
                                <a:pt x="28413" y="3011"/>
                              </a:lnTo>
                              <a:lnTo>
                                <a:pt x="3575" y="12231"/>
                              </a:lnTo>
                              <a:lnTo>
                                <a:pt x="0" y="186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4" name="手繪多邊形: 圖案 603">
                          <a:extLst>
                            <a:ext uri="{FF2B5EF4-FFF2-40B4-BE49-F238E27FC236}">
                              <a16:creationId xmlns:a16="http://schemas.microsoft.com/office/drawing/2014/main" id="{B3116849-149F-4333-97F9-6518B433F5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7202" y="3428238"/>
                          <a:ext cx="301064" cy="75266"/>
                        </a:xfrm>
                        <a:custGeom>
                          <a:avLst/>
                          <a:gdLst>
                            <a:gd name="connsiteX0" fmla="*/ 0 w 301064"/>
                            <a:gd name="connsiteY0" fmla="*/ 85803 h 75266"/>
                            <a:gd name="connsiteX1" fmla="*/ 1882 w 301064"/>
                            <a:gd name="connsiteY1" fmla="*/ 83545 h 75266"/>
                            <a:gd name="connsiteX2" fmla="*/ 224857 w 301064"/>
                            <a:gd name="connsiteY2" fmla="*/ 23144 h 75266"/>
                            <a:gd name="connsiteX3" fmla="*/ 227868 w 301064"/>
                            <a:gd name="connsiteY3" fmla="*/ 22956 h 75266"/>
                            <a:gd name="connsiteX4" fmla="*/ 229750 w 301064"/>
                            <a:gd name="connsiteY4" fmla="*/ 23144 h 75266"/>
                            <a:gd name="connsiteX5" fmla="*/ 231631 w 301064"/>
                            <a:gd name="connsiteY5" fmla="*/ 22956 h 75266"/>
                            <a:gd name="connsiteX6" fmla="*/ 314424 w 301064"/>
                            <a:gd name="connsiteY6" fmla="*/ 564 h 75266"/>
                            <a:gd name="connsiteX7" fmla="*/ 315553 w 301064"/>
                            <a:gd name="connsiteY7" fmla="*/ 0 h 7526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01064" h="75266">
                              <a:moveTo>
                                <a:pt x="0" y="85803"/>
                              </a:moveTo>
                              <a:lnTo>
                                <a:pt x="1882" y="83545"/>
                              </a:lnTo>
                              <a:lnTo>
                                <a:pt x="224857" y="23144"/>
                              </a:lnTo>
                              <a:lnTo>
                                <a:pt x="227868" y="22956"/>
                              </a:lnTo>
                              <a:lnTo>
                                <a:pt x="229750" y="23144"/>
                              </a:lnTo>
                              <a:lnTo>
                                <a:pt x="231631" y="22956"/>
                              </a:lnTo>
                              <a:lnTo>
                                <a:pt x="314424" y="564"/>
                              </a:lnTo>
                              <a:lnTo>
                                <a:pt x="3155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5" name="手繪多邊形: 圖案 604">
                          <a:extLst>
                            <a:ext uri="{FF2B5EF4-FFF2-40B4-BE49-F238E27FC236}">
                              <a16:creationId xmlns:a16="http://schemas.microsoft.com/office/drawing/2014/main" id="{01362484-5C08-49EF-8119-7D9F4DCA69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67980" y="388811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2419 h 18816"/>
                            <a:gd name="connsiteX2" fmla="*/ 43278 w 112899"/>
                            <a:gd name="connsiteY2" fmla="*/ 20510 h 18816"/>
                            <a:gd name="connsiteX3" fmla="*/ 79970 w 112899"/>
                            <a:gd name="connsiteY3" fmla="*/ 21263 h 18816"/>
                            <a:gd name="connsiteX4" fmla="*/ 111770 w 112899"/>
                            <a:gd name="connsiteY4" fmla="*/ 14677 h 18816"/>
                            <a:gd name="connsiteX5" fmla="*/ 128517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2419"/>
                              </a:lnTo>
                              <a:lnTo>
                                <a:pt x="43278" y="20510"/>
                              </a:lnTo>
                              <a:lnTo>
                                <a:pt x="79970" y="21263"/>
                              </a:lnTo>
                              <a:lnTo>
                                <a:pt x="111770" y="14677"/>
                              </a:lnTo>
                              <a:lnTo>
                                <a:pt x="128517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6" name="手繪多邊形: 圖案 605">
                          <a:extLst>
                            <a:ext uri="{FF2B5EF4-FFF2-40B4-BE49-F238E27FC236}">
                              <a16:creationId xmlns:a16="http://schemas.microsoft.com/office/drawing/2014/main" id="{D97F9D26-B16B-4CEE-BE8E-67434E89E5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71178" y="3872120"/>
                          <a:ext cx="112899" cy="18817"/>
                        </a:xfrm>
                        <a:custGeom>
                          <a:avLst/>
                          <a:gdLst>
                            <a:gd name="connsiteX0" fmla="*/ 123060 w 112899"/>
                            <a:gd name="connsiteY0" fmla="*/ 20510 h 18816"/>
                            <a:gd name="connsiteX1" fmla="*/ 121743 w 112899"/>
                            <a:gd name="connsiteY1" fmla="*/ 15241 h 18816"/>
                            <a:gd name="connsiteX2" fmla="*/ 112523 w 112899"/>
                            <a:gd name="connsiteY2" fmla="*/ 9408 h 18816"/>
                            <a:gd name="connsiteX3" fmla="*/ 99163 w 112899"/>
                            <a:gd name="connsiteY3" fmla="*/ 4704 h 18816"/>
                            <a:gd name="connsiteX4" fmla="*/ 64541 w 112899"/>
                            <a:gd name="connsiteY4" fmla="*/ 0 h 18816"/>
                            <a:gd name="connsiteX5" fmla="*/ 28977 w 112899"/>
                            <a:gd name="connsiteY5" fmla="*/ 3011 h 18816"/>
                            <a:gd name="connsiteX6" fmla="*/ 3575 w 112899"/>
                            <a:gd name="connsiteY6" fmla="*/ 12607 h 18816"/>
                            <a:gd name="connsiteX7" fmla="*/ 0 w 112899"/>
                            <a:gd name="connsiteY7" fmla="*/ 1919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060" y="20510"/>
                              </a:moveTo>
                              <a:lnTo>
                                <a:pt x="121743" y="15241"/>
                              </a:lnTo>
                              <a:lnTo>
                                <a:pt x="112523" y="9408"/>
                              </a:lnTo>
                              <a:lnTo>
                                <a:pt x="99163" y="4704"/>
                              </a:lnTo>
                              <a:lnTo>
                                <a:pt x="64541" y="0"/>
                              </a:lnTo>
                              <a:lnTo>
                                <a:pt x="28977" y="3011"/>
                              </a:lnTo>
                              <a:lnTo>
                                <a:pt x="3575" y="12607"/>
                              </a:lnTo>
                              <a:lnTo>
                                <a:pt x="0" y="1919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7" name="手繪多邊形: 圖案 606">
                          <a:extLst>
                            <a:ext uri="{FF2B5EF4-FFF2-40B4-BE49-F238E27FC236}">
                              <a16:creationId xmlns:a16="http://schemas.microsoft.com/office/drawing/2014/main" id="{6DD4A32F-21FA-4A9C-9F57-D696EBD91FF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03355" y="363973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876 h 18816"/>
                            <a:gd name="connsiteX1" fmla="*/ 3199 w 112899"/>
                            <a:gd name="connsiteY1" fmla="*/ 11854 h 18816"/>
                            <a:gd name="connsiteX2" fmla="*/ 27848 w 112899"/>
                            <a:gd name="connsiteY2" fmla="*/ 2823 h 18816"/>
                            <a:gd name="connsiteX3" fmla="*/ 62471 w 112899"/>
                            <a:gd name="connsiteY3" fmla="*/ 0 h 18816"/>
                            <a:gd name="connsiteX4" fmla="*/ 96152 w 112899"/>
                            <a:gd name="connsiteY4" fmla="*/ 4328 h 18816"/>
                            <a:gd name="connsiteX5" fmla="*/ 109136 w 112899"/>
                            <a:gd name="connsiteY5" fmla="*/ 8844 h 18816"/>
                            <a:gd name="connsiteX6" fmla="*/ 118168 w 112899"/>
                            <a:gd name="connsiteY6" fmla="*/ 14489 h 18816"/>
                            <a:gd name="connsiteX7" fmla="*/ 119485 w 112899"/>
                            <a:gd name="connsiteY7" fmla="*/ 1919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876"/>
                              </a:moveTo>
                              <a:lnTo>
                                <a:pt x="3199" y="11854"/>
                              </a:lnTo>
                              <a:lnTo>
                                <a:pt x="27848" y="2823"/>
                              </a:lnTo>
                              <a:lnTo>
                                <a:pt x="62471" y="0"/>
                              </a:lnTo>
                              <a:lnTo>
                                <a:pt x="96152" y="4328"/>
                              </a:lnTo>
                              <a:lnTo>
                                <a:pt x="109136" y="8844"/>
                              </a:lnTo>
                              <a:lnTo>
                                <a:pt x="118168" y="14489"/>
                              </a:lnTo>
                              <a:lnTo>
                                <a:pt x="119485" y="1919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8" name="手繪多邊形: 圖案 607">
                          <a:extLst>
                            <a:ext uri="{FF2B5EF4-FFF2-40B4-BE49-F238E27FC236}">
                              <a16:creationId xmlns:a16="http://schemas.microsoft.com/office/drawing/2014/main" id="{C531E3E2-FB72-4484-B2AE-54D926ADA4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99779" y="3654601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360 w 112899"/>
                            <a:gd name="connsiteY1" fmla="*/ 12043 h 18816"/>
                            <a:gd name="connsiteX2" fmla="*/ 42337 w 112899"/>
                            <a:gd name="connsiteY2" fmla="*/ 19569 h 18816"/>
                            <a:gd name="connsiteX3" fmla="*/ 78089 w 112899"/>
                            <a:gd name="connsiteY3" fmla="*/ 20322 h 18816"/>
                            <a:gd name="connsiteX4" fmla="*/ 109136 w 112899"/>
                            <a:gd name="connsiteY4" fmla="*/ 14112 h 18816"/>
                            <a:gd name="connsiteX5" fmla="*/ 125506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360" y="12043"/>
                              </a:lnTo>
                              <a:lnTo>
                                <a:pt x="42337" y="19569"/>
                              </a:lnTo>
                              <a:lnTo>
                                <a:pt x="78089" y="20322"/>
                              </a:lnTo>
                              <a:lnTo>
                                <a:pt x="109136" y="14112"/>
                              </a:lnTo>
                              <a:lnTo>
                                <a:pt x="125506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9" name="手繪多邊形: 圖案 608">
                          <a:extLst>
                            <a:ext uri="{FF2B5EF4-FFF2-40B4-BE49-F238E27FC236}">
                              <a16:creationId xmlns:a16="http://schemas.microsoft.com/office/drawing/2014/main" id="{C4933BEF-6DE2-45AB-A3AE-AD582FC8D5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59616" y="3805133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2419 h 18816"/>
                            <a:gd name="connsiteX2" fmla="*/ 43278 w 112899"/>
                            <a:gd name="connsiteY2" fmla="*/ 20134 h 18816"/>
                            <a:gd name="connsiteX3" fmla="*/ 79594 w 112899"/>
                            <a:gd name="connsiteY3" fmla="*/ 20886 h 18816"/>
                            <a:gd name="connsiteX4" fmla="*/ 111017 w 112899"/>
                            <a:gd name="connsiteY4" fmla="*/ 14489 h 18816"/>
                            <a:gd name="connsiteX5" fmla="*/ 127388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2419"/>
                              </a:lnTo>
                              <a:lnTo>
                                <a:pt x="43278" y="20134"/>
                              </a:lnTo>
                              <a:lnTo>
                                <a:pt x="79594" y="20886"/>
                              </a:lnTo>
                              <a:lnTo>
                                <a:pt x="111017" y="14489"/>
                              </a:lnTo>
                              <a:lnTo>
                                <a:pt x="127388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0" name="手繪多邊形: 圖案 609">
                          <a:extLst>
                            <a:ext uri="{FF2B5EF4-FFF2-40B4-BE49-F238E27FC236}">
                              <a16:creationId xmlns:a16="http://schemas.microsoft.com/office/drawing/2014/main" id="{70FD76BA-1FC5-4F9B-9C53-3810D288B2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63003" y="378951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8817 h 18816"/>
                            <a:gd name="connsiteX1" fmla="*/ 3387 w 112899"/>
                            <a:gd name="connsiteY1" fmla="*/ 12419 h 18816"/>
                            <a:gd name="connsiteX2" fmla="*/ 28413 w 112899"/>
                            <a:gd name="connsiteY2" fmla="*/ 3011 h 18816"/>
                            <a:gd name="connsiteX3" fmla="*/ 63600 w 112899"/>
                            <a:gd name="connsiteY3" fmla="*/ 0 h 18816"/>
                            <a:gd name="connsiteX4" fmla="*/ 97846 w 112899"/>
                            <a:gd name="connsiteY4" fmla="*/ 4516 h 18816"/>
                            <a:gd name="connsiteX5" fmla="*/ 111206 w 112899"/>
                            <a:gd name="connsiteY5" fmla="*/ 9220 h 18816"/>
                            <a:gd name="connsiteX6" fmla="*/ 120426 w 112899"/>
                            <a:gd name="connsiteY6" fmla="*/ 15053 h 18816"/>
                            <a:gd name="connsiteX7" fmla="*/ 121743 w 112899"/>
                            <a:gd name="connsiteY7" fmla="*/ 201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8817"/>
                              </a:moveTo>
                              <a:lnTo>
                                <a:pt x="3387" y="12419"/>
                              </a:lnTo>
                              <a:lnTo>
                                <a:pt x="28413" y="3011"/>
                              </a:lnTo>
                              <a:lnTo>
                                <a:pt x="63600" y="0"/>
                              </a:lnTo>
                              <a:lnTo>
                                <a:pt x="97846" y="4516"/>
                              </a:lnTo>
                              <a:lnTo>
                                <a:pt x="111206" y="9220"/>
                              </a:lnTo>
                              <a:lnTo>
                                <a:pt x="120426" y="15053"/>
                              </a:lnTo>
                              <a:lnTo>
                                <a:pt x="121743" y="201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1" name="手繪多邊形: 圖案 610">
                          <a:extLst>
                            <a:ext uri="{FF2B5EF4-FFF2-40B4-BE49-F238E27FC236}">
                              <a16:creationId xmlns:a16="http://schemas.microsoft.com/office/drawing/2014/main" id="{F36371BB-622C-4350-B6EE-F67C718D52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88970" y="357576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360 w 112899"/>
                            <a:gd name="connsiteY1" fmla="*/ 11666 h 18816"/>
                            <a:gd name="connsiteX2" fmla="*/ 42337 w 112899"/>
                            <a:gd name="connsiteY2" fmla="*/ 19193 h 18816"/>
                            <a:gd name="connsiteX3" fmla="*/ 77900 w 112899"/>
                            <a:gd name="connsiteY3" fmla="*/ 19945 h 18816"/>
                            <a:gd name="connsiteX4" fmla="*/ 108571 w 112899"/>
                            <a:gd name="connsiteY4" fmla="*/ 13736 h 18816"/>
                            <a:gd name="connsiteX5" fmla="*/ 124565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360" y="11666"/>
                              </a:lnTo>
                              <a:lnTo>
                                <a:pt x="42337" y="19193"/>
                              </a:lnTo>
                              <a:lnTo>
                                <a:pt x="77900" y="19945"/>
                              </a:lnTo>
                              <a:lnTo>
                                <a:pt x="108571" y="13736"/>
                              </a:lnTo>
                              <a:lnTo>
                                <a:pt x="124565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2" name="手繪多邊形: 圖案 611">
                          <a:extLst>
                            <a:ext uri="{FF2B5EF4-FFF2-40B4-BE49-F238E27FC236}">
                              <a16:creationId xmlns:a16="http://schemas.microsoft.com/office/drawing/2014/main" id="{AC8396E2-2190-4C3E-839B-A0C6EA3DC6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92357" y="3561271"/>
                          <a:ext cx="112899" cy="18817"/>
                        </a:xfrm>
                        <a:custGeom>
                          <a:avLst/>
                          <a:gdLst>
                            <a:gd name="connsiteX0" fmla="*/ 118732 w 112899"/>
                            <a:gd name="connsiteY0" fmla="*/ 18817 h 18816"/>
                            <a:gd name="connsiteX1" fmla="*/ 117415 w 112899"/>
                            <a:gd name="connsiteY1" fmla="*/ 14112 h 18816"/>
                            <a:gd name="connsiteX2" fmla="*/ 108383 w 112899"/>
                            <a:gd name="connsiteY2" fmla="*/ 8656 h 18816"/>
                            <a:gd name="connsiteX3" fmla="*/ 95400 w 112899"/>
                            <a:gd name="connsiteY3" fmla="*/ 4140 h 18816"/>
                            <a:gd name="connsiteX4" fmla="*/ 61906 w 112899"/>
                            <a:gd name="connsiteY4" fmla="*/ 0 h 18816"/>
                            <a:gd name="connsiteX5" fmla="*/ 27472 w 112899"/>
                            <a:gd name="connsiteY5" fmla="*/ 2634 h 18816"/>
                            <a:gd name="connsiteX6" fmla="*/ 3199 w 112899"/>
                            <a:gd name="connsiteY6" fmla="*/ 11666 h 18816"/>
                            <a:gd name="connsiteX7" fmla="*/ 0 w 112899"/>
                            <a:gd name="connsiteY7" fmla="*/ 1749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18732" y="18817"/>
                              </a:moveTo>
                              <a:lnTo>
                                <a:pt x="117415" y="14112"/>
                              </a:lnTo>
                              <a:lnTo>
                                <a:pt x="108383" y="8656"/>
                              </a:lnTo>
                              <a:lnTo>
                                <a:pt x="95400" y="4140"/>
                              </a:lnTo>
                              <a:lnTo>
                                <a:pt x="61906" y="0"/>
                              </a:lnTo>
                              <a:lnTo>
                                <a:pt x="27472" y="2634"/>
                              </a:lnTo>
                              <a:lnTo>
                                <a:pt x="3199" y="11666"/>
                              </a:lnTo>
                              <a:lnTo>
                                <a:pt x="0" y="174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3" name="手繪多邊形: 圖案 612">
                          <a:extLst>
                            <a:ext uri="{FF2B5EF4-FFF2-40B4-BE49-F238E27FC236}">
                              <a16:creationId xmlns:a16="http://schemas.microsoft.com/office/drawing/2014/main" id="{0EF06A05-3396-47CA-B6C0-C206830B00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1334" y="396074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736 w 112899"/>
                            <a:gd name="connsiteY1" fmla="*/ 12607 h 18816"/>
                            <a:gd name="connsiteX2" fmla="*/ 43843 w 112899"/>
                            <a:gd name="connsiteY2" fmla="*/ 20698 h 18816"/>
                            <a:gd name="connsiteX3" fmla="*/ 80911 w 112899"/>
                            <a:gd name="connsiteY3" fmla="*/ 21451 h 18816"/>
                            <a:gd name="connsiteX4" fmla="*/ 112711 w 112899"/>
                            <a:gd name="connsiteY4" fmla="*/ 14677 h 18816"/>
                            <a:gd name="connsiteX5" fmla="*/ 129458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736" y="12607"/>
                              </a:lnTo>
                              <a:lnTo>
                                <a:pt x="43843" y="20698"/>
                              </a:lnTo>
                              <a:lnTo>
                                <a:pt x="80911" y="21451"/>
                              </a:lnTo>
                              <a:lnTo>
                                <a:pt x="112711" y="14677"/>
                              </a:lnTo>
                              <a:lnTo>
                                <a:pt x="129458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4" name="手繪多邊形: 圖案 613">
                          <a:extLst>
                            <a:ext uri="{FF2B5EF4-FFF2-40B4-BE49-F238E27FC236}">
                              <a16:creationId xmlns:a16="http://schemas.microsoft.com/office/drawing/2014/main" id="{4D651585-EBCE-4C4D-B6F6-43F3F08A4B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24721" y="3944375"/>
                          <a:ext cx="112899" cy="18817"/>
                        </a:xfrm>
                        <a:custGeom>
                          <a:avLst/>
                          <a:gdLst>
                            <a:gd name="connsiteX0" fmla="*/ 123813 w 112899"/>
                            <a:gd name="connsiteY0" fmla="*/ 20886 h 18816"/>
                            <a:gd name="connsiteX1" fmla="*/ 122307 w 112899"/>
                            <a:gd name="connsiteY1" fmla="*/ 15430 h 18816"/>
                            <a:gd name="connsiteX2" fmla="*/ 112899 w 112899"/>
                            <a:gd name="connsiteY2" fmla="*/ 9408 h 18816"/>
                            <a:gd name="connsiteX3" fmla="*/ 99351 w 112899"/>
                            <a:gd name="connsiteY3" fmla="*/ 4704 h 18816"/>
                            <a:gd name="connsiteX4" fmla="*/ 64541 w 112899"/>
                            <a:gd name="connsiteY4" fmla="*/ 0 h 18816"/>
                            <a:gd name="connsiteX5" fmla="*/ 28789 w 112899"/>
                            <a:gd name="connsiteY5" fmla="*/ 3011 h 18816"/>
                            <a:gd name="connsiteX6" fmla="*/ 3575 w 112899"/>
                            <a:gd name="connsiteY6" fmla="*/ 12795 h 18816"/>
                            <a:gd name="connsiteX7" fmla="*/ 0 w 112899"/>
                            <a:gd name="connsiteY7" fmla="*/ 1956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813" y="20886"/>
                              </a:moveTo>
                              <a:lnTo>
                                <a:pt x="122307" y="15430"/>
                              </a:lnTo>
                              <a:lnTo>
                                <a:pt x="112899" y="9408"/>
                              </a:lnTo>
                              <a:lnTo>
                                <a:pt x="99351" y="4704"/>
                              </a:lnTo>
                              <a:lnTo>
                                <a:pt x="64541" y="0"/>
                              </a:lnTo>
                              <a:lnTo>
                                <a:pt x="28789" y="3011"/>
                              </a:lnTo>
                              <a:lnTo>
                                <a:pt x="3575" y="12795"/>
                              </a:lnTo>
                              <a:lnTo>
                                <a:pt x="0" y="195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5" name="手繪多邊形: 圖案 614">
                          <a:extLst>
                            <a:ext uri="{FF2B5EF4-FFF2-40B4-BE49-F238E27FC236}">
                              <a16:creationId xmlns:a16="http://schemas.microsoft.com/office/drawing/2014/main" id="{113EA365-845C-4EDF-81C8-91958A5686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49559" y="372365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2231 h 18816"/>
                            <a:gd name="connsiteX2" fmla="*/ 43090 w 112899"/>
                            <a:gd name="connsiteY2" fmla="*/ 19757 h 18816"/>
                            <a:gd name="connsiteX3" fmla="*/ 79218 w 112899"/>
                            <a:gd name="connsiteY3" fmla="*/ 20510 h 18816"/>
                            <a:gd name="connsiteX4" fmla="*/ 110265 w 112899"/>
                            <a:gd name="connsiteY4" fmla="*/ 14112 h 18816"/>
                            <a:gd name="connsiteX5" fmla="*/ 126635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2231"/>
                              </a:lnTo>
                              <a:lnTo>
                                <a:pt x="43090" y="19757"/>
                              </a:lnTo>
                              <a:lnTo>
                                <a:pt x="79218" y="20510"/>
                              </a:lnTo>
                              <a:lnTo>
                                <a:pt x="110265" y="14112"/>
                              </a:lnTo>
                              <a:lnTo>
                                <a:pt x="126635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6" name="手繪多邊形: 圖案 615">
                          <a:extLst>
                            <a:ext uri="{FF2B5EF4-FFF2-40B4-BE49-F238E27FC236}">
                              <a16:creationId xmlns:a16="http://schemas.microsoft.com/office/drawing/2014/main" id="{CFC37AF9-8025-4A1B-BCA2-51BCDD7CDF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3671" y="4008916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4140 h 18816"/>
                            <a:gd name="connsiteX1" fmla="*/ 8656 w 75266"/>
                            <a:gd name="connsiteY1" fmla="*/ 13736 h 18816"/>
                            <a:gd name="connsiteX2" fmla="*/ 31988 w 75266"/>
                            <a:gd name="connsiteY2" fmla="*/ 19193 h 18816"/>
                            <a:gd name="connsiteX3" fmla="*/ 33305 w 75266"/>
                            <a:gd name="connsiteY3" fmla="*/ 19005 h 18816"/>
                            <a:gd name="connsiteX4" fmla="*/ 59084 w 75266"/>
                            <a:gd name="connsiteY4" fmla="*/ 17687 h 18816"/>
                            <a:gd name="connsiteX5" fmla="*/ 77148 w 75266"/>
                            <a:gd name="connsiteY5" fmla="*/ 10161 h 18816"/>
                            <a:gd name="connsiteX6" fmla="*/ 77712 w 75266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0" y="4140"/>
                              </a:moveTo>
                              <a:lnTo>
                                <a:pt x="8656" y="13736"/>
                              </a:lnTo>
                              <a:lnTo>
                                <a:pt x="31988" y="19193"/>
                              </a:lnTo>
                              <a:lnTo>
                                <a:pt x="33305" y="19005"/>
                              </a:lnTo>
                              <a:lnTo>
                                <a:pt x="59084" y="17687"/>
                              </a:lnTo>
                              <a:lnTo>
                                <a:pt x="77148" y="10161"/>
                              </a:lnTo>
                              <a:lnTo>
                                <a:pt x="7771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7" name="手繪多邊形: 圖案 616">
                          <a:extLst>
                            <a:ext uri="{FF2B5EF4-FFF2-40B4-BE49-F238E27FC236}">
                              <a16:creationId xmlns:a16="http://schemas.microsoft.com/office/drawing/2014/main" id="{32526434-7A64-4112-8A16-9A6F930616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3134" y="3708228"/>
                          <a:ext cx="112899" cy="18817"/>
                        </a:xfrm>
                        <a:custGeom>
                          <a:avLst/>
                          <a:gdLst>
                            <a:gd name="connsiteX0" fmla="*/ 120426 w 112899"/>
                            <a:gd name="connsiteY0" fmla="*/ 20134 h 18816"/>
                            <a:gd name="connsiteX1" fmla="*/ 119109 w 112899"/>
                            <a:gd name="connsiteY1" fmla="*/ 14865 h 18816"/>
                            <a:gd name="connsiteX2" fmla="*/ 110077 w 112899"/>
                            <a:gd name="connsiteY2" fmla="*/ 9032 h 18816"/>
                            <a:gd name="connsiteX3" fmla="*/ 96717 w 112899"/>
                            <a:gd name="connsiteY3" fmla="*/ 4516 h 18816"/>
                            <a:gd name="connsiteX4" fmla="*/ 62659 w 112899"/>
                            <a:gd name="connsiteY4" fmla="*/ 0 h 18816"/>
                            <a:gd name="connsiteX5" fmla="*/ 27848 w 112899"/>
                            <a:gd name="connsiteY5" fmla="*/ 3011 h 18816"/>
                            <a:gd name="connsiteX6" fmla="*/ 3199 w 112899"/>
                            <a:gd name="connsiteY6" fmla="*/ 12231 h 18816"/>
                            <a:gd name="connsiteX7" fmla="*/ 0 w 112899"/>
                            <a:gd name="connsiteY7" fmla="*/ 1844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0426" y="20134"/>
                              </a:moveTo>
                              <a:lnTo>
                                <a:pt x="119109" y="14865"/>
                              </a:lnTo>
                              <a:lnTo>
                                <a:pt x="110077" y="9032"/>
                              </a:lnTo>
                              <a:lnTo>
                                <a:pt x="96717" y="4516"/>
                              </a:lnTo>
                              <a:lnTo>
                                <a:pt x="62659" y="0"/>
                              </a:lnTo>
                              <a:lnTo>
                                <a:pt x="27848" y="3011"/>
                              </a:lnTo>
                              <a:lnTo>
                                <a:pt x="3199" y="12231"/>
                              </a:lnTo>
                              <a:lnTo>
                                <a:pt x="0" y="1844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8" name="手繪多邊形: 圖案 617">
                          <a:extLst>
                            <a:ext uri="{FF2B5EF4-FFF2-40B4-BE49-F238E27FC236}">
                              <a16:creationId xmlns:a16="http://schemas.microsoft.com/office/drawing/2014/main" id="{8956E013-44F9-4199-8C57-82D9261068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4236" y="3635972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0 h 0"/>
                            <a:gd name="connsiteX1" fmla="*/ 7715 w 56449"/>
                            <a:gd name="connsiteY1" fmla="*/ 9596 h 0"/>
                            <a:gd name="connsiteX2" fmla="*/ 31800 w 56449"/>
                            <a:gd name="connsiteY2" fmla="*/ 14489 h 0"/>
                            <a:gd name="connsiteX3" fmla="*/ 58331 w 56449"/>
                            <a:gd name="connsiteY3" fmla="*/ 12043 h 0"/>
                            <a:gd name="connsiteX4" fmla="*/ 71691 w 56449"/>
                            <a:gd name="connsiteY4" fmla="*/ 338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0"/>
                              </a:moveTo>
                              <a:lnTo>
                                <a:pt x="7715" y="9596"/>
                              </a:lnTo>
                              <a:lnTo>
                                <a:pt x="31800" y="14489"/>
                              </a:lnTo>
                              <a:lnTo>
                                <a:pt x="58331" y="12043"/>
                              </a:lnTo>
                              <a:lnTo>
                                <a:pt x="71691" y="33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19" name="手繪多邊形: 圖案 618">
                          <a:extLst>
                            <a:ext uri="{FF2B5EF4-FFF2-40B4-BE49-F238E27FC236}">
                              <a16:creationId xmlns:a16="http://schemas.microsoft.com/office/drawing/2014/main" id="{C53F62CF-6186-4BE6-83E6-C120D606D2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0" name="手繪多邊形: 圖案 619">
                          <a:extLst>
                            <a:ext uri="{FF2B5EF4-FFF2-40B4-BE49-F238E27FC236}">
                              <a16:creationId xmlns:a16="http://schemas.microsoft.com/office/drawing/2014/main" id="{F62B6798-E377-45AC-84E7-E0E4419711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4013808"/>
                          <a:ext cx="18817" cy="18817"/>
                        </a:xfrm>
                        <a:custGeom>
                          <a:avLst/>
                          <a:gdLst>
                            <a:gd name="connsiteX0" fmla="*/ 1882 w 18816"/>
                            <a:gd name="connsiteY0" fmla="*/ 10725 h 0"/>
                            <a:gd name="connsiteX1" fmla="*/ 0 w 18816"/>
                            <a:gd name="connsiteY1" fmla="*/ 8279 h 0"/>
                            <a:gd name="connsiteX2" fmla="*/ 9408 w 18816"/>
                            <a:gd name="connsiteY2" fmla="*/ 1882 h 0"/>
                            <a:gd name="connsiteX3" fmla="*/ 28413 w 18816"/>
                            <a:gd name="connsiteY3" fmla="*/ 0 h 0"/>
                            <a:gd name="connsiteX4" fmla="*/ 34246 w 18816"/>
                            <a:gd name="connsiteY4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1882" y="10725"/>
                              </a:moveTo>
                              <a:lnTo>
                                <a:pt x="0" y="8279"/>
                              </a:lnTo>
                              <a:lnTo>
                                <a:pt x="9408" y="1882"/>
                              </a:lnTo>
                              <a:lnTo>
                                <a:pt x="28413" y="0"/>
                              </a:lnTo>
                              <a:lnTo>
                                <a:pt x="34246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1" name="手繪多邊形: 圖案 620">
                          <a:extLst>
                            <a:ext uri="{FF2B5EF4-FFF2-40B4-BE49-F238E27FC236}">
                              <a16:creationId xmlns:a16="http://schemas.microsoft.com/office/drawing/2014/main" id="{ECA94A6D-E2CD-4A7A-85DD-44362614E9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0606" y="3639548"/>
                          <a:ext cx="37633" cy="18817"/>
                        </a:xfrm>
                        <a:custGeom>
                          <a:avLst/>
                          <a:gdLst>
                            <a:gd name="connsiteX0" fmla="*/ 39703 w 37633"/>
                            <a:gd name="connsiteY0" fmla="*/ 8656 h 0"/>
                            <a:gd name="connsiteX1" fmla="*/ 36128 w 37633"/>
                            <a:gd name="connsiteY1" fmla="*/ 3011 h 0"/>
                            <a:gd name="connsiteX2" fmla="*/ 19569 w 37633"/>
                            <a:gd name="connsiteY2" fmla="*/ 0 h 0"/>
                            <a:gd name="connsiteX3" fmla="*/ 3011 w 37633"/>
                            <a:gd name="connsiteY3" fmla="*/ 2822 h 0"/>
                            <a:gd name="connsiteX4" fmla="*/ 0 w 37633"/>
                            <a:gd name="connsiteY4" fmla="*/ 7715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39703" y="8656"/>
                              </a:moveTo>
                              <a:lnTo>
                                <a:pt x="36128" y="3011"/>
                              </a:lnTo>
                              <a:lnTo>
                                <a:pt x="19569" y="0"/>
                              </a:lnTo>
                              <a:lnTo>
                                <a:pt x="3011" y="2822"/>
                              </a:lnTo>
                              <a:lnTo>
                                <a:pt x="0" y="771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2" name="手繪多邊形: 圖案 621">
                          <a:extLst>
                            <a:ext uri="{FF2B5EF4-FFF2-40B4-BE49-F238E27FC236}">
                              <a16:creationId xmlns:a16="http://schemas.microsoft.com/office/drawing/2014/main" id="{93AB3880-01C5-4206-8BFD-A8774E2C3D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6467" y="3498047"/>
                          <a:ext cx="112899" cy="18817"/>
                        </a:xfrm>
                        <a:custGeom>
                          <a:avLst/>
                          <a:gdLst>
                            <a:gd name="connsiteX0" fmla="*/ 123436 w 112899"/>
                            <a:gd name="connsiteY0" fmla="*/ 3011 h 18816"/>
                            <a:gd name="connsiteX1" fmla="*/ 107631 w 112899"/>
                            <a:gd name="connsiteY1" fmla="*/ 13736 h 18816"/>
                            <a:gd name="connsiteX2" fmla="*/ 77336 w 112899"/>
                            <a:gd name="connsiteY2" fmla="*/ 19757 h 18816"/>
                            <a:gd name="connsiteX3" fmla="*/ 42149 w 112899"/>
                            <a:gd name="connsiteY3" fmla="*/ 19005 h 18816"/>
                            <a:gd name="connsiteX4" fmla="*/ 13360 w 112899"/>
                            <a:gd name="connsiteY4" fmla="*/ 11666 h 18816"/>
                            <a:gd name="connsiteX5" fmla="*/ 0 w 112899"/>
                            <a:gd name="connsiteY5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436" y="3011"/>
                              </a:moveTo>
                              <a:lnTo>
                                <a:pt x="107631" y="13736"/>
                              </a:lnTo>
                              <a:lnTo>
                                <a:pt x="77336" y="19757"/>
                              </a:lnTo>
                              <a:lnTo>
                                <a:pt x="42149" y="19005"/>
                              </a:lnTo>
                              <a:lnTo>
                                <a:pt x="13360" y="11666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3" name="手繪多邊形: 圖案 622">
                          <a:extLst>
                            <a:ext uri="{FF2B5EF4-FFF2-40B4-BE49-F238E27FC236}">
                              <a16:creationId xmlns:a16="http://schemas.microsoft.com/office/drawing/2014/main" id="{A3E9BD37-B2EE-42D9-AF10-619E61C8FC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9854" y="348393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123 h 0"/>
                            <a:gd name="connsiteX1" fmla="*/ 3011 w 112899"/>
                            <a:gd name="connsiteY1" fmla="*/ 11478 h 0"/>
                            <a:gd name="connsiteX2" fmla="*/ 27096 w 112899"/>
                            <a:gd name="connsiteY2" fmla="*/ 2634 h 0"/>
                            <a:gd name="connsiteX3" fmla="*/ 61154 w 112899"/>
                            <a:gd name="connsiteY3" fmla="*/ 0 h 0"/>
                            <a:gd name="connsiteX4" fmla="*/ 94271 w 112899"/>
                            <a:gd name="connsiteY4" fmla="*/ 4140 h 0"/>
                            <a:gd name="connsiteX5" fmla="*/ 107254 w 112899"/>
                            <a:gd name="connsiteY5" fmla="*/ 8467 h 0"/>
                            <a:gd name="connsiteX6" fmla="*/ 116286 w 112899"/>
                            <a:gd name="connsiteY6" fmla="*/ 13924 h 0"/>
                            <a:gd name="connsiteX7" fmla="*/ 117603 w 112899"/>
                            <a:gd name="connsiteY7" fmla="*/ 1862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>
                              <a:moveTo>
                                <a:pt x="0" y="17123"/>
                              </a:moveTo>
                              <a:lnTo>
                                <a:pt x="3011" y="11478"/>
                              </a:lnTo>
                              <a:lnTo>
                                <a:pt x="27096" y="2634"/>
                              </a:lnTo>
                              <a:lnTo>
                                <a:pt x="61154" y="0"/>
                              </a:lnTo>
                              <a:lnTo>
                                <a:pt x="94271" y="4140"/>
                              </a:lnTo>
                              <a:lnTo>
                                <a:pt x="107254" y="8467"/>
                              </a:lnTo>
                              <a:lnTo>
                                <a:pt x="116286" y="13924"/>
                              </a:lnTo>
                              <a:lnTo>
                                <a:pt x="117603" y="186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4" name="手繪多邊形: 圖案 623">
                          <a:extLst>
                            <a:ext uri="{FF2B5EF4-FFF2-40B4-BE49-F238E27FC236}">
                              <a16:creationId xmlns:a16="http://schemas.microsoft.com/office/drawing/2014/main" id="{EBE7FB27-A74A-4DCA-8640-5D0064B9C6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8940" y="3447619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3387 h 0"/>
                            <a:gd name="connsiteX1" fmla="*/ 8091 w 56449"/>
                            <a:gd name="connsiteY1" fmla="*/ 12043 h 0"/>
                            <a:gd name="connsiteX2" fmla="*/ 29918 w 56449"/>
                            <a:gd name="connsiteY2" fmla="*/ 16747 h 0"/>
                            <a:gd name="connsiteX3" fmla="*/ 55321 w 56449"/>
                            <a:gd name="connsiteY3" fmla="*/ 15618 h 0"/>
                            <a:gd name="connsiteX4" fmla="*/ 72255 w 56449"/>
                            <a:gd name="connsiteY4" fmla="*/ 9032 h 0"/>
                            <a:gd name="connsiteX5" fmla="*/ 72820 w 56449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3387"/>
                              </a:moveTo>
                              <a:lnTo>
                                <a:pt x="8091" y="12043"/>
                              </a:lnTo>
                              <a:lnTo>
                                <a:pt x="29918" y="16747"/>
                              </a:lnTo>
                              <a:lnTo>
                                <a:pt x="55321" y="15618"/>
                              </a:lnTo>
                              <a:lnTo>
                                <a:pt x="72255" y="9032"/>
                              </a:lnTo>
                              <a:lnTo>
                                <a:pt x="7282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5" name="手繪多邊形: 圖案 624">
                          <a:extLst>
                            <a:ext uri="{FF2B5EF4-FFF2-40B4-BE49-F238E27FC236}">
                              <a16:creationId xmlns:a16="http://schemas.microsoft.com/office/drawing/2014/main" id="{5DE61D09-7AC2-4053-91A3-423243D8B52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3025" y="4023216"/>
                          <a:ext cx="75266" cy="37633"/>
                        </a:xfrm>
                        <a:custGeom>
                          <a:avLst/>
                          <a:gdLst>
                            <a:gd name="connsiteX0" fmla="*/ 1693 w 75266"/>
                            <a:gd name="connsiteY0" fmla="*/ 38950 h 37633"/>
                            <a:gd name="connsiteX1" fmla="*/ 82793 w 75266"/>
                            <a:gd name="connsiteY1" fmla="*/ 16559 h 37633"/>
                            <a:gd name="connsiteX2" fmla="*/ 85239 w 75266"/>
                            <a:gd name="connsiteY2" fmla="*/ 15053 h 37633"/>
                            <a:gd name="connsiteX3" fmla="*/ 87121 w 75266"/>
                            <a:gd name="connsiteY3" fmla="*/ 12231 h 37633"/>
                            <a:gd name="connsiteX4" fmla="*/ 87873 w 75266"/>
                            <a:gd name="connsiteY4" fmla="*/ 9032 h 37633"/>
                            <a:gd name="connsiteX5" fmla="*/ 87873 w 75266"/>
                            <a:gd name="connsiteY5" fmla="*/ 3011 h 37633"/>
                            <a:gd name="connsiteX6" fmla="*/ 85051 w 75266"/>
                            <a:gd name="connsiteY6" fmla="*/ 0 h 37633"/>
                            <a:gd name="connsiteX7" fmla="*/ 83734 w 75266"/>
                            <a:gd name="connsiteY7" fmla="*/ 188 h 37633"/>
                            <a:gd name="connsiteX8" fmla="*/ 0 w 75266"/>
                            <a:gd name="connsiteY8" fmla="*/ 24273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5266" h="37633">
                              <a:moveTo>
                                <a:pt x="1693" y="38950"/>
                              </a:moveTo>
                              <a:lnTo>
                                <a:pt x="82793" y="16559"/>
                              </a:lnTo>
                              <a:lnTo>
                                <a:pt x="85239" y="15053"/>
                              </a:lnTo>
                              <a:lnTo>
                                <a:pt x="87121" y="12231"/>
                              </a:lnTo>
                              <a:lnTo>
                                <a:pt x="87873" y="9032"/>
                              </a:lnTo>
                              <a:lnTo>
                                <a:pt x="87873" y="3011"/>
                              </a:lnTo>
                              <a:lnTo>
                                <a:pt x="85051" y="0"/>
                              </a:lnTo>
                              <a:lnTo>
                                <a:pt x="83734" y="188"/>
                              </a:lnTo>
                              <a:lnTo>
                                <a:pt x="0" y="2427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6" name="手繪多邊形: 圖案 625">
                          <a:extLst>
                            <a:ext uri="{FF2B5EF4-FFF2-40B4-BE49-F238E27FC236}">
                              <a16:creationId xmlns:a16="http://schemas.microsoft.com/office/drawing/2014/main" id="{7C5C4620-27D5-4C0D-84E9-61E8D40157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7568" y="4039022"/>
                          <a:ext cx="18817" cy="18817"/>
                        </a:xfrm>
                        <a:custGeom>
                          <a:avLst/>
                          <a:gdLst>
                            <a:gd name="connsiteX0" fmla="*/ 9596 w 0"/>
                            <a:gd name="connsiteY0" fmla="*/ 27848 h 18816"/>
                            <a:gd name="connsiteX1" fmla="*/ 7715 w 0"/>
                            <a:gd name="connsiteY1" fmla="*/ 26155 h 18816"/>
                            <a:gd name="connsiteX2" fmla="*/ 6962 w 0"/>
                            <a:gd name="connsiteY2" fmla="*/ 23144 h 18816"/>
                            <a:gd name="connsiteX3" fmla="*/ 6962 w 0"/>
                            <a:gd name="connsiteY3" fmla="*/ 15806 h 18816"/>
                            <a:gd name="connsiteX4" fmla="*/ 6209 w 0"/>
                            <a:gd name="connsiteY4" fmla="*/ 10161 h 18816"/>
                            <a:gd name="connsiteX5" fmla="*/ 3952 w 0"/>
                            <a:gd name="connsiteY5" fmla="*/ 5080 h 18816"/>
                            <a:gd name="connsiteX6" fmla="*/ 0 w 0"/>
                            <a:gd name="connsiteY6" fmla="*/ 1129 h 18816"/>
                            <a:gd name="connsiteX7" fmla="*/ 941 w 0"/>
                            <a:gd name="connsiteY7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9596" y="27848"/>
                              </a:moveTo>
                              <a:lnTo>
                                <a:pt x="7715" y="26155"/>
                              </a:lnTo>
                              <a:lnTo>
                                <a:pt x="6962" y="23144"/>
                              </a:lnTo>
                              <a:lnTo>
                                <a:pt x="6962" y="15806"/>
                              </a:lnTo>
                              <a:lnTo>
                                <a:pt x="6209" y="10161"/>
                              </a:lnTo>
                              <a:lnTo>
                                <a:pt x="3952" y="5080"/>
                              </a:lnTo>
                              <a:lnTo>
                                <a:pt x="0" y="1129"/>
                              </a:lnTo>
                              <a:lnTo>
                                <a:pt x="94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7" name="手繪多邊形: 圖案 626">
                          <a:extLst>
                            <a:ext uri="{FF2B5EF4-FFF2-40B4-BE49-F238E27FC236}">
                              <a16:creationId xmlns:a16="http://schemas.microsoft.com/office/drawing/2014/main" id="{41265C1C-8FB1-45E1-A4F9-0D9FB41020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3429" y="3453264"/>
                          <a:ext cx="37633" cy="18817"/>
                        </a:xfrm>
                        <a:custGeom>
                          <a:avLst/>
                          <a:gdLst>
                            <a:gd name="connsiteX0" fmla="*/ 44031 w 37633"/>
                            <a:gd name="connsiteY0" fmla="*/ 8844 h 0"/>
                            <a:gd name="connsiteX1" fmla="*/ 45912 w 37633"/>
                            <a:gd name="connsiteY1" fmla="*/ 5833 h 0"/>
                            <a:gd name="connsiteX2" fmla="*/ 41208 w 37633"/>
                            <a:gd name="connsiteY2" fmla="*/ 2634 h 0"/>
                            <a:gd name="connsiteX3" fmla="*/ 33117 w 37633"/>
                            <a:gd name="connsiteY3" fmla="*/ 188 h 0"/>
                            <a:gd name="connsiteX4" fmla="*/ 12795 w 37633"/>
                            <a:gd name="connsiteY4" fmla="*/ 0 h 0"/>
                            <a:gd name="connsiteX5" fmla="*/ 0 w 37633"/>
                            <a:gd name="connsiteY5" fmla="*/ 5457 h 0"/>
                            <a:gd name="connsiteX6" fmla="*/ 1505 w 37633"/>
                            <a:gd name="connsiteY6" fmla="*/ 790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4031" y="8844"/>
                              </a:moveTo>
                              <a:lnTo>
                                <a:pt x="45912" y="5833"/>
                              </a:lnTo>
                              <a:lnTo>
                                <a:pt x="41208" y="2634"/>
                              </a:lnTo>
                              <a:lnTo>
                                <a:pt x="33117" y="188"/>
                              </a:lnTo>
                              <a:lnTo>
                                <a:pt x="12795" y="0"/>
                              </a:lnTo>
                              <a:lnTo>
                                <a:pt x="0" y="5457"/>
                              </a:lnTo>
                              <a:lnTo>
                                <a:pt x="1505" y="790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8" name="手繪多邊形: 圖案 627">
                          <a:extLst>
                            <a:ext uri="{FF2B5EF4-FFF2-40B4-BE49-F238E27FC236}">
                              <a16:creationId xmlns:a16="http://schemas.microsoft.com/office/drawing/2014/main" id="{0C455D32-B80A-46C1-AD45-77C943E1CA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2218" y="401493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1290 w 0"/>
                            <a:gd name="connsiteY1" fmla="*/ 2446 h 0"/>
                            <a:gd name="connsiteX2" fmla="*/ 16558 w 0"/>
                            <a:gd name="connsiteY2" fmla="*/ 940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1290" y="2446"/>
                              </a:lnTo>
                              <a:lnTo>
                                <a:pt x="16558" y="940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29" name="手繪多邊形: 圖案 628">
                          <a:extLst>
                            <a:ext uri="{FF2B5EF4-FFF2-40B4-BE49-F238E27FC236}">
                              <a16:creationId xmlns:a16="http://schemas.microsoft.com/office/drawing/2014/main" id="{1418F2DC-9A47-4EF0-8461-E38C56EFA7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9368" y="4016443"/>
                          <a:ext cx="18817" cy="18817"/>
                        </a:xfrm>
                        <a:custGeom>
                          <a:avLst/>
                          <a:gdLst>
                            <a:gd name="connsiteX0" fmla="*/ 4892 w 0"/>
                            <a:gd name="connsiteY0" fmla="*/ 1882 h 0"/>
                            <a:gd name="connsiteX1" fmla="*/ 4140 w 0"/>
                            <a:gd name="connsiteY1" fmla="*/ 1317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892" y="1882"/>
                              </a:moveTo>
                              <a:lnTo>
                                <a:pt x="4140" y="1317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0" name="手繪多邊形: 圖案 629">
                          <a:extLst>
                            <a:ext uri="{FF2B5EF4-FFF2-40B4-BE49-F238E27FC236}">
                              <a16:creationId xmlns:a16="http://schemas.microsoft.com/office/drawing/2014/main" id="{48A37421-843F-41AB-B680-2466A34DB2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2406" y="387644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736 w 112899"/>
                            <a:gd name="connsiteY1" fmla="*/ 12607 h 18816"/>
                            <a:gd name="connsiteX2" fmla="*/ 43842 w 112899"/>
                            <a:gd name="connsiteY2" fmla="*/ 20510 h 18816"/>
                            <a:gd name="connsiteX3" fmla="*/ 80535 w 112899"/>
                            <a:gd name="connsiteY3" fmla="*/ 21263 h 18816"/>
                            <a:gd name="connsiteX4" fmla="*/ 112147 w 112899"/>
                            <a:gd name="connsiteY4" fmla="*/ 14677 h 18816"/>
                            <a:gd name="connsiteX5" fmla="*/ 128517 w 112899"/>
                            <a:gd name="connsiteY5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736" y="12607"/>
                              </a:lnTo>
                              <a:lnTo>
                                <a:pt x="43842" y="20510"/>
                              </a:lnTo>
                              <a:lnTo>
                                <a:pt x="80535" y="21263"/>
                              </a:lnTo>
                              <a:lnTo>
                                <a:pt x="112147" y="14677"/>
                              </a:lnTo>
                              <a:lnTo>
                                <a:pt x="128517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1" name="手繪多邊形: 圖案 630">
                          <a:extLst>
                            <a:ext uri="{FF2B5EF4-FFF2-40B4-BE49-F238E27FC236}">
                              <a16:creationId xmlns:a16="http://schemas.microsoft.com/office/drawing/2014/main" id="{A392F312-6EAE-471F-9367-2A67F027C2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5417" y="3860642"/>
                          <a:ext cx="112899" cy="18817"/>
                        </a:xfrm>
                        <a:custGeom>
                          <a:avLst/>
                          <a:gdLst>
                            <a:gd name="connsiteX0" fmla="*/ 123060 w 112899"/>
                            <a:gd name="connsiteY0" fmla="*/ 20322 h 18816"/>
                            <a:gd name="connsiteX1" fmla="*/ 121367 w 112899"/>
                            <a:gd name="connsiteY1" fmla="*/ 15053 h 18816"/>
                            <a:gd name="connsiteX2" fmla="*/ 111958 w 112899"/>
                            <a:gd name="connsiteY2" fmla="*/ 9220 h 18816"/>
                            <a:gd name="connsiteX3" fmla="*/ 98410 w 112899"/>
                            <a:gd name="connsiteY3" fmla="*/ 4516 h 18816"/>
                            <a:gd name="connsiteX4" fmla="*/ 63788 w 112899"/>
                            <a:gd name="connsiteY4" fmla="*/ 0 h 18816"/>
                            <a:gd name="connsiteX5" fmla="*/ 28413 w 112899"/>
                            <a:gd name="connsiteY5" fmla="*/ 3011 h 18816"/>
                            <a:gd name="connsiteX6" fmla="*/ 3387 w 112899"/>
                            <a:gd name="connsiteY6" fmla="*/ 12607 h 18816"/>
                            <a:gd name="connsiteX7" fmla="*/ 0 w 112899"/>
                            <a:gd name="connsiteY7" fmla="*/ 1900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3060" y="20322"/>
                              </a:moveTo>
                              <a:lnTo>
                                <a:pt x="121367" y="15053"/>
                              </a:lnTo>
                              <a:lnTo>
                                <a:pt x="111958" y="9220"/>
                              </a:lnTo>
                              <a:lnTo>
                                <a:pt x="98410" y="4516"/>
                              </a:lnTo>
                              <a:lnTo>
                                <a:pt x="63788" y="0"/>
                              </a:lnTo>
                              <a:lnTo>
                                <a:pt x="28413" y="3011"/>
                              </a:lnTo>
                              <a:lnTo>
                                <a:pt x="3387" y="12607"/>
                              </a:lnTo>
                              <a:lnTo>
                                <a:pt x="0" y="190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2" name="手繪多邊形: 圖案 631">
                          <a:extLst>
                            <a:ext uri="{FF2B5EF4-FFF2-40B4-BE49-F238E27FC236}">
                              <a16:creationId xmlns:a16="http://schemas.microsoft.com/office/drawing/2014/main" id="{736ACD92-AEF4-4F08-BD51-5D2C0EC3C5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4574" y="3892630"/>
                          <a:ext cx="94083" cy="112899"/>
                        </a:xfrm>
                        <a:custGeom>
                          <a:avLst/>
                          <a:gdLst>
                            <a:gd name="connsiteX0" fmla="*/ 103115 w 94082"/>
                            <a:gd name="connsiteY0" fmla="*/ 97846 h 112899"/>
                            <a:gd name="connsiteX1" fmla="*/ 101233 w 94082"/>
                            <a:gd name="connsiteY1" fmla="*/ 106501 h 112899"/>
                            <a:gd name="connsiteX2" fmla="*/ 98034 w 94082"/>
                            <a:gd name="connsiteY2" fmla="*/ 111206 h 112899"/>
                            <a:gd name="connsiteX3" fmla="*/ 93706 w 94082"/>
                            <a:gd name="connsiteY3" fmla="*/ 114028 h 112899"/>
                            <a:gd name="connsiteX4" fmla="*/ 89755 w 94082"/>
                            <a:gd name="connsiteY4" fmla="*/ 115157 h 112899"/>
                            <a:gd name="connsiteX5" fmla="*/ 80911 w 94082"/>
                            <a:gd name="connsiteY5" fmla="*/ 116474 h 112899"/>
                            <a:gd name="connsiteX6" fmla="*/ 70938 w 94082"/>
                            <a:gd name="connsiteY6" fmla="*/ 115910 h 112899"/>
                            <a:gd name="connsiteX7" fmla="*/ 62847 w 94082"/>
                            <a:gd name="connsiteY7" fmla="*/ 113652 h 112899"/>
                            <a:gd name="connsiteX8" fmla="*/ 59648 w 94082"/>
                            <a:gd name="connsiteY8" fmla="*/ 112335 h 112899"/>
                            <a:gd name="connsiteX9" fmla="*/ 43090 w 94082"/>
                            <a:gd name="connsiteY9" fmla="*/ 112523 h 112899"/>
                            <a:gd name="connsiteX10" fmla="*/ 36316 w 94082"/>
                            <a:gd name="connsiteY10" fmla="*/ 109512 h 112899"/>
                            <a:gd name="connsiteX11" fmla="*/ 23333 w 94082"/>
                            <a:gd name="connsiteY11" fmla="*/ 100104 h 112899"/>
                            <a:gd name="connsiteX12" fmla="*/ 16559 w 94082"/>
                            <a:gd name="connsiteY12" fmla="*/ 82605 h 112899"/>
                            <a:gd name="connsiteX13" fmla="*/ 5833 w 94082"/>
                            <a:gd name="connsiteY13" fmla="*/ 10537 h 112899"/>
                            <a:gd name="connsiteX14" fmla="*/ 2446 w 94082"/>
                            <a:gd name="connsiteY14" fmla="*/ 1882 h 112899"/>
                            <a:gd name="connsiteX15" fmla="*/ 0 w 94082"/>
                            <a:gd name="connsiteY15" fmla="*/ 0 h 1128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</a:cxnLst>
                          <a:rect l="l" t="t" r="r" b="b"/>
                          <a:pathLst>
                            <a:path w="94082" h="112899">
                              <a:moveTo>
                                <a:pt x="103115" y="97846"/>
                              </a:moveTo>
                              <a:lnTo>
                                <a:pt x="101233" y="106501"/>
                              </a:lnTo>
                              <a:lnTo>
                                <a:pt x="98034" y="111206"/>
                              </a:lnTo>
                              <a:lnTo>
                                <a:pt x="93706" y="114028"/>
                              </a:lnTo>
                              <a:lnTo>
                                <a:pt x="89755" y="115157"/>
                              </a:lnTo>
                              <a:lnTo>
                                <a:pt x="80911" y="116474"/>
                              </a:lnTo>
                              <a:lnTo>
                                <a:pt x="70938" y="115910"/>
                              </a:lnTo>
                              <a:lnTo>
                                <a:pt x="62847" y="113652"/>
                              </a:lnTo>
                              <a:lnTo>
                                <a:pt x="59648" y="112335"/>
                              </a:lnTo>
                              <a:lnTo>
                                <a:pt x="43090" y="112523"/>
                              </a:lnTo>
                              <a:lnTo>
                                <a:pt x="36316" y="109512"/>
                              </a:lnTo>
                              <a:lnTo>
                                <a:pt x="23333" y="100104"/>
                              </a:lnTo>
                              <a:lnTo>
                                <a:pt x="16559" y="82605"/>
                              </a:lnTo>
                              <a:lnTo>
                                <a:pt x="5833" y="10537"/>
                              </a:lnTo>
                              <a:lnTo>
                                <a:pt x="2446" y="1882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3" name="手繪多邊形: 圖案 632">
                          <a:extLst>
                            <a:ext uri="{FF2B5EF4-FFF2-40B4-BE49-F238E27FC236}">
                              <a16:creationId xmlns:a16="http://schemas.microsoft.com/office/drawing/2014/main" id="{FE76528B-3701-43C3-98FC-783D01A6DF4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7487" y="3357112"/>
                          <a:ext cx="1091358" cy="376330"/>
                        </a:xfrm>
                        <a:custGeom>
                          <a:avLst/>
                          <a:gdLst>
                            <a:gd name="connsiteX0" fmla="*/ 0 w 1091358"/>
                            <a:gd name="connsiteY0" fmla="*/ 73008 h 376330"/>
                            <a:gd name="connsiteX1" fmla="*/ 1882 w 1091358"/>
                            <a:gd name="connsiteY1" fmla="*/ 70750 h 376330"/>
                            <a:gd name="connsiteX2" fmla="*/ 250448 w 1091358"/>
                            <a:gd name="connsiteY2" fmla="*/ 3575 h 376330"/>
                            <a:gd name="connsiteX3" fmla="*/ 259104 w 1091358"/>
                            <a:gd name="connsiteY3" fmla="*/ 2258 h 376330"/>
                            <a:gd name="connsiteX4" fmla="*/ 267759 w 1091358"/>
                            <a:gd name="connsiteY4" fmla="*/ 0 h 376330"/>
                            <a:gd name="connsiteX5" fmla="*/ 271899 w 1091358"/>
                            <a:gd name="connsiteY5" fmla="*/ 188 h 376330"/>
                            <a:gd name="connsiteX6" fmla="*/ 1095310 w 1091358"/>
                            <a:gd name="connsiteY6" fmla="*/ 358831 h 376330"/>
                            <a:gd name="connsiteX7" fmla="*/ 1098320 w 1091358"/>
                            <a:gd name="connsiteY7" fmla="*/ 361842 h 376330"/>
                            <a:gd name="connsiteX8" fmla="*/ 1099638 w 1091358"/>
                            <a:gd name="connsiteY8" fmla="*/ 369180 h 376330"/>
                            <a:gd name="connsiteX9" fmla="*/ 1100390 w 1091358"/>
                            <a:gd name="connsiteY9" fmla="*/ 371626 h 376330"/>
                            <a:gd name="connsiteX10" fmla="*/ 1104153 w 1091358"/>
                            <a:gd name="connsiteY10" fmla="*/ 377271 h 376330"/>
                            <a:gd name="connsiteX11" fmla="*/ 1105847 w 1091358"/>
                            <a:gd name="connsiteY11" fmla="*/ 381787 h 376330"/>
                            <a:gd name="connsiteX12" fmla="*/ 1106788 w 1091358"/>
                            <a:gd name="connsiteY12" fmla="*/ 389314 h 37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1091358" h="376330">
                              <a:moveTo>
                                <a:pt x="0" y="73008"/>
                              </a:moveTo>
                              <a:lnTo>
                                <a:pt x="1882" y="70750"/>
                              </a:lnTo>
                              <a:lnTo>
                                <a:pt x="250448" y="3575"/>
                              </a:lnTo>
                              <a:lnTo>
                                <a:pt x="259104" y="2258"/>
                              </a:lnTo>
                              <a:lnTo>
                                <a:pt x="267759" y="0"/>
                              </a:lnTo>
                              <a:lnTo>
                                <a:pt x="271899" y="188"/>
                              </a:lnTo>
                              <a:lnTo>
                                <a:pt x="1095310" y="358831"/>
                              </a:lnTo>
                              <a:lnTo>
                                <a:pt x="1098320" y="361842"/>
                              </a:lnTo>
                              <a:lnTo>
                                <a:pt x="1099638" y="369180"/>
                              </a:lnTo>
                              <a:lnTo>
                                <a:pt x="1100390" y="371626"/>
                              </a:lnTo>
                              <a:lnTo>
                                <a:pt x="1104153" y="377271"/>
                              </a:lnTo>
                              <a:lnTo>
                                <a:pt x="1105847" y="381787"/>
                              </a:lnTo>
                              <a:lnTo>
                                <a:pt x="1106788" y="38931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4" name="手繪多邊形: 圖案 633">
                          <a:extLst>
                            <a:ext uri="{FF2B5EF4-FFF2-40B4-BE49-F238E27FC236}">
                              <a16:creationId xmlns:a16="http://schemas.microsoft.com/office/drawing/2014/main" id="{8A21F313-F35E-4E2E-8930-4DABE05870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1596" y="379365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924 w 112899"/>
                            <a:gd name="connsiteY1" fmla="*/ 12419 h 18816"/>
                            <a:gd name="connsiteX2" fmla="*/ 43654 w 112899"/>
                            <a:gd name="connsiteY2" fmla="*/ 20322 h 18816"/>
                            <a:gd name="connsiteX3" fmla="*/ 48547 w 112899"/>
                            <a:gd name="connsiteY3" fmla="*/ 20322 h 18816"/>
                            <a:gd name="connsiteX4" fmla="*/ 79970 w 112899"/>
                            <a:gd name="connsiteY4" fmla="*/ 21074 h 18816"/>
                            <a:gd name="connsiteX5" fmla="*/ 111206 w 112899"/>
                            <a:gd name="connsiteY5" fmla="*/ 14677 h 18816"/>
                            <a:gd name="connsiteX6" fmla="*/ 127388 w 112899"/>
                            <a:gd name="connsiteY6" fmla="*/ 301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924" y="12419"/>
                              </a:lnTo>
                              <a:lnTo>
                                <a:pt x="43654" y="20322"/>
                              </a:lnTo>
                              <a:lnTo>
                                <a:pt x="48547" y="20322"/>
                              </a:lnTo>
                              <a:lnTo>
                                <a:pt x="79970" y="21074"/>
                              </a:lnTo>
                              <a:lnTo>
                                <a:pt x="111206" y="14677"/>
                              </a:lnTo>
                              <a:lnTo>
                                <a:pt x="127388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5" name="手繪多邊形: 圖案 634">
                          <a:extLst>
                            <a:ext uri="{FF2B5EF4-FFF2-40B4-BE49-F238E27FC236}">
                              <a16:creationId xmlns:a16="http://schemas.microsoft.com/office/drawing/2014/main" id="{2A2EA206-5BAA-431B-ABF8-A239E5D78F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04983" y="3778037"/>
                          <a:ext cx="112899" cy="18817"/>
                        </a:xfrm>
                        <a:custGeom>
                          <a:avLst/>
                          <a:gdLst>
                            <a:gd name="connsiteX0" fmla="*/ 121555 w 112899"/>
                            <a:gd name="connsiteY0" fmla="*/ 20322 h 18816"/>
                            <a:gd name="connsiteX1" fmla="*/ 119861 w 112899"/>
                            <a:gd name="connsiteY1" fmla="*/ 15053 h 18816"/>
                            <a:gd name="connsiteX2" fmla="*/ 110453 w 112899"/>
                            <a:gd name="connsiteY2" fmla="*/ 9220 h 18816"/>
                            <a:gd name="connsiteX3" fmla="*/ 97093 w 112899"/>
                            <a:gd name="connsiteY3" fmla="*/ 4516 h 18816"/>
                            <a:gd name="connsiteX4" fmla="*/ 62659 w 112899"/>
                            <a:gd name="connsiteY4" fmla="*/ 0 h 18816"/>
                            <a:gd name="connsiteX5" fmla="*/ 27660 w 112899"/>
                            <a:gd name="connsiteY5" fmla="*/ 3011 h 18816"/>
                            <a:gd name="connsiteX6" fmla="*/ 3011 w 112899"/>
                            <a:gd name="connsiteY6" fmla="*/ 12419 h 18816"/>
                            <a:gd name="connsiteX7" fmla="*/ 0 w 112899"/>
                            <a:gd name="connsiteY7" fmla="*/ 18628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1555" y="20322"/>
                              </a:moveTo>
                              <a:lnTo>
                                <a:pt x="119861" y="15053"/>
                              </a:lnTo>
                              <a:lnTo>
                                <a:pt x="110453" y="9220"/>
                              </a:lnTo>
                              <a:lnTo>
                                <a:pt x="97093" y="4516"/>
                              </a:lnTo>
                              <a:lnTo>
                                <a:pt x="62659" y="0"/>
                              </a:lnTo>
                              <a:lnTo>
                                <a:pt x="27660" y="3011"/>
                              </a:lnTo>
                              <a:lnTo>
                                <a:pt x="3011" y="12419"/>
                              </a:lnTo>
                              <a:lnTo>
                                <a:pt x="0" y="1862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6" name="手繪多邊形: 圖案 635">
                          <a:extLst>
                            <a:ext uri="{FF2B5EF4-FFF2-40B4-BE49-F238E27FC236}">
                              <a16:creationId xmlns:a16="http://schemas.microsoft.com/office/drawing/2014/main" id="{CC7178EE-4259-4F45-8609-37C197D675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28316" y="355035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499 h 18816"/>
                            <a:gd name="connsiteX1" fmla="*/ 3011 w 112899"/>
                            <a:gd name="connsiteY1" fmla="*/ 11666 h 18816"/>
                            <a:gd name="connsiteX2" fmla="*/ 27096 w 112899"/>
                            <a:gd name="connsiteY2" fmla="*/ 2823 h 18816"/>
                            <a:gd name="connsiteX3" fmla="*/ 61154 w 112899"/>
                            <a:gd name="connsiteY3" fmla="*/ 0 h 18816"/>
                            <a:gd name="connsiteX4" fmla="*/ 94647 w 112899"/>
                            <a:gd name="connsiteY4" fmla="*/ 4140 h 18816"/>
                            <a:gd name="connsiteX5" fmla="*/ 107819 w 112899"/>
                            <a:gd name="connsiteY5" fmla="*/ 8656 h 18816"/>
                            <a:gd name="connsiteX6" fmla="*/ 116851 w 112899"/>
                            <a:gd name="connsiteY6" fmla="*/ 14112 h 18816"/>
                            <a:gd name="connsiteX7" fmla="*/ 118356 w 112899"/>
                            <a:gd name="connsiteY7" fmla="*/ 1900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499"/>
                              </a:moveTo>
                              <a:lnTo>
                                <a:pt x="3011" y="11666"/>
                              </a:lnTo>
                              <a:lnTo>
                                <a:pt x="27096" y="2823"/>
                              </a:lnTo>
                              <a:lnTo>
                                <a:pt x="61154" y="0"/>
                              </a:lnTo>
                              <a:lnTo>
                                <a:pt x="94647" y="4140"/>
                              </a:lnTo>
                              <a:lnTo>
                                <a:pt x="107819" y="8656"/>
                              </a:lnTo>
                              <a:lnTo>
                                <a:pt x="116851" y="14112"/>
                              </a:lnTo>
                              <a:lnTo>
                                <a:pt x="118356" y="190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7" name="手繪多邊形: 圖案 636">
                          <a:extLst>
                            <a:ext uri="{FF2B5EF4-FFF2-40B4-BE49-F238E27FC236}">
                              <a16:creationId xmlns:a16="http://schemas.microsoft.com/office/drawing/2014/main" id="{31A469EB-DBD8-4F55-943A-A9E50B97B2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25117" y="356503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1666 h 18816"/>
                            <a:gd name="connsiteX2" fmla="*/ 40456 w 112899"/>
                            <a:gd name="connsiteY2" fmla="*/ 18628 h 18816"/>
                            <a:gd name="connsiteX3" fmla="*/ 42713 w 112899"/>
                            <a:gd name="connsiteY3" fmla="*/ 19193 h 18816"/>
                            <a:gd name="connsiteX4" fmla="*/ 78089 w 112899"/>
                            <a:gd name="connsiteY4" fmla="*/ 19946 h 18816"/>
                            <a:gd name="connsiteX5" fmla="*/ 108571 w 112899"/>
                            <a:gd name="connsiteY5" fmla="*/ 13736 h 18816"/>
                            <a:gd name="connsiteX6" fmla="*/ 124377 w 112899"/>
                            <a:gd name="connsiteY6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1666"/>
                              </a:lnTo>
                              <a:lnTo>
                                <a:pt x="40456" y="18628"/>
                              </a:lnTo>
                              <a:lnTo>
                                <a:pt x="42713" y="19193"/>
                              </a:lnTo>
                              <a:lnTo>
                                <a:pt x="78089" y="19946"/>
                              </a:lnTo>
                              <a:lnTo>
                                <a:pt x="108571" y="13736"/>
                              </a:lnTo>
                              <a:lnTo>
                                <a:pt x="124377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8" name="手繪多邊形: 圖案 637">
                          <a:extLst>
                            <a:ext uri="{FF2B5EF4-FFF2-40B4-BE49-F238E27FC236}">
                              <a16:creationId xmlns:a16="http://schemas.microsoft.com/office/drawing/2014/main" id="{C203A2E1-2DE7-4FE5-9361-C37F341D50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89470" y="371236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736 w 112899"/>
                            <a:gd name="connsiteY1" fmla="*/ 12043 h 18816"/>
                            <a:gd name="connsiteX2" fmla="*/ 43278 w 112899"/>
                            <a:gd name="connsiteY2" fmla="*/ 19757 h 18816"/>
                            <a:gd name="connsiteX3" fmla="*/ 79406 w 112899"/>
                            <a:gd name="connsiteY3" fmla="*/ 20510 h 18816"/>
                            <a:gd name="connsiteX4" fmla="*/ 110265 w 112899"/>
                            <a:gd name="connsiteY4" fmla="*/ 14112 h 18816"/>
                            <a:gd name="connsiteX5" fmla="*/ 126071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736" y="12043"/>
                              </a:lnTo>
                              <a:lnTo>
                                <a:pt x="43278" y="19757"/>
                              </a:lnTo>
                              <a:lnTo>
                                <a:pt x="79406" y="20510"/>
                              </a:lnTo>
                              <a:lnTo>
                                <a:pt x="110265" y="14112"/>
                              </a:lnTo>
                              <a:lnTo>
                                <a:pt x="126071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39" name="手繪多邊形: 圖案 638">
                          <a:extLst>
                            <a:ext uri="{FF2B5EF4-FFF2-40B4-BE49-F238E27FC236}">
                              <a16:creationId xmlns:a16="http://schemas.microsoft.com/office/drawing/2014/main" id="{2C494CAB-F1E3-450D-9B5A-6042136ED9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692668" y="369731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876 h 18816"/>
                            <a:gd name="connsiteX1" fmla="*/ 3011 w 112899"/>
                            <a:gd name="connsiteY1" fmla="*/ 12043 h 18816"/>
                            <a:gd name="connsiteX2" fmla="*/ 27284 w 112899"/>
                            <a:gd name="connsiteY2" fmla="*/ 2822 h 18816"/>
                            <a:gd name="connsiteX3" fmla="*/ 62095 w 112899"/>
                            <a:gd name="connsiteY3" fmla="*/ 0 h 18816"/>
                            <a:gd name="connsiteX4" fmla="*/ 96152 w 112899"/>
                            <a:gd name="connsiteY4" fmla="*/ 4328 h 18816"/>
                            <a:gd name="connsiteX5" fmla="*/ 109512 w 112899"/>
                            <a:gd name="connsiteY5" fmla="*/ 9032 h 18816"/>
                            <a:gd name="connsiteX6" fmla="*/ 118920 w 112899"/>
                            <a:gd name="connsiteY6" fmla="*/ 14677 h 18816"/>
                            <a:gd name="connsiteX7" fmla="*/ 120614 w 112899"/>
                            <a:gd name="connsiteY7" fmla="*/ 1994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876"/>
                              </a:moveTo>
                              <a:lnTo>
                                <a:pt x="3011" y="12043"/>
                              </a:lnTo>
                              <a:lnTo>
                                <a:pt x="27284" y="2822"/>
                              </a:lnTo>
                              <a:lnTo>
                                <a:pt x="62095" y="0"/>
                              </a:lnTo>
                              <a:lnTo>
                                <a:pt x="96152" y="4328"/>
                              </a:lnTo>
                              <a:lnTo>
                                <a:pt x="109512" y="9032"/>
                              </a:lnTo>
                              <a:lnTo>
                                <a:pt x="118920" y="14677"/>
                              </a:lnTo>
                              <a:lnTo>
                                <a:pt x="120614" y="1994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0" name="手繪多邊形: 圖案 639">
                          <a:extLst>
                            <a:ext uri="{FF2B5EF4-FFF2-40B4-BE49-F238E27FC236}">
                              <a16:creationId xmlns:a16="http://schemas.microsoft.com/office/drawing/2014/main" id="{CA3C891F-5D61-4ABF-A558-EF2632C651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10544" y="3487698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548 w 112899"/>
                            <a:gd name="connsiteY1" fmla="*/ 11478 h 18816"/>
                            <a:gd name="connsiteX2" fmla="*/ 42525 w 112899"/>
                            <a:gd name="connsiteY2" fmla="*/ 18817 h 18816"/>
                            <a:gd name="connsiteX3" fmla="*/ 77712 w 112899"/>
                            <a:gd name="connsiteY3" fmla="*/ 19569 h 18816"/>
                            <a:gd name="connsiteX4" fmla="*/ 107819 w 112899"/>
                            <a:gd name="connsiteY4" fmla="*/ 13736 h 18816"/>
                            <a:gd name="connsiteX5" fmla="*/ 123248 w 112899"/>
                            <a:gd name="connsiteY5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548" y="11478"/>
                              </a:lnTo>
                              <a:lnTo>
                                <a:pt x="42525" y="18817"/>
                              </a:lnTo>
                              <a:lnTo>
                                <a:pt x="77712" y="19569"/>
                              </a:lnTo>
                              <a:lnTo>
                                <a:pt x="107819" y="13736"/>
                              </a:lnTo>
                              <a:lnTo>
                                <a:pt x="123248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1" name="手繪多邊形: 圖案 640">
                          <a:extLst>
                            <a:ext uri="{FF2B5EF4-FFF2-40B4-BE49-F238E27FC236}">
                              <a16:creationId xmlns:a16="http://schemas.microsoft.com/office/drawing/2014/main" id="{5AAE1C3A-A3C2-40EB-8BE7-FC711CB82E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13743" y="3473398"/>
                          <a:ext cx="112899" cy="18817"/>
                        </a:xfrm>
                        <a:custGeom>
                          <a:avLst/>
                          <a:gdLst>
                            <a:gd name="connsiteX0" fmla="*/ 117227 w 112899"/>
                            <a:gd name="connsiteY0" fmla="*/ 18817 h 18816"/>
                            <a:gd name="connsiteX1" fmla="*/ 115722 w 112899"/>
                            <a:gd name="connsiteY1" fmla="*/ 14112 h 18816"/>
                            <a:gd name="connsiteX2" fmla="*/ 106690 w 112899"/>
                            <a:gd name="connsiteY2" fmla="*/ 8656 h 18816"/>
                            <a:gd name="connsiteX3" fmla="*/ 93706 w 112899"/>
                            <a:gd name="connsiteY3" fmla="*/ 4328 h 18816"/>
                            <a:gd name="connsiteX4" fmla="*/ 60401 w 112899"/>
                            <a:gd name="connsiteY4" fmla="*/ 0 h 18816"/>
                            <a:gd name="connsiteX5" fmla="*/ 26531 w 112899"/>
                            <a:gd name="connsiteY5" fmla="*/ 2634 h 18816"/>
                            <a:gd name="connsiteX6" fmla="*/ 2634 w 112899"/>
                            <a:gd name="connsiteY6" fmla="*/ 11290 h 18816"/>
                            <a:gd name="connsiteX7" fmla="*/ 0 w 112899"/>
                            <a:gd name="connsiteY7" fmla="*/ 1674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17227" y="18817"/>
                              </a:moveTo>
                              <a:lnTo>
                                <a:pt x="115722" y="14112"/>
                              </a:lnTo>
                              <a:lnTo>
                                <a:pt x="106690" y="8656"/>
                              </a:lnTo>
                              <a:lnTo>
                                <a:pt x="93706" y="4328"/>
                              </a:lnTo>
                              <a:lnTo>
                                <a:pt x="60401" y="0"/>
                              </a:lnTo>
                              <a:lnTo>
                                <a:pt x="26531" y="2634"/>
                              </a:lnTo>
                              <a:lnTo>
                                <a:pt x="2634" y="11290"/>
                              </a:lnTo>
                              <a:lnTo>
                                <a:pt x="0" y="1674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2" name="手繪多邊形: 圖案 641">
                          <a:extLst>
                            <a:ext uri="{FF2B5EF4-FFF2-40B4-BE49-F238E27FC236}">
                              <a16:creationId xmlns:a16="http://schemas.microsoft.com/office/drawing/2014/main" id="{CADA8298-5C84-4C54-A436-D1766D5E5C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6080" y="386497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4112 w 112899"/>
                            <a:gd name="connsiteY1" fmla="*/ 12419 h 18816"/>
                            <a:gd name="connsiteX2" fmla="*/ 44219 w 112899"/>
                            <a:gd name="connsiteY2" fmla="*/ 20322 h 18816"/>
                            <a:gd name="connsiteX3" fmla="*/ 80911 w 112899"/>
                            <a:gd name="connsiteY3" fmla="*/ 21074 h 18816"/>
                            <a:gd name="connsiteX4" fmla="*/ 112146 w 112899"/>
                            <a:gd name="connsiteY4" fmla="*/ 14489 h 18816"/>
                            <a:gd name="connsiteX5" fmla="*/ 128329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4112" y="12419"/>
                              </a:lnTo>
                              <a:lnTo>
                                <a:pt x="44219" y="20322"/>
                              </a:lnTo>
                              <a:lnTo>
                                <a:pt x="80911" y="21074"/>
                              </a:lnTo>
                              <a:lnTo>
                                <a:pt x="112146" y="14489"/>
                              </a:lnTo>
                              <a:lnTo>
                                <a:pt x="128329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3" name="手繪多邊形: 圖案 642">
                          <a:extLst>
                            <a:ext uri="{FF2B5EF4-FFF2-40B4-BE49-F238E27FC236}">
                              <a16:creationId xmlns:a16="http://schemas.microsoft.com/office/drawing/2014/main" id="{DDB50DCE-9351-46D1-B2E4-927F391DF9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9467" y="3848787"/>
                          <a:ext cx="112899" cy="18817"/>
                        </a:xfrm>
                        <a:custGeom>
                          <a:avLst/>
                          <a:gdLst>
                            <a:gd name="connsiteX0" fmla="*/ 122307 w 112899"/>
                            <a:gd name="connsiteY0" fmla="*/ 20886 h 18816"/>
                            <a:gd name="connsiteX1" fmla="*/ 120614 w 112899"/>
                            <a:gd name="connsiteY1" fmla="*/ 15241 h 18816"/>
                            <a:gd name="connsiteX2" fmla="*/ 111017 w 112899"/>
                            <a:gd name="connsiteY2" fmla="*/ 9408 h 18816"/>
                            <a:gd name="connsiteX3" fmla="*/ 97470 w 112899"/>
                            <a:gd name="connsiteY3" fmla="*/ 4704 h 18816"/>
                            <a:gd name="connsiteX4" fmla="*/ 62847 w 112899"/>
                            <a:gd name="connsiteY4" fmla="*/ 0 h 18816"/>
                            <a:gd name="connsiteX5" fmla="*/ 27660 w 112899"/>
                            <a:gd name="connsiteY5" fmla="*/ 3011 h 18816"/>
                            <a:gd name="connsiteX6" fmla="*/ 3011 w 112899"/>
                            <a:gd name="connsiteY6" fmla="*/ 12607 h 18816"/>
                            <a:gd name="connsiteX7" fmla="*/ 0 w 112899"/>
                            <a:gd name="connsiteY7" fmla="*/ 1900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2307" y="20886"/>
                              </a:moveTo>
                              <a:lnTo>
                                <a:pt x="120614" y="15241"/>
                              </a:lnTo>
                              <a:lnTo>
                                <a:pt x="111017" y="9408"/>
                              </a:lnTo>
                              <a:lnTo>
                                <a:pt x="97470" y="4704"/>
                              </a:lnTo>
                              <a:lnTo>
                                <a:pt x="62847" y="0"/>
                              </a:lnTo>
                              <a:lnTo>
                                <a:pt x="27660" y="3011"/>
                              </a:lnTo>
                              <a:lnTo>
                                <a:pt x="3011" y="12607"/>
                              </a:lnTo>
                              <a:lnTo>
                                <a:pt x="0" y="1900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4" name="手繪多邊形: 圖案 643">
                          <a:extLst>
                            <a:ext uri="{FF2B5EF4-FFF2-40B4-BE49-F238E27FC236}">
                              <a16:creationId xmlns:a16="http://schemas.microsoft.com/office/drawing/2014/main" id="{57FE12A0-64F0-4D8D-8EAE-D241A08FBC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75649" y="3632962"/>
                          <a:ext cx="112899" cy="18817"/>
                        </a:xfrm>
                        <a:custGeom>
                          <a:avLst/>
                          <a:gdLst>
                            <a:gd name="connsiteX0" fmla="*/ 125318 w 112899"/>
                            <a:gd name="connsiteY0" fmla="*/ 2446 h 18816"/>
                            <a:gd name="connsiteX1" fmla="*/ 109512 w 112899"/>
                            <a:gd name="connsiteY1" fmla="*/ 13736 h 18816"/>
                            <a:gd name="connsiteX2" fmla="*/ 78841 w 112899"/>
                            <a:gd name="connsiteY2" fmla="*/ 20134 h 18816"/>
                            <a:gd name="connsiteX3" fmla="*/ 58331 w 112899"/>
                            <a:gd name="connsiteY3" fmla="*/ 19569 h 18816"/>
                            <a:gd name="connsiteX4" fmla="*/ 43090 w 112899"/>
                            <a:gd name="connsiteY4" fmla="*/ 19381 h 18816"/>
                            <a:gd name="connsiteX5" fmla="*/ 13924 w 112899"/>
                            <a:gd name="connsiteY5" fmla="*/ 11854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5318" y="2446"/>
                              </a:moveTo>
                              <a:lnTo>
                                <a:pt x="109512" y="13736"/>
                              </a:lnTo>
                              <a:lnTo>
                                <a:pt x="78841" y="20134"/>
                              </a:lnTo>
                              <a:lnTo>
                                <a:pt x="58331" y="19569"/>
                              </a:lnTo>
                              <a:lnTo>
                                <a:pt x="43090" y="19381"/>
                              </a:lnTo>
                              <a:lnTo>
                                <a:pt x="13924" y="1185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5" name="手繪多邊形: 圖案 644">
                          <a:extLst>
                            <a:ext uri="{FF2B5EF4-FFF2-40B4-BE49-F238E27FC236}">
                              <a16:creationId xmlns:a16="http://schemas.microsoft.com/office/drawing/2014/main" id="{8FEB9D71-AC42-489F-B6D2-51332FDDD0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78848" y="3629575"/>
                          <a:ext cx="18817" cy="18817"/>
                        </a:xfrm>
                        <a:custGeom>
                          <a:avLst/>
                          <a:gdLst>
                            <a:gd name="connsiteX0" fmla="*/ 2823 w 0"/>
                            <a:gd name="connsiteY0" fmla="*/ 0 h 0"/>
                            <a:gd name="connsiteX1" fmla="*/ 0 w 0"/>
                            <a:gd name="connsiteY1" fmla="*/ 583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823" y="0"/>
                              </a:moveTo>
                              <a:lnTo>
                                <a:pt x="0" y="583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6" name="手繪多邊形: 圖案 645">
                          <a:extLst>
                            <a:ext uri="{FF2B5EF4-FFF2-40B4-BE49-F238E27FC236}">
                              <a16:creationId xmlns:a16="http://schemas.microsoft.com/office/drawing/2014/main" id="{EC64C0D1-25A8-40C5-BFC4-DE9931CA83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81671" y="3617720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1854 h 18816"/>
                            <a:gd name="connsiteX1" fmla="*/ 24085 w 112899"/>
                            <a:gd name="connsiteY1" fmla="*/ 2822 h 18816"/>
                            <a:gd name="connsiteX2" fmla="*/ 58519 w 112899"/>
                            <a:gd name="connsiteY2" fmla="*/ 0 h 18816"/>
                            <a:gd name="connsiteX3" fmla="*/ 92389 w 112899"/>
                            <a:gd name="connsiteY3" fmla="*/ 4140 h 18816"/>
                            <a:gd name="connsiteX4" fmla="*/ 105749 w 112899"/>
                            <a:gd name="connsiteY4" fmla="*/ 8656 h 18816"/>
                            <a:gd name="connsiteX5" fmla="*/ 114969 w 112899"/>
                            <a:gd name="connsiteY5" fmla="*/ 14301 h 18816"/>
                            <a:gd name="connsiteX6" fmla="*/ 116662 w 112899"/>
                            <a:gd name="connsiteY6" fmla="*/ 1956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1854"/>
                              </a:moveTo>
                              <a:lnTo>
                                <a:pt x="24085" y="2822"/>
                              </a:lnTo>
                              <a:lnTo>
                                <a:pt x="58519" y="0"/>
                              </a:lnTo>
                              <a:lnTo>
                                <a:pt x="92389" y="4140"/>
                              </a:lnTo>
                              <a:lnTo>
                                <a:pt x="105749" y="8656"/>
                              </a:lnTo>
                              <a:lnTo>
                                <a:pt x="114969" y="14301"/>
                              </a:lnTo>
                              <a:lnTo>
                                <a:pt x="116662" y="195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7" name="手繪多邊形: 圖案 646">
                          <a:extLst>
                            <a:ext uri="{FF2B5EF4-FFF2-40B4-BE49-F238E27FC236}">
                              <a16:creationId xmlns:a16="http://schemas.microsoft.com/office/drawing/2014/main" id="{A2088E33-BAD3-468E-A146-D5728BD124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43200" y="3782365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4112 w 112899"/>
                            <a:gd name="connsiteY1" fmla="*/ 12231 h 18816"/>
                            <a:gd name="connsiteX2" fmla="*/ 44031 w 112899"/>
                            <a:gd name="connsiteY2" fmla="*/ 20134 h 18816"/>
                            <a:gd name="connsiteX3" fmla="*/ 80347 w 112899"/>
                            <a:gd name="connsiteY3" fmla="*/ 20886 h 18816"/>
                            <a:gd name="connsiteX4" fmla="*/ 111206 w 112899"/>
                            <a:gd name="connsiteY4" fmla="*/ 14489 h 18816"/>
                            <a:gd name="connsiteX5" fmla="*/ 127012 w 112899"/>
                            <a:gd name="connsiteY5" fmla="*/ 282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4112" y="12231"/>
                              </a:lnTo>
                              <a:lnTo>
                                <a:pt x="44031" y="20134"/>
                              </a:lnTo>
                              <a:lnTo>
                                <a:pt x="80347" y="20886"/>
                              </a:lnTo>
                              <a:lnTo>
                                <a:pt x="111206" y="14489"/>
                              </a:lnTo>
                              <a:lnTo>
                                <a:pt x="127012" y="282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8" name="手繪多邊形: 圖案 647">
                          <a:extLst>
                            <a:ext uri="{FF2B5EF4-FFF2-40B4-BE49-F238E27FC236}">
                              <a16:creationId xmlns:a16="http://schemas.microsoft.com/office/drawing/2014/main" id="{EB80E41F-3C9F-428A-8A36-895CCEFCE4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45835" y="3766559"/>
                          <a:ext cx="112899" cy="18817"/>
                        </a:xfrm>
                        <a:custGeom>
                          <a:avLst/>
                          <a:gdLst>
                            <a:gd name="connsiteX0" fmla="*/ 121743 w 112899"/>
                            <a:gd name="connsiteY0" fmla="*/ 20510 h 18816"/>
                            <a:gd name="connsiteX1" fmla="*/ 119861 w 112899"/>
                            <a:gd name="connsiteY1" fmla="*/ 15053 h 18816"/>
                            <a:gd name="connsiteX2" fmla="*/ 110265 w 112899"/>
                            <a:gd name="connsiteY2" fmla="*/ 9220 h 18816"/>
                            <a:gd name="connsiteX3" fmla="*/ 96717 w 112899"/>
                            <a:gd name="connsiteY3" fmla="*/ 4516 h 18816"/>
                            <a:gd name="connsiteX4" fmla="*/ 62283 w 112899"/>
                            <a:gd name="connsiteY4" fmla="*/ 0 h 18816"/>
                            <a:gd name="connsiteX5" fmla="*/ 27284 w 112899"/>
                            <a:gd name="connsiteY5" fmla="*/ 3011 h 18816"/>
                            <a:gd name="connsiteX6" fmla="*/ 3011 w 112899"/>
                            <a:gd name="connsiteY6" fmla="*/ 12419 h 18816"/>
                            <a:gd name="connsiteX7" fmla="*/ 0 w 112899"/>
                            <a:gd name="connsiteY7" fmla="*/ 18252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1743" y="20510"/>
                              </a:moveTo>
                              <a:lnTo>
                                <a:pt x="119861" y="15053"/>
                              </a:lnTo>
                              <a:lnTo>
                                <a:pt x="110265" y="9220"/>
                              </a:lnTo>
                              <a:lnTo>
                                <a:pt x="96717" y="4516"/>
                              </a:lnTo>
                              <a:lnTo>
                                <a:pt x="62283" y="0"/>
                              </a:lnTo>
                              <a:lnTo>
                                <a:pt x="27284" y="3011"/>
                              </a:lnTo>
                              <a:lnTo>
                                <a:pt x="3011" y="12419"/>
                              </a:lnTo>
                              <a:lnTo>
                                <a:pt x="0" y="1825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49" name="手繪多邊形: 圖案 648">
                          <a:extLst>
                            <a:ext uri="{FF2B5EF4-FFF2-40B4-BE49-F238E27FC236}">
                              <a16:creationId xmlns:a16="http://schemas.microsoft.com/office/drawing/2014/main" id="{30B681F9-466D-4702-AE8B-55BC7169B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0512" y="3554121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3736 w 112899"/>
                            <a:gd name="connsiteY1" fmla="*/ 11666 h 18816"/>
                            <a:gd name="connsiteX2" fmla="*/ 43090 w 112899"/>
                            <a:gd name="connsiteY2" fmla="*/ 19193 h 18816"/>
                            <a:gd name="connsiteX3" fmla="*/ 78465 w 112899"/>
                            <a:gd name="connsiteY3" fmla="*/ 19946 h 18816"/>
                            <a:gd name="connsiteX4" fmla="*/ 108571 w 112899"/>
                            <a:gd name="connsiteY4" fmla="*/ 13924 h 18816"/>
                            <a:gd name="connsiteX5" fmla="*/ 124001 w 112899"/>
                            <a:gd name="connsiteY5" fmla="*/ 2823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3736" y="11666"/>
                              </a:lnTo>
                              <a:lnTo>
                                <a:pt x="43090" y="19193"/>
                              </a:lnTo>
                              <a:lnTo>
                                <a:pt x="78465" y="19946"/>
                              </a:lnTo>
                              <a:lnTo>
                                <a:pt x="108571" y="13924"/>
                              </a:lnTo>
                              <a:lnTo>
                                <a:pt x="124001" y="282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0" name="手繪多邊形: 圖案 649">
                          <a:extLst>
                            <a:ext uri="{FF2B5EF4-FFF2-40B4-BE49-F238E27FC236}">
                              <a16:creationId xmlns:a16="http://schemas.microsoft.com/office/drawing/2014/main" id="{21861087-0768-4D35-9B6D-A88D8EF23A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63711" y="3539632"/>
                          <a:ext cx="112899" cy="18817"/>
                        </a:xfrm>
                        <a:custGeom>
                          <a:avLst/>
                          <a:gdLst>
                            <a:gd name="connsiteX0" fmla="*/ 118168 w 112899"/>
                            <a:gd name="connsiteY0" fmla="*/ 19193 h 18816"/>
                            <a:gd name="connsiteX1" fmla="*/ 116474 w 112899"/>
                            <a:gd name="connsiteY1" fmla="*/ 14112 h 18816"/>
                            <a:gd name="connsiteX2" fmla="*/ 107254 w 112899"/>
                            <a:gd name="connsiteY2" fmla="*/ 8656 h 18816"/>
                            <a:gd name="connsiteX3" fmla="*/ 94083 w 112899"/>
                            <a:gd name="connsiteY3" fmla="*/ 4328 h 18816"/>
                            <a:gd name="connsiteX4" fmla="*/ 60589 w 112899"/>
                            <a:gd name="connsiteY4" fmla="*/ 0 h 18816"/>
                            <a:gd name="connsiteX5" fmla="*/ 26531 w 112899"/>
                            <a:gd name="connsiteY5" fmla="*/ 2823 h 18816"/>
                            <a:gd name="connsiteX6" fmla="*/ 2634 w 112899"/>
                            <a:gd name="connsiteY6" fmla="*/ 11666 h 18816"/>
                            <a:gd name="connsiteX7" fmla="*/ 0 w 112899"/>
                            <a:gd name="connsiteY7" fmla="*/ 17311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18168" y="19193"/>
                              </a:moveTo>
                              <a:lnTo>
                                <a:pt x="116474" y="14112"/>
                              </a:lnTo>
                              <a:lnTo>
                                <a:pt x="107254" y="8656"/>
                              </a:lnTo>
                              <a:lnTo>
                                <a:pt x="94083" y="4328"/>
                              </a:lnTo>
                              <a:lnTo>
                                <a:pt x="60589" y="0"/>
                              </a:lnTo>
                              <a:lnTo>
                                <a:pt x="26531" y="2823"/>
                              </a:lnTo>
                              <a:lnTo>
                                <a:pt x="2634" y="11666"/>
                              </a:lnTo>
                              <a:lnTo>
                                <a:pt x="0" y="173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1" name="手繪多邊形: 圖案 650">
                          <a:extLst>
                            <a:ext uri="{FF2B5EF4-FFF2-40B4-BE49-F238E27FC236}">
                              <a16:creationId xmlns:a16="http://schemas.microsoft.com/office/drawing/2014/main" id="{441E3CD8-6295-4C2A-9023-15F6C28D14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6020" y="3878894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3763 h 0"/>
                            <a:gd name="connsiteX1" fmla="*/ 9032 w 75266"/>
                            <a:gd name="connsiteY1" fmla="*/ 13172 h 0"/>
                            <a:gd name="connsiteX2" fmla="*/ 32176 w 75266"/>
                            <a:gd name="connsiteY2" fmla="*/ 18440 h 0"/>
                            <a:gd name="connsiteX3" fmla="*/ 58708 w 75266"/>
                            <a:gd name="connsiteY3" fmla="*/ 17123 h 0"/>
                            <a:gd name="connsiteX4" fmla="*/ 76207 w 75266"/>
                            <a:gd name="connsiteY4" fmla="*/ 9973 h 0"/>
                            <a:gd name="connsiteX5" fmla="*/ 76395 w 75266"/>
                            <a:gd name="connsiteY5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75266">
                              <a:moveTo>
                                <a:pt x="0" y="3763"/>
                              </a:moveTo>
                              <a:lnTo>
                                <a:pt x="9032" y="13172"/>
                              </a:lnTo>
                              <a:lnTo>
                                <a:pt x="32176" y="18440"/>
                              </a:lnTo>
                              <a:lnTo>
                                <a:pt x="58708" y="17123"/>
                              </a:lnTo>
                              <a:lnTo>
                                <a:pt x="76207" y="9973"/>
                              </a:lnTo>
                              <a:lnTo>
                                <a:pt x="76395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2" name="手繪多邊形: 圖案 651">
                          <a:extLst>
                            <a:ext uri="{FF2B5EF4-FFF2-40B4-BE49-F238E27FC236}">
                              <a16:creationId xmlns:a16="http://schemas.microsoft.com/office/drawing/2014/main" id="{7DC9671F-8844-4E86-BE68-9FECA7A8D1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8788" y="3909000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26719 h 18816"/>
                            <a:gd name="connsiteX1" fmla="*/ 7527 w 0"/>
                            <a:gd name="connsiteY1" fmla="*/ 25026 h 18816"/>
                            <a:gd name="connsiteX2" fmla="*/ 6962 w 0"/>
                            <a:gd name="connsiteY2" fmla="*/ 22204 h 18816"/>
                            <a:gd name="connsiteX3" fmla="*/ 7150 w 0"/>
                            <a:gd name="connsiteY3" fmla="*/ 14865 h 18816"/>
                            <a:gd name="connsiteX4" fmla="*/ 6398 w 0"/>
                            <a:gd name="connsiteY4" fmla="*/ 9408 h 18816"/>
                            <a:gd name="connsiteX5" fmla="*/ 4140 w 0"/>
                            <a:gd name="connsiteY5" fmla="*/ 4328 h 18816"/>
                            <a:gd name="connsiteX6" fmla="*/ 0 w 0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9408" y="26719"/>
                              </a:moveTo>
                              <a:lnTo>
                                <a:pt x="7527" y="25026"/>
                              </a:lnTo>
                              <a:lnTo>
                                <a:pt x="6962" y="22204"/>
                              </a:lnTo>
                              <a:lnTo>
                                <a:pt x="7150" y="14865"/>
                              </a:lnTo>
                              <a:lnTo>
                                <a:pt x="6398" y="9408"/>
                              </a:lnTo>
                              <a:lnTo>
                                <a:pt x="4140" y="4328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3" name="手繪多邊形: 圖案 652">
                          <a:extLst>
                            <a:ext uri="{FF2B5EF4-FFF2-40B4-BE49-F238E27FC236}">
                              <a16:creationId xmlns:a16="http://schemas.microsoft.com/office/drawing/2014/main" id="{6A113285-DE66-4F2D-98B5-22BD6F7BFEC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9945" y="3883410"/>
                          <a:ext cx="37633" cy="18817"/>
                        </a:xfrm>
                        <a:custGeom>
                          <a:avLst/>
                          <a:gdLst>
                            <a:gd name="connsiteX0" fmla="*/ 42149 w 37633"/>
                            <a:gd name="connsiteY0" fmla="*/ 3199 h 0"/>
                            <a:gd name="connsiteX1" fmla="*/ 27472 w 37633"/>
                            <a:gd name="connsiteY1" fmla="*/ 0 h 0"/>
                            <a:gd name="connsiteX2" fmla="*/ 9032 w 37633"/>
                            <a:gd name="connsiteY2" fmla="*/ 1882 h 0"/>
                            <a:gd name="connsiteX3" fmla="*/ 0 w 37633"/>
                            <a:gd name="connsiteY3" fmla="*/ 8091 h 0"/>
                            <a:gd name="connsiteX4" fmla="*/ 1694 w 37633"/>
                            <a:gd name="connsiteY4" fmla="*/ 1016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2149" y="3199"/>
                              </a:moveTo>
                              <a:lnTo>
                                <a:pt x="27472" y="0"/>
                              </a:lnTo>
                              <a:lnTo>
                                <a:pt x="9032" y="1882"/>
                              </a:lnTo>
                              <a:lnTo>
                                <a:pt x="0" y="8091"/>
                              </a:lnTo>
                              <a:lnTo>
                                <a:pt x="1694" y="1016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4" name="手繪多邊形: 圖案 653">
                          <a:extLst>
                            <a:ext uri="{FF2B5EF4-FFF2-40B4-BE49-F238E27FC236}">
                              <a16:creationId xmlns:a16="http://schemas.microsoft.com/office/drawing/2014/main" id="{6D967B3C-2253-445D-A2D3-64B8984CA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8627" y="3701266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4112 w 112899"/>
                            <a:gd name="connsiteY1" fmla="*/ 12043 h 18816"/>
                            <a:gd name="connsiteX2" fmla="*/ 43843 w 112899"/>
                            <a:gd name="connsiteY2" fmla="*/ 19569 h 18816"/>
                            <a:gd name="connsiteX3" fmla="*/ 79782 w 112899"/>
                            <a:gd name="connsiteY3" fmla="*/ 20322 h 18816"/>
                            <a:gd name="connsiteX4" fmla="*/ 110453 w 112899"/>
                            <a:gd name="connsiteY4" fmla="*/ 13924 h 18816"/>
                            <a:gd name="connsiteX5" fmla="*/ 126071 w 112899"/>
                            <a:gd name="connsiteY5" fmla="*/ 244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4112" y="12043"/>
                              </a:lnTo>
                              <a:lnTo>
                                <a:pt x="43843" y="19569"/>
                              </a:lnTo>
                              <a:lnTo>
                                <a:pt x="79782" y="20322"/>
                              </a:lnTo>
                              <a:lnTo>
                                <a:pt x="110453" y="13924"/>
                              </a:lnTo>
                              <a:lnTo>
                                <a:pt x="126071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5" name="手繪多邊形: 圖案 654">
                          <a:extLst>
                            <a:ext uri="{FF2B5EF4-FFF2-40B4-BE49-F238E27FC236}">
                              <a16:creationId xmlns:a16="http://schemas.microsoft.com/office/drawing/2014/main" id="{8BE32C0E-B53E-4528-B301-2A9F4BAB99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1638" y="3686213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688 h 18816"/>
                            <a:gd name="connsiteX1" fmla="*/ 2634 w 112899"/>
                            <a:gd name="connsiteY1" fmla="*/ 11854 h 18816"/>
                            <a:gd name="connsiteX2" fmla="*/ 26719 w 112899"/>
                            <a:gd name="connsiteY2" fmla="*/ 2822 h 18816"/>
                            <a:gd name="connsiteX3" fmla="*/ 61342 w 112899"/>
                            <a:gd name="connsiteY3" fmla="*/ 0 h 18816"/>
                            <a:gd name="connsiteX4" fmla="*/ 95400 w 112899"/>
                            <a:gd name="connsiteY4" fmla="*/ 4328 h 18816"/>
                            <a:gd name="connsiteX5" fmla="*/ 108948 w 112899"/>
                            <a:gd name="connsiteY5" fmla="*/ 8844 h 18816"/>
                            <a:gd name="connsiteX6" fmla="*/ 118544 w 112899"/>
                            <a:gd name="connsiteY6" fmla="*/ 14677 h 18816"/>
                            <a:gd name="connsiteX7" fmla="*/ 120426 w 112899"/>
                            <a:gd name="connsiteY7" fmla="*/ 19945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688"/>
                              </a:moveTo>
                              <a:lnTo>
                                <a:pt x="2634" y="11854"/>
                              </a:lnTo>
                              <a:lnTo>
                                <a:pt x="26719" y="2822"/>
                              </a:lnTo>
                              <a:lnTo>
                                <a:pt x="61342" y="0"/>
                              </a:lnTo>
                              <a:lnTo>
                                <a:pt x="95400" y="4328"/>
                              </a:lnTo>
                              <a:lnTo>
                                <a:pt x="108948" y="8844"/>
                              </a:lnTo>
                              <a:lnTo>
                                <a:pt x="118544" y="14677"/>
                              </a:lnTo>
                              <a:lnTo>
                                <a:pt x="120426" y="19945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6" name="手繪多邊形: 圖案 655">
                          <a:extLst>
                            <a:ext uri="{FF2B5EF4-FFF2-40B4-BE49-F238E27FC236}">
                              <a16:creationId xmlns:a16="http://schemas.microsoft.com/office/drawing/2014/main" id="{62DFC659-E1DD-49E0-8A8C-64875ADC0A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4245" y="3893194"/>
                          <a:ext cx="75266" cy="37633"/>
                        </a:xfrm>
                        <a:custGeom>
                          <a:avLst/>
                          <a:gdLst>
                            <a:gd name="connsiteX0" fmla="*/ 1694 w 75266"/>
                            <a:gd name="connsiteY0" fmla="*/ 39138 h 37633"/>
                            <a:gd name="connsiteX1" fmla="*/ 79970 w 75266"/>
                            <a:gd name="connsiteY1" fmla="*/ 16370 h 37633"/>
                            <a:gd name="connsiteX2" fmla="*/ 82416 w 75266"/>
                            <a:gd name="connsiteY2" fmla="*/ 14865 h 37633"/>
                            <a:gd name="connsiteX3" fmla="*/ 84298 w 75266"/>
                            <a:gd name="connsiteY3" fmla="*/ 12043 h 37633"/>
                            <a:gd name="connsiteX4" fmla="*/ 85051 w 75266"/>
                            <a:gd name="connsiteY4" fmla="*/ 8844 h 37633"/>
                            <a:gd name="connsiteX5" fmla="*/ 85239 w 75266"/>
                            <a:gd name="connsiteY5" fmla="*/ 2822 h 37633"/>
                            <a:gd name="connsiteX6" fmla="*/ 82228 w 75266"/>
                            <a:gd name="connsiteY6" fmla="*/ 0 h 37633"/>
                            <a:gd name="connsiteX7" fmla="*/ 81099 w 75266"/>
                            <a:gd name="connsiteY7" fmla="*/ 188 h 37633"/>
                            <a:gd name="connsiteX8" fmla="*/ 0 w 75266"/>
                            <a:gd name="connsiteY8" fmla="*/ 23709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75266" h="37633">
                              <a:moveTo>
                                <a:pt x="1694" y="39138"/>
                              </a:moveTo>
                              <a:lnTo>
                                <a:pt x="79970" y="16370"/>
                              </a:lnTo>
                              <a:lnTo>
                                <a:pt x="82416" y="14865"/>
                              </a:lnTo>
                              <a:lnTo>
                                <a:pt x="84298" y="12043"/>
                              </a:lnTo>
                              <a:lnTo>
                                <a:pt x="85051" y="8844"/>
                              </a:lnTo>
                              <a:lnTo>
                                <a:pt x="85239" y="2822"/>
                              </a:lnTo>
                              <a:lnTo>
                                <a:pt x="82228" y="0"/>
                              </a:lnTo>
                              <a:lnTo>
                                <a:pt x="81099" y="188"/>
                              </a:lnTo>
                              <a:lnTo>
                                <a:pt x="0" y="2370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7" name="手繪多邊形: 圖案 656">
                          <a:extLst>
                            <a:ext uri="{FF2B5EF4-FFF2-40B4-BE49-F238E27FC236}">
                              <a16:creationId xmlns:a16="http://schemas.microsoft.com/office/drawing/2014/main" id="{3EA333D0-9415-403B-B34E-9296202897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2094" y="388660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2446 w 0"/>
                            <a:gd name="connsiteY1" fmla="*/ 188 h 0"/>
                            <a:gd name="connsiteX2" fmla="*/ 8279 w 0"/>
                            <a:gd name="connsiteY2" fmla="*/ 715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2446" y="188"/>
                              </a:lnTo>
                              <a:lnTo>
                                <a:pt x="8279" y="715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8" name="手繪多邊形: 圖案 657">
                          <a:extLst>
                            <a:ext uri="{FF2B5EF4-FFF2-40B4-BE49-F238E27FC236}">
                              <a16:creationId xmlns:a16="http://schemas.microsoft.com/office/drawing/2014/main" id="{153CB33A-084A-42DE-9648-0B099BCADC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12926" y="3621860"/>
                          <a:ext cx="112899" cy="18817"/>
                        </a:xfrm>
                        <a:custGeom>
                          <a:avLst/>
                          <a:gdLst>
                            <a:gd name="connsiteX0" fmla="*/ 124753 w 112899"/>
                            <a:gd name="connsiteY0" fmla="*/ 2634 h 18816"/>
                            <a:gd name="connsiteX1" fmla="*/ 109512 w 112899"/>
                            <a:gd name="connsiteY1" fmla="*/ 13924 h 18816"/>
                            <a:gd name="connsiteX2" fmla="*/ 79218 w 112899"/>
                            <a:gd name="connsiteY2" fmla="*/ 20134 h 18816"/>
                            <a:gd name="connsiteX3" fmla="*/ 66610 w 112899"/>
                            <a:gd name="connsiteY3" fmla="*/ 19946 h 18816"/>
                            <a:gd name="connsiteX4" fmla="*/ 43654 w 112899"/>
                            <a:gd name="connsiteY4" fmla="*/ 19381 h 18816"/>
                            <a:gd name="connsiteX5" fmla="*/ 14112 w 112899"/>
                            <a:gd name="connsiteY5" fmla="*/ 11854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4753" y="2634"/>
                              </a:moveTo>
                              <a:lnTo>
                                <a:pt x="109512" y="13924"/>
                              </a:lnTo>
                              <a:lnTo>
                                <a:pt x="79218" y="20134"/>
                              </a:lnTo>
                              <a:lnTo>
                                <a:pt x="66610" y="19946"/>
                              </a:lnTo>
                              <a:lnTo>
                                <a:pt x="43654" y="19381"/>
                              </a:lnTo>
                              <a:lnTo>
                                <a:pt x="14112" y="1185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59" name="手繪多邊形: 圖案 658">
                          <a:extLst>
                            <a:ext uri="{FF2B5EF4-FFF2-40B4-BE49-F238E27FC236}">
                              <a16:creationId xmlns:a16="http://schemas.microsoft.com/office/drawing/2014/main" id="{16D9367B-60A1-43B5-A3D5-6F88593785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15560" y="3606807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17499 h 18816"/>
                            <a:gd name="connsiteX1" fmla="*/ 2634 w 112899"/>
                            <a:gd name="connsiteY1" fmla="*/ 11854 h 18816"/>
                            <a:gd name="connsiteX2" fmla="*/ 26343 w 112899"/>
                            <a:gd name="connsiteY2" fmla="*/ 2823 h 18816"/>
                            <a:gd name="connsiteX3" fmla="*/ 60589 w 112899"/>
                            <a:gd name="connsiteY3" fmla="*/ 0 h 18816"/>
                            <a:gd name="connsiteX4" fmla="*/ 94459 w 112899"/>
                            <a:gd name="connsiteY4" fmla="*/ 4140 h 18816"/>
                            <a:gd name="connsiteX5" fmla="*/ 108007 w 112899"/>
                            <a:gd name="connsiteY5" fmla="*/ 8656 h 18816"/>
                            <a:gd name="connsiteX6" fmla="*/ 117415 w 112899"/>
                            <a:gd name="connsiteY6" fmla="*/ 14301 h 18816"/>
                            <a:gd name="connsiteX7" fmla="*/ 119297 w 112899"/>
                            <a:gd name="connsiteY7" fmla="*/ 1956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17499"/>
                              </a:moveTo>
                              <a:lnTo>
                                <a:pt x="2634" y="11854"/>
                              </a:lnTo>
                              <a:lnTo>
                                <a:pt x="26343" y="2823"/>
                              </a:lnTo>
                              <a:lnTo>
                                <a:pt x="60589" y="0"/>
                              </a:lnTo>
                              <a:lnTo>
                                <a:pt x="94459" y="4140"/>
                              </a:lnTo>
                              <a:lnTo>
                                <a:pt x="108007" y="8656"/>
                              </a:lnTo>
                              <a:lnTo>
                                <a:pt x="117415" y="14301"/>
                              </a:lnTo>
                              <a:lnTo>
                                <a:pt x="119297" y="1956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0" name="手繪多邊形: 圖案 659">
                          <a:extLst>
                            <a:ext uri="{FF2B5EF4-FFF2-40B4-BE49-F238E27FC236}">
                              <a16:creationId xmlns:a16="http://schemas.microsoft.com/office/drawing/2014/main" id="{1FF1D77C-1C1D-403B-89D6-5AA6218600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3864" y="3770887"/>
                          <a:ext cx="112899" cy="18817"/>
                        </a:xfrm>
                        <a:custGeom>
                          <a:avLst/>
                          <a:gdLst>
                            <a:gd name="connsiteX0" fmla="*/ 127012 w 112899"/>
                            <a:gd name="connsiteY0" fmla="*/ 2822 h 18816"/>
                            <a:gd name="connsiteX1" fmla="*/ 111582 w 112899"/>
                            <a:gd name="connsiteY1" fmla="*/ 14489 h 18816"/>
                            <a:gd name="connsiteX2" fmla="*/ 80911 w 112899"/>
                            <a:gd name="connsiteY2" fmla="*/ 20886 h 18816"/>
                            <a:gd name="connsiteX3" fmla="*/ 78277 w 112899"/>
                            <a:gd name="connsiteY3" fmla="*/ 20886 h 18816"/>
                            <a:gd name="connsiteX4" fmla="*/ 44595 w 112899"/>
                            <a:gd name="connsiteY4" fmla="*/ 20134 h 18816"/>
                            <a:gd name="connsiteX5" fmla="*/ 14489 w 112899"/>
                            <a:gd name="connsiteY5" fmla="*/ 12231 h 18816"/>
                            <a:gd name="connsiteX6" fmla="*/ 0 w 112899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7012" y="2822"/>
                              </a:moveTo>
                              <a:lnTo>
                                <a:pt x="111582" y="14489"/>
                              </a:lnTo>
                              <a:lnTo>
                                <a:pt x="80911" y="20886"/>
                              </a:lnTo>
                              <a:lnTo>
                                <a:pt x="78277" y="20886"/>
                              </a:lnTo>
                              <a:lnTo>
                                <a:pt x="44595" y="20134"/>
                              </a:lnTo>
                              <a:lnTo>
                                <a:pt x="14489" y="12231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1" name="手繪多邊形: 圖案 660">
                          <a:extLst>
                            <a:ext uri="{FF2B5EF4-FFF2-40B4-BE49-F238E27FC236}">
                              <a16:creationId xmlns:a16="http://schemas.microsoft.com/office/drawing/2014/main" id="{EE65F75A-8086-4AEF-8FD7-6302836274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86874" y="3758280"/>
                          <a:ext cx="18817" cy="18817"/>
                        </a:xfrm>
                        <a:custGeom>
                          <a:avLst/>
                          <a:gdLst>
                            <a:gd name="connsiteX0" fmla="*/ 26719 w 18816"/>
                            <a:gd name="connsiteY0" fmla="*/ 0 h 0"/>
                            <a:gd name="connsiteX1" fmla="*/ 2634 w 18816"/>
                            <a:gd name="connsiteY1" fmla="*/ 9408 h 0"/>
                            <a:gd name="connsiteX2" fmla="*/ 0 w 18816"/>
                            <a:gd name="connsiteY2" fmla="*/ 152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8816">
                              <a:moveTo>
                                <a:pt x="26719" y="0"/>
                              </a:moveTo>
                              <a:lnTo>
                                <a:pt x="2634" y="9408"/>
                              </a:lnTo>
                              <a:lnTo>
                                <a:pt x="0" y="152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2" name="手繪多邊形: 圖案 661">
                          <a:extLst>
                            <a:ext uri="{FF2B5EF4-FFF2-40B4-BE49-F238E27FC236}">
                              <a16:creationId xmlns:a16="http://schemas.microsoft.com/office/drawing/2014/main" id="{115A5BC5-B723-4542-B6C8-EEE3F7215F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13594" y="3755457"/>
                          <a:ext cx="94083" cy="18817"/>
                        </a:xfrm>
                        <a:custGeom>
                          <a:avLst/>
                          <a:gdLst>
                            <a:gd name="connsiteX0" fmla="*/ 0 w 94082"/>
                            <a:gd name="connsiteY0" fmla="*/ 2822 h 18816"/>
                            <a:gd name="connsiteX1" fmla="*/ 34811 w 94082"/>
                            <a:gd name="connsiteY1" fmla="*/ 0 h 18816"/>
                            <a:gd name="connsiteX2" fmla="*/ 69245 w 94082"/>
                            <a:gd name="connsiteY2" fmla="*/ 4328 h 18816"/>
                            <a:gd name="connsiteX3" fmla="*/ 82793 w 94082"/>
                            <a:gd name="connsiteY3" fmla="*/ 9032 h 18816"/>
                            <a:gd name="connsiteX4" fmla="*/ 92389 w 94082"/>
                            <a:gd name="connsiteY4" fmla="*/ 14865 h 18816"/>
                            <a:gd name="connsiteX5" fmla="*/ 94271 w 94082"/>
                            <a:gd name="connsiteY5" fmla="*/ 2051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4082" h="18816">
                              <a:moveTo>
                                <a:pt x="0" y="2822"/>
                              </a:moveTo>
                              <a:lnTo>
                                <a:pt x="34811" y="0"/>
                              </a:lnTo>
                              <a:lnTo>
                                <a:pt x="69245" y="4328"/>
                              </a:lnTo>
                              <a:lnTo>
                                <a:pt x="82793" y="9032"/>
                              </a:lnTo>
                              <a:lnTo>
                                <a:pt x="92389" y="14865"/>
                              </a:lnTo>
                              <a:lnTo>
                                <a:pt x="94271" y="2051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3" name="手繪多邊形: 圖案 662">
                          <a:extLst>
                            <a:ext uri="{FF2B5EF4-FFF2-40B4-BE49-F238E27FC236}">
                              <a16:creationId xmlns:a16="http://schemas.microsoft.com/office/drawing/2014/main" id="{64987E12-2E67-4ABB-85CA-196F8CD0C8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7033" y="3690164"/>
                          <a:ext cx="112899" cy="18817"/>
                        </a:xfrm>
                        <a:custGeom>
                          <a:avLst/>
                          <a:gdLst>
                            <a:gd name="connsiteX0" fmla="*/ 0 w 112899"/>
                            <a:gd name="connsiteY0" fmla="*/ 0 h 18816"/>
                            <a:gd name="connsiteX1" fmla="*/ 14489 w 112899"/>
                            <a:gd name="connsiteY1" fmla="*/ 12043 h 18816"/>
                            <a:gd name="connsiteX2" fmla="*/ 44407 w 112899"/>
                            <a:gd name="connsiteY2" fmla="*/ 19569 h 18816"/>
                            <a:gd name="connsiteX3" fmla="*/ 80346 w 112899"/>
                            <a:gd name="connsiteY3" fmla="*/ 20322 h 18816"/>
                            <a:gd name="connsiteX4" fmla="*/ 110829 w 112899"/>
                            <a:gd name="connsiteY4" fmla="*/ 13924 h 18816"/>
                            <a:gd name="connsiteX5" fmla="*/ 126071 w 112899"/>
                            <a:gd name="connsiteY5" fmla="*/ 2634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0" y="0"/>
                              </a:moveTo>
                              <a:lnTo>
                                <a:pt x="14489" y="12043"/>
                              </a:lnTo>
                              <a:lnTo>
                                <a:pt x="44407" y="19569"/>
                              </a:lnTo>
                              <a:lnTo>
                                <a:pt x="80346" y="20322"/>
                              </a:lnTo>
                              <a:lnTo>
                                <a:pt x="110829" y="13924"/>
                              </a:lnTo>
                              <a:lnTo>
                                <a:pt x="126071" y="2634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4" name="手繪多邊形: 圖案 663">
                          <a:extLst>
                            <a:ext uri="{FF2B5EF4-FFF2-40B4-BE49-F238E27FC236}">
                              <a16:creationId xmlns:a16="http://schemas.microsoft.com/office/drawing/2014/main" id="{147D2806-D14D-49DA-8B7A-89258FEED0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69855" y="3675111"/>
                          <a:ext cx="112899" cy="18817"/>
                        </a:xfrm>
                        <a:custGeom>
                          <a:avLst/>
                          <a:gdLst>
                            <a:gd name="connsiteX0" fmla="*/ 120238 w 112899"/>
                            <a:gd name="connsiteY0" fmla="*/ 19946 h 18816"/>
                            <a:gd name="connsiteX1" fmla="*/ 118168 w 112899"/>
                            <a:gd name="connsiteY1" fmla="*/ 14489 h 18816"/>
                            <a:gd name="connsiteX2" fmla="*/ 108571 w 112899"/>
                            <a:gd name="connsiteY2" fmla="*/ 8844 h 18816"/>
                            <a:gd name="connsiteX3" fmla="*/ 95023 w 112899"/>
                            <a:gd name="connsiteY3" fmla="*/ 4328 h 18816"/>
                            <a:gd name="connsiteX4" fmla="*/ 60777 w 112899"/>
                            <a:gd name="connsiteY4" fmla="*/ 0 h 18816"/>
                            <a:gd name="connsiteX5" fmla="*/ 26343 w 112899"/>
                            <a:gd name="connsiteY5" fmla="*/ 2822 h 18816"/>
                            <a:gd name="connsiteX6" fmla="*/ 2446 w 112899"/>
                            <a:gd name="connsiteY6" fmla="*/ 11854 h 18816"/>
                            <a:gd name="connsiteX7" fmla="*/ 0 w 112899"/>
                            <a:gd name="connsiteY7" fmla="*/ 17499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112899" h="18816">
                              <a:moveTo>
                                <a:pt x="120238" y="19946"/>
                              </a:moveTo>
                              <a:lnTo>
                                <a:pt x="118168" y="14489"/>
                              </a:lnTo>
                              <a:lnTo>
                                <a:pt x="108571" y="8844"/>
                              </a:lnTo>
                              <a:lnTo>
                                <a:pt x="95023" y="4328"/>
                              </a:lnTo>
                              <a:lnTo>
                                <a:pt x="60777" y="0"/>
                              </a:lnTo>
                              <a:lnTo>
                                <a:pt x="26343" y="2822"/>
                              </a:lnTo>
                              <a:lnTo>
                                <a:pt x="2446" y="11854"/>
                              </a:lnTo>
                              <a:lnTo>
                                <a:pt x="0" y="174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5" name="手繪多邊形: 圖案 664">
                          <a:extLst>
                            <a:ext uri="{FF2B5EF4-FFF2-40B4-BE49-F238E27FC236}">
                              <a16:creationId xmlns:a16="http://schemas.microsoft.com/office/drawing/2014/main" id="{9AB6059A-7CF0-4946-8402-7B5EBBAA08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31009" y="3782741"/>
                          <a:ext cx="56450" cy="18817"/>
                        </a:xfrm>
                        <a:custGeom>
                          <a:avLst/>
                          <a:gdLst>
                            <a:gd name="connsiteX0" fmla="*/ 60213 w 56449"/>
                            <a:gd name="connsiteY0" fmla="*/ 21451 h 18816"/>
                            <a:gd name="connsiteX1" fmla="*/ 62471 w 56449"/>
                            <a:gd name="connsiteY1" fmla="*/ 17311 h 18816"/>
                            <a:gd name="connsiteX2" fmla="*/ 57579 w 56449"/>
                            <a:gd name="connsiteY2" fmla="*/ 13736 h 18816"/>
                            <a:gd name="connsiteX3" fmla="*/ 48923 w 56449"/>
                            <a:gd name="connsiteY3" fmla="*/ 11290 h 18816"/>
                            <a:gd name="connsiteX4" fmla="*/ 27660 w 56449"/>
                            <a:gd name="connsiteY4" fmla="*/ 11102 h 18816"/>
                            <a:gd name="connsiteX5" fmla="*/ 14865 w 56449"/>
                            <a:gd name="connsiteY5" fmla="*/ 16935 h 18816"/>
                            <a:gd name="connsiteX6" fmla="*/ 16747 w 56449"/>
                            <a:gd name="connsiteY6" fmla="*/ 19945 h 18816"/>
                            <a:gd name="connsiteX7" fmla="*/ 9220 w 56449"/>
                            <a:gd name="connsiteY7" fmla="*/ 18064 h 18816"/>
                            <a:gd name="connsiteX8" fmla="*/ 0 w 56449"/>
                            <a:gd name="connsiteY8" fmla="*/ 9032 h 18816"/>
                            <a:gd name="connsiteX9" fmla="*/ 9032 w 56449"/>
                            <a:gd name="connsiteY9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60213" y="21451"/>
                              </a:moveTo>
                              <a:lnTo>
                                <a:pt x="62471" y="17311"/>
                              </a:lnTo>
                              <a:lnTo>
                                <a:pt x="57579" y="13736"/>
                              </a:lnTo>
                              <a:lnTo>
                                <a:pt x="48923" y="11290"/>
                              </a:lnTo>
                              <a:lnTo>
                                <a:pt x="27660" y="11102"/>
                              </a:lnTo>
                              <a:lnTo>
                                <a:pt x="14865" y="16935"/>
                              </a:lnTo>
                              <a:lnTo>
                                <a:pt x="16747" y="19945"/>
                              </a:lnTo>
                              <a:lnTo>
                                <a:pt x="9220" y="18064"/>
                              </a:lnTo>
                              <a:lnTo>
                                <a:pt x="0" y="9032"/>
                              </a:lnTo>
                              <a:lnTo>
                                <a:pt x="9032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6" name="手繪多邊形: 圖案 665">
                          <a:extLst>
                            <a:ext uri="{FF2B5EF4-FFF2-40B4-BE49-F238E27FC236}">
                              <a16:creationId xmlns:a16="http://schemas.microsoft.com/office/drawing/2014/main" id="{4B972B31-A239-499D-BB37-8E6C6E4031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47944" y="3788198"/>
                          <a:ext cx="56450" cy="18817"/>
                        </a:xfrm>
                        <a:custGeom>
                          <a:avLst/>
                          <a:gdLst>
                            <a:gd name="connsiteX0" fmla="*/ 0 w 56449"/>
                            <a:gd name="connsiteY0" fmla="*/ 14489 h 0"/>
                            <a:gd name="connsiteX1" fmla="*/ 15618 w 56449"/>
                            <a:gd name="connsiteY1" fmla="*/ 17876 h 0"/>
                            <a:gd name="connsiteX2" fmla="*/ 41961 w 56449"/>
                            <a:gd name="connsiteY2" fmla="*/ 16747 h 0"/>
                            <a:gd name="connsiteX3" fmla="*/ 58896 w 56449"/>
                            <a:gd name="connsiteY3" fmla="*/ 9596 h 0"/>
                            <a:gd name="connsiteX4" fmla="*/ 58708 w 56449"/>
                            <a:gd name="connsiteY4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0" y="14489"/>
                              </a:moveTo>
                              <a:lnTo>
                                <a:pt x="15618" y="17876"/>
                              </a:lnTo>
                              <a:lnTo>
                                <a:pt x="41961" y="16747"/>
                              </a:lnTo>
                              <a:lnTo>
                                <a:pt x="58896" y="9596"/>
                              </a:lnTo>
                              <a:lnTo>
                                <a:pt x="587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7" name="手繪多邊形: 圖案 666">
                          <a:extLst>
                            <a:ext uri="{FF2B5EF4-FFF2-40B4-BE49-F238E27FC236}">
                              <a16:creationId xmlns:a16="http://schemas.microsoft.com/office/drawing/2014/main" id="{F14B97AF-BFA2-4E63-AE5B-709B1D1E7B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60551" y="3801934"/>
                          <a:ext cx="75266" cy="37633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23144 h 37633"/>
                            <a:gd name="connsiteX1" fmla="*/ 79218 w 75266"/>
                            <a:gd name="connsiteY1" fmla="*/ 188 h 37633"/>
                            <a:gd name="connsiteX2" fmla="*/ 80535 w 75266"/>
                            <a:gd name="connsiteY2" fmla="*/ 0 h 37633"/>
                            <a:gd name="connsiteX3" fmla="*/ 82605 w 75266"/>
                            <a:gd name="connsiteY3" fmla="*/ 753 h 37633"/>
                            <a:gd name="connsiteX4" fmla="*/ 83357 w 75266"/>
                            <a:gd name="connsiteY4" fmla="*/ 2823 h 37633"/>
                            <a:gd name="connsiteX5" fmla="*/ 83169 w 75266"/>
                            <a:gd name="connsiteY5" fmla="*/ 8844 h 37633"/>
                            <a:gd name="connsiteX6" fmla="*/ 82416 w 75266"/>
                            <a:gd name="connsiteY6" fmla="*/ 12043 h 37633"/>
                            <a:gd name="connsiteX7" fmla="*/ 80535 w 75266"/>
                            <a:gd name="connsiteY7" fmla="*/ 14677 h 37633"/>
                            <a:gd name="connsiteX8" fmla="*/ 78089 w 75266"/>
                            <a:gd name="connsiteY8" fmla="*/ 16182 h 37633"/>
                            <a:gd name="connsiteX9" fmla="*/ 1505 w 75266"/>
                            <a:gd name="connsiteY9" fmla="*/ 38386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75266" h="37633">
                              <a:moveTo>
                                <a:pt x="0" y="23144"/>
                              </a:moveTo>
                              <a:lnTo>
                                <a:pt x="79218" y="188"/>
                              </a:lnTo>
                              <a:lnTo>
                                <a:pt x="80535" y="0"/>
                              </a:lnTo>
                              <a:lnTo>
                                <a:pt x="82605" y="753"/>
                              </a:lnTo>
                              <a:lnTo>
                                <a:pt x="83357" y="2823"/>
                              </a:lnTo>
                              <a:lnTo>
                                <a:pt x="83169" y="8844"/>
                              </a:lnTo>
                              <a:lnTo>
                                <a:pt x="82416" y="12043"/>
                              </a:lnTo>
                              <a:lnTo>
                                <a:pt x="80535" y="14677"/>
                              </a:lnTo>
                              <a:lnTo>
                                <a:pt x="78089" y="16182"/>
                              </a:lnTo>
                              <a:lnTo>
                                <a:pt x="1505" y="3838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8" name="手繪多邊形: 圖案 667">
                          <a:extLst>
                            <a:ext uri="{FF2B5EF4-FFF2-40B4-BE49-F238E27FC236}">
                              <a16:creationId xmlns:a16="http://schemas.microsoft.com/office/drawing/2014/main" id="{6F8FD859-C174-4DD0-A4DB-0789352407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718" y="3817552"/>
                          <a:ext cx="18817" cy="18817"/>
                        </a:xfrm>
                        <a:custGeom>
                          <a:avLst/>
                          <a:gdLst>
                            <a:gd name="connsiteX0" fmla="*/ 9596 w 0"/>
                            <a:gd name="connsiteY0" fmla="*/ 26343 h 18816"/>
                            <a:gd name="connsiteX1" fmla="*/ 7715 w 0"/>
                            <a:gd name="connsiteY1" fmla="*/ 24650 h 18816"/>
                            <a:gd name="connsiteX2" fmla="*/ 7150 w 0"/>
                            <a:gd name="connsiteY2" fmla="*/ 21827 h 18816"/>
                            <a:gd name="connsiteX3" fmla="*/ 7338 w 0"/>
                            <a:gd name="connsiteY3" fmla="*/ 14489 h 18816"/>
                            <a:gd name="connsiteX4" fmla="*/ 6586 w 0"/>
                            <a:gd name="connsiteY4" fmla="*/ 9220 h 18816"/>
                            <a:gd name="connsiteX5" fmla="*/ 4140 w 0"/>
                            <a:gd name="connsiteY5" fmla="*/ 4140 h 18816"/>
                            <a:gd name="connsiteX6" fmla="*/ 0 w 0"/>
                            <a:gd name="connsiteY6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9596" y="26343"/>
                              </a:moveTo>
                              <a:lnTo>
                                <a:pt x="7715" y="24650"/>
                              </a:lnTo>
                              <a:lnTo>
                                <a:pt x="7150" y="21827"/>
                              </a:lnTo>
                              <a:lnTo>
                                <a:pt x="7338" y="14489"/>
                              </a:lnTo>
                              <a:lnTo>
                                <a:pt x="6586" y="9220"/>
                              </a:lnTo>
                              <a:lnTo>
                                <a:pt x="4140" y="414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69" name="手繪多邊形: 圖案 668">
                          <a:extLst>
                            <a:ext uri="{FF2B5EF4-FFF2-40B4-BE49-F238E27FC236}">
                              <a16:creationId xmlns:a16="http://schemas.microsoft.com/office/drawing/2014/main" id="{6DEABAAD-A0EC-457B-AD88-A3110BAB1A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97723" y="3925559"/>
                          <a:ext cx="131716" cy="56450"/>
                        </a:xfrm>
                        <a:custGeom>
                          <a:avLst/>
                          <a:gdLst>
                            <a:gd name="connsiteX0" fmla="*/ 138113 w 131715"/>
                            <a:gd name="connsiteY0" fmla="*/ 62283 h 56449"/>
                            <a:gd name="connsiteX1" fmla="*/ 0 w 131715"/>
                            <a:gd name="connsiteY1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31715" h="56449">
                              <a:moveTo>
                                <a:pt x="138113" y="62283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0" name="手繪多邊形: 圖案 669">
                          <a:extLst>
                            <a:ext uri="{FF2B5EF4-FFF2-40B4-BE49-F238E27FC236}">
                              <a16:creationId xmlns:a16="http://schemas.microsoft.com/office/drawing/2014/main" id="{0D5E8B61-F9DA-49B7-9126-1B4D4F71E3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5275" y="390580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7903 w 0"/>
                            <a:gd name="connsiteY1" fmla="*/ 12983 h 0"/>
                            <a:gd name="connsiteX2" fmla="*/ 13736 w 0"/>
                            <a:gd name="connsiteY2" fmla="*/ 1373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7903" y="12983"/>
                              </a:lnTo>
                              <a:lnTo>
                                <a:pt x="13736" y="1373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1" name="手繪多邊形: 圖案 670">
                          <a:extLst>
                            <a:ext uri="{FF2B5EF4-FFF2-40B4-BE49-F238E27FC236}">
                              <a16:creationId xmlns:a16="http://schemas.microsoft.com/office/drawing/2014/main" id="{550D9B5E-E01B-414E-8F35-DF4876D8EE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77882" y="3901097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21451 h 18816"/>
                            <a:gd name="connsiteX1" fmla="*/ 5833 w 0"/>
                            <a:gd name="connsiteY1" fmla="*/ 7715 h 18816"/>
                            <a:gd name="connsiteX2" fmla="*/ 3763 w 0"/>
                            <a:gd name="connsiteY2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0" y="21451"/>
                              </a:moveTo>
                              <a:lnTo>
                                <a:pt x="5833" y="7715"/>
                              </a:lnTo>
                              <a:lnTo>
                                <a:pt x="376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2" name="手繪多邊形: 圖案 671">
                          <a:extLst>
                            <a:ext uri="{FF2B5EF4-FFF2-40B4-BE49-F238E27FC236}">
                              <a16:creationId xmlns:a16="http://schemas.microsoft.com/office/drawing/2014/main" id="{3201995D-6B2C-40B8-A530-961F00F554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11563" y="3892818"/>
                          <a:ext cx="18817" cy="56450"/>
                        </a:xfrm>
                        <a:custGeom>
                          <a:avLst/>
                          <a:gdLst>
                            <a:gd name="connsiteX0" fmla="*/ 17876 w 0"/>
                            <a:gd name="connsiteY0" fmla="*/ 72444 h 56449"/>
                            <a:gd name="connsiteX1" fmla="*/ 15994 w 0"/>
                            <a:gd name="connsiteY1" fmla="*/ 71691 h 56449"/>
                            <a:gd name="connsiteX2" fmla="*/ 7715 w 0"/>
                            <a:gd name="connsiteY2" fmla="*/ 64729 h 56449"/>
                            <a:gd name="connsiteX3" fmla="*/ 1882 w 0"/>
                            <a:gd name="connsiteY3" fmla="*/ 53439 h 56449"/>
                            <a:gd name="connsiteX4" fmla="*/ 0 w 0"/>
                            <a:gd name="connsiteY4" fmla="*/ 40644 h 56449"/>
                            <a:gd name="connsiteX5" fmla="*/ 941 w 0"/>
                            <a:gd name="connsiteY5" fmla="*/ 0 h 564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h="56449">
                              <a:moveTo>
                                <a:pt x="17876" y="72444"/>
                              </a:moveTo>
                              <a:lnTo>
                                <a:pt x="15994" y="71691"/>
                              </a:lnTo>
                              <a:lnTo>
                                <a:pt x="7715" y="64729"/>
                              </a:lnTo>
                              <a:lnTo>
                                <a:pt x="1882" y="53439"/>
                              </a:lnTo>
                              <a:lnTo>
                                <a:pt x="0" y="40644"/>
                              </a:lnTo>
                              <a:lnTo>
                                <a:pt x="94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3" name="手繪多邊形: 圖案 672">
                          <a:extLst>
                            <a:ext uri="{FF2B5EF4-FFF2-40B4-BE49-F238E27FC236}">
                              <a16:creationId xmlns:a16="http://schemas.microsoft.com/office/drawing/2014/main" id="{D1F64B9B-B587-4BFD-A27B-AA93A1B0530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74034" y="3741910"/>
                          <a:ext cx="18817" cy="244615"/>
                        </a:xfrm>
                        <a:custGeom>
                          <a:avLst/>
                          <a:gdLst>
                            <a:gd name="connsiteX0" fmla="*/ 27848 w 18816"/>
                            <a:gd name="connsiteY0" fmla="*/ 0 h 244614"/>
                            <a:gd name="connsiteX1" fmla="*/ 33682 w 18816"/>
                            <a:gd name="connsiteY1" fmla="*/ 2446 h 244614"/>
                            <a:gd name="connsiteX2" fmla="*/ 36128 w 18816"/>
                            <a:gd name="connsiteY2" fmla="*/ 4328 h 244614"/>
                            <a:gd name="connsiteX3" fmla="*/ 29354 w 18816"/>
                            <a:gd name="connsiteY3" fmla="*/ 251765 h 244614"/>
                            <a:gd name="connsiteX4" fmla="*/ 28977 w 18816"/>
                            <a:gd name="connsiteY4" fmla="*/ 254023 h 244614"/>
                            <a:gd name="connsiteX5" fmla="*/ 25779 w 18816"/>
                            <a:gd name="connsiteY5" fmla="*/ 255717 h 244614"/>
                            <a:gd name="connsiteX6" fmla="*/ 0 w 18816"/>
                            <a:gd name="connsiteY6" fmla="*/ 263243 h 2446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816" h="244614">
                              <a:moveTo>
                                <a:pt x="27848" y="0"/>
                              </a:moveTo>
                              <a:lnTo>
                                <a:pt x="33682" y="2446"/>
                              </a:lnTo>
                              <a:lnTo>
                                <a:pt x="36128" y="4328"/>
                              </a:lnTo>
                              <a:lnTo>
                                <a:pt x="29354" y="251765"/>
                              </a:lnTo>
                              <a:lnTo>
                                <a:pt x="28977" y="254023"/>
                              </a:lnTo>
                              <a:lnTo>
                                <a:pt x="25779" y="255717"/>
                              </a:lnTo>
                              <a:lnTo>
                                <a:pt x="0" y="26324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4" name="手繪多邊形: 圖案 673">
                          <a:extLst>
                            <a:ext uri="{FF2B5EF4-FFF2-40B4-BE49-F238E27FC236}">
                              <a16:creationId xmlns:a16="http://schemas.microsoft.com/office/drawing/2014/main" id="{E2E30430-04F5-412D-A72C-DA40FF7026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99060" y="3718389"/>
                          <a:ext cx="18817" cy="18817"/>
                        </a:xfrm>
                        <a:custGeom>
                          <a:avLst/>
                          <a:gdLst>
                            <a:gd name="connsiteX0" fmla="*/ 5080 w 0"/>
                            <a:gd name="connsiteY0" fmla="*/ 31612 h 18816"/>
                            <a:gd name="connsiteX1" fmla="*/ 3387 w 0"/>
                            <a:gd name="connsiteY1" fmla="*/ 29918 h 18816"/>
                            <a:gd name="connsiteX2" fmla="*/ 2822 w 0"/>
                            <a:gd name="connsiteY2" fmla="*/ 27284 h 18816"/>
                            <a:gd name="connsiteX3" fmla="*/ 3011 w 0"/>
                            <a:gd name="connsiteY3" fmla="*/ 15241 h 18816"/>
                            <a:gd name="connsiteX4" fmla="*/ 2822 w 0"/>
                            <a:gd name="connsiteY4" fmla="*/ 11666 h 18816"/>
                            <a:gd name="connsiteX5" fmla="*/ 1693 w 0"/>
                            <a:gd name="connsiteY5" fmla="*/ 8091 h 18816"/>
                            <a:gd name="connsiteX6" fmla="*/ 0 w 0"/>
                            <a:gd name="connsiteY6" fmla="*/ 5080 h 18816"/>
                            <a:gd name="connsiteX7" fmla="*/ 753 w 0"/>
                            <a:gd name="connsiteY7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h="18816">
                              <a:moveTo>
                                <a:pt x="5080" y="31612"/>
                              </a:moveTo>
                              <a:lnTo>
                                <a:pt x="3387" y="29918"/>
                              </a:lnTo>
                              <a:lnTo>
                                <a:pt x="2822" y="27284"/>
                              </a:lnTo>
                              <a:lnTo>
                                <a:pt x="3011" y="15241"/>
                              </a:lnTo>
                              <a:lnTo>
                                <a:pt x="2822" y="11666"/>
                              </a:lnTo>
                              <a:lnTo>
                                <a:pt x="1693" y="8091"/>
                              </a:lnTo>
                              <a:lnTo>
                                <a:pt x="0" y="5080"/>
                              </a:lnTo>
                              <a:lnTo>
                                <a:pt x="753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5" name="手繪多邊形: 圖案 674">
                          <a:extLst>
                            <a:ext uri="{FF2B5EF4-FFF2-40B4-BE49-F238E27FC236}">
                              <a16:creationId xmlns:a16="http://schemas.microsoft.com/office/drawing/2014/main" id="{8226AF5C-2224-4327-80FD-C090A9C22B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01130" y="372516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2070 h 0"/>
                            <a:gd name="connsiteX1" fmla="*/ 7526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2070"/>
                              </a:moveTo>
                              <a:lnTo>
                                <a:pt x="7526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76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13982" y="2752725"/>
                      <a:ext cx="2255913" cy="878356"/>
                      <a:chOff x="3313982" y="2752725"/>
                      <a:chExt cx="2255913" cy="878356"/>
                    </a:xfrm>
                    <a:noFill/>
                  </p:grpSpPr>
                  <p:grpSp>
                    <p:nvGrpSpPr>
                      <p:cNvPr id="677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313982" y="2752725"/>
                        <a:ext cx="2255913" cy="878356"/>
                        <a:chOff x="3313982" y="2752725"/>
                        <a:chExt cx="2255913" cy="878356"/>
                      </a:xfrm>
                      <a:noFill/>
                    </p:grpSpPr>
                    <p:sp>
                      <p:nvSpPr>
                        <p:cNvPr id="678" name="手繪多邊形: 圖案 677">
                          <a:extLst>
                            <a:ext uri="{FF2B5EF4-FFF2-40B4-BE49-F238E27FC236}">
                              <a16:creationId xmlns:a16="http://schemas.microsoft.com/office/drawing/2014/main" id="{774DF7EE-46E5-40C5-B4F4-D40788E46A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8637" y="356127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2 w 0"/>
                            <a:gd name="connsiteY1" fmla="*/ 131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2" y="131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79" name="手繪多邊形: 圖案 678">
                          <a:extLst>
                            <a:ext uri="{FF2B5EF4-FFF2-40B4-BE49-F238E27FC236}">
                              <a16:creationId xmlns:a16="http://schemas.microsoft.com/office/drawing/2014/main" id="{B5C0D7C4-C78E-4744-B8D9-DC485643F1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4755" y="3359746"/>
                          <a:ext cx="432780" cy="188165"/>
                        </a:xfrm>
                        <a:custGeom>
                          <a:avLst/>
                          <a:gdLst>
                            <a:gd name="connsiteX0" fmla="*/ 0 w 432779"/>
                            <a:gd name="connsiteY0" fmla="*/ 0 h 188165"/>
                            <a:gd name="connsiteX1" fmla="*/ 448774 w 432779"/>
                            <a:gd name="connsiteY1" fmla="*/ 194187 h 188165"/>
                            <a:gd name="connsiteX2" fmla="*/ 448586 w 432779"/>
                            <a:gd name="connsiteY2" fmla="*/ 194187 h 18816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432779" h="188165">
                              <a:moveTo>
                                <a:pt x="0" y="0"/>
                              </a:moveTo>
                              <a:lnTo>
                                <a:pt x="448774" y="194187"/>
                              </a:lnTo>
                              <a:lnTo>
                                <a:pt x="448586" y="194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0" name="手繪多邊形: 圖案 679">
                          <a:extLst>
                            <a:ext uri="{FF2B5EF4-FFF2-40B4-BE49-F238E27FC236}">
                              <a16:creationId xmlns:a16="http://schemas.microsoft.com/office/drawing/2014/main" id="{0EE4FFA7-9376-40E2-9C3F-46C30252B8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1" name="手繪多邊形: 圖案 680">
                          <a:extLst>
                            <a:ext uri="{FF2B5EF4-FFF2-40B4-BE49-F238E27FC236}">
                              <a16:creationId xmlns:a16="http://schemas.microsoft.com/office/drawing/2014/main" id="{DCD059F0-FFEF-4D49-A6CE-532A11AA52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2" name="手繪多邊形: 圖案 681">
                          <a:extLst>
                            <a:ext uri="{FF2B5EF4-FFF2-40B4-BE49-F238E27FC236}">
                              <a16:creationId xmlns:a16="http://schemas.microsoft.com/office/drawing/2014/main" id="{9D34E297-7337-4A28-8A34-78EC7323C6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3" name="手繪多邊形: 圖案 682">
                          <a:extLst>
                            <a:ext uri="{FF2B5EF4-FFF2-40B4-BE49-F238E27FC236}">
                              <a16:creationId xmlns:a16="http://schemas.microsoft.com/office/drawing/2014/main" id="{D424B93F-CDDF-4E5A-9A50-67CDDC8A18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4" name="手繪多邊形: 圖案 683">
                          <a:extLst>
                            <a:ext uri="{FF2B5EF4-FFF2-40B4-BE49-F238E27FC236}">
                              <a16:creationId xmlns:a16="http://schemas.microsoft.com/office/drawing/2014/main" id="{2BF9B794-EDD4-45AD-82D1-E674861362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3987" y="3585356"/>
                          <a:ext cx="56450" cy="18817"/>
                        </a:xfrm>
                        <a:custGeom>
                          <a:avLst/>
                          <a:gdLst>
                            <a:gd name="connsiteX0" fmla="*/ 61906 w 56449"/>
                            <a:gd name="connsiteY0" fmla="*/ 26908 h 18816"/>
                            <a:gd name="connsiteX1" fmla="*/ 0 w 56449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61906" y="2690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5" name="手繪多邊形: 圖案 684">
                          <a:extLst>
                            <a:ext uri="{FF2B5EF4-FFF2-40B4-BE49-F238E27FC236}">
                              <a16:creationId xmlns:a16="http://schemas.microsoft.com/office/drawing/2014/main" id="{51818CA1-3D81-4FBB-B7AB-A6E9783306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0598" y="3604925"/>
                          <a:ext cx="18817" cy="18817"/>
                        </a:xfrm>
                        <a:custGeom>
                          <a:avLst/>
                          <a:gdLst>
                            <a:gd name="connsiteX0" fmla="*/ 8844 w 0"/>
                            <a:gd name="connsiteY0" fmla="*/ 753 h 0"/>
                            <a:gd name="connsiteX1" fmla="*/ 188 w 0"/>
                            <a:gd name="connsiteY1" fmla="*/ 0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8844" y="753"/>
                              </a:moveTo>
                              <a:lnTo>
                                <a:pt x="188" y="0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6" name="手繪多邊形: 圖案 685">
                          <a:extLst>
                            <a:ext uri="{FF2B5EF4-FFF2-40B4-BE49-F238E27FC236}">
                              <a16:creationId xmlns:a16="http://schemas.microsoft.com/office/drawing/2014/main" id="{DC3C6606-0B57-45B3-A9F6-FED92B3F40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7" name="手繪多邊形: 圖案 686">
                          <a:extLst>
                            <a:ext uri="{FF2B5EF4-FFF2-40B4-BE49-F238E27FC236}">
                              <a16:creationId xmlns:a16="http://schemas.microsoft.com/office/drawing/2014/main" id="{0C8061B3-513C-4D34-BEB3-55A9A1F83B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0977" y="3582722"/>
                          <a:ext cx="18817" cy="18817"/>
                        </a:xfrm>
                        <a:custGeom>
                          <a:avLst/>
                          <a:gdLst>
                            <a:gd name="connsiteX0" fmla="*/ 3011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3011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8" name="手繪多邊形: 圖案 687">
                          <a:extLst>
                            <a:ext uri="{FF2B5EF4-FFF2-40B4-BE49-F238E27FC236}">
                              <a16:creationId xmlns:a16="http://schemas.microsoft.com/office/drawing/2014/main" id="{0E7172C3-DDB4-48BE-ABE6-FCDEF8CCC2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8880" y="3578018"/>
                          <a:ext cx="56450" cy="18817"/>
                        </a:xfrm>
                        <a:custGeom>
                          <a:avLst/>
                          <a:gdLst>
                            <a:gd name="connsiteX0" fmla="*/ 61906 w 56449"/>
                            <a:gd name="connsiteY0" fmla="*/ 26908 h 18816"/>
                            <a:gd name="connsiteX1" fmla="*/ 0 w 56449"/>
                            <a:gd name="connsiteY1" fmla="*/ 0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56449" h="18816">
                              <a:moveTo>
                                <a:pt x="61906" y="26908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89" name="手繪多邊形: 圖案 688">
                          <a:extLst>
                            <a:ext uri="{FF2B5EF4-FFF2-40B4-BE49-F238E27FC236}">
                              <a16:creationId xmlns:a16="http://schemas.microsoft.com/office/drawing/2014/main" id="{7599BF74-69A2-48A0-8663-B9F8FECDF2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3046" y="357820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0" name="手繪多邊形: 圖案 689">
                          <a:extLst>
                            <a:ext uri="{FF2B5EF4-FFF2-40B4-BE49-F238E27FC236}">
                              <a16:creationId xmlns:a16="http://schemas.microsoft.com/office/drawing/2014/main" id="{9A2B8A1B-F4A8-4D4B-8282-13DB15F4DD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8315" y="357557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564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564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1" name="手繪多邊形: 圖案 690">
                          <a:extLst>
                            <a:ext uri="{FF2B5EF4-FFF2-40B4-BE49-F238E27FC236}">
                              <a16:creationId xmlns:a16="http://schemas.microsoft.com/office/drawing/2014/main" id="{151BFDDB-3C7C-4889-9EB7-B821618714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2" name="手繪多邊形: 圖案 691">
                          <a:extLst>
                            <a:ext uri="{FF2B5EF4-FFF2-40B4-BE49-F238E27FC236}">
                              <a16:creationId xmlns:a16="http://schemas.microsoft.com/office/drawing/2014/main" id="{C06BBAFC-FD09-410E-BA73-D144A398FA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3717" y="3553933"/>
                          <a:ext cx="18817" cy="18817"/>
                        </a:xfrm>
                        <a:custGeom>
                          <a:avLst/>
                          <a:gdLst>
                            <a:gd name="connsiteX0" fmla="*/ 2070 w 0"/>
                            <a:gd name="connsiteY0" fmla="*/ 7150 h 0"/>
                            <a:gd name="connsiteX1" fmla="*/ 4516 w 0"/>
                            <a:gd name="connsiteY1" fmla="*/ 3575 h 0"/>
                            <a:gd name="connsiteX2" fmla="*/ 0 w 0"/>
                            <a:gd name="connsiteY2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2070" y="7150"/>
                              </a:moveTo>
                              <a:lnTo>
                                <a:pt x="4516" y="3575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3" name="手繪多邊形: 圖案 692">
                          <a:extLst>
                            <a:ext uri="{FF2B5EF4-FFF2-40B4-BE49-F238E27FC236}">
                              <a16:creationId xmlns:a16="http://schemas.microsoft.com/office/drawing/2014/main" id="{E994EA69-EAAD-410C-A742-A6E6511316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4" name="手繪多邊形: 圖案 693">
                          <a:extLst>
                            <a:ext uri="{FF2B5EF4-FFF2-40B4-BE49-F238E27FC236}">
                              <a16:creationId xmlns:a16="http://schemas.microsoft.com/office/drawing/2014/main" id="{1F2FDF6C-E49A-4E4F-9762-F3719BE8E6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11836" y="356108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53 h 0"/>
                            <a:gd name="connsiteX1" fmla="*/ 3951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53"/>
                              </a:moveTo>
                              <a:lnTo>
                                <a:pt x="3951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5" name="手繪多邊形: 圖案 694">
                          <a:extLst>
                            <a:ext uri="{FF2B5EF4-FFF2-40B4-BE49-F238E27FC236}">
                              <a16:creationId xmlns:a16="http://schemas.microsoft.com/office/drawing/2014/main" id="{A675274D-F612-4569-94B0-6A6EB95FD3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4309" y="3559389"/>
                          <a:ext cx="18817" cy="18817"/>
                        </a:xfrm>
                        <a:custGeom>
                          <a:avLst/>
                          <a:gdLst>
                            <a:gd name="connsiteX0" fmla="*/ 4328 w 0"/>
                            <a:gd name="connsiteY0" fmla="*/ 1882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328" y="1882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6" name="手繪多邊形: 圖案 695">
                          <a:extLst>
                            <a:ext uri="{FF2B5EF4-FFF2-40B4-BE49-F238E27FC236}">
                              <a16:creationId xmlns:a16="http://schemas.microsoft.com/office/drawing/2014/main" id="{0FDADFA3-912B-4316-A412-28141F7574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7" name="手繪多邊形: 圖案 696">
                          <a:extLst>
                            <a:ext uri="{FF2B5EF4-FFF2-40B4-BE49-F238E27FC236}">
                              <a16:creationId xmlns:a16="http://schemas.microsoft.com/office/drawing/2014/main" id="{988166D2-8945-4841-87EA-9C1807CA755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313982" y="2752725"/>
                          <a:ext cx="18817" cy="1881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/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8" name="手繪多邊形: 圖案 697">
                          <a:extLst>
                            <a:ext uri="{FF2B5EF4-FFF2-40B4-BE49-F238E27FC236}">
                              <a16:creationId xmlns:a16="http://schemas.microsoft.com/office/drawing/2014/main" id="{9BDC9D6D-785E-42DF-809A-3F1AC310DF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45705" y="3612264"/>
                          <a:ext cx="18817" cy="18817"/>
                        </a:xfrm>
                        <a:custGeom>
                          <a:avLst/>
                          <a:gdLst>
                            <a:gd name="connsiteX0" fmla="*/ 5080 w 0"/>
                            <a:gd name="connsiteY0" fmla="*/ 1129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5080" y="1129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99" name="手繪多邊形: 圖案 698">
                          <a:extLst>
                            <a:ext uri="{FF2B5EF4-FFF2-40B4-BE49-F238E27FC236}">
                              <a16:creationId xmlns:a16="http://schemas.microsoft.com/office/drawing/2014/main" id="{6C6745C4-CB45-4C45-9481-B2868DC346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59441" y="3590060"/>
                          <a:ext cx="75266" cy="18817"/>
                        </a:xfrm>
                        <a:custGeom>
                          <a:avLst/>
                          <a:gdLst>
                            <a:gd name="connsiteX0" fmla="*/ 0 w 75266"/>
                            <a:gd name="connsiteY0" fmla="*/ 15618 h 0"/>
                            <a:gd name="connsiteX1" fmla="*/ 84298 w 75266"/>
                            <a:gd name="connsiteY1" fmla="*/ 0 h 0"/>
                            <a:gd name="connsiteX2" fmla="*/ 86744 w 75266"/>
                            <a:gd name="connsiteY2" fmla="*/ 37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75266">
                              <a:moveTo>
                                <a:pt x="0" y="15618"/>
                              </a:moveTo>
                              <a:lnTo>
                                <a:pt x="84298" y="0"/>
                              </a:lnTo>
                              <a:lnTo>
                                <a:pt x="86744" y="37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0" name="手繪多邊形: 圖案 699">
                          <a:extLst>
                            <a:ext uri="{FF2B5EF4-FFF2-40B4-BE49-F238E27FC236}">
                              <a16:creationId xmlns:a16="http://schemas.microsoft.com/office/drawing/2014/main" id="{D4CF0775-F027-4D04-9B62-98BFBD3C68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51078" y="3596646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01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58358" y="3355042"/>
                        <a:ext cx="583312" cy="225798"/>
                        <a:chOff x="4958358" y="3355042"/>
                        <a:chExt cx="583312" cy="225798"/>
                      </a:xfrm>
                      <a:noFill/>
                    </p:grpSpPr>
                    <p:sp>
                      <p:nvSpPr>
                        <p:cNvPr id="702" name="手繪多邊形: 圖案 701">
                          <a:extLst>
                            <a:ext uri="{FF2B5EF4-FFF2-40B4-BE49-F238E27FC236}">
                              <a16:creationId xmlns:a16="http://schemas.microsoft.com/office/drawing/2014/main" id="{C66F45E1-B13D-4FC1-969F-D529559B68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8358" y="3355042"/>
                          <a:ext cx="583312" cy="225798"/>
                        </a:xfrm>
                        <a:custGeom>
                          <a:avLst/>
                          <a:gdLst>
                            <a:gd name="connsiteX0" fmla="*/ 592909 w 583312"/>
                            <a:gd name="connsiteY0" fmla="*/ 241604 h 225798"/>
                            <a:gd name="connsiteX1" fmla="*/ 591968 w 583312"/>
                            <a:gd name="connsiteY1" fmla="*/ 238782 h 225798"/>
                            <a:gd name="connsiteX2" fmla="*/ 590462 w 583312"/>
                            <a:gd name="connsiteY2" fmla="*/ 236900 h 225798"/>
                            <a:gd name="connsiteX3" fmla="*/ 588016 w 583312"/>
                            <a:gd name="connsiteY3" fmla="*/ 235583 h 225798"/>
                            <a:gd name="connsiteX4" fmla="*/ 461193 w 583312"/>
                            <a:gd name="connsiteY4" fmla="*/ 178192 h 225798"/>
                            <a:gd name="connsiteX5" fmla="*/ 319693 w 583312"/>
                            <a:gd name="connsiteY5" fmla="*/ 116662 h 225798"/>
                            <a:gd name="connsiteX6" fmla="*/ 175558 w 583312"/>
                            <a:gd name="connsiteY6" fmla="*/ 57202 h 225798"/>
                            <a:gd name="connsiteX7" fmla="*/ 31424 w 583312"/>
                            <a:gd name="connsiteY7" fmla="*/ 188 h 225798"/>
                            <a:gd name="connsiteX8" fmla="*/ 28413 w 583312"/>
                            <a:gd name="connsiteY8" fmla="*/ 0 h 225798"/>
                            <a:gd name="connsiteX9" fmla="*/ 6398 w 583312"/>
                            <a:gd name="connsiteY9" fmla="*/ 4704 h 225798"/>
                            <a:gd name="connsiteX10" fmla="*/ 3575 w 583312"/>
                            <a:gd name="connsiteY10" fmla="*/ 4892 h 225798"/>
                            <a:gd name="connsiteX11" fmla="*/ 1129 w 583312"/>
                            <a:gd name="connsiteY11" fmla="*/ 6962 h 225798"/>
                            <a:gd name="connsiteX12" fmla="*/ 0 w 583312"/>
                            <a:gd name="connsiteY12" fmla="*/ 10161 h 225798"/>
                            <a:gd name="connsiteX13" fmla="*/ 0 w 583312"/>
                            <a:gd name="connsiteY13" fmla="*/ 11102 h 22579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</a:cxnLst>
                          <a:rect l="l" t="t" r="r" b="b"/>
                          <a:pathLst>
                            <a:path w="583312" h="225798">
                              <a:moveTo>
                                <a:pt x="592909" y="241604"/>
                              </a:moveTo>
                              <a:lnTo>
                                <a:pt x="591968" y="238782"/>
                              </a:lnTo>
                              <a:lnTo>
                                <a:pt x="590462" y="236900"/>
                              </a:lnTo>
                              <a:lnTo>
                                <a:pt x="588016" y="235583"/>
                              </a:lnTo>
                              <a:lnTo>
                                <a:pt x="461193" y="178192"/>
                              </a:lnTo>
                              <a:lnTo>
                                <a:pt x="319693" y="116662"/>
                              </a:lnTo>
                              <a:lnTo>
                                <a:pt x="175558" y="57202"/>
                              </a:lnTo>
                              <a:lnTo>
                                <a:pt x="31424" y="188"/>
                              </a:lnTo>
                              <a:lnTo>
                                <a:pt x="28413" y="0"/>
                              </a:lnTo>
                              <a:lnTo>
                                <a:pt x="6398" y="4704"/>
                              </a:lnTo>
                              <a:lnTo>
                                <a:pt x="3575" y="4892"/>
                              </a:lnTo>
                              <a:lnTo>
                                <a:pt x="1129" y="6962"/>
                              </a:lnTo>
                              <a:lnTo>
                                <a:pt x="0" y="10161"/>
                              </a:lnTo>
                              <a:lnTo>
                                <a:pt x="0" y="11102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3" name="手繪多邊形: 圖案 702">
                          <a:extLst>
                            <a:ext uri="{FF2B5EF4-FFF2-40B4-BE49-F238E27FC236}">
                              <a16:creationId xmlns:a16="http://schemas.microsoft.com/office/drawing/2014/main" id="{35E1064B-3B92-47F7-8EC0-0B0D0662F1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81165" y="3561835"/>
                          <a:ext cx="18817" cy="18817"/>
                        </a:xfrm>
                        <a:custGeom>
                          <a:avLst/>
                          <a:gdLst>
                            <a:gd name="connsiteX0" fmla="*/ 30671 w 18816"/>
                            <a:gd name="connsiteY0" fmla="*/ 0 h 18816"/>
                            <a:gd name="connsiteX1" fmla="*/ 3387 w 18816"/>
                            <a:gd name="connsiteY1" fmla="*/ 14489 h 18816"/>
                            <a:gd name="connsiteX2" fmla="*/ 2070 w 18816"/>
                            <a:gd name="connsiteY2" fmla="*/ 16370 h 18816"/>
                            <a:gd name="connsiteX3" fmla="*/ 564 w 18816"/>
                            <a:gd name="connsiteY3" fmla="*/ 18628 h 18816"/>
                            <a:gd name="connsiteX4" fmla="*/ 0 w 18816"/>
                            <a:gd name="connsiteY4" fmla="*/ 20886 h 18816"/>
                            <a:gd name="connsiteX5" fmla="*/ 1317 w 18816"/>
                            <a:gd name="connsiteY5" fmla="*/ 36316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18816" h="18816">
                              <a:moveTo>
                                <a:pt x="30671" y="0"/>
                              </a:moveTo>
                              <a:lnTo>
                                <a:pt x="3387" y="14489"/>
                              </a:lnTo>
                              <a:lnTo>
                                <a:pt x="2070" y="16370"/>
                              </a:lnTo>
                              <a:lnTo>
                                <a:pt x="564" y="18628"/>
                              </a:lnTo>
                              <a:lnTo>
                                <a:pt x="0" y="20886"/>
                              </a:lnTo>
                              <a:lnTo>
                                <a:pt x="1317" y="3631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595757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04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3715338" y="3095750"/>
                    <a:ext cx="83170" cy="75266"/>
                    <a:chOff x="3715338" y="3095750"/>
                    <a:chExt cx="83170" cy="75266"/>
                  </a:xfrm>
                  <a:solidFill>
                    <a:schemeClr val="accent1"/>
                  </a:solidFill>
                </p:grpSpPr>
                <p:sp>
                  <p:nvSpPr>
                    <p:cNvPr id="705" name="手繪多邊形: 圖案 704">
                      <a:extLst>
                        <a:ext uri="{FF2B5EF4-FFF2-40B4-BE49-F238E27FC236}">
                          <a16:creationId xmlns:a16="http://schemas.microsoft.com/office/drawing/2014/main" id="{D8EF03B8-4B00-40BF-AD6B-3C1F7A4A6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5338" y="3095750"/>
                      <a:ext cx="75266" cy="75266"/>
                    </a:xfrm>
                    <a:custGeom>
                      <a:avLst/>
                      <a:gdLst>
                        <a:gd name="connsiteX0" fmla="*/ 19757 w 75266"/>
                        <a:gd name="connsiteY0" fmla="*/ 71315 h 75266"/>
                        <a:gd name="connsiteX1" fmla="*/ 26343 w 75266"/>
                        <a:gd name="connsiteY1" fmla="*/ 77148 h 75266"/>
                        <a:gd name="connsiteX2" fmla="*/ 41208 w 75266"/>
                        <a:gd name="connsiteY2" fmla="*/ 79218 h 75266"/>
                        <a:gd name="connsiteX3" fmla="*/ 53627 w 75266"/>
                        <a:gd name="connsiteY3" fmla="*/ 78089 h 75266"/>
                        <a:gd name="connsiteX4" fmla="*/ 64352 w 75266"/>
                        <a:gd name="connsiteY4" fmla="*/ 72067 h 75266"/>
                        <a:gd name="connsiteX5" fmla="*/ 65105 w 75266"/>
                        <a:gd name="connsiteY5" fmla="*/ 37257 h 75266"/>
                        <a:gd name="connsiteX6" fmla="*/ 81664 w 75266"/>
                        <a:gd name="connsiteY6" fmla="*/ 20886 h 75266"/>
                        <a:gd name="connsiteX7" fmla="*/ 82981 w 75266"/>
                        <a:gd name="connsiteY7" fmla="*/ 13360 h 75266"/>
                        <a:gd name="connsiteX8" fmla="*/ 81287 w 75266"/>
                        <a:gd name="connsiteY8" fmla="*/ 7150 h 75266"/>
                        <a:gd name="connsiteX9" fmla="*/ 70750 w 75266"/>
                        <a:gd name="connsiteY9" fmla="*/ 2822 h 75266"/>
                        <a:gd name="connsiteX10" fmla="*/ 50993 w 75266"/>
                        <a:gd name="connsiteY10" fmla="*/ 0 h 75266"/>
                        <a:gd name="connsiteX11" fmla="*/ 27472 w 75266"/>
                        <a:gd name="connsiteY11" fmla="*/ 941 h 75266"/>
                        <a:gd name="connsiteX12" fmla="*/ 12419 w 75266"/>
                        <a:gd name="connsiteY12" fmla="*/ 3763 h 75266"/>
                        <a:gd name="connsiteX13" fmla="*/ 1129 w 75266"/>
                        <a:gd name="connsiteY13" fmla="*/ 9032 h 75266"/>
                        <a:gd name="connsiteX14" fmla="*/ 0 w 75266"/>
                        <a:gd name="connsiteY14" fmla="*/ 15241 h 75266"/>
                        <a:gd name="connsiteX15" fmla="*/ 188 w 75266"/>
                        <a:gd name="connsiteY15" fmla="*/ 21451 h 75266"/>
                        <a:gd name="connsiteX16" fmla="*/ 17123 w 75266"/>
                        <a:gd name="connsiteY16" fmla="*/ 36692 h 75266"/>
                        <a:gd name="connsiteX17" fmla="*/ 19381 w 75266"/>
                        <a:gd name="connsiteY17" fmla="*/ 42337 h 75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5266" h="75266">
                          <a:moveTo>
                            <a:pt x="19757" y="71315"/>
                          </a:moveTo>
                          <a:lnTo>
                            <a:pt x="26343" y="77148"/>
                          </a:lnTo>
                          <a:lnTo>
                            <a:pt x="41208" y="79218"/>
                          </a:lnTo>
                          <a:lnTo>
                            <a:pt x="53627" y="78089"/>
                          </a:lnTo>
                          <a:lnTo>
                            <a:pt x="64352" y="72067"/>
                          </a:lnTo>
                          <a:lnTo>
                            <a:pt x="65105" y="37257"/>
                          </a:lnTo>
                          <a:lnTo>
                            <a:pt x="81664" y="20886"/>
                          </a:lnTo>
                          <a:lnTo>
                            <a:pt x="82981" y="13360"/>
                          </a:lnTo>
                          <a:lnTo>
                            <a:pt x="81287" y="7150"/>
                          </a:lnTo>
                          <a:lnTo>
                            <a:pt x="70750" y="2822"/>
                          </a:lnTo>
                          <a:lnTo>
                            <a:pt x="50993" y="0"/>
                          </a:lnTo>
                          <a:lnTo>
                            <a:pt x="27472" y="941"/>
                          </a:lnTo>
                          <a:lnTo>
                            <a:pt x="12419" y="3763"/>
                          </a:lnTo>
                          <a:lnTo>
                            <a:pt x="1129" y="9032"/>
                          </a:lnTo>
                          <a:lnTo>
                            <a:pt x="0" y="15241"/>
                          </a:lnTo>
                          <a:lnTo>
                            <a:pt x="188" y="21451"/>
                          </a:lnTo>
                          <a:lnTo>
                            <a:pt x="17123" y="36692"/>
                          </a:lnTo>
                          <a:lnTo>
                            <a:pt x="19381" y="4233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875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06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15338" y="3095938"/>
                      <a:ext cx="83170" cy="74326"/>
                      <a:chOff x="3715338" y="3095938"/>
                      <a:chExt cx="83170" cy="74326"/>
                    </a:xfrm>
                    <a:noFill/>
                  </p:grpSpPr>
                  <p:grpSp>
                    <p:nvGrpSpPr>
                      <p:cNvPr id="707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15338" y="3101019"/>
                        <a:ext cx="71692" cy="55133"/>
                        <a:chOff x="3715338" y="3101019"/>
                        <a:chExt cx="71692" cy="55133"/>
                      </a:xfrm>
                      <a:noFill/>
                    </p:grpSpPr>
                    <p:sp>
                      <p:nvSpPr>
                        <p:cNvPr id="708" name="手繪多邊形: 圖案 707">
                          <a:extLst>
                            <a:ext uri="{FF2B5EF4-FFF2-40B4-BE49-F238E27FC236}">
                              <a16:creationId xmlns:a16="http://schemas.microsoft.com/office/drawing/2014/main" id="{D90CDED4-35BE-4B4C-BC78-EB622319F7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4531" y="3137335"/>
                          <a:ext cx="37633" cy="18817"/>
                        </a:xfrm>
                        <a:custGeom>
                          <a:avLst/>
                          <a:gdLst>
                            <a:gd name="connsiteX0" fmla="*/ 45160 w 37633"/>
                            <a:gd name="connsiteY0" fmla="*/ 564 h 0"/>
                            <a:gd name="connsiteX1" fmla="*/ 42149 w 37633"/>
                            <a:gd name="connsiteY1" fmla="*/ 3199 h 0"/>
                            <a:gd name="connsiteX2" fmla="*/ 36692 w 37633"/>
                            <a:gd name="connsiteY2" fmla="*/ 5269 h 0"/>
                            <a:gd name="connsiteX3" fmla="*/ 29354 w 37633"/>
                            <a:gd name="connsiteY3" fmla="*/ 6586 h 0"/>
                            <a:gd name="connsiteX4" fmla="*/ 21074 w 37633"/>
                            <a:gd name="connsiteY4" fmla="*/ 6962 h 0"/>
                            <a:gd name="connsiteX5" fmla="*/ 13172 w 37633"/>
                            <a:gd name="connsiteY5" fmla="*/ 6398 h 0"/>
                            <a:gd name="connsiteX6" fmla="*/ 6398 w 37633"/>
                            <a:gd name="connsiteY6" fmla="*/ 4892 h 0"/>
                            <a:gd name="connsiteX7" fmla="*/ 1882 w 37633"/>
                            <a:gd name="connsiteY7" fmla="*/ 2634 h 0"/>
                            <a:gd name="connsiteX8" fmla="*/ 0 w 37633"/>
                            <a:gd name="connsiteY8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0" y="564"/>
                              </a:moveTo>
                              <a:lnTo>
                                <a:pt x="42149" y="3199"/>
                              </a:lnTo>
                              <a:lnTo>
                                <a:pt x="36692" y="5269"/>
                              </a:lnTo>
                              <a:lnTo>
                                <a:pt x="29354" y="6586"/>
                              </a:lnTo>
                              <a:lnTo>
                                <a:pt x="21074" y="6962"/>
                              </a:lnTo>
                              <a:lnTo>
                                <a:pt x="13172" y="6398"/>
                              </a:lnTo>
                              <a:lnTo>
                                <a:pt x="6398" y="4892"/>
                              </a:lnTo>
                              <a:lnTo>
                                <a:pt x="1882" y="26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9" name="手繪多邊形: 圖案 708">
                          <a:extLst>
                            <a:ext uri="{FF2B5EF4-FFF2-40B4-BE49-F238E27FC236}">
                              <a16:creationId xmlns:a16="http://schemas.microsoft.com/office/drawing/2014/main" id="{6ED22F39-9794-484B-A059-20BA3EB833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5338" y="3110992"/>
                          <a:ext cx="18817" cy="18817"/>
                        </a:xfrm>
                        <a:custGeom>
                          <a:avLst/>
                          <a:gdLst>
                            <a:gd name="connsiteX0" fmla="*/ 10537 w 0"/>
                            <a:gd name="connsiteY0" fmla="*/ 564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537" y="564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0" name="手繪多邊形: 圖案 709">
                          <a:extLst>
                            <a:ext uri="{FF2B5EF4-FFF2-40B4-BE49-F238E27FC236}">
                              <a16:creationId xmlns:a16="http://schemas.microsoft.com/office/drawing/2014/main" id="{C698E9FA-EF4D-4114-993E-F9CB918557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25876" y="3109110"/>
                          <a:ext cx="56450" cy="18817"/>
                        </a:xfrm>
                        <a:custGeom>
                          <a:avLst/>
                          <a:gdLst>
                            <a:gd name="connsiteX0" fmla="*/ 72444 w 56449"/>
                            <a:gd name="connsiteY0" fmla="*/ 0 h 0"/>
                            <a:gd name="connsiteX1" fmla="*/ 62659 w 56449"/>
                            <a:gd name="connsiteY1" fmla="*/ 6021 h 0"/>
                            <a:gd name="connsiteX2" fmla="*/ 43278 w 56449"/>
                            <a:gd name="connsiteY2" fmla="*/ 9973 h 0"/>
                            <a:gd name="connsiteX3" fmla="*/ 19946 w 56449"/>
                            <a:gd name="connsiteY3" fmla="*/ 10537 h 0"/>
                            <a:gd name="connsiteX4" fmla="*/ 0 w 56449"/>
                            <a:gd name="connsiteY4" fmla="*/ 752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2444" y="0"/>
                              </a:moveTo>
                              <a:lnTo>
                                <a:pt x="62659" y="6021"/>
                              </a:lnTo>
                              <a:lnTo>
                                <a:pt x="43278" y="9973"/>
                              </a:lnTo>
                              <a:lnTo>
                                <a:pt x="19946" y="10537"/>
                              </a:lnTo>
                              <a:lnTo>
                                <a:pt x="0" y="752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1" name="手繪多邊形: 圖案 710">
                          <a:extLst>
                            <a:ext uri="{FF2B5EF4-FFF2-40B4-BE49-F238E27FC236}">
                              <a16:creationId xmlns:a16="http://schemas.microsoft.com/office/drawing/2014/main" id="{495877D8-DEA4-4BB4-850B-E29948722B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7272" y="3107416"/>
                          <a:ext cx="18817" cy="18817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263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349" y="263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2" name="手繪多邊形: 圖案 711">
                          <a:extLst>
                            <a:ext uri="{FF2B5EF4-FFF2-40B4-BE49-F238E27FC236}">
                              <a16:creationId xmlns:a16="http://schemas.microsoft.com/office/drawing/2014/main" id="{4B249474-9315-4AD1-98C3-9A23B714F7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8213" y="310101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8091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3" name="手繪多邊形: 圖案 712">
                          <a:extLst>
                            <a:ext uri="{FF2B5EF4-FFF2-40B4-BE49-F238E27FC236}">
                              <a16:creationId xmlns:a16="http://schemas.microsoft.com/office/drawing/2014/main" id="{0F3BA7B2-929D-47EE-BB27-7EB6D50029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7084" y="310609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376 h 0"/>
                            <a:gd name="connsiteX2" fmla="*/ 188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376"/>
                              </a:lnTo>
                              <a:lnTo>
                                <a:pt x="18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4" name="手繪多邊形: 圖案 713">
                          <a:extLst>
                            <a:ext uri="{FF2B5EF4-FFF2-40B4-BE49-F238E27FC236}">
                              <a16:creationId xmlns:a16="http://schemas.microsoft.com/office/drawing/2014/main" id="{EE0AA613-51C9-42CF-9E59-5821248ABE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58805" y="3101019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0 h 0"/>
                            <a:gd name="connsiteX1" fmla="*/ 0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0"/>
                              </a:moveTo>
                              <a:lnTo>
                                <a:pt x="0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5" name="手繪多邊形: 圖案 714">
                          <a:extLst>
                            <a:ext uri="{FF2B5EF4-FFF2-40B4-BE49-F238E27FC236}">
                              <a16:creationId xmlns:a16="http://schemas.microsoft.com/office/drawing/2014/main" id="{BBF915A8-FE1C-40C2-92A6-123F8A35D8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4504" y="3101583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6" name="手繪多邊形: 圖案 715">
                          <a:extLst>
                            <a:ext uri="{FF2B5EF4-FFF2-40B4-BE49-F238E27FC236}">
                              <a16:creationId xmlns:a16="http://schemas.microsoft.com/office/drawing/2014/main" id="{586A617C-33F8-48F1-8D68-BA115213CD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54477" y="3104029"/>
                          <a:ext cx="18817" cy="18817"/>
                        </a:xfrm>
                        <a:custGeom>
                          <a:avLst/>
                          <a:gdLst>
                            <a:gd name="connsiteX0" fmla="*/ 4516 w 0"/>
                            <a:gd name="connsiteY0" fmla="*/ 0 h 0"/>
                            <a:gd name="connsiteX1" fmla="*/ 3011 w 0"/>
                            <a:gd name="connsiteY1" fmla="*/ 0 h 0"/>
                            <a:gd name="connsiteX2" fmla="*/ 1505 w 0"/>
                            <a:gd name="connsiteY2" fmla="*/ 0 h 0"/>
                            <a:gd name="connsiteX3" fmla="*/ 0 w 0"/>
                            <a:gd name="connsiteY3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516" y="0"/>
                              </a:moveTo>
                              <a:lnTo>
                                <a:pt x="3011" y="0"/>
                              </a:lnTo>
                              <a:lnTo>
                                <a:pt x="1505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7" name="手繪多邊形: 圖案 716">
                          <a:extLst>
                            <a:ext uri="{FF2B5EF4-FFF2-40B4-BE49-F238E27FC236}">
                              <a16:creationId xmlns:a16="http://schemas.microsoft.com/office/drawing/2014/main" id="{693A4652-920D-4547-836C-717E358229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46009" y="3106476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376 h 0"/>
                            <a:gd name="connsiteX2" fmla="*/ 0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376"/>
                              </a:lnTo>
                              <a:lnTo>
                                <a:pt x="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8" name="手繪多邊形: 圖案 717">
                          <a:extLst>
                            <a:ext uri="{FF2B5EF4-FFF2-40B4-BE49-F238E27FC236}">
                              <a16:creationId xmlns:a16="http://schemas.microsoft.com/office/drawing/2014/main" id="{D6A729AB-427E-416D-82CA-CAD0501FB1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6413" y="3107793"/>
                          <a:ext cx="18817" cy="18817"/>
                        </a:xfrm>
                        <a:custGeom>
                          <a:avLst/>
                          <a:gdLst>
                            <a:gd name="connsiteX0" fmla="*/ 9973 w 0"/>
                            <a:gd name="connsiteY0" fmla="*/ 0 h 0"/>
                            <a:gd name="connsiteX1" fmla="*/ 0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973" y="0"/>
                              </a:moveTo>
                              <a:lnTo>
                                <a:pt x="0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19" name="手繪多邊形: 圖案 718">
                          <a:extLst>
                            <a:ext uri="{FF2B5EF4-FFF2-40B4-BE49-F238E27FC236}">
                              <a16:creationId xmlns:a16="http://schemas.microsoft.com/office/drawing/2014/main" id="{330A3E21-4293-46B8-8EE2-613662FF6E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6601" y="3101583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20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715527" y="3095938"/>
                        <a:ext cx="82981" cy="74326"/>
                        <a:chOff x="3715527" y="3095938"/>
                        <a:chExt cx="82981" cy="74326"/>
                      </a:xfrm>
                      <a:noFill/>
                    </p:grpSpPr>
                    <p:sp>
                      <p:nvSpPr>
                        <p:cNvPr id="721" name="手繪多邊形: 圖案 720">
                          <a:extLst>
                            <a:ext uri="{FF2B5EF4-FFF2-40B4-BE49-F238E27FC236}">
                              <a16:creationId xmlns:a16="http://schemas.microsoft.com/office/drawing/2014/main" id="{8BE9F8AA-A797-4CC3-99A2-104DFDD74A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2085" y="3132631"/>
                          <a:ext cx="37633" cy="37633"/>
                        </a:xfrm>
                        <a:custGeom>
                          <a:avLst/>
                          <a:gdLst>
                            <a:gd name="connsiteX0" fmla="*/ 47794 w 37633"/>
                            <a:gd name="connsiteY0" fmla="*/ 4516 h 37633"/>
                            <a:gd name="connsiteX1" fmla="*/ 47982 w 37633"/>
                            <a:gd name="connsiteY1" fmla="*/ 31612 h 37633"/>
                            <a:gd name="connsiteX2" fmla="*/ 46477 w 37633"/>
                            <a:gd name="connsiteY2" fmla="*/ 37069 h 37633"/>
                            <a:gd name="connsiteX3" fmla="*/ 36692 w 37633"/>
                            <a:gd name="connsiteY3" fmla="*/ 41396 h 37633"/>
                            <a:gd name="connsiteX4" fmla="*/ 22392 w 37633"/>
                            <a:gd name="connsiteY4" fmla="*/ 42713 h 37633"/>
                            <a:gd name="connsiteX5" fmla="*/ 9408 w 37633"/>
                            <a:gd name="connsiteY5" fmla="*/ 40456 h 37633"/>
                            <a:gd name="connsiteX6" fmla="*/ 3011 w 37633"/>
                            <a:gd name="connsiteY6" fmla="*/ 35751 h 37633"/>
                            <a:gd name="connsiteX7" fmla="*/ 2070 w 37633"/>
                            <a:gd name="connsiteY7" fmla="*/ 5269 h 37633"/>
                            <a:gd name="connsiteX8" fmla="*/ 0 w 37633"/>
                            <a:gd name="connsiteY8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47794" y="4516"/>
                              </a:moveTo>
                              <a:lnTo>
                                <a:pt x="47982" y="31612"/>
                              </a:lnTo>
                              <a:lnTo>
                                <a:pt x="46477" y="37069"/>
                              </a:lnTo>
                              <a:lnTo>
                                <a:pt x="36692" y="41396"/>
                              </a:lnTo>
                              <a:lnTo>
                                <a:pt x="22392" y="42713"/>
                              </a:lnTo>
                              <a:lnTo>
                                <a:pt x="9408" y="40456"/>
                              </a:lnTo>
                              <a:lnTo>
                                <a:pt x="3011" y="35751"/>
                              </a:lnTo>
                              <a:lnTo>
                                <a:pt x="2070" y="526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2" name="手繪多邊形: 圖案 721">
                          <a:extLst>
                            <a:ext uri="{FF2B5EF4-FFF2-40B4-BE49-F238E27FC236}">
                              <a16:creationId xmlns:a16="http://schemas.microsoft.com/office/drawing/2014/main" id="{9F8E42B3-E3E7-466A-A3A6-A28A665B01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79691" y="31305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3" name="手繪多邊形: 圖案 722">
                          <a:extLst>
                            <a:ext uri="{FF2B5EF4-FFF2-40B4-BE49-F238E27FC236}">
                              <a16:creationId xmlns:a16="http://schemas.microsoft.com/office/drawing/2014/main" id="{962839E5-A863-45FD-9A48-0CC9D221F1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15527" y="3095938"/>
                          <a:ext cx="75266" cy="18817"/>
                        </a:xfrm>
                        <a:custGeom>
                          <a:avLst/>
                          <a:gdLst>
                            <a:gd name="connsiteX0" fmla="*/ 15806 w 75266"/>
                            <a:gd name="connsiteY0" fmla="*/ 35563 h 18816"/>
                            <a:gd name="connsiteX1" fmla="*/ 188 w 75266"/>
                            <a:gd name="connsiteY1" fmla="*/ 21263 h 18816"/>
                            <a:gd name="connsiteX2" fmla="*/ 0 w 75266"/>
                            <a:gd name="connsiteY2" fmla="*/ 15241 h 18816"/>
                            <a:gd name="connsiteX3" fmla="*/ 1129 w 75266"/>
                            <a:gd name="connsiteY3" fmla="*/ 9032 h 18816"/>
                            <a:gd name="connsiteX4" fmla="*/ 12419 w 75266"/>
                            <a:gd name="connsiteY4" fmla="*/ 3763 h 18816"/>
                            <a:gd name="connsiteX5" fmla="*/ 30483 w 75266"/>
                            <a:gd name="connsiteY5" fmla="*/ 565 h 18816"/>
                            <a:gd name="connsiteX6" fmla="*/ 50993 w 75266"/>
                            <a:gd name="connsiteY6" fmla="*/ 0 h 18816"/>
                            <a:gd name="connsiteX7" fmla="*/ 69433 w 75266"/>
                            <a:gd name="connsiteY7" fmla="*/ 2446 h 18816"/>
                            <a:gd name="connsiteX8" fmla="*/ 81287 w 75266"/>
                            <a:gd name="connsiteY8" fmla="*/ 7338 h 18816"/>
                            <a:gd name="connsiteX9" fmla="*/ 83169 w 75266"/>
                            <a:gd name="connsiteY9" fmla="*/ 13548 h 18816"/>
                            <a:gd name="connsiteX10" fmla="*/ 83169 w 75266"/>
                            <a:gd name="connsiteY10" fmla="*/ 19569 h 18816"/>
                            <a:gd name="connsiteX11" fmla="*/ 66987 w 75266"/>
                            <a:gd name="connsiteY11" fmla="*/ 3518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15806" y="35563"/>
                              </a:moveTo>
                              <a:lnTo>
                                <a:pt x="188" y="21263"/>
                              </a:lnTo>
                              <a:lnTo>
                                <a:pt x="0" y="15241"/>
                              </a:lnTo>
                              <a:lnTo>
                                <a:pt x="1129" y="9032"/>
                              </a:lnTo>
                              <a:lnTo>
                                <a:pt x="12419" y="3763"/>
                              </a:lnTo>
                              <a:lnTo>
                                <a:pt x="30483" y="565"/>
                              </a:lnTo>
                              <a:lnTo>
                                <a:pt x="50993" y="0"/>
                              </a:lnTo>
                              <a:lnTo>
                                <a:pt x="69433" y="2446"/>
                              </a:lnTo>
                              <a:lnTo>
                                <a:pt x="81287" y="7338"/>
                              </a:lnTo>
                              <a:lnTo>
                                <a:pt x="83169" y="13548"/>
                              </a:lnTo>
                              <a:lnTo>
                                <a:pt x="83169" y="19569"/>
                              </a:lnTo>
                              <a:lnTo>
                                <a:pt x="66987" y="35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4" name="手繪多邊形: 圖案 723">
                          <a:extLst>
                            <a:ext uri="{FF2B5EF4-FFF2-40B4-BE49-F238E27FC236}">
                              <a16:creationId xmlns:a16="http://schemas.microsoft.com/office/drawing/2014/main" id="{B2796DE6-9971-450F-A950-D5872F143DB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6225" y="3110051"/>
                          <a:ext cx="37633" cy="18817"/>
                        </a:xfrm>
                        <a:custGeom>
                          <a:avLst/>
                          <a:gdLst>
                            <a:gd name="connsiteX0" fmla="*/ 41396 w 37633"/>
                            <a:gd name="connsiteY0" fmla="*/ 0 h 0"/>
                            <a:gd name="connsiteX1" fmla="*/ 33493 w 37633"/>
                            <a:gd name="connsiteY1" fmla="*/ 2634 h 0"/>
                            <a:gd name="connsiteX2" fmla="*/ 23144 w 37633"/>
                            <a:gd name="connsiteY2" fmla="*/ 0 h 0"/>
                            <a:gd name="connsiteX3" fmla="*/ 21639 w 37633"/>
                            <a:gd name="connsiteY3" fmla="*/ 188 h 0"/>
                            <a:gd name="connsiteX4" fmla="*/ 19946 w 37633"/>
                            <a:gd name="connsiteY4" fmla="*/ 188 h 0"/>
                            <a:gd name="connsiteX5" fmla="*/ 18252 w 37633"/>
                            <a:gd name="connsiteY5" fmla="*/ 188 h 0"/>
                            <a:gd name="connsiteX6" fmla="*/ 8279 w 37633"/>
                            <a:gd name="connsiteY6" fmla="*/ 3387 h 0"/>
                            <a:gd name="connsiteX7" fmla="*/ 0 w 37633"/>
                            <a:gd name="connsiteY7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1396" y="0"/>
                              </a:moveTo>
                              <a:lnTo>
                                <a:pt x="33493" y="2634"/>
                              </a:lnTo>
                              <a:lnTo>
                                <a:pt x="23144" y="0"/>
                              </a:lnTo>
                              <a:lnTo>
                                <a:pt x="21639" y="188"/>
                              </a:lnTo>
                              <a:lnTo>
                                <a:pt x="19946" y="188"/>
                              </a:lnTo>
                              <a:lnTo>
                                <a:pt x="18252" y="188"/>
                              </a:lnTo>
                              <a:lnTo>
                                <a:pt x="8279" y="3387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5" name="手繪多邊形: 圖案 724">
                          <a:extLst>
                            <a:ext uri="{FF2B5EF4-FFF2-40B4-BE49-F238E27FC236}">
                              <a16:creationId xmlns:a16="http://schemas.microsoft.com/office/drawing/2014/main" id="{CC8D9DD0-7E6F-468B-940D-893764B68C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67084" y="310308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940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94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26" name="手繪多邊形: 圖案 725">
                          <a:extLst>
                            <a:ext uri="{FF2B5EF4-FFF2-40B4-BE49-F238E27FC236}">
                              <a16:creationId xmlns:a16="http://schemas.microsoft.com/office/drawing/2014/main" id="{4C6A79C1-8AD1-4451-B295-BB332A933B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36601" y="310402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596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596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27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152822" y="3070912"/>
                    <a:ext cx="83170" cy="75266"/>
                    <a:chOff x="4152822" y="3070912"/>
                    <a:chExt cx="83170" cy="75266"/>
                  </a:xfrm>
                  <a:solidFill>
                    <a:schemeClr val="accent1"/>
                  </a:solidFill>
                </p:grpSpPr>
                <p:sp>
                  <p:nvSpPr>
                    <p:cNvPr id="728" name="手繪多邊形: 圖案 727">
                      <a:extLst>
                        <a:ext uri="{FF2B5EF4-FFF2-40B4-BE49-F238E27FC236}">
                          <a16:creationId xmlns:a16="http://schemas.microsoft.com/office/drawing/2014/main" id="{A564BEC0-A4F7-44A2-A1B2-C70499248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2822" y="3070912"/>
                      <a:ext cx="75266" cy="75266"/>
                    </a:xfrm>
                    <a:custGeom>
                      <a:avLst/>
                      <a:gdLst>
                        <a:gd name="connsiteX0" fmla="*/ 19757 w 75266"/>
                        <a:gd name="connsiteY0" fmla="*/ 71315 h 75266"/>
                        <a:gd name="connsiteX1" fmla="*/ 26155 w 75266"/>
                        <a:gd name="connsiteY1" fmla="*/ 77148 h 75266"/>
                        <a:gd name="connsiteX2" fmla="*/ 41020 w 75266"/>
                        <a:gd name="connsiteY2" fmla="*/ 79218 h 75266"/>
                        <a:gd name="connsiteX3" fmla="*/ 53439 w 75266"/>
                        <a:gd name="connsiteY3" fmla="*/ 78089 h 75266"/>
                        <a:gd name="connsiteX4" fmla="*/ 64164 w 75266"/>
                        <a:gd name="connsiteY4" fmla="*/ 72067 h 75266"/>
                        <a:gd name="connsiteX5" fmla="*/ 64917 w 75266"/>
                        <a:gd name="connsiteY5" fmla="*/ 37257 h 75266"/>
                        <a:gd name="connsiteX6" fmla="*/ 81475 w 75266"/>
                        <a:gd name="connsiteY6" fmla="*/ 20886 h 75266"/>
                        <a:gd name="connsiteX7" fmla="*/ 82981 w 75266"/>
                        <a:gd name="connsiteY7" fmla="*/ 13360 h 75266"/>
                        <a:gd name="connsiteX8" fmla="*/ 81099 w 75266"/>
                        <a:gd name="connsiteY8" fmla="*/ 7150 h 75266"/>
                        <a:gd name="connsiteX9" fmla="*/ 70562 w 75266"/>
                        <a:gd name="connsiteY9" fmla="*/ 3011 h 75266"/>
                        <a:gd name="connsiteX10" fmla="*/ 50805 w 75266"/>
                        <a:gd name="connsiteY10" fmla="*/ 0 h 75266"/>
                        <a:gd name="connsiteX11" fmla="*/ 27284 w 75266"/>
                        <a:gd name="connsiteY11" fmla="*/ 941 h 75266"/>
                        <a:gd name="connsiteX12" fmla="*/ 12231 w 75266"/>
                        <a:gd name="connsiteY12" fmla="*/ 3763 h 75266"/>
                        <a:gd name="connsiteX13" fmla="*/ 941 w 75266"/>
                        <a:gd name="connsiteY13" fmla="*/ 9032 h 75266"/>
                        <a:gd name="connsiteX14" fmla="*/ 0 w 75266"/>
                        <a:gd name="connsiteY14" fmla="*/ 15430 h 75266"/>
                        <a:gd name="connsiteX15" fmla="*/ 188 w 75266"/>
                        <a:gd name="connsiteY15" fmla="*/ 21451 h 75266"/>
                        <a:gd name="connsiteX16" fmla="*/ 16935 w 75266"/>
                        <a:gd name="connsiteY16" fmla="*/ 36692 h 75266"/>
                        <a:gd name="connsiteX17" fmla="*/ 19193 w 75266"/>
                        <a:gd name="connsiteY17" fmla="*/ 42337 h 75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5266" h="75266">
                          <a:moveTo>
                            <a:pt x="19757" y="71315"/>
                          </a:moveTo>
                          <a:lnTo>
                            <a:pt x="26155" y="77148"/>
                          </a:lnTo>
                          <a:lnTo>
                            <a:pt x="41020" y="79218"/>
                          </a:lnTo>
                          <a:lnTo>
                            <a:pt x="53439" y="78089"/>
                          </a:lnTo>
                          <a:lnTo>
                            <a:pt x="64164" y="72067"/>
                          </a:lnTo>
                          <a:lnTo>
                            <a:pt x="64917" y="37257"/>
                          </a:lnTo>
                          <a:lnTo>
                            <a:pt x="81475" y="20886"/>
                          </a:lnTo>
                          <a:lnTo>
                            <a:pt x="82981" y="13360"/>
                          </a:lnTo>
                          <a:lnTo>
                            <a:pt x="81099" y="7150"/>
                          </a:lnTo>
                          <a:lnTo>
                            <a:pt x="70562" y="3011"/>
                          </a:lnTo>
                          <a:lnTo>
                            <a:pt x="50805" y="0"/>
                          </a:lnTo>
                          <a:lnTo>
                            <a:pt x="27284" y="941"/>
                          </a:lnTo>
                          <a:lnTo>
                            <a:pt x="12231" y="3763"/>
                          </a:lnTo>
                          <a:lnTo>
                            <a:pt x="941" y="9032"/>
                          </a:lnTo>
                          <a:lnTo>
                            <a:pt x="0" y="15430"/>
                          </a:lnTo>
                          <a:lnTo>
                            <a:pt x="188" y="21451"/>
                          </a:lnTo>
                          <a:lnTo>
                            <a:pt x="16935" y="36692"/>
                          </a:lnTo>
                          <a:lnTo>
                            <a:pt x="19193" y="4233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875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29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52822" y="3071101"/>
                      <a:ext cx="83170" cy="74325"/>
                      <a:chOff x="4152822" y="3071101"/>
                      <a:chExt cx="83170" cy="74325"/>
                    </a:xfrm>
                    <a:noFill/>
                  </p:grpSpPr>
                  <p:grpSp>
                    <p:nvGrpSpPr>
                      <p:cNvPr id="730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152822" y="3076181"/>
                        <a:ext cx="71692" cy="55133"/>
                        <a:chOff x="4152822" y="3076181"/>
                        <a:chExt cx="71692" cy="55133"/>
                      </a:xfrm>
                      <a:noFill/>
                    </p:grpSpPr>
                    <p:sp>
                      <p:nvSpPr>
                        <p:cNvPr id="731" name="手繪多邊形: 圖案 730">
                          <a:extLst>
                            <a:ext uri="{FF2B5EF4-FFF2-40B4-BE49-F238E27FC236}">
                              <a16:creationId xmlns:a16="http://schemas.microsoft.com/office/drawing/2014/main" id="{1A3B6079-4EC3-44B3-84B6-BF3D6CB671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2015" y="3112497"/>
                          <a:ext cx="37633" cy="18817"/>
                        </a:xfrm>
                        <a:custGeom>
                          <a:avLst/>
                          <a:gdLst>
                            <a:gd name="connsiteX0" fmla="*/ 45160 w 37633"/>
                            <a:gd name="connsiteY0" fmla="*/ 564 h 0"/>
                            <a:gd name="connsiteX1" fmla="*/ 42149 w 37633"/>
                            <a:gd name="connsiteY1" fmla="*/ 3199 h 0"/>
                            <a:gd name="connsiteX2" fmla="*/ 36692 w 37633"/>
                            <a:gd name="connsiteY2" fmla="*/ 5269 h 0"/>
                            <a:gd name="connsiteX3" fmla="*/ 29354 w 37633"/>
                            <a:gd name="connsiteY3" fmla="*/ 6586 h 0"/>
                            <a:gd name="connsiteX4" fmla="*/ 21075 w 37633"/>
                            <a:gd name="connsiteY4" fmla="*/ 6962 h 0"/>
                            <a:gd name="connsiteX5" fmla="*/ 13172 w 37633"/>
                            <a:gd name="connsiteY5" fmla="*/ 6398 h 0"/>
                            <a:gd name="connsiteX6" fmla="*/ 6398 w 37633"/>
                            <a:gd name="connsiteY6" fmla="*/ 4892 h 0"/>
                            <a:gd name="connsiteX7" fmla="*/ 1882 w 37633"/>
                            <a:gd name="connsiteY7" fmla="*/ 2634 h 0"/>
                            <a:gd name="connsiteX8" fmla="*/ 0 w 37633"/>
                            <a:gd name="connsiteY8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0" y="564"/>
                              </a:moveTo>
                              <a:lnTo>
                                <a:pt x="42149" y="3199"/>
                              </a:lnTo>
                              <a:lnTo>
                                <a:pt x="36692" y="5269"/>
                              </a:lnTo>
                              <a:lnTo>
                                <a:pt x="29354" y="6586"/>
                              </a:lnTo>
                              <a:lnTo>
                                <a:pt x="21075" y="6962"/>
                              </a:lnTo>
                              <a:lnTo>
                                <a:pt x="13172" y="6398"/>
                              </a:lnTo>
                              <a:lnTo>
                                <a:pt x="6398" y="4892"/>
                              </a:lnTo>
                              <a:lnTo>
                                <a:pt x="1882" y="26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2" name="手繪多邊形: 圖案 731">
                          <a:extLst>
                            <a:ext uri="{FF2B5EF4-FFF2-40B4-BE49-F238E27FC236}">
                              <a16:creationId xmlns:a16="http://schemas.microsoft.com/office/drawing/2014/main" id="{4481B416-F075-46DC-B3CE-4EF3CD4DC6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2822" y="3086154"/>
                          <a:ext cx="18817" cy="18817"/>
                        </a:xfrm>
                        <a:custGeom>
                          <a:avLst/>
                          <a:gdLst>
                            <a:gd name="connsiteX0" fmla="*/ 10537 w 0"/>
                            <a:gd name="connsiteY0" fmla="*/ 564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537" y="564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3" name="手繪多邊形: 圖案 732">
                          <a:extLst>
                            <a:ext uri="{FF2B5EF4-FFF2-40B4-BE49-F238E27FC236}">
                              <a16:creationId xmlns:a16="http://schemas.microsoft.com/office/drawing/2014/main" id="{10498EB1-EB8C-451B-9130-8110E4678FD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3360" y="3084272"/>
                          <a:ext cx="56450" cy="18817"/>
                        </a:xfrm>
                        <a:custGeom>
                          <a:avLst/>
                          <a:gdLst>
                            <a:gd name="connsiteX0" fmla="*/ 72444 w 56449"/>
                            <a:gd name="connsiteY0" fmla="*/ 0 h 0"/>
                            <a:gd name="connsiteX1" fmla="*/ 62659 w 56449"/>
                            <a:gd name="connsiteY1" fmla="*/ 6021 h 0"/>
                            <a:gd name="connsiteX2" fmla="*/ 43278 w 56449"/>
                            <a:gd name="connsiteY2" fmla="*/ 9973 h 0"/>
                            <a:gd name="connsiteX3" fmla="*/ 19946 w 56449"/>
                            <a:gd name="connsiteY3" fmla="*/ 10537 h 0"/>
                            <a:gd name="connsiteX4" fmla="*/ 0 w 56449"/>
                            <a:gd name="connsiteY4" fmla="*/ 752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2444" y="0"/>
                              </a:moveTo>
                              <a:lnTo>
                                <a:pt x="62659" y="6021"/>
                              </a:lnTo>
                              <a:lnTo>
                                <a:pt x="43278" y="9973"/>
                              </a:lnTo>
                              <a:lnTo>
                                <a:pt x="19946" y="10537"/>
                              </a:lnTo>
                              <a:lnTo>
                                <a:pt x="0" y="752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4" name="手繪多邊形: 圖案 733">
                          <a:extLst>
                            <a:ext uri="{FF2B5EF4-FFF2-40B4-BE49-F238E27FC236}">
                              <a16:creationId xmlns:a16="http://schemas.microsoft.com/office/drawing/2014/main" id="{640D8BAA-800F-4C85-9BCA-E69F3453B8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4756" y="3082579"/>
                          <a:ext cx="18817" cy="18817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263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349" y="263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5" name="手繪多邊形: 圖案 734">
                          <a:extLst>
                            <a:ext uri="{FF2B5EF4-FFF2-40B4-BE49-F238E27FC236}">
                              <a16:creationId xmlns:a16="http://schemas.microsoft.com/office/drawing/2014/main" id="{EE2502AC-DE5B-485E-B40C-A4E931A7FE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5697" y="307618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8091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6" name="手繪多邊形: 圖案 735">
                          <a:extLst>
                            <a:ext uri="{FF2B5EF4-FFF2-40B4-BE49-F238E27FC236}">
                              <a16:creationId xmlns:a16="http://schemas.microsoft.com/office/drawing/2014/main" id="{7846820B-3243-40CF-82E7-3E221B1E91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4380" y="308126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376 h 0"/>
                            <a:gd name="connsiteX2" fmla="*/ 188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376"/>
                              </a:lnTo>
                              <a:lnTo>
                                <a:pt x="18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7" name="手繪多邊形: 圖案 736">
                          <a:extLst>
                            <a:ext uri="{FF2B5EF4-FFF2-40B4-BE49-F238E27FC236}">
                              <a16:creationId xmlns:a16="http://schemas.microsoft.com/office/drawing/2014/main" id="{3D05F2E7-8B23-4BC5-B2AA-4A02B7E76B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6289" y="3076181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0 h 0"/>
                            <a:gd name="connsiteX1" fmla="*/ 0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0"/>
                              </a:moveTo>
                              <a:lnTo>
                                <a:pt x="0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8" name="手繪多邊形: 圖案 737">
                          <a:extLst>
                            <a:ext uri="{FF2B5EF4-FFF2-40B4-BE49-F238E27FC236}">
                              <a16:creationId xmlns:a16="http://schemas.microsoft.com/office/drawing/2014/main" id="{C9A83046-485C-4184-920E-719702D4D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81800" y="3076745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39" name="手繪多邊形: 圖案 738">
                          <a:extLst>
                            <a:ext uri="{FF2B5EF4-FFF2-40B4-BE49-F238E27FC236}">
                              <a16:creationId xmlns:a16="http://schemas.microsoft.com/office/drawing/2014/main" id="{A4B218F2-CB72-4AC7-9621-F9CE2F2D18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91773" y="3079192"/>
                          <a:ext cx="18817" cy="18817"/>
                        </a:xfrm>
                        <a:custGeom>
                          <a:avLst/>
                          <a:gdLst>
                            <a:gd name="connsiteX0" fmla="*/ 4516 w 0"/>
                            <a:gd name="connsiteY0" fmla="*/ 0 h 0"/>
                            <a:gd name="connsiteX1" fmla="*/ 3011 w 0"/>
                            <a:gd name="connsiteY1" fmla="*/ 0 h 0"/>
                            <a:gd name="connsiteX2" fmla="*/ 1505 w 0"/>
                            <a:gd name="connsiteY2" fmla="*/ 0 h 0"/>
                            <a:gd name="connsiteX3" fmla="*/ 0 w 0"/>
                            <a:gd name="connsiteY3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516" y="0"/>
                              </a:moveTo>
                              <a:lnTo>
                                <a:pt x="3011" y="0"/>
                              </a:lnTo>
                              <a:lnTo>
                                <a:pt x="1505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0" name="手繪多邊形: 圖案 739">
                          <a:extLst>
                            <a:ext uri="{FF2B5EF4-FFF2-40B4-BE49-F238E27FC236}">
                              <a16:creationId xmlns:a16="http://schemas.microsoft.com/office/drawing/2014/main" id="{91208F92-21FB-4D60-A3FD-E266043814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83493" y="3081638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376 h 0"/>
                            <a:gd name="connsiteX2" fmla="*/ 0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376"/>
                              </a:lnTo>
                              <a:lnTo>
                                <a:pt x="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1" name="手繪多邊形: 圖案 740">
                          <a:extLst>
                            <a:ext uri="{FF2B5EF4-FFF2-40B4-BE49-F238E27FC236}">
                              <a16:creationId xmlns:a16="http://schemas.microsoft.com/office/drawing/2014/main" id="{FB839440-E86D-468A-AEA0-2B6C39FEF6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3709" y="3082955"/>
                          <a:ext cx="18817" cy="18817"/>
                        </a:xfrm>
                        <a:custGeom>
                          <a:avLst/>
                          <a:gdLst>
                            <a:gd name="connsiteX0" fmla="*/ 9973 w 0"/>
                            <a:gd name="connsiteY0" fmla="*/ 0 h 0"/>
                            <a:gd name="connsiteX1" fmla="*/ 0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973" y="0"/>
                              </a:moveTo>
                              <a:lnTo>
                                <a:pt x="0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2" name="手繪多邊形: 圖案 741">
                          <a:extLst>
                            <a:ext uri="{FF2B5EF4-FFF2-40B4-BE49-F238E27FC236}">
                              <a16:creationId xmlns:a16="http://schemas.microsoft.com/office/drawing/2014/main" id="{BABC26B0-9B62-4230-BDE9-5A3A4D0096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4085" y="3076745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43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152822" y="3071101"/>
                        <a:ext cx="83170" cy="74325"/>
                        <a:chOff x="4152822" y="3071101"/>
                        <a:chExt cx="83170" cy="74325"/>
                      </a:xfrm>
                      <a:noFill/>
                    </p:grpSpPr>
                    <p:sp>
                      <p:nvSpPr>
                        <p:cNvPr id="744" name="手繪多邊形: 圖案 743">
                          <a:extLst>
                            <a:ext uri="{FF2B5EF4-FFF2-40B4-BE49-F238E27FC236}">
                              <a16:creationId xmlns:a16="http://schemas.microsoft.com/office/drawing/2014/main" id="{73235980-75B5-4E0F-9E0E-5E05D3BD8D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69569" y="3107793"/>
                          <a:ext cx="37633" cy="37633"/>
                        </a:xfrm>
                        <a:custGeom>
                          <a:avLst/>
                          <a:gdLst>
                            <a:gd name="connsiteX0" fmla="*/ 47794 w 37633"/>
                            <a:gd name="connsiteY0" fmla="*/ 4516 h 37633"/>
                            <a:gd name="connsiteX1" fmla="*/ 47982 w 37633"/>
                            <a:gd name="connsiteY1" fmla="*/ 31612 h 37633"/>
                            <a:gd name="connsiteX2" fmla="*/ 46477 w 37633"/>
                            <a:gd name="connsiteY2" fmla="*/ 37069 h 37633"/>
                            <a:gd name="connsiteX3" fmla="*/ 36692 w 37633"/>
                            <a:gd name="connsiteY3" fmla="*/ 41396 h 37633"/>
                            <a:gd name="connsiteX4" fmla="*/ 22392 w 37633"/>
                            <a:gd name="connsiteY4" fmla="*/ 42713 h 37633"/>
                            <a:gd name="connsiteX5" fmla="*/ 9408 w 37633"/>
                            <a:gd name="connsiteY5" fmla="*/ 40456 h 37633"/>
                            <a:gd name="connsiteX6" fmla="*/ 3011 w 37633"/>
                            <a:gd name="connsiteY6" fmla="*/ 35751 h 37633"/>
                            <a:gd name="connsiteX7" fmla="*/ 2070 w 37633"/>
                            <a:gd name="connsiteY7" fmla="*/ 5269 h 37633"/>
                            <a:gd name="connsiteX8" fmla="*/ 0 w 37633"/>
                            <a:gd name="connsiteY8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47794" y="4516"/>
                              </a:moveTo>
                              <a:lnTo>
                                <a:pt x="47982" y="31612"/>
                              </a:lnTo>
                              <a:lnTo>
                                <a:pt x="46477" y="37069"/>
                              </a:lnTo>
                              <a:lnTo>
                                <a:pt x="36692" y="41396"/>
                              </a:lnTo>
                              <a:lnTo>
                                <a:pt x="22392" y="42713"/>
                              </a:lnTo>
                              <a:lnTo>
                                <a:pt x="9408" y="40456"/>
                              </a:lnTo>
                              <a:lnTo>
                                <a:pt x="3011" y="35751"/>
                              </a:lnTo>
                              <a:lnTo>
                                <a:pt x="2070" y="526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5" name="手繪多邊形: 圖案 744">
                          <a:extLst>
                            <a:ext uri="{FF2B5EF4-FFF2-40B4-BE49-F238E27FC236}">
                              <a16:creationId xmlns:a16="http://schemas.microsoft.com/office/drawing/2014/main" id="{5BB7C496-69BE-400E-B351-540671DCC0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17175" y="310572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6" name="手繪多邊形: 圖案 745">
                          <a:extLst>
                            <a:ext uri="{FF2B5EF4-FFF2-40B4-BE49-F238E27FC236}">
                              <a16:creationId xmlns:a16="http://schemas.microsoft.com/office/drawing/2014/main" id="{D28EA9D3-D9EF-4EF0-BB0E-46C6B8979A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52822" y="3071101"/>
                          <a:ext cx="75266" cy="18817"/>
                        </a:xfrm>
                        <a:custGeom>
                          <a:avLst/>
                          <a:gdLst>
                            <a:gd name="connsiteX0" fmla="*/ 15806 w 75266"/>
                            <a:gd name="connsiteY0" fmla="*/ 35563 h 18816"/>
                            <a:gd name="connsiteX1" fmla="*/ 188 w 75266"/>
                            <a:gd name="connsiteY1" fmla="*/ 21263 h 18816"/>
                            <a:gd name="connsiteX2" fmla="*/ 0 w 75266"/>
                            <a:gd name="connsiteY2" fmla="*/ 15241 h 18816"/>
                            <a:gd name="connsiteX3" fmla="*/ 1129 w 75266"/>
                            <a:gd name="connsiteY3" fmla="*/ 9032 h 18816"/>
                            <a:gd name="connsiteX4" fmla="*/ 12419 w 75266"/>
                            <a:gd name="connsiteY4" fmla="*/ 3763 h 18816"/>
                            <a:gd name="connsiteX5" fmla="*/ 30483 w 75266"/>
                            <a:gd name="connsiteY5" fmla="*/ 565 h 18816"/>
                            <a:gd name="connsiteX6" fmla="*/ 50993 w 75266"/>
                            <a:gd name="connsiteY6" fmla="*/ 0 h 18816"/>
                            <a:gd name="connsiteX7" fmla="*/ 69433 w 75266"/>
                            <a:gd name="connsiteY7" fmla="*/ 2446 h 18816"/>
                            <a:gd name="connsiteX8" fmla="*/ 81287 w 75266"/>
                            <a:gd name="connsiteY8" fmla="*/ 7338 h 18816"/>
                            <a:gd name="connsiteX9" fmla="*/ 83169 w 75266"/>
                            <a:gd name="connsiteY9" fmla="*/ 13548 h 18816"/>
                            <a:gd name="connsiteX10" fmla="*/ 83169 w 75266"/>
                            <a:gd name="connsiteY10" fmla="*/ 19569 h 18816"/>
                            <a:gd name="connsiteX11" fmla="*/ 66987 w 75266"/>
                            <a:gd name="connsiteY11" fmla="*/ 3518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15806" y="35563"/>
                              </a:moveTo>
                              <a:lnTo>
                                <a:pt x="188" y="21263"/>
                              </a:lnTo>
                              <a:lnTo>
                                <a:pt x="0" y="15241"/>
                              </a:lnTo>
                              <a:lnTo>
                                <a:pt x="1129" y="9032"/>
                              </a:lnTo>
                              <a:lnTo>
                                <a:pt x="12419" y="3763"/>
                              </a:lnTo>
                              <a:lnTo>
                                <a:pt x="30483" y="565"/>
                              </a:lnTo>
                              <a:lnTo>
                                <a:pt x="50993" y="0"/>
                              </a:lnTo>
                              <a:lnTo>
                                <a:pt x="69433" y="2446"/>
                              </a:lnTo>
                              <a:lnTo>
                                <a:pt x="81287" y="7338"/>
                              </a:lnTo>
                              <a:lnTo>
                                <a:pt x="83169" y="13548"/>
                              </a:lnTo>
                              <a:lnTo>
                                <a:pt x="83169" y="19569"/>
                              </a:lnTo>
                              <a:lnTo>
                                <a:pt x="66987" y="35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7" name="手繪多邊形: 圖案 746">
                          <a:extLst>
                            <a:ext uri="{FF2B5EF4-FFF2-40B4-BE49-F238E27FC236}">
                              <a16:creationId xmlns:a16="http://schemas.microsoft.com/office/drawing/2014/main" id="{9638E633-6A39-4A79-A986-5954DC3ED2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3709" y="3085213"/>
                          <a:ext cx="37633" cy="18817"/>
                        </a:xfrm>
                        <a:custGeom>
                          <a:avLst/>
                          <a:gdLst>
                            <a:gd name="connsiteX0" fmla="*/ 41396 w 37633"/>
                            <a:gd name="connsiteY0" fmla="*/ 0 h 0"/>
                            <a:gd name="connsiteX1" fmla="*/ 33493 w 37633"/>
                            <a:gd name="connsiteY1" fmla="*/ 2634 h 0"/>
                            <a:gd name="connsiteX2" fmla="*/ 23144 w 37633"/>
                            <a:gd name="connsiteY2" fmla="*/ 0 h 0"/>
                            <a:gd name="connsiteX3" fmla="*/ 21639 w 37633"/>
                            <a:gd name="connsiteY3" fmla="*/ 188 h 0"/>
                            <a:gd name="connsiteX4" fmla="*/ 19946 w 37633"/>
                            <a:gd name="connsiteY4" fmla="*/ 188 h 0"/>
                            <a:gd name="connsiteX5" fmla="*/ 18252 w 37633"/>
                            <a:gd name="connsiteY5" fmla="*/ 188 h 0"/>
                            <a:gd name="connsiteX6" fmla="*/ 8279 w 37633"/>
                            <a:gd name="connsiteY6" fmla="*/ 3387 h 0"/>
                            <a:gd name="connsiteX7" fmla="*/ 0 w 37633"/>
                            <a:gd name="connsiteY7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1396" y="0"/>
                              </a:moveTo>
                              <a:lnTo>
                                <a:pt x="33493" y="2634"/>
                              </a:lnTo>
                              <a:lnTo>
                                <a:pt x="23144" y="0"/>
                              </a:lnTo>
                              <a:lnTo>
                                <a:pt x="21639" y="188"/>
                              </a:lnTo>
                              <a:lnTo>
                                <a:pt x="19946" y="188"/>
                              </a:lnTo>
                              <a:lnTo>
                                <a:pt x="18252" y="188"/>
                              </a:lnTo>
                              <a:lnTo>
                                <a:pt x="8279" y="3387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8" name="手繪多邊形: 圖案 747">
                          <a:extLst>
                            <a:ext uri="{FF2B5EF4-FFF2-40B4-BE49-F238E27FC236}">
                              <a16:creationId xmlns:a16="http://schemas.microsoft.com/office/drawing/2014/main" id="{AC95517E-B3FA-4CE0-ACE1-C8C5E0A6D06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4380" y="3078251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940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94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9" name="手繪多邊形: 圖案 748">
                          <a:extLst>
                            <a:ext uri="{FF2B5EF4-FFF2-40B4-BE49-F238E27FC236}">
                              <a16:creationId xmlns:a16="http://schemas.microsoft.com/office/drawing/2014/main" id="{56A8D475-5B94-4103-9B6C-A05EA09E54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73897" y="307919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596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596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50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456709" y="3368213"/>
                    <a:ext cx="83170" cy="75266"/>
                    <a:chOff x="4456709" y="3368213"/>
                    <a:chExt cx="83170" cy="75266"/>
                  </a:xfrm>
                  <a:solidFill>
                    <a:schemeClr val="accent1"/>
                  </a:solidFill>
                </p:grpSpPr>
                <p:sp>
                  <p:nvSpPr>
                    <p:cNvPr id="751" name="手繪多邊形: 圖案 750">
                      <a:extLst>
                        <a:ext uri="{FF2B5EF4-FFF2-40B4-BE49-F238E27FC236}">
                          <a16:creationId xmlns:a16="http://schemas.microsoft.com/office/drawing/2014/main" id="{D20C8EDB-7543-4359-BAAA-2C9D6FB992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6709" y="3368213"/>
                      <a:ext cx="75266" cy="75266"/>
                    </a:xfrm>
                    <a:custGeom>
                      <a:avLst/>
                      <a:gdLst>
                        <a:gd name="connsiteX0" fmla="*/ 19757 w 75266"/>
                        <a:gd name="connsiteY0" fmla="*/ 71315 h 75266"/>
                        <a:gd name="connsiteX1" fmla="*/ 26155 w 75266"/>
                        <a:gd name="connsiteY1" fmla="*/ 77148 h 75266"/>
                        <a:gd name="connsiteX2" fmla="*/ 41208 w 75266"/>
                        <a:gd name="connsiteY2" fmla="*/ 79406 h 75266"/>
                        <a:gd name="connsiteX3" fmla="*/ 53439 w 75266"/>
                        <a:gd name="connsiteY3" fmla="*/ 78277 h 75266"/>
                        <a:gd name="connsiteX4" fmla="*/ 64164 w 75266"/>
                        <a:gd name="connsiteY4" fmla="*/ 72067 h 75266"/>
                        <a:gd name="connsiteX5" fmla="*/ 64917 w 75266"/>
                        <a:gd name="connsiteY5" fmla="*/ 37257 h 75266"/>
                        <a:gd name="connsiteX6" fmla="*/ 81475 w 75266"/>
                        <a:gd name="connsiteY6" fmla="*/ 20886 h 75266"/>
                        <a:gd name="connsiteX7" fmla="*/ 82981 w 75266"/>
                        <a:gd name="connsiteY7" fmla="*/ 13360 h 75266"/>
                        <a:gd name="connsiteX8" fmla="*/ 81099 w 75266"/>
                        <a:gd name="connsiteY8" fmla="*/ 7338 h 75266"/>
                        <a:gd name="connsiteX9" fmla="*/ 70562 w 75266"/>
                        <a:gd name="connsiteY9" fmla="*/ 3011 h 75266"/>
                        <a:gd name="connsiteX10" fmla="*/ 50805 w 75266"/>
                        <a:gd name="connsiteY10" fmla="*/ 0 h 75266"/>
                        <a:gd name="connsiteX11" fmla="*/ 27472 w 75266"/>
                        <a:gd name="connsiteY11" fmla="*/ 941 h 75266"/>
                        <a:gd name="connsiteX12" fmla="*/ 12231 w 75266"/>
                        <a:gd name="connsiteY12" fmla="*/ 3763 h 75266"/>
                        <a:gd name="connsiteX13" fmla="*/ 1129 w 75266"/>
                        <a:gd name="connsiteY13" fmla="*/ 9032 h 75266"/>
                        <a:gd name="connsiteX14" fmla="*/ 0 w 75266"/>
                        <a:gd name="connsiteY14" fmla="*/ 15430 h 75266"/>
                        <a:gd name="connsiteX15" fmla="*/ 188 w 75266"/>
                        <a:gd name="connsiteY15" fmla="*/ 21451 h 75266"/>
                        <a:gd name="connsiteX16" fmla="*/ 16935 w 75266"/>
                        <a:gd name="connsiteY16" fmla="*/ 36880 h 75266"/>
                        <a:gd name="connsiteX17" fmla="*/ 19381 w 75266"/>
                        <a:gd name="connsiteY17" fmla="*/ 42337 h 75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5266" h="75266">
                          <a:moveTo>
                            <a:pt x="19757" y="71315"/>
                          </a:moveTo>
                          <a:lnTo>
                            <a:pt x="26155" y="77148"/>
                          </a:lnTo>
                          <a:lnTo>
                            <a:pt x="41208" y="79406"/>
                          </a:lnTo>
                          <a:lnTo>
                            <a:pt x="53439" y="78277"/>
                          </a:lnTo>
                          <a:lnTo>
                            <a:pt x="64164" y="72067"/>
                          </a:lnTo>
                          <a:lnTo>
                            <a:pt x="64917" y="37257"/>
                          </a:lnTo>
                          <a:lnTo>
                            <a:pt x="81475" y="20886"/>
                          </a:lnTo>
                          <a:lnTo>
                            <a:pt x="82981" y="13360"/>
                          </a:lnTo>
                          <a:lnTo>
                            <a:pt x="81099" y="7338"/>
                          </a:lnTo>
                          <a:lnTo>
                            <a:pt x="70562" y="3011"/>
                          </a:lnTo>
                          <a:lnTo>
                            <a:pt x="50805" y="0"/>
                          </a:lnTo>
                          <a:lnTo>
                            <a:pt x="27472" y="941"/>
                          </a:lnTo>
                          <a:lnTo>
                            <a:pt x="12231" y="3763"/>
                          </a:lnTo>
                          <a:lnTo>
                            <a:pt x="1129" y="9032"/>
                          </a:lnTo>
                          <a:lnTo>
                            <a:pt x="0" y="15430"/>
                          </a:lnTo>
                          <a:lnTo>
                            <a:pt x="188" y="21451"/>
                          </a:lnTo>
                          <a:lnTo>
                            <a:pt x="16935" y="36880"/>
                          </a:lnTo>
                          <a:lnTo>
                            <a:pt x="19381" y="4233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875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52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6709" y="3368402"/>
                      <a:ext cx="83170" cy="74325"/>
                      <a:chOff x="4456709" y="3368402"/>
                      <a:chExt cx="83170" cy="74325"/>
                    </a:xfrm>
                    <a:noFill/>
                  </p:grpSpPr>
                  <p:grpSp>
                    <p:nvGrpSpPr>
                      <p:cNvPr id="753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456709" y="3373482"/>
                        <a:ext cx="71692" cy="55133"/>
                        <a:chOff x="4456709" y="3373482"/>
                        <a:chExt cx="71692" cy="55133"/>
                      </a:xfrm>
                      <a:noFill/>
                    </p:grpSpPr>
                    <p:sp>
                      <p:nvSpPr>
                        <p:cNvPr id="754" name="手繪多邊形: 圖案 753">
                          <a:extLst>
                            <a:ext uri="{FF2B5EF4-FFF2-40B4-BE49-F238E27FC236}">
                              <a16:creationId xmlns:a16="http://schemas.microsoft.com/office/drawing/2014/main" id="{6FEC0A25-ABAC-40DA-A31D-037548B1F4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5902" y="3409798"/>
                          <a:ext cx="37633" cy="18817"/>
                        </a:xfrm>
                        <a:custGeom>
                          <a:avLst/>
                          <a:gdLst>
                            <a:gd name="connsiteX0" fmla="*/ 45160 w 37633"/>
                            <a:gd name="connsiteY0" fmla="*/ 565 h 0"/>
                            <a:gd name="connsiteX1" fmla="*/ 42149 w 37633"/>
                            <a:gd name="connsiteY1" fmla="*/ 3199 h 0"/>
                            <a:gd name="connsiteX2" fmla="*/ 36692 w 37633"/>
                            <a:gd name="connsiteY2" fmla="*/ 5269 h 0"/>
                            <a:gd name="connsiteX3" fmla="*/ 29354 w 37633"/>
                            <a:gd name="connsiteY3" fmla="*/ 6586 h 0"/>
                            <a:gd name="connsiteX4" fmla="*/ 21074 w 37633"/>
                            <a:gd name="connsiteY4" fmla="*/ 6962 h 0"/>
                            <a:gd name="connsiteX5" fmla="*/ 13172 w 37633"/>
                            <a:gd name="connsiteY5" fmla="*/ 6398 h 0"/>
                            <a:gd name="connsiteX6" fmla="*/ 6398 w 37633"/>
                            <a:gd name="connsiteY6" fmla="*/ 4892 h 0"/>
                            <a:gd name="connsiteX7" fmla="*/ 1882 w 37633"/>
                            <a:gd name="connsiteY7" fmla="*/ 2634 h 0"/>
                            <a:gd name="connsiteX8" fmla="*/ 0 w 37633"/>
                            <a:gd name="connsiteY8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0" y="565"/>
                              </a:moveTo>
                              <a:lnTo>
                                <a:pt x="42149" y="3199"/>
                              </a:lnTo>
                              <a:lnTo>
                                <a:pt x="36692" y="5269"/>
                              </a:lnTo>
                              <a:lnTo>
                                <a:pt x="29354" y="6586"/>
                              </a:lnTo>
                              <a:lnTo>
                                <a:pt x="21074" y="6962"/>
                              </a:lnTo>
                              <a:lnTo>
                                <a:pt x="13172" y="6398"/>
                              </a:lnTo>
                              <a:lnTo>
                                <a:pt x="6398" y="4892"/>
                              </a:lnTo>
                              <a:lnTo>
                                <a:pt x="1882" y="26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5" name="手繪多邊形: 圖案 754">
                          <a:extLst>
                            <a:ext uri="{FF2B5EF4-FFF2-40B4-BE49-F238E27FC236}">
                              <a16:creationId xmlns:a16="http://schemas.microsoft.com/office/drawing/2014/main" id="{57776C80-88EB-46AB-A016-412667D015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6709" y="3383455"/>
                          <a:ext cx="18817" cy="18817"/>
                        </a:xfrm>
                        <a:custGeom>
                          <a:avLst/>
                          <a:gdLst>
                            <a:gd name="connsiteX0" fmla="*/ 10537 w 0"/>
                            <a:gd name="connsiteY0" fmla="*/ 564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537" y="564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6" name="手繪多邊形: 圖案 755">
                          <a:extLst>
                            <a:ext uri="{FF2B5EF4-FFF2-40B4-BE49-F238E27FC236}">
                              <a16:creationId xmlns:a16="http://schemas.microsoft.com/office/drawing/2014/main" id="{5DEF7F0B-2DA8-494C-8916-B6DBFC1301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7246" y="3381573"/>
                          <a:ext cx="56450" cy="18817"/>
                        </a:xfrm>
                        <a:custGeom>
                          <a:avLst/>
                          <a:gdLst>
                            <a:gd name="connsiteX0" fmla="*/ 72444 w 56449"/>
                            <a:gd name="connsiteY0" fmla="*/ 0 h 0"/>
                            <a:gd name="connsiteX1" fmla="*/ 62659 w 56449"/>
                            <a:gd name="connsiteY1" fmla="*/ 6021 h 0"/>
                            <a:gd name="connsiteX2" fmla="*/ 43278 w 56449"/>
                            <a:gd name="connsiteY2" fmla="*/ 9973 h 0"/>
                            <a:gd name="connsiteX3" fmla="*/ 19945 w 56449"/>
                            <a:gd name="connsiteY3" fmla="*/ 10537 h 0"/>
                            <a:gd name="connsiteX4" fmla="*/ 0 w 56449"/>
                            <a:gd name="connsiteY4" fmla="*/ 752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2444" y="0"/>
                              </a:moveTo>
                              <a:lnTo>
                                <a:pt x="62659" y="6021"/>
                              </a:lnTo>
                              <a:lnTo>
                                <a:pt x="43278" y="9973"/>
                              </a:lnTo>
                              <a:lnTo>
                                <a:pt x="19945" y="10537"/>
                              </a:lnTo>
                              <a:lnTo>
                                <a:pt x="0" y="752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7" name="手繪多邊形: 圖案 756">
                          <a:extLst>
                            <a:ext uri="{FF2B5EF4-FFF2-40B4-BE49-F238E27FC236}">
                              <a16:creationId xmlns:a16="http://schemas.microsoft.com/office/drawing/2014/main" id="{E7B2460B-2F46-47BB-8D0D-6FF72DA67C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8643" y="3379880"/>
                          <a:ext cx="18817" cy="18817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263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349" y="263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8" name="手繪多邊形: 圖案 757">
                          <a:extLst>
                            <a:ext uri="{FF2B5EF4-FFF2-40B4-BE49-F238E27FC236}">
                              <a16:creationId xmlns:a16="http://schemas.microsoft.com/office/drawing/2014/main" id="{1E4F4A64-DD4F-43E2-B76A-1F9BBD2E6A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9584" y="337348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8091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59" name="手繪多邊形: 圖案 758">
                          <a:extLst>
                            <a:ext uri="{FF2B5EF4-FFF2-40B4-BE49-F238E27FC236}">
                              <a16:creationId xmlns:a16="http://schemas.microsoft.com/office/drawing/2014/main" id="{E3867234-642B-4B71-85D5-5E1E5A222D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8455" y="337856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376 h 0"/>
                            <a:gd name="connsiteX2" fmla="*/ 188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376"/>
                              </a:lnTo>
                              <a:lnTo>
                                <a:pt x="18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0" name="手繪多邊形: 圖案 759">
                          <a:extLst>
                            <a:ext uri="{FF2B5EF4-FFF2-40B4-BE49-F238E27FC236}">
                              <a16:creationId xmlns:a16="http://schemas.microsoft.com/office/drawing/2014/main" id="{557F8110-7E34-43E1-AE97-080FAF1438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0175" y="3373482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0 h 0"/>
                            <a:gd name="connsiteX1" fmla="*/ 0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0"/>
                              </a:moveTo>
                              <a:lnTo>
                                <a:pt x="0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1" name="手繪多邊形: 圖案 760">
                          <a:extLst>
                            <a:ext uri="{FF2B5EF4-FFF2-40B4-BE49-F238E27FC236}">
                              <a16:creationId xmlns:a16="http://schemas.microsoft.com/office/drawing/2014/main" id="{8DA15371-12B6-40E4-8611-3BB608641C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5687" y="3374235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2" name="手繪多邊形: 圖案 761">
                          <a:extLst>
                            <a:ext uri="{FF2B5EF4-FFF2-40B4-BE49-F238E27FC236}">
                              <a16:creationId xmlns:a16="http://schemas.microsoft.com/office/drawing/2014/main" id="{BAF1B457-145D-4C4F-B77F-7FEE8B27EC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95659" y="3376493"/>
                          <a:ext cx="18817" cy="18817"/>
                        </a:xfrm>
                        <a:custGeom>
                          <a:avLst/>
                          <a:gdLst>
                            <a:gd name="connsiteX0" fmla="*/ 4516 w 0"/>
                            <a:gd name="connsiteY0" fmla="*/ 0 h 0"/>
                            <a:gd name="connsiteX1" fmla="*/ 3011 w 0"/>
                            <a:gd name="connsiteY1" fmla="*/ 0 h 0"/>
                            <a:gd name="connsiteX2" fmla="*/ 1505 w 0"/>
                            <a:gd name="connsiteY2" fmla="*/ 0 h 0"/>
                            <a:gd name="connsiteX3" fmla="*/ 0 w 0"/>
                            <a:gd name="connsiteY3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516" y="0"/>
                              </a:moveTo>
                              <a:lnTo>
                                <a:pt x="3011" y="0"/>
                              </a:lnTo>
                              <a:lnTo>
                                <a:pt x="1505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3" name="手繪多邊形: 圖案 762">
                          <a:extLst>
                            <a:ext uri="{FF2B5EF4-FFF2-40B4-BE49-F238E27FC236}">
                              <a16:creationId xmlns:a16="http://schemas.microsoft.com/office/drawing/2014/main" id="{478B3817-FA91-48C1-89BB-BD94D9BF01B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87380" y="3378939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376 h 0"/>
                            <a:gd name="connsiteX2" fmla="*/ 0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376"/>
                              </a:lnTo>
                              <a:lnTo>
                                <a:pt x="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4" name="手繪多邊形: 圖案 763">
                          <a:extLst>
                            <a:ext uri="{FF2B5EF4-FFF2-40B4-BE49-F238E27FC236}">
                              <a16:creationId xmlns:a16="http://schemas.microsoft.com/office/drawing/2014/main" id="{561B0F05-F7A0-4665-A0B4-60983370F6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596" y="3380444"/>
                          <a:ext cx="18817" cy="18817"/>
                        </a:xfrm>
                        <a:custGeom>
                          <a:avLst/>
                          <a:gdLst>
                            <a:gd name="connsiteX0" fmla="*/ 9973 w 0"/>
                            <a:gd name="connsiteY0" fmla="*/ 0 h 0"/>
                            <a:gd name="connsiteX1" fmla="*/ 0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973" y="0"/>
                              </a:moveTo>
                              <a:lnTo>
                                <a:pt x="0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5" name="手繪多邊形: 圖案 764">
                          <a:extLst>
                            <a:ext uri="{FF2B5EF4-FFF2-40B4-BE49-F238E27FC236}">
                              <a16:creationId xmlns:a16="http://schemas.microsoft.com/office/drawing/2014/main" id="{2D8405FE-9904-4C36-BDBA-AF323089BC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3374047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66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456709" y="3368402"/>
                        <a:ext cx="83170" cy="74325"/>
                        <a:chOff x="4456709" y="3368402"/>
                        <a:chExt cx="83170" cy="74325"/>
                      </a:xfrm>
                      <a:noFill/>
                    </p:grpSpPr>
                    <p:sp>
                      <p:nvSpPr>
                        <p:cNvPr id="767" name="手繪多邊形: 圖案 766">
                          <a:extLst>
                            <a:ext uri="{FF2B5EF4-FFF2-40B4-BE49-F238E27FC236}">
                              <a16:creationId xmlns:a16="http://schemas.microsoft.com/office/drawing/2014/main" id="{CD334707-E209-4ABE-BB83-5CE0196179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3456" y="3405094"/>
                          <a:ext cx="37633" cy="37633"/>
                        </a:xfrm>
                        <a:custGeom>
                          <a:avLst/>
                          <a:gdLst>
                            <a:gd name="connsiteX0" fmla="*/ 47794 w 37633"/>
                            <a:gd name="connsiteY0" fmla="*/ 4516 h 37633"/>
                            <a:gd name="connsiteX1" fmla="*/ 47982 w 37633"/>
                            <a:gd name="connsiteY1" fmla="*/ 31612 h 37633"/>
                            <a:gd name="connsiteX2" fmla="*/ 46477 w 37633"/>
                            <a:gd name="connsiteY2" fmla="*/ 37069 h 37633"/>
                            <a:gd name="connsiteX3" fmla="*/ 36692 w 37633"/>
                            <a:gd name="connsiteY3" fmla="*/ 41396 h 37633"/>
                            <a:gd name="connsiteX4" fmla="*/ 22392 w 37633"/>
                            <a:gd name="connsiteY4" fmla="*/ 42714 h 37633"/>
                            <a:gd name="connsiteX5" fmla="*/ 9408 w 37633"/>
                            <a:gd name="connsiteY5" fmla="*/ 40456 h 37633"/>
                            <a:gd name="connsiteX6" fmla="*/ 3011 w 37633"/>
                            <a:gd name="connsiteY6" fmla="*/ 35751 h 37633"/>
                            <a:gd name="connsiteX7" fmla="*/ 2070 w 37633"/>
                            <a:gd name="connsiteY7" fmla="*/ 5269 h 37633"/>
                            <a:gd name="connsiteX8" fmla="*/ 0 w 37633"/>
                            <a:gd name="connsiteY8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47794" y="4516"/>
                              </a:moveTo>
                              <a:lnTo>
                                <a:pt x="47982" y="31612"/>
                              </a:lnTo>
                              <a:lnTo>
                                <a:pt x="46477" y="37069"/>
                              </a:lnTo>
                              <a:lnTo>
                                <a:pt x="36692" y="41396"/>
                              </a:lnTo>
                              <a:lnTo>
                                <a:pt x="22392" y="42714"/>
                              </a:lnTo>
                              <a:lnTo>
                                <a:pt x="9408" y="40456"/>
                              </a:lnTo>
                              <a:lnTo>
                                <a:pt x="3011" y="35751"/>
                              </a:lnTo>
                              <a:lnTo>
                                <a:pt x="2070" y="526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8" name="手繪多邊形: 圖案 767">
                          <a:extLst>
                            <a:ext uri="{FF2B5EF4-FFF2-40B4-BE49-F238E27FC236}">
                              <a16:creationId xmlns:a16="http://schemas.microsoft.com/office/drawing/2014/main" id="{0493B5FE-B424-4CB2-8D8B-E1B49CD09F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21062" y="3403024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69" name="手繪多邊形: 圖案 768">
                          <a:extLst>
                            <a:ext uri="{FF2B5EF4-FFF2-40B4-BE49-F238E27FC236}">
                              <a16:creationId xmlns:a16="http://schemas.microsoft.com/office/drawing/2014/main" id="{6325DEEB-73EA-4B0A-8E39-2F7C6A319A2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56709" y="3368402"/>
                          <a:ext cx="75266" cy="18817"/>
                        </a:xfrm>
                        <a:custGeom>
                          <a:avLst/>
                          <a:gdLst>
                            <a:gd name="connsiteX0" fmla="*/ 15806 w 75266"/>
                            <a:gd name="connsiteY0" fmla="*/ 35563 h 18816"/>
                            <a:gd name="connsiteX1" fmla="*/ 188 w 75266"/>
                            <a:gd name="connsiteY1" fmla="*/ 21263 h 18816"/>
                            <a:gd name="connsiteX2" fmla="*/ 0 w 75266"/>
                            <a:gd name="connsiteY2" fmla="*/ 15241 h 18816"/>
                            <a:gd name="connsiteX3" fmla="*/ 1129 w 75266"/>
                            <a:gd name="connsiteY3" fmla="*/ 9032 h 18816"/>
                            <a:gd name="connsiteX4" fmla="*/ 12419 w 75266"/>
                            <a:gd name="connsiteY4" fmla="*/ 3763 h 18816"/>
                            <a:gd name="connsiteX5" fmla="*/ 30483 w 75266"/>
                            <a:gd name="connsiteY5" fmla="*/ 564 h 18816"/>
                            <a:gd name="connsiteX6" fmla="*/ 50993 w 75266"/>
                            <a:gd name="connsiteY6" fmla="*/ 0 h 18816"/>
                            <a:gd name="connsiteX7" fmla="*/ 69433 w 75266"/>
                            <a:gd name="connsiteY7" fmla="*/ 2446 h 18816"/>
                            <a:gd name="connsiteX8" fmla="*/ 81287 w 75266"/>
                            <a:gd name="connsiteY8" fmla="*/ 7338 h 18816"/>
                            <a:gd name="connsiteX9" fmla="*/ 83169 w 75266"/>
                            <a:gd name="connsiteY9" fmla="*/ 13548 h 18816"/>
                            <a:gd name="connsiteX10" fmla="*/ 83169 w 75266"/>
                            <a:gd name="connsiteY10" fmla="*/ 19569 h 18816"/>
                            <a:gd name="connsiteX11" fmla="*/ 66987 w 75266"/>
                            <a:gd name="connsiteY11" fmla="*/ 3518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15806" y="35563"/>
                              </a:moveTo>
                              <a:lnTo>
                                <a:pt x="188" y="21263"/>
                              </a:lnTo>
                              <a:lnTo>
                                <a:pt x="0" y="15241"/>
                              </a:lnTo>
                              <a:lnTo>
                                <a:pt x="1129" y="9032"/>
                              </a:lnTo>
                              <a:lnTo>
                                <a:pt x="12419" y="3763"/>
                              </a:lnTo>
                              <a:lnTo>
                                <a:pt x="30483" y="564"/>
                              </a:lnTo>
                              <a:lnTo>
                                <a:pt x="50993" y="0"/>
                              </a:lnTo>
                              <a:lnTo>
                                <a:pt x="69433" y="2446"/>
                              </a:lnTo>
                              <a:lnTo>
                                <a:pt x="81287" y="7338"/>
                              </a:lnTo>
                              <a:lnTo>
                                <a:pt x="83169" y="13548"/>
                              </a:lnTo>
                              <a:lnTo>
                                <a:pt x="83169" y="19569"/>
                              </a:lnTo>
                              <a:lnTo>
                                <a:pt x="66987" y="35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0" name="手繪多邊形: 圖案 769">
                          <a:extLst>
                            <a:ext uri="{FF2B5EF4-FFF2-40B4-BE49-F238E27FC236}">
                              <a16:creationId xmlns:a16="http://schemas.microsoft.com/office/drawing/2014/main" id="{8772B28C-AF1B-4262-85CA-BD8AB68958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596" y="3382514"/>
                          <a:ext cx="37633" cy="18817"/>
                        </a:xfrm>
                        <a:custGeom>
                          <a:avLst/>
                          <a:gdLst>
                            <a:gd name="connsiteX0" fmla="*/ 41396 w 37633"/>
                            <a:gd name="connsiteY0" fmla="*/ 0 h 0"/>
                            <a:gd name="connsiteX1" fmla="*/ 33493 w 37633"/>
                            <a:gd name="connsiteY1" fmla="*/ 2634 h 0"/>
                            <a:gd name="connsiteX2" fmla="*/ 23144 w 37633"/>
                            <a:gd name="connsiteY2" fmla="*/ 0 h 0"/>
                            <a:gd name="connsiteX3" fmla="*/ 21639 w 37633"/>
                            <a:gd name="connsiteY3" fmla="*/ 188 h 0"/>
                            <a:gd name="connsiteX4" fmla="*/ 19946 w 37633"/>
                            <a:gd name="connsiteY4" fmla="*/ 188 h 0"/>
                            <a:gd name="connsiteX5" fmla="*/ 18252 w 37633"/>
                            <a:gd name="connsiteY5" fmla="*/ 188 h 0"/>
                            <a:gd name="connsiteX6" fmla="*/ 8279 w 37633"/>
                            <a:gd name="connsiteY6" fmla="*/ 3387 h 0"/>
                            <a:gd name="connsiteX7" fmla="*/ 0 w 37633"/>
                            <a:gd name="connsiteY7" fmla="*/ 112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1396" y="0"/>
                              </a:moveTo>
                              <a:lnTo>
                                <a:pt x="33493" y="2634"/>
                              </a:lnTo>
                              <a:lnTo>
                                <a:pt x="23144" y="0"/>
                              </a:lnTo>
                              <a:lnTo>
                                <a:pt x="21639" y="188"/>
                              </a:lnTo>
                              <a:lnTo>
                                <a:pt x="19946" y="188"/>
                              </a:lnTo>
                              <a:lnTo>
                                <a:pt x="18252" y="188"/>
                              </a:lnTo>
                              <a:lnTo>
                                <a:pt x="8279" y="3387"/>
                              </a:lnTo>
                              <a:lnTo>
                                <a:pt x="0" y="112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1" name="手繪多邊形: 圖案 770">
                          <a:extLst>
                            <a:ext uri="{FF2B5EF4-FFF2-40B4-BE49-F238E27FC236}">
                              <a16:creationId xmlns:a16="http://schemas.microsoft.com/office/drawing/2014/main" id="{6F66F0CE-8F0E-47CD-93C4-4386606E5E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08455" y="3375552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940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94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2" name="手繪多邊形: 圖案 771">
                          <a:extLst>
                            <a:ext uri="{FF2B5EF4-FFF2-40B4-BE49-F238E27FC236}">
                              <a16:creationId xmlns:a16="http://schemas.microsoft.com/office/drawing/2014/main" id="{E217DECF-9602-45D2-997D-FD4E1D2F91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77972" y="3376493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596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596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73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915080" y="3313269"/>
                    <a:ext cx="83169" cy="75266"/>
                    <a:chOff x="4915080" y="3313269"/>
                    <a:chExt cx="83169" cy="75266"/>
                  </a:xfrm>
                  <a:solidFill>
                    <a:schemeClr val="accent1"/>
                  </a:solidFill>
                </p:grpSpPr>
                <p:sp>
                  <p:nvSpPr>
                    <p:cNvPr id="774" name="手繪多邊形: 圖案 773">
                      <a:extLst>
                        <a:ext uri="{FF2B5EF4-FFF2-40B4-BE49-F238E27FC236}">
                          <a16:creationId xmlns:a16="http://schemas.microsoft.com/office/drawing/2014/main" id="{85702DCA-EB08-41FF-88A8-F07BE57719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080" y="3313269"/>
                      <a:ext cx="75266" cy="75266"/>
                    </a:xfrm>
                    <a:custGeom>
                      <a:avLst/>
                      <a:gdLst>
                        <a:gd name="connsiteX0" fmla="*/ 19757 w 75266"/>
                        <a:gd name="connsiteY0" fmla="*/ 71126 h 75266"/>
                        <a:gd name="connsiteX1" fmla="*/ 26155 w 75266"/>
                        <a:gd name="connsiteY1" fmla="*/ 77148 h 75266"/>
                        <a:gd name="connsiteX2" fmla="*/ 41020 w 75266"/>
                        <a:gd name="connsiteY2" fmla="*/ 79218 h 75266"/>
                        <a:gd name="connsiteX3" fmla="*/ 53439 w 75266"/>
                        <a:gd name="connsiteY3" fmla="*/ 78089 h 75266"/>
                        <a:gd name="connsiteX4" fmla="*/ 64164 w 75266"/>
                        <a:gd name="connsiteY4" fmla="*/ 72067 h 75266"/>
                        <a:gd name="connsiteX5" fmla="*/ 64917 w 75266"/>
                        <a:gd name="connsiteY5" fmla="*/ 37069 h 75266"/>
                        <a:gd name="connsiteX6" fmla="*/ 81476 w 75266"/>
                        <a:gd name="connsiteY6" fmla="*/ 20886 h 75266"/>
                        <a:gd name="connsiteX7" fmla="*/ 82981 w 75266"/>
                        <a:gd name="connsiteY7" fmla="*/ 13360 h 75266"/>
                        <a:gd name="connsiteX8" fmla="*/ 81099 w 75266"/>
                        <a:gd name="connsiteY8" fmla="*/ 7150 h 75266"/>
                        <a:gd name="connsiteX9" fmla="*/ 70562 w 75266"/>
                        <a:gd name="connsiteY9" fmla="*/ 2822 h 75266"/>
                        <a:gd name="connsiteX10" fmla="*/ 50805 w 75266"/>
                        <a:gd name="connsiteY10" fmla="*/ 0 h 75266"/>
                        <a:gd name="connsiteX11" fmla="*/ 27472 w 75266"/>
                        <a:gd name="connsiteY11" fmla="*/ 753 h 75266"/>
                        <a:gd name="connsiteX12" fmla="*/ 12231 w 75266"/>
                        <a:gd name="connsiteY12" fmla="*/ 3575 h 75266"/>
                        <a:gd name="connsiteX13" fmla="*/ 941 w 75266"/>
                        <a:gd name="connsiteY13" fmla="*/ 9032 h 75266"/>
                        <a:gd name="connsiteX14" fmla="*/ 0 w 75266"/>
                        <a:gd name="connsiteY14" fmla="*/ 15241 h 75266"/>
                        <a:gd name="connsiteX15" fmla="*/ 188 w 75266"/>
                        <a:gd name="connsiteY15" fmla="*/ 21451 h 75266"/>
                        <a:gd name="connsiteX16" fmla="*/ 16935 w 75266"/>
                        <a:gd name="connsiteY16" fmla="*/ 36692 h 75266"/>
                        <a:gd name="connsiteX17" fmla="*/ 19381 w 75266"/>
                        <a:gd name="connsiteY17" fmla="*/ 42337 h 75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75266" h="75266">
                          <a:moveTo>
                            <a:pt x="19757" y="71126"/>
                          </a:moveTo>
                          <a:lnTo>
                            <a:pt x="26155" y="77148"/>
                          </a:lnTo>
                          <a:lnTo>
                            <a:pt x="41020" y="79218"/>
                          </a:lnTo>
                          <a:lnTo>
                            <a:pt x="53439" y="78089"/>
                          </a:lnTo>
                          <a:lnTo>
                            <a:pt x="64164" y="72067"/>
                          </a:lnTo>
                          <a:lnTo>
                            <a:pt x="64917" y="37069"/>
                          </a:lnTo>
                          <a:lnTo>
                            <a:pt x="81476" y="20886"/>
                          </a:lnTo>
                          <a:lnTo>
                            <a:pt x="82981" y="13360"/>
                          </a:lnTo>
                          <a:lnTo>
                            <a:pt x="81099" y="7150"/>
                          </a:lnTo>
                          <a:lnTo>
                            <a:pt x="70562" y="2822"/>
                          </a:lnTo>
                          <a:lnTo>
                            <a:pt x="50805" y="0"/>
                          </a:lnTo>
                          <a:lnTo>
                            <a:pt x="27472" y="753"/>
                          </a:lnTo>
                          <a:lnTo>
                            <a:pt x="12231" y="3575"/>
                          </a:lnTo>
                          <a:lnTo>
                            <a:pt x="941" y="9032"/>
                          </a:lnTo>
                          <a:lnTo>
                            <a:pt x="0" y="15241"/>
                          </a:lnTo>
                          <a:lnTo>
                            <a:pt x="188" y="21451"/>
                          </a:lnTo>
                          <a:lnTo>
                            <a:pt x="16935" y="36692"/>
                          </a:lnTo>
                          <a:lnTo>
                            <a:pt x="19381" y="4233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875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775" name="圖形 4">
                      <a:extLst>
                        <a:ext uri="{FF2B5EF4-FFF2-40B4-BE49-F238E27FC236}">
                          <a16:creationId xmlns:a16="http://schemas.microsoft.com/office/drawing/2014/main" id="{B2029046-969D-4481-BCB6-E1A2B00773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5080" y="3313269"/>
                      <a:ext cx="83169" cy="74514"/>
                      <a:chOff x="4915080" y="3313269"/>
                      <a:chExt cx="83169" cy="74514"/>
                    </a:xfrm>
                    <a:noFill/>
                  </p:grpSpPr>
                  <p:grpSp>
                    <p:nvGrpSpPr>
                      <p:cNvPr id="776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15080" y="3318538"/>
                        <a:ext cx="71691" cy="55133"/>
                        <a:chOff x="4915080" y="3318538"/>
                        <a:chExt cx="71691" cy="55133"/>
                      </a:xfrm>
                      <a:noFill/>
                    </p:grpSpPr>
                    <p:sp>
                      <p:nvSpPr>
                        <p:cNvPr id="777" name="手繪多邊形: 圖案 776">
                          <a:extLst>
                            <a:ext uri="{FF2B5EF4-FFF2-40B4-BE49-F238E27FC236}">
                              <a16:creationId xmlns:a16="http://schemas.microsoft.com/office/drawing/2014/main" id="{CA5C6D43-B7DA-4B79-9B28-2BF8968318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4272" y="3354854"/>
                          <a:ext cx="37633" cy="18817"/>
                        </a:xfrm>
                        <a:custGeom>
                          <a:avLst/>
                          <a:gdLst>
                            <a:gd name="connsiteX0" fmla="*/ 45160 w 37633"/>
                            <a:gd name="connsiteY0" fmla="*/ 564 h 0"/>
                            <a:gd name="connsiteX1" fmla="*/ 42149 w 37633"/>
                            <a:gd name="connsiteY1" fmla="*/ 3199 h 0"/>
                            <a:gd name="connsiteX2" fmla="*/ 36692 w 37633"/>
                            <a:gd name="connsiteY2" fmla="*/ 5269 h 0"/>
                            <a:gd name="connsiteX3" fmla="*/ 29354 w 37633"/>
                            <a:gd name="connsiteY3" fmla="*/ 6586 h 0"/>
                            <a:gd name="connsiteX4" fmla="*/ 21075 w 37633"/>
                            <a:gd name="connsiteY4" fmla="*/ 6962 h 0"/>
                            <a:gd name="connsiteX5" fmla="*/ 13172 w 37633"/>
                            <a:gd name="connsiteY5" fmla="*/ 6398 h 0"/>
                            <a:gd name="connsiteX6" fmla="*/ 6398 w 37633"/>
                            <a:gd name="connsiteY6" fmla="*/ 4892 h 0"/>
                            <a:gd name="connsiteX7" fmla="*/ 1882 w 37633"/>
                            <a:gd name="connsiteY7" fmla="*/ 2634 h 0"/>
                            <a:gd name="connsiteX8" fmla="*/ 0 w 37633"/>
                            <a:gd name="connsiteY8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5160" y="564"/>
                              </a:moveTo>
                              <a:lnTo>
                                <a:pt x="42149" y="3199"/>
                              </a:lnTo>
                              <a:lnTo>
                                <a:pt x="36692" y="5269"/>
                              </a:lnTo>
                              <a:lnTo>
                                <a:pt x="29354" y="6586"/>
                              </a:lnTo>
                              <a:lnTo>
                                <a:pt x="21075" y="6962"/>
                              </a:lnTo>
                              <a:lnTo>
                                <a:pt x="13172" y="6398"/>
                              </a:lnTo>
                              <a:lnTo>
                                <a:pt x="6398" y="4892"/>
                              </a:lnTo>
                              <a:lnTo>
                                <a:pt x="1882" y="2634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8" name="手繪多邊形: 圖案 777">
                          <a:extLst>
                            <a:ext uri="{FF2B5EF4-FFF2-40B4-BE49-F238E27FC236}">
                              <a16:creationId xmlns:a16="http://schemas.microsoft.com/office/drawing/2014/main" id="{0B1B016A-82DB-404B-A7A7-5A67AD965EE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5080" y="3328511"/>
                          <a:ext cx="18817" cy="18817"/>
                        </a:xfrm>
                        <a:custGeom>
                          <a:avLst/>
                          <a:gdLst>
                            <a:gd name="connsiteX0" fmla="*/ 10537 w 0"/>
                            <a:gd name="connsiteY0" fmla="*/ 5645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537" y="5645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79" name="手繪多邊形: 圖案 778">
                          <a:extLst>
                            <a:ext uri="{FF2B5EF4-FFF2-40B4-BE49-F238E27FC236}">
                              <a16:creationId xmlns:a16="http://schemas.microsoft.com/office/drawing/2014/main" id="{0964956F-7B60-42A1-B1FE-848D0D1A12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25617" y="3326629"/>
                          <a:ext cx="56450" cy="18817"/>
                        </a:xfrm>
                        <a:custGeom>
                          <a:avLst/>
                          <a:gdLst>
                            <a:gd name="connsiteX0" fmla="*/ 72444 w 56449"/>
                            <a:gd name="connsiteY0" fmla="*/ 0 h 0"/>
                            <a:gd name="connsiteX1" fmla="*/ 62659 w 56449"/>
                            <a:gd name="connsiteY1" fmla="*/ 6021 h 0"/>
                            <a:gd name="connsiteX2" fmla="*/ 43278 w 56449"/>
                            <a:gd name="connsiteY2" fmla="*/ 9973 h 0"/>
                            <a:gd name="connsiteX3" fmla="*/ 19945 w 56449"/>
                            <a:gd name="connsiteY3" fmla="*/ 10537 h 0"/>
                            <a:gd name="connsiteX4" fmla="*/ 0 w 56449"/>
                            <a:gd name="connsiteY4" fmla="*/ 7527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6449">
                              <a:moveTo>
                                <a:pt x="72444" y="0"/>
                              </a:moveTo>
                              <a:lnTo>
                                <a:pt x="62659" y="6021"/>
                              </a:lnTo>
                              <a:lnTo>
                                <a:pt x="43278" y="9973"/>
                              </a:lnTo>
                              <a:lnTo>
                                <a:pt x="19945" y="10537"/>
                              </a:lnTo>
                              <a:lnTo>
                                <a:pt x="0" y="752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0" name="手繪多邊形: 圖案 779">
                          <a:extLst>
                            <a:ext uri="{FF2B5EF4-FFF2-40B4-BE49-F238E27FC236}">
                              <a16:creationId xmlns:a16="http://schemas.microsoft.com/office/drawing/2014/main" id="{2C624DCF-4A1B-464F-855F-7575042994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7013" y="3324935"/>
                          <a:ext cx="18817" cy="18817"/>
                        </a:xfrm>
                        <a:custGeom>
                          <a:avLst/>
                          <a:gdLst>
                            <a:gd name="connsiteX0" fmla="*/ 10349 w 0"/>
                            <a:gd name="connsiteY0" fmla="*/ 2634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0349" y="2634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1" name="手繪多邊形: 圖案 780">
                          <a:extLst>
                            <a:ext uri="{FF2B5EF4-FFF2-40B4-BE49-F238E27FC236}">
                              <a16:creationId xmlns:a16="http://schemas.microsoft.com/office/drawing/2014/main" id="{F32B4624-8E7B-40A4-9291-7D34035492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7954" y="3318538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8091 w 0"/>
                            <a:gd name="connsiteY1" fmla="*/ 207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8091" y="207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2" name="手繪多邊形: 圖案 781">
                          <a:extLst>
                            <a:ext uri="{FF2B5EF4-FFF2-40B4-BE49-F238E27FC236}">
                              <a16:creationId xmlns:a16="http://schemas.microsoft.com/office/drawing/2014/main" id="{006AE73B-967E-41FD-BC3E-82C3EC432F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6637" y="332343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188 w 0"/>
                            <a:gd name="connsiteY1" fmla="*/ 376 h 0"/>
                            <a:gd name="connsiteX2" fmla="*/ 188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188" y="376"/>
                              </a:lnTo>
                              <a:lnTo>
                                <a:pt x="188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3" name="手繪多邊形: 圖案 782">
                          <a:extLst>
                            <a:ext uri="{FF2B5EF4-FFF2-40B4-BE49-F238E27FC236}">
                              <a16:creationId xmlns:a16="http://schemas.microsoft.com/office/drawing/2014/main" id="{77BBDE34-55D0-47BB-9F66-657B02FFF8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8546" y="3318538"/>
                          <a:ext cx="18817" cy="18817"/>
                        </a:xfrm>
                        <a:custGeom>
                          <a:avLst/>
                          <a:gdLst>
                            <a:gd name="connsiteX0" fmla="*/ 9408 w 0"/>
                            <a:gd name="connsiteY0" fmla="*/ 0 h 0"/>
                            <a:gd name="connsiteX1" fmla="*/ 0 w 0"/>
                            <a:gd name="connsiteY1" fmla="*/ 301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408" y="0"/>
                              </a:moveTo>
                              <a:lnTo>
                                <a:pt x="0" y="301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4" name="手繪多邊形: 圖案 783">
                          <a:extLst>
                            <a:ext uri="{FF2B5EF4-FFF2-40B4-BE49-F238E27FC236}">
                              <a16:creationId xmlns:a16="http://schemas.microsoft.com/office/drawing/2014/main" id="{F1BA89C3-1FB7-436C-9C9E-75BDE5B4F5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4057" y="3319102"/>
                          <a:ext cx="18817" cy="18817"/>
                        </a:xfrm>
                        <a:custGeom>
                          <a:avLst/>
                          <a:gdLst>
                            <a:gd name="connsiteX0" fmla="*/ 9785 w 0"/>
                            <a:gd name="connsiteY0" fmla="*/ 2446 h 0"/>
                            <a:gd name="connsiteX1" fmla="*/ 0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785" y="2446"/>
                              </a:move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5" name="手繪多邊形: 圖案 784">
                          <a:extLst>
                            <a:ext uri="{FF2B5EF4-FFF2-40B4-BE49-F238E27FC236}">
                              <a16:creationId xmlns:a16="http://schemas.microsoft.com/office/drawing/2014/main" id="{23FF5C67-210D-4526-A9D4-195AA442CC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54030" y="3321360"/>
                          <a:ext cx="18817" cy="18817"/>
                        </a:xfrm>
                        <a:custGeom>
                          <a:avLst/>
                          <a:gdLst>
                            <a:gd name="connsiteX0" fmla="*/ 4516 w 0"/>
                            <a:gd name="connsiteY0" fmla="*/ 0 h 0"/>
                            <a:gd name="connsiteX1" fmla="*/ 3011 w 0"/>
                            <a:gd name="connsiteY1" fmla="*/ 0 h 0"/>
                            <a:gd name="connsiteX2" fmla="*/ 1505 w 0"/>
                            <a:gd name="connsiteY2" fmla="*/ 0 h 0"/>
                            <a:gd name="connsiteX3" fmla="*/ 0 w 0"/>
                            <a:gd name="connsiteY3" fmla="*/ 188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4516" y="0"/>
                              </a:moveTo>
                              <a:lnTo>
                                <a:pt x="3011" y="0"/>
                              </a:lnTo>
                              <a:lnTo>
                                <a:pt x="1505" y="0"/>
                              </a:lnTo>
                              <a:lnTo>
                                <a:pt x="0" y="188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6" name="手繪多邊形: 圖案 785">
                          <a:extLst>
                            <a:ext uri="{FF2B5EF4-FFF2-40B4-BE49-F238E27FC236}">
                              <a16:creationId xmlns:a16="http://schemas.microsoft.com/office/drawing/2014/main" id="{111158A7-1ECE-4FB0-AC45-81B5B7AE2C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45751" y="3323995"/>
                          <a:ext cx="18817" cy="18817"/>
                        </a:xfrm>
                        <a:custGeom>
                          <a:avLst/>
                          <a:gdLst>
                            <a:gd name="connsiteX0" fmla="*/ 188 w 0"/>
                            <a:gd name="connsiteY0" fmla="*/ 0 h 0"/>
                            <a:gd name="connsiteX1" fmla="*/ 0 w 0"/>
                            <a:gd name="connsiteY1" fmla="*/ 376 h 0"/>
                            <a:gd name="connsiteX2" fmla="*/ 0 w 0"/>
                            <a:gd name="connsiteY2" fmla="*/ 753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188" y="0"/>
                              </a:moveTo>
                              <a:lnTo>
                                <a:pt x="0" y="376"/>
                              </a:lnTo>
                              <a:lnTo>
                                <a:pt x="0" y="753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7" name="手繪多邊形: 圖案 786">
                          <a:extLst>
                            <a:ext uri="{FF2B5EF4-FFF2-40B4-BE49-F238E27FC236}">
                              <a16:creationId xmlns:a16="http://schemas.microsoft.com/office/drawing/2014/main" id="{FEA701C3-1DC0-4EAC-B61A-842319CAA6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5966" y="3325312"/>
                          <a:ext cx="18817" cy="18817"/>
                        </a:xfrm>
                        <a:custGeom>
                          <a:avLst/>
                          <a:gdLst>
                            <a:gd name="connsiteX0" fmla="*/ 9973 w 0"/>
                            <a:gd name="connsiteY0" fmla="*/ 0 h 0"/>
                            <a:gd name="connsiteX1" fmla="*/ 0 w 0"/>
                            <a:gd name="connsiteY1" fmla="*/ 3199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9973" y="0"/>
                              </a:moveTo>
                              <a:lnTo>
                                <a:pt x="0" y="3199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88" name="手繪多邊形: 圖案 787">
                          <a:extLst>
                            <a:ext uri="{FF2B5EF4-FFF2-40B4-BE49-F238E27FC236}">
                              <a16:creationId xmlns:a16="http://schemas.microsoft.com/office/drawing/2014/main" id="{25D223C5-CFBF-4297-A2E8-3D28ED91A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6342" y="3319102"/>
                          <a:ext cx="18817" cy="18817"/>
                        </a:xfrm>
                        <a:custGeom>
                          <a:avLst/>
                          <a:gdLst>
                            <a:gd name="connsiteX0" fmla="*/ 7903 w 0"/>
                            <a:gd name="connsiteY0" fmla="*/ 0 h 0"/>
                            <a:gd name="connsiteX1" fmla="*/ 0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7903" y="0"/>
                              </a:moveTo>
                              <a:lnTo>
                                <a:pt x="0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789" name="圖形 4">
                        <a:extLst>
                          <a:ext uri="{FF2B5EF4-FFF2-40B4-BE49-F238E27FC236}">
                            <a16:creationId xmlns:a16="http://schemas.microsoft.com/office/drawing/2014/main" id="{B2029046-969D-4481-BCB6-E1A2B00773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15080" y="3313269"/>
                        <a:ext cx="83169" cy="74514"/>
                        <a:chOff x="4915080" y="3313269"/>
                        <a:chExt cx="83169" cy="74514"/>
                      </a:xfrm>
                      <a:noFill/>
                    </p:grpSpPr>
                    <p:sp>
                      <p:nvSpPr>
                        <p:cNvPr id="790" name="手繪多邊形: 圖案 789">
                          <a:extLst>
                            <a:ext uri="{FF2B5EF4-FFF2-40B4-BE49-F238E27FC236}">
                              <a16:creationId xmlns:a16="http://schemas.microsoft.com/office/drawing/2014/main" id="{665F102C-C550-4D46-B570-C4584CE604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1826" y="3350150"/>
                          <a:ext cx="37633" cy="37633"/>
                        </a:xfrm>
                        <a:custGeom>
                          <a:avLst/>
                          <a:gdLst>
                            <a:gd name="connsiteX0" fmla="*/ 47794 w 37633"/>
                            <a:gd name="connsiteY0" fmla="*/ 4516 h 37633"/>
                            <a:gd name="connsiteX1" fmla="*/ 47982 w 37633"/>
                            <a:gd name="connsiteY1" fmla="*/ 31612 h 37633"/>
                            <a:gd name="connsiteX2" fmla="*/ 46477 w 37633"/>
                            <a:gd name="connsiteY2" fmla="*/ 37069 h 37633"/>
                            <a:gd name="connsiteX3" fmla="*/ 36692 w 37633"/>
                            <a:gd name="connsiteY3" fmla="*/ 41396 h 37633"/>
                            <a:gd name="connsiteX4" fmla="*/ 22392 w 37633"/>
                            <a:gd name="connsiteY4" fmla="*/ 42714 h 37633"/>
                            <a:gd name="connsiteX5" fmla="*/ 9408 w 37633"/>
                            <a:gd name="connsiteY5" fmla="*/ 40456 h 37633"/>
                            <a:gd name="connsiteX6" fmla="*/ 3011 w 37633"/>
                            <a:gd name="connsiteY6" fmla="*/ 35751 h 37633"/>
                            <a:gd name="connsiteX7" fmla="*/ 2070 w 37633"/>
                            <a:gd name="connsiteY7" fmla="*/ 5269 h 37633"/>
                            <a:gd name="connsiteX8" fmla="*/ 0 w 37633"/>
                            <a:gd name="connsiteY8" fmla="*/ 0 h 3763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7633" h="37633">
                              <a:moveTo>
                                <a:pt x="47794" y="4516"/>
                              </a:moveTo>
                              <a:lnTo>
                                <a:pt x="47982" y="31612"/>
                              </a:lnTo>
                              <a:lnTo>
                                <a:pt x="46477" y="37069"/>
                              </a:lnTo>
                              <a:lnTo>
                                <a:pt x="36692" y="41396"/>
                              </a:lnTo>
                              <a:lnTo>
                                <a:pt x="22392" y="42714"/>
                              </a:lnTo>
                              <a:lnTo>
                                <a:pt x="9408" y="40456"/>
                              </a:lnTo>
                              <a:lnTo>
                                <a:pt x="3011" y="35751"/>
                              </a:lnTo>
                              <a:lnTo>
                                <a:pt x="2070" y="5269"/>
                              </a:lnTo>
                              <a:lnTo>
                                <a:pt x="0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1" name="手繪多邊形: 圖案 790">
                          <a:extLst>
                            <a:ext uri="{FF2B5EF4-FFF2-40B4-BE49-F238E27FC236}">
                              <a16:creationId xmlns:a16="http://schemas.microsoft.com/office/drawing/2014/main" id="{2F32CC01-EB14-420A-B367-32A8563A7A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9432" y="334808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7338 h 0"/>
                            <a:gd name="connsiteX1" fmla="*/ 2634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7338"/>
                              </a:moveTo>
                              <a:lnTo>
                                <a:pt x="2634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2" name="手繪多邊形: 圖案 791">
                          <a:extLst>
                            <a:ext uri="{FF2B5EF4-FFF2-40B4-BE49-F238E27FC236}">
                              <a16:creationId xmlns:a16="http://schemas.microsoft.com/office/drawing/2014/main" id="{A6AD086C-590D-41F6-A3B0-573401F926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15080" y="3313269"/>
                          <a:ext cx="75266" cy="18817"/>
                        </a:xfrm>
                        <a:custGeom>
                          <a:avLst/>
                          <a:gdLst>
                            <a:gd name="connsiteX0" fmla="*/ 15806 w 75266"/>
                            <a:gd name="connsiteY0" fmla="*/ 35563 h 18816"/>
                            <a:gd name="connsiteX1" fmla="*/ 188 w 75266"/>
                            <a:gd name="connsiteY1" fmla="*/ 21263 h 18816"/>
                            <a:gd name="connsiteX2" fmla="*/ 0 w 75266"/>
                            <a:gd name="connsiteY2" fmla="*/ 15241 h 18816"/>
                            <a:gd name="connsiteX3" fmla="*/ 1129 w 75266"/>
                            <a:gd name="connsiteY3" fmla="*/ 9032 h 18816"/>
                            <a:gd name="connsiteX4" fmla="*/ 12419 w 75266"/>
                            <a:gd name="connsiteY4" fmla="*/ 3763 h 18816"/>
                            <a:gd name="connsiteX5" fmla="*/ 30483 w 75266"/>
                            <a:gd name="connsiteY5" fmla="*/ 564 h 18816"/>
                            <a:gd name="connsiteX6" fmla="*/ 50993 w 75266"/>
                            <a:gd name="connsiteY6" fmla="*/ 0 h 18816"/>
                            <a:gd name="connsiteX7" fmla="*/ 69433 w 75266"/>
                            <a:gd name="connsiteY7" fmla="*/ 2446 h 18816"/>
                            <a:gd name="connsiteX8" fmla="*/ 81288 w 75266"/>
                            <a:gd name="connsiteY8" fmla="*/ 7338 h 18816"/>
                            <a:gd name="connsiteX9" fmla="*/ 83169 w 75266"/>
                            <a:gd name="connsiteY9" fmla="*/ 13548 h 18816"/>
                            <a:gd name="connsiteX10" fmla="*/ 83169 w 75266"/>
                            <a:gd name="connsiteY10" fmla="*/ 19569 h 18816"/>
                            <a:gd name="connsiteX11" fmla="*/ 66987 w 75266"/>
                            <a:gd name="connsiteY11" fmla="*/ 35187 h 188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75266" h="18816">
                              <a:moveTo>
                                <a:pt x="15806" y="35563"/>
                              </a:moveTo>
                              <a:lnTo>
                                <a:pt x="188" y="21263"/>
                              </a:lnTo>
                              <a:lnTo>
                                <a:pt x="0" y="15241"/>
                              </a:lnTo>
                              <a:lnTo>
                                <a:pt x="1129" y="9032"/>
                              </a:lnTo>
                              <a:lnTo>
                                <a:pt x="12419" y="3763"/>
                              </a:lnTo>
                              <a:lnTo>
                                <a:pt x="30483" y="564"/>
                              </a:lnTo>
                              <a:lnTo>
                                <a:pt x="50993" y="0"/>
                              </a:lnTo>
                              <a:lnTo>
                                <a:pt x="69433" y="2446"/>
                              </a:lnTo>
                              <a:lnTo>
                                <a:pt x="81288" y="7338"/>
                              </a:lnTo>
                              <a:lnTo>
                                <a:pt x="83169" y="13548"/>
                              </a:lnTo>
                              <a:lnTo>
                                <a:pt x="83169" y="19569"/>
                              </a:lnTo>
                              <a:lnTo>
                                <a:pt x="66987" y="35187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3" name="手繪多邊形: 圖案 792">
                          <a:extLst>
                            <a:ext uri="{FF2B5EF4-FFF2-40B4-BE49-F238E27FC236}">
                              <a16:creationId xmlns:a16="http://schemas.microsoft.com/office/drawing/2014/main" id="{78DF68DD-9DDF-4376-A889-A7C1A24E55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5966" y="3327570"/>
                          <a:ext cx="37633" cy="18817"/>
                        </a:xfrm>
                        <a:custGeom>
                          <a:avLst/>
                          <a:gdLst>
                            <a:gd name="connsiteX0" fmla="*/ 41396 w 37633"/>
                            <a:gd name="connsiteY0" fmla="*/ 0 h 0"/>
                            <a:gd name="connsiteX1" fmla="*/ 33494 w 37633"/>
                            <a:gd name="connsiteY1" fmla="*/ 2634 h 0"/>
                            <a:gd name="connsiteX2" fmla="*/ 23144 w 37633"/>
                            <a:gd name="connsiteY2" fmla="*/ 0 h 0"/>
                            <a:gd name="connsiteX3" fmla="*/ 21639 w 37633"/>
                            <a:gd name="connsiteY3" fmla="*/ 188 h 0"/>
                            <a:gd name="connsiteX4" fmla="*/ 19946 w 37633"/>
                            <a:gd name="connsiteY4" fmla="*/ 188 h 0"/>
                            <a:gd name="connsiteX5" fmla="*/ 18252 w 37633"/>
                            <a:gd name="connsiteY5" fmla="*/ 188 h 0"/>
                            <a:gd name="connsiteX6" fmla="*/ 8279 w 37633"/>
                            <a:gd name="connsiteY6" fmla="*/ 3387 h 0"/>
                            <a:gd name="connsiteX7" fmla="*/ 0 w 37633"/>
                            <a:gd name="connsiteY7" fmla="*/ 941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37633">
                              <a:moveTo>
                                <a:pt x="41396" y="0"/>
                              </a:moveTo>
                              <a:lnTo>
                                <a:pt x="33494" y="2634"/>
                              </a:lnTo>
                              <a:lnTo>
                                <a:pt x="23144" y="0"/>
                              </a:lnTo>
                              <a:lnTo>
                                <a:pt x="21639" y="188"/>
                              </a:lnTo>
                              <a:lnTo>
                                <a:pt x="19946" y="188"/>
                              </a:lnTo>
                              <a:lnTo>
                                <a:pt x="18252" y="188"/>
                              </a:lnTo>
                              <a:lnTo>
                                <a:pt x="8279" y="3387"/>
                              </a:lnTo>
                              <a:lnTo>
                                <a:pt x="0" y="941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4" name="手繪多邊形: 圖案 793">
                          <a:extLst>
                            <a:ext uri="{FF2B5EF4-FFF2-40B4-BE49-F238E27FC236}">
                              <a16:creationId xmlns:a16="http://schemas.microsoft.com/office/drawing/2014/main" id="{E786CCB7-49D6-48B1-8920-8321A744C1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6637" y="3320419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3011 h 0"/>
                            <a:gd name="connsiteX1" fmla="*/ 9408 w 0"/>
                            <a:gd name="connsiteY1" fmla="*/ 0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3011"/>
                              </a:moveTo>
                              <a:lnTo>
                                <a:pt x="9408" y="0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95" name="手繪多邊形: 圖案 794">
                          <a:extLst>
                            <a:ext uri="{FF2B5EF4-FFF2-40B4-BE49-F238E27FC236}">
                              <a16:creationId xmlns:a16="http://schemas.microsoft.com/office/drawing/2014/main" id="{3F90F03D-6960-4541-89C1-436D1B349D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36342" y="3321360"/>
                          <a:ext cx="18817" cy="18817"/>
                        </a:xfrm>
                        <a:custGeom>
                          <a:avLst/>
                          <a:gdLst>
                            <a:gd name="connsiteX0" fmla="*/ 0 w 0"/>
                            <a:gd name="connsiteY0" fmla="*/ 0 h 0"/>
                            <a:gd name="connsiteX1" fmla="*/ 9596 w 0"/>
                            <a:gd name="connsiteY1" fmla="*/ 2446 h 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>
                              <a:moveTo>
                                <a:pt x="0" y="0"/>
                              </a:moveTo>
                              <a:lnTo>
                                <a:pt x="9596" y="2446"/>
                              </a:lnTo>
                            </a:path>
                          </a:pathLst>
                        </a:custGeom>
                        <a:noFill/>
                        <a:ln w="4689" cap="rnd">
                          <a:solidFill>
                            <a:srgbClr val="070001"/>
                          </a:solidFill>
                          <a:prstDash val="solid"/>
                          <a:round/>
                        </a:ln>
                      </p:spPr>
                      <p:txBody>
                        <a:bodyPr rtlCol="0" anchor="ctr"/>
                        <a:lstStyle/>
                        <a:p>
                          <a:endParaRPr lang="zh-TW" altLang="en-US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796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498106" y="3482430"/>
                    <a:ext cx="18817" cy="508046"/>
                    <a:chOff x="4498106" y="3482430"/>
                    <a:chExt cx="18817" cy="508046"/>
                  </a:xfrm>
                </p:grpSpPr>
                <p:sp>
                  <p:nvSpPr>
                    <p:cNvPr id="797" name="手繪多邊形: 圖案 796">
                      <a:extLst>
                        <a:ext uri="{FF2B5EF4-FFF2-40B4-BE49-F238E27FC236}">
                          <a16:creationId xmlns:a16="http://schemas.microsoft.com/office/drawing/2014/main" id="{4FE62DE6-A927-4502-8CC8-9F4460870E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106" y="3482430"/>
                      <a:ext cx="18817" cy="508046"/>
                    </a:xfrm>
                    <a:custGeom>
                      <a:avLst/>
                      <a:gdLst>
                        <a:gd name="connsiteX0" fmla="*/ 0 w 0"/>
                        <a:gd name="connsiteY0" fmla="*/ 0 h 508046"/>
                        <a:gd name="connsiteX1" fmla="*/ 188 w 0"/>
                        <a:gd name="connsiteY1" fmla="*/ 518019 h 508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08046">
                          <a:moveTo>
                            <a:pt x="0" y="0"/>
                          </a:moveTo>
                          <a:lnTo>
                            <a:pt x="188" y="518019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98" name="手繪多邊形: 圖案 797">
                      <a:extLst>
                        <a:ext uri="{FF2B5EF4-FFF2-40B4-BE49-F238E27FC236}">
                          <a16:creationId xmlns:a16="http://schemas.microsoft.com/office/drawing/2014/main" id="{850FE3A2-64B7-449E-A310-87C701963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106" y="3482430"/>
                      <a:ext cx="18817" cy="508046"/>
                    </a:xfrm>
                    <a:custGeom>
                      <a:avLst/>
                      <a:gdLst>
                        <a:gd name="connsiteX0" fmla="*/ 0 w 0"/>
                        <a:gd name="connsiteY0" fmla="*/ 0 h 508046"/>
                        <a:gd name="connsiteX1" fmla="*/ 188 w 0"/>
                        <a:gd name="connsiteY1" fmla="*/ 518019 h 508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08046">
                          <a:moveTo>
                            <a:pt x="0" y="0"/>
                          </a:moveTo>
                          <a:lnTo>
                            <a:pt x="188" y="518019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799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497729" y="4184286"/>
                    <a:ext cx="18817" cy="526863"/>
                    <a:chOff x="4497729" y="4184286"/>
                    <a:chExt cx="18817" cy="526863"/>
                  </a:xfrm>
                </p:grpSpPr>
                <p:sp>
                  <p:nvSpPr>
                    <p:cNvPr id="800" name="手繪多邊形: 圖案 799">
                      <a:extLst>
                        <a:ext uri="{FF2B5EF4-FFF2-40B4-BE49-F238E27FC236}">
                          <a16:creationId xmlns:a16="http://schemas.microsoft.com/office/drawing/2014/main" id="{FB90CE26-078C-443B-AB68-170AFD3F2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729" y="4184286"/>
                      <a:ext cx="18817" cy="526863"/>
                    </a:xfrm>
                    <a:custGeom>
                      <a:avLst/>
                      <a:gdLst>
                        <a:gd name="connsiteX0" fmla="*/ 0 w 0"/>
                        <a:gd name="connsiteY0" fmla="*/ 0 h 526862"/>
                        <a:gd name="connsiteX1" fmla="*/ 941 w 0"/>
                        <a:gd name="connsiteY1" fmla="*/ 544174 h 526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26862">
                          <a:moveTo>
                            <a:pt x="0" y="0"/>
                          </a:moveTo>
                          <a:lnTo>
                            <a:pt x="941" y="544174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1" name="手繪多邊形: 圖案 800">
                      <a:extLst>
                        <a:ext uri="{FF2B5EF4-FFF2-40B4-BE49-F238E27FC236}">
                          <a16:creationId xmlns:a16="http://schemas.microsoft.com/office/drawing/2014/main" id="{A848ECDA-05D8-4296-8809-55EA27C0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729" y="4184286"/>
                      <a:ext cx="18817" cy="526863"/>
                    </a:xfrm>
                    <a:custGeom>
                      <a:avLst/>
                      <a:gdLst>
                        <a:gd name="connsiteX0" fmla="*/ 0 w 0"/>
                        <a:gd name="connsiteY0" fmla="*/ 0 h 526862"/>
                        <a:gd name="connsiteX1" fmla="*/ 941 w 0"/>
                        <a:gd name="connsiteY1" fmla="*/ 544174 h 526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26862">
                          <a:moveTo>
                            <a:pt x="0" y="0"/>
                          </a:moveTo>
                          <a:lnTo>
                            <a:pt x="941" y="544174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02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956100" y="3419206"/>
                    <a:ext cx="18817" cy="451597"/>
                    <a:chOff x="4956100" y="3419206"/>
                    <a:chExt cx="18817" cy="451597"/>
                  </a:xfrm>
                </p:grpSpPr>
                <p:sp>
                  <p:nvSpPr>
                    <p:cNvPr id="803" name="手繪多邊形: 圖案 802">
                      <a:extLst>
                        <a:ext uri="{FF2B5EF4-FFF2-40B4-BE49-F238E27FC236}">
                          <a16:creationId xmlns:a16="http://schemas.microsoft.com/office/drawing/2014/main" id="{7A339883-883F-406E-847D-84708C3DE5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6100" y="3419206"/>
                      <a:ext cx="18817" cy="451597"/>
                    </a:xfrm>
                    <a:custGeom>
                      <a:avLst/>
                      <a:gdLst>
                        <a:gd name="connsiteX0" fmla="*/ 753 w 0"/>
                        <a:gd name="connsiteY0" fmla="*/ 0 h 451596"/>
                        <a:gd name="connsiteX1" fmla="*/ 0 w 0"/>
                        <a:gd name="connsiteY1" fmla="*/ 452726 h 451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51596">
                          <a:moveTo>
                            <a:pt x="753" y="0"/>
                          </a:moveTo>
                          <a:lnTo>
                            <a:pt x="0" y="452726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4" name="手繪多邊形: 圖案 803">
                      <a:extLst>
                        <a:ext uri="{FF2B5EF4-FFF2-40B4-BE49-F238E27FC236}">
                          <a16:creationId xmlns:a16="http://schemas.microsoft.com/office/drawing/2014/main" id="{AE937716-DDF5-424F-B4A4-3DAD97ACD4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6100" y="3419206"/>
                      <a:ext cx="18817" cy="451597"/>
                    </a:xfrm>
                    <a:custGeom>
                      <a:avLst/>
                      <a:gdLst>
                        <a:gd name="connsiteX0" fmla="*/ 753 w 0"/>
                        <a:gd name="connsiteY0" fmla="*/ 0 h 451596"/>
                        <a:gd name="connsiteX1" fmla="*/ 0 w 0"/>
                        <a:gd name="connsiteY1" fmla="*/ 452726 h 451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451596">
                          <a:moveTo>
                            <a:pt x="753" y="0"/>
                          </a:moveTo>
                          <a:lnTo>
                            <a:pt x="0" y="452726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805" name="圖形 4">
                    <a:extLst>
                      <a:ext uri="{FF2B5EF4-FFF2-40B4-BE49-F238E27FC236}">
                        <a16:creationId xmlns:a16="http://schemas.microsoft.com/office/drawing/2014/main" id="{B2029046-969D-4481-BCB6-E1A2B0077346}"/>
                      </a:ext>
                    </a:extLst>
                  </p:cNvPr>
                  <p:cNvGrpSpPr/>
                  <p:nvPr/>
                </p:nvGrpSpPr>
                <p:grpSpPr>
                  <a:xfrm>
                    <a:off x="4956476" y="4082865"/>
                    <a:ext cx="18817" cy="508046"/>
                    <a:chOff x="4956476" y="4082865"/>
                    <a:chExt cx="18817" cy="508046"/>
                  </a:xfrm>
                </p:grpSpPr>
                <p:sp>
                  <p:nvSpPr>
                    <p:cNvPr id="806" name="手繪多邊形: 圖案 805">
                      <a:extLst>
                        <a:ext uri="{FF2B5EF4-FFF2-40B4-BE49-F238E27FC236}">
                          <a16:creationId xmlns:a16="http://schemas.microsoft.com/office/drawing/2014/main" id="{4A69BDDC-FBD9-4B78-915A-A0C413E26B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6476" y="4082865"/>
                      <a:ext cx="18817" cy="508046"/>
                    </a:xfrm>
                    <a:custGeom>
                      <a:avLst/>
                      <a:gdLst>
                        <a:gd name="connsiteX0" fmla="*/ 0 w 0"/>
                        <a:gd name="connsiteY0" fmla="*/ 0 h 508046"/>
                        <a:gd name="connsiteX1" fmla="*/ 188 w 0"/>
                        <a:gd name="connsiteY1" fmla="*/ 514820 h 508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08046">
                          <a:moveTo>
                            <a:pt x="0" y="0"/>
                          </a:moveTo>
                          <a:lnTo>
                            <a:pt x="188" y="514820"/>
                          </a:lnTo>
                        </a:path>
                      </a:pathLst>
                    </a:custGeom>
                    <a:ln w="37509" cap="sq">
                      <a:solidFill>
                        <a:srgbClr val="FFFFFF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7" name="手繪多邊形: 圖案 806">
                      <a:extLst>
                        <a:ext uri="{FF2B5EF4-FFF2-40B4-BE49-F238E27FC236}">
                          <a16:creationId xmlns:a16="http://schemas.microsoft.com/office/drawing/2014/main" id="{24C1A2F3-1AE3-42F9-97E8-BA276F0914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6476" y="4082865"/>
                      <a:ext cx="18817" cy="508046"/>
                    </a:xfrm>
                    <a:custGeom>
                      <a:avLst/>
                      <a:gdLst>
                        <a:gd name="connsiteX0" fmla="*/ 0 w 0"/>
                        <a:gd name="connsiteY0" fmla="*/ 0 h 508046"/>
                        <a:gd name="connsiteX1" fmla="*/ 188 w 0"/>
                        <a:gd name="connsiteY1" fmla="*/ 514820 h 508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508046">
                          <a:moveTo>
                            <a:pt x="0" y="0"/>
                          </a:moveTo>
                          <a:lnTo>
                            <a:pt x="188" y="514820"/>
                          </a:lnTo>
                        </a:path>
                      </a:pathLst>
                    </a:custGeom>
                    <a:ln w="14066" cap="rnd">
                      <a:solidFill>
                        <a:srgbClr val="3E3A39"/>
                      </a:solidFill>
                      <a:custDash>
                        <a:ds d="450000" sp="225000"/>
                      </a:custDash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808" name="圖形 5">
              <a:extLst>
                <a:ext uri="{FF2B5EF4-FFF2-40B4-BE49-F238E27FC236}">
                  <a16:creationId xmlns:a16="http://schemas.microsoft.com/office/drawing/2014/main" id="{28869627-74D7-43AD-B677-E41FDFD7127F}"/>
                </a:ext>
              </a:extLst>
            </p:cNvPr>
            <p:cNvGrpSpPr/>
            <p:nvPr/>
          </p:nvGrpSpPr>
          <p:grpSpPr>
            <a:xfrm>
              <a:off x="6360956" y="2626167"/>
              <a:ext cx="3007443" cy="3120736"/>
              <a:chOff x="6360956" y="2626167"/>
              <a:chExt cx="3007443" cy="3120736"/>
            </a:xfrm>
          </p:grpSpPr>
          <p:grpSp>
            <p:nvGrpSpPr>
              <p:cNvPr id="809" name="圖形 5">
                <a:extLst>
                  <a:ext uri="{FF2B5EF4-FFF2-40B4-BE49-F238E27FC236}">
                    <a16:creationId xmlns:a16="http://schemas.microsoft.com/office/drawing/2014/main" id="{28869627-74D7-43AD-B677-E41FDFD7127F}"/>
                  </a:ext>
                </a:extLst>
              </p:cNvPr>
              <p:cNvGrpSpPr/>
              <p:nvPr/>
            </p:nvGrpSpPr>
            <p:grpSpPr>
              <a:xfrm>
                <a:off x="8039337" y="5086030"/>
                <a:ext cx="595493" cy="660873"/>
                <a:chOff x="8039337" y="5086030"/>
                <a:chExt cx="595493" cy="660873"/>
              </a:xfrm>
              <a:solidFill>
                <a:schemeClr val="accent1"/>
              </a:solidFill>
            </p:grpSpPr>
            <p:sp>
              <p:nvSpPr>
                <p:cNvPr id="810" name="手繪多邊形: 圖案 809">
                  <a:extLst>
                    <a:ext uri="{FF2B5EF4-FFF2-40B4-BE49-F238E27FC236}">
                      <a16:creationId xmlns:a16="http://schemas.microsoft.com/office/drawing/2014/main" id="{8A85E1D5-571F-4433-A068-179AD87F2D28}"/>
                    </a:ext>
                  </a:extLst>
                </p:cNvPr>
                <p:cNvSpPr/>
                <p:nvPr/>
              </p:nvSpPr>
              <p:spPr>
                <a:xfrm>
                  <a:off x="8327996" y="5086030"/>
                  <a:ext cx="306834" cy="660873"/>
                </a:xfrm>
                <a:custGeom>
                  <a:avLst/>
                  <a:gdLst>
                    <a:gd name="connsiteX0" fmla="*/ 229417 w 306833"/>
                    <a:gd name="connsiteY0" fmla="*/ 675506 h 660872"/>
                    <a:gd name="connsiteX1" fmla="*/ 229417 w 306833"/>
                    <a:gd name="connsiteY1" fmla="*/ 266001 h 660872"/>
                    <a:gd name="connsiteX2" fmla="*/ 307070 w 306833"/>
                    <a:gd name="connsiteY2" fmla="*/ 266001 h 660872"/>
                    <a:gd name="connsiteX3" fmla="*/ 230361 w 306833"/>
                    <a:gd name="connsiteY3" fmla="*/ 132883 h 660872"/>
                    <a:gd name="connsiteX4" fmla="*/ 153653 w 306833"/>
                    <a:gd name="connsiteY4" fmla="*/ 0 h 660872"/>
                    <a:gd name="connsiteX5" fmla="*/ 76708 w 306833"/>
                    <a:gd name="connsiteY5" fmla="*/ 132883 h 660872"/>
                    <a:gd name="connsiteX6" fmla="*/ 0 w 306833"/>
                    <a:gd name="connsiteY6" fmla="*/ 266001 h 660872"/>
                    <a:gd name="connsiteX7" fmla="*/ 77653 w 306833"/>
                    <a:gd name="connsiteY7" fmla="*/ 266001 h 660872"/>
                    <a:gd name="connsiteX8" fmla="*/ 77653 w 306833"/>
                    <a:gd name="connsiteY8" fmla="*/ 675506 h 660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6833" h="660872">
                      <a:moveTo>
                        <a:pt x="229417" y="675506"/>
                      </a:moveTo>
                      <a:lnTo>
                        <a:pt x="229417" y="266001"/>
                      </a:lnTo>
                      <a:lnTo>
                        <a:pt x="307070" y="266001"/>
                      </a:lnTo>
                      <a:lnTo>
                        <a:pt x="230361" y="132883"/>
                      </a:lnTo>
                      <a:lnTo>
                        <a:pt x="153653" y="0"/>
                      </a:lnTo>
                      <a:lnTo>
                        <a:pt x="76708" y="132883"/>
                      </a:lnTo>
                      <a:lnTo>
                        <a:pt x="0" y="266001"/>
                      </a:lnTo>
                      <a:lnTo>
                        <a:pt x="77653" y="266001"/>
                      </a:lnTo>
                      <a:lnTo>
                        <a:pt x="77653" y="675506"/>
                      </a:lnTo>
                      <a:close/>
                    </a:path>
                  </a:pathLst>
                </a:custGeom>
                <a:solidFill>
                  <a:srgbClr val="3E3A39"/>
                </a:solidFill>
                <a:ln w="1766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1" name="手繪多邊形: 圖案 810">
                  <a:extLst>
                    <a:ext uri="{FF2B5EF4-FFF2-40B4-BE49-F238E27FC236}">
                      <a16:creationId xmlns:a16="http://schemas.microsoft.com/office/drawing/2014/main" id="{20E8CEF1-FE6D-4C26-80D2-5F3FD8704279}"/>
                    </a:ext>
                  </a:extLst>
                </p:cNvPr>
                <p:cNvSpPr/>
                <p:nvPr/>
              </p:nvSpPr>
              <p:spPr>
                <a:xfrm>
                  <a:off x="8039337" y="5374454"/>
                  <a:ext cx="283231" cy="283231"/>
                </a:xfrm>
                <a:custGeom>
                  <a:avLst/>
                  <a:gdLst>
                    <a:gd name="connsiteX0" fmla="*/ 301169 w 283231"/>
                    <a:gd name="connsiteY0" fmla="*/ 150585 h 283231"/>
                    <a:gd name="connsiteX1" fmla="*/ 150585 w 283231"/>
                    <a:gd name="connsiteY1" fmla="*/ 301169 h 283231"/>
                    <a:gd name="connsiteX2" fmla="*/ 0 w 283231"/>
                    <a:gd name="connsiteY2" fmla="*/ 150585 h 283231"/>
                    <a:gd name="connsiteX3" fmla="*/ 150585 w 283231"/>
                    <a:gd name="connsiteY3" fmla="*/ 0 h 283231"/>
                    <a:gd name="connsiteX4" fmla="*/ 301169 w 283231"/>
                    <a:gd name="connsiteY4" fmla="*/ 150585 h 283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1" h="283231">
                      <a:moveTo>
                        <a:pt x="301169" y="150585"/>
                      </a:moveTo>
                      <a:cubicBezTo>
                        <a:pt x="301169" y="233750"/>
                        <a:pt x="233750" y="301169"/>
                        <a:pt x="150585" y="301169"/>
                      </a:cubicBezTo>
                      <a:cubicBezTo>
                        <a:pt x="67419" y="301169"/>
                        <a:pt x="0" y="233750"/>
                        <a:pt x="0" y="150585"/>
                      </a:cubicBezTo>
                      <a:cubicBezTo>
                        <a:pt x="0" y="67419"/>
                        <a:pt x="67419" y="0"/>
                        <a:pt x="150585" y="0"/>
                      </a:cubicBezTo>
                      <a:cubicBezTo>
                        <a:pt x="233750" y="0"/>
                        <a:pt x="301169" y="67419"/>
                        <a:pt x="301169" y="150585"/>
                      </a:cubicBezTo>
                      <a:close/>
                    </a:path>
                  </a:pathLst>
                </a:custGeom>
                <a:solidFill>
                  <a:srgbClr val="3E3A39"/>
                </a:solidFill>
                <a:ln w="1766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812" name="手繪多邊形: 圖案 811">
                <a:extLst>
                  <a:ext uri="{FF2B5EF4-FFF2-40B4-BE49-F238E27FC236}">
                    <a16:creationId xmlns:a16="http://schemas.microsoft.com/office/drawing/2014/main" id="{7F165792-AEC2-45A1-BB8E-5B51E3C813BC}"/>
                  </a:ext>
                </a:extLst>
              </p:cNvPr>
              <p:cNvSpPr/>
              <p:nvPr/>
            </p:nvSpPr>
            <p:spPr>
              <a:xfrm>
                <a:off x="7313085" y="2635136"/>
                <a:ext cx="306834" cy="660873"/>
              </a:xfrm>
              <a:custGeom>
                <a:avLst/>
                <a:gdLst>
                  <a:gd name="connsiteX0" fmla="*/ 77653 w 306833"/>
                  <a:gd name="connsiteY0" fmla="*/ 0 h 660872"/>
                  <a:gd name="connsiteX1" fmla="*/ 77653 w 306833"/>
                  <a:gd name="connsiteY1" fmla="*/ 409269 h 660872"/>
                  <a:gd name="connsiteX2" fmla="*/ 0 w 306833"/>
                  <a:gd name="connsiteY2" fmla="*/ 409269 h 660872"/>
                  <a:gd name="connsiteX3" fmla="*/ 76708 w 306833"/>
                  <a:gd name="connsiteY3" fmla="*/ 542388 h 660872"/>
                  <a:gd name="connsiteX4" fmla="*/ 153653 w 306833"/>
                  <a:gd name="connsiteY4" fmla="*/ 675270 h 660872"/>
                  <a:gd name="connsiteX5" fmla="*/ 230361 w 306833"/>
                  <a:gd name="connsiteY5" fmla="*/ 542388 h 660872"/>
                  <a:gd name="connsiteX6" fmla="*/ 307070 w 306833"/>
                  <a:gd name="connsiteY6" fmla="*/ 409269 h 660872"/>
                  <a:gd name="connsiteX7" fmla="*/ 229417 w 306833"/>
                  <a:gd name="connsiteY7" fmla="*/ 409269 h 660872"/>
                  <a:gd name="connsiteX8" fmla="*/ 229417 w 306833"/>
                  <a:gd name="connsiteY8" fmla="*/ 0 h 66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6833" h="660872">
                    <a:moveTo>
                      <a:pt x="77653" y="0"/>
                    </a:moveTo>
                    <a:lnTo>
                      <a:pt x="77653" y="409269"/>
                    </a:lnTo>
                    <a:lnTo>
                      <a:pt x="0" y="409269"/>
                    </a:lnTo>
                    <a:lnTo>
                      <a:pt x="76708" y="542388"/>
                    </a:lnTo>
                    <a:lnTo>
                      <a:pt x="153653" y="675270"/>
                    </a:lnTo>
                    <a:lnTo>
                      <a:pt x="230361" y="542388"/>
                    </a:lnTo>
                    <a:lnTo>
                      <a:pt x="307070" y="409269"/>
                    </a:lnTo>
                    <a:lnTo>
                      <a:pt x="229417" y="409269"/>
                    </a:lnTo>
                    <a:lnTo>
                      <a:pt x="229417" y="0"/>
                    </a:lnTo>
                    <a:close/>
                  </a:path>
                </a:pathLst>
              </a:custGeom>
              <a:solidFill>
                <a:srgbClr val="3E3A39"/>
              </a:solidFill>
              <a:ln w="176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13" name="手繪多邊形: 圖案 812">
                <a:extLst>
                  <a:ext uri="{FF2B5EF4-FFF2-40B4-BE49-F238E27FC236}">
                    <a16:creationId xmlns:a16="http://schemas.microsoft.com/office/drawing/2014/main" id="{BDFD8B3F-EAE3-4F55-8D5B-F80A746E9757}"/>
                  </a:ext>
                </a:extLst>
              </p:cNvPr>
              <p:cNvSpPr/>
              <p:nvPr/>
            </p:nvSpPr>
            <p:spPr>
              <a:xfrm>
                <a:off x="7003183" y="2723410"/>
                <a:ext cx="283231" cy="283231"/>
              </a:xfrm>
              <a:custGeom>
                <a:avLst/>
                <a:gdLst>
                  <a:gd name="connsiteX0" fmla="*/ 301169 w 283231"/>
                  <a:gd name="connsiteY0" fmla="*/ 150585 h 283231"/>
                  <a:gd name="connsiteX1" fmla="*/ 150585 w 283231"/>
                  <a:gd name="connsiteY1" fmla="*/ 301169 h 283231"/>
                  <a:gd name="connsiteX2" fmla="*/ 0 w 283231"/>
                  <a:gd name="connsiteY2" fmla="*/ 150585 h 283231"/>
                  <a:gd name="connsiteX3" fmla="*/ 150585 w 283231"/>
                  <a:gd name="connsiteY3" fmla="*/ 0 h 283231"/>
                  <a:gd name="connsiteX4" fmla="*/ 301169 w 283231"/>
                  <a:gd name="connsiteY4" fmla="*/ 150585 h 283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231" h="283231">
                    <a:moveTo>
                      <a:pt x="301169" y="150585"/>
                    </a:moveTo>
                    <a:cubicBezTo>
                      <a:pt x="301169" y="233750"/>
                      <a:pt x="233750" y="301169"/>
                      <a:pt x="150585" y="301169"/>
                    </a:cubicBezTo>
                    <a:cubicBezTo>
                      <a:pt x="67419" y="301169"/>
                      <a:pt x="0" y="233750"/>
                      <a:pt x="0" y="150585"/>
                    </a:cubicBezTo>
                    <a:cubicBezTo>
                      <a:pt x="0" y="67419"/>
                      <a:pt x="67419" y="0"/>
                      <a:pt x="150585" y="0"/>
                    </a:cubicBezTo>
                    <a:cubicBezTo>
                      <a:pt x="233750" y="0"/>
                      <a:pt x="301169" y="67419"/>
                      <a:pt x="301169" y="150585"/>
                    </a:cubicBezTo>
                    <a:close/>
                  </a:path>
                </a:pathLst>
              </a:custGeom>
              <a:solidFill>
                <a:srgbClr val="3E3A39"/>
              </a:solidFill>
              <a:ln w="1766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814" name="圖形 5">
                <a:extLst>
                  <a:ext uri="{FF2B5EF4-FFF2-40B4-BE49-F238E27FC236}">
                    <a16:creationId xmlns:a16="http://schemas.microsoft.com/office/drawing/2014/main" id="{28869627-74D7-43AD-B677-E41FDFD7127F}"/>
                  </a:ext>
                </a:extLst>
              </p:cNvPr>
              <p:cNvGrpSpPr/>
              <p:nvPr/>
            </p:nvGrpSpPr>
            <p:grpSpPr>
              <a:xfrm>
                <a:off x="6360956" y="2626167"/>
                <a:ext cx="3007443" cy="2719255"/>
                <a:chOff x="6360956" y="2626167"/>
                <a:chExt cx="3007443" cy="2719255"/>
              </a:xfrm>
              <a:solidFill>
                <a:schemeClr val="accent1"/>
              </a:solidFill>
            </p:grpSpPr>
            <p:sp>
              <p:nvSpPr>
                <p:cNvPr id="815" name="手繪多邊形: 圖案 814">
                  <a:extLst>
                    <a:ext uri="{FF2B5EF4-FFF2-40B4-BE49-F238E27FC236}">
                      <a16:creationId xmlns:a16="http://schemas.microsoft.com/office/drawing/2014/main" id="{20EE4FB4-8CD4-40DF-9561-1714B59EDDD7}"/>
                    </a:ext>
                  </a:extLst>
                </p:cNvPr>
                <p:cNvSpPr/>
                <p:nvPr/>
              </p:nvSpPr>
              <p:spPr>
                <a:xfrm>
                  <a:off x="6600758" y="4472126"/>
                  <a:ext cx="1935413" cy="873296"/>
                </a:xfrm>
                <a:custGeom>
                  <a:avLst/>
                  <a:gdLst>
                    <a:gd name="connsiteX0" fmla="*/ 6609 w 1935413"/>
                    <a:gd name="connsiteY0" fmla="*/ 377170 h 873296"/>
                    <a:gd name="connsiteX1" fmla="*/ 1180 w 1935413"/>
                    <a:gd name="connsiteY1" fmla="*/ 382598 h 873296"/>
                    <a:gd name="connsiteX2" fmla="*/ 0 w 1935413"/>
                    <a:gd name="connsiteY2" fmla="*/ 388027 h 873296"/>
                    <a:gd name="connsiteX3" fmla="*/ 1888 w 1935413"/>
                    <a:gd name="connsiteY3" fmla="*/ 522798 h 873296"/>
                    <a:gd name="connsiteX4" fmla="*/ 6373 w 1935413"/>
                    <a:gd name="connsiteY4" fmla="*/ 527518 h 873296"/>
                    <a:gd name="connsiteX5" fmla="*/ 647891 w 1935413"/>
                    <a:gd name="connsiteY5" fmla="*/ 884153 h 873296"/>
                    <a:gd name="connsiteX6" fmla="*/ 657096 w 1935413"/>
                    <a:gd name="connsiteY6" fmla="*/ 887222 h 873296"/>
                    <a:gd name="connsiteX7" fmla="*/ 671022 w 1935413"/>
                    <a:gd name="connsiteY7" fmla="*/ 888166 h 873296"/>
                    <a:gd name="connsiteX8" fmla="*/ 683059 w 1935413"/>
                    <a:gd name="connsiteY8" fmla="*/ 886042 h 873296"/>
                    <a:gd name="connsiteX9" fmla="*/ 1931637 w 1935413"/>
                    <a:gd name="connsiteY9" fmla="*/ 489282 h 873296"/>
                    <a:gd name="connsiteX10" fmla="*/ 1939898 w 1935413"/>
                    <a:gd name="connsiteY10" fmla="*/ 485034 h 873296"/>
                    <a:gd name="connsiteX11" fmla="*/ 1941078 w 1935413"/>
                    <a:gd name="connsiteY11" fmla="*/ 479841 h 873296"/>
                    <a:gd name="connsiteX12" fmla="*/ 1942966 w 1935413"/>
                    <a:gd name="connsiteY12" fmla="*/ 349083 h 873296"/>
                    <a:gd name="connsiteX13" fmla="*/ 1941550 w 1935413"/>
                    <a:gd name="connsiteY13" fmla="*/ 342946 h 873296"/>
                    <a:gd name="connsiteX14" fmla="*/ 1935885 w 1935413"/>
                    <a:gd name="connsiteY14" fmla="*/ 337281 h 873296"/>
                    <a:gd name="connsiteX15" fmla="*/ 1281857 w 1935413"/>
                    <a:gd name="connsiteY15" fmla="*/ 4248 h 873296"/>
                    <a:gd name="connsiteX16" fmla="*/ 1273832 w 1935413"/>
                    <a:gd name="connsiteY16" fmla="*/ 1180 h 873296"/>
                    <a:gd name="connsiteX17" fmla="*/ 1264391 w 1935413"/>
                    <a:gd name="connsiteY17" fmla="*/ 0 h 873296"/>
                    <a:gd name="connsiteX18" fmla="*/ 1254950 w 1935413"/>
                    <a:gd name="connsiteY18" fmla="*/ 0 h 873296"/>
                    <a:gd name="connsiteX19" fmla="*/ 1248578 w 1935413"/>
                    <a:gd name="connsiteY19" fmla="*/ 1888 h 873296"/>
                    <a:gd name="connsiteX20" fmla="*/ 6609 w 1935413"/>
                    <a:gd name="connsiteY20" fmla="*/ 377170 h 873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35413" h="873296">
                      <a:moveTo>
                        <a:pt x="6609" y="377170"/>
                      </a:moveTo>
                      <a:lnTo>
                        <a:pt x="1180" y="382598"/>
                      </a:lnTo>
                      <a:lnTo>
                        <a:pt x="0" y="388027"/>
                      </a:lnTo>
                      <a:lnTo>
                        <a:pt x="1888" y="522798"/>
                      </a:lnTo>
                      <a:lnTo>
                        <a:pt x="6373" y="527518"/>
                      </a:lnTo>
                      <a:lnTo>
                        <a:pt x="647891" y="884153"/>
                      </a:lnTo>
                      <a:lnTo>
                        <a:pt x="657096" y="887222"/>
                      </a:lnTo>
                      <a:lnTo>
                        <a:pt x="671022" y="888166"/>
                      </a:lnTo>
                      <a:lnTo>
                        <a:pt x="683059" y="886042"/>
                      </a:lnTo>
                      <a:lnTo>
                        <a:pt x="1931637" y="489282"/>
                      </a:lnTo>
                      <a:lnTo>
                        <a:pt x="1939898" y="485034"/>
                      </a:lnTo>
                      <a:lnTo>
                        <a:pt x="1941078" y="479841"/>
                      </a:lnTo>
                      <a:lnTo>
                        <a:pt x="1942966" y="349083"/>
                      </a:lnTo>
                      <a:cubicBezTo>
                        <a:pt x="1942966" y="349083"/>
                        <a:pt x="1941786" y="343654"/>
                        <a:pt x="1941550" y="342946"/>
                      </a:cubicBezTo>
                      <a:cubicBezTo>
                        <a:pt x="1941314" y="342474"/>
                        <a:pt x="1935885" y="337281"/>
                        <a:pt x="1935885" y="337281"/>
                      </a:cubicBezTo>
                      <a:lnTo>
                        <a:pt x="1281857" y="4248"/>
                      </a:lnTo>
                      <a:lnTo>
                        <a:pt x="1273832" y="1180"/>
                      </a:lnTo>
                      <a:lnTo>
                        <a:pt x="1264391" y="0"/>
                      </a:lnTo>
                      <a:lnTo>
                        <a:pt x="1254950" y="0"/>
                      </a:lnTo>
                      <a:lnTo>
                        <a:pt x="1248578" y="1888"/>
                      </a:lnTo>
                      <a:lnTo>
                        <a:pt x="6609" y="377170"/>
                      </a:lnTo>
                      <a:close/>
                    </a:path>
                  </a:pathLst>
                </a:custGeom>
                <a:solidFill>
                  <a:srgbClr val="B5B5B6"/>
                </a:solidFill>
                <a:ln w="235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816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360956" y="2626167"/>
                  <a:ext cx="3007443" cy="1778928"/>
                  <a:chOff x="6360956" y="2626167"/>
                  <a:chExt cx="3007443" cy="1778928"/>
                </a:xfrm>
                <a:noFill/>
              </p:grpSpPr>
              <p:grpSp>
                <p:nvGrpSpPr>
                  <p:cNvPr id="817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3007443" cy="1542430"/>
                    <a:chOff x="6360956" y="2626167"/>
                    <a:chExt cx="3007443" cy="1542430"/>
                  </a:xfrm>
                  <a:noFill/>
                </p:grpSpPr>
                <p:grpSp>
                  <p:nvGrpSpPr>
                    <p:cNvPr id="818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3007443" cy="1542430"/>
                      <a:chOff x="6360956" y="2626167"/>
                      <a:chExt cx="3007443" cy="1542430"/>
                    </a:xfrm>
                    <a:noFill/>
                  </p:grpSpPr>
                  <p:sp>
                    <p:nvSpPr>
                      <p:cNvPr id="819" name="手繪多邊形: 圖案 818">
                        <a:extLst>
                          <a:ext uri="{FF2B5EF4-FFF2-40B4-BE49-F238E27FC236}">
                            <a16:creationId xmlns:a16="http://schemas.microsoft.com/office/drawing/2014/main" id="{F76B699F-F4C2-477C-97CE-B401D21C0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6704" y="331725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36 h 0"/>
                          <a:gd name="connsiteX1" fmla="*/ 1416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236"/>
                            </a:moveTo>
                            <a:lnTo>
                              <a:pt x="141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0" name="手繪多邊形: 圖案 819">
                        <a:extLst>
                          <a:ext uri="{FF2B5EF4-FFF2-40B4-BE49-F238E27FC236}">
                            <a16:creationId xmlns:a16="http://schemas.microsoft.com/office/drawing/2014/main" id="{C3392479-95AE-43BB-B97D-C26C63C0E0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4583" y="3638719"/>
                        <a:ext cx="401244" cy="495655"/>
                      </a:xfrm>
                      <a:custGeom>
                        <a:avLst/>
                        <a:gdLst>
                          <a:gd name="connsiteX0" fmla="*/ 0 w 401244"/>
                          <a:gd name="connsiteY0" fmla="*/ 0 h 495654"/>
                          <a:gd name="connsiteX1" fmla="*/ 262697 w 401244"/>
                          <a:gd name="connsiteY1" fmla="*/ 114237 h 495654"/>
                          <a:gd name="connsiteX2" fmla="*/ 270250 w 401244"/>
                          <a:gd name="connsiteY2" fmla="*/ 122025 h 495654"/>
                          <a:gd name="connsiteX3" fmla="*/ 273082 w 401244"/>
                          <a:gd name="connsiteY3" fmla="*/ 134063 h 495654"/>
                          <a:gd name="connsiteX4" fmla="*/ 262697 w 401244"/>
                          <a:gd name="connsiteY4" fmla="*/ 506276 h 495654"/>
                          <a:gd name="connsiteX5" fmla="*/ 409269 w 401244"/>
                          <a:gd name="connsiteY5" fmla="*/ 449866 h 495654"/>
                          <a:gd name="connsiteX6" fmla="*/ 419890 w 401244"/>
                          <a:gd name="connsiteY6" fmla="*/ 95591 h 495654"/>
                          <a:gd name="connsiteX7" fmla="*/ 272846 w 401244"/>
                          <a:gd name="connsiteY7" fmla="*/ 134299 h 4956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01244" h="495654">
                            <a:moveTo>
                              <a:pt x="0" y="0"/>
                            </a:moveTo>
                            <a:lnTo>
                              <a:pt x="262697" y="114237"/>
                            </a:lnTo>
                            <a:lnTo>
                              <a:pt x="270250" y="122025"/>
                            </a:lnTo>
                            <a:lnTo>
                              <a:pt x="273082" y="134063"/>
                            </a:lnTo>
                            <a:lnTo>
                              <a:pt x="262697" y="506276"/>
                            </a:lnTo>
                            <a:lnTo>
                              <a:pt x="409269" y="449866"/>
                            </a:lnTo>
                            <a:lnTo>
                              <a:pt x="419890" y="95591"/>
                            </a:lnTo>
                            <a:lnTo>
                              <a:pt x="272846" y="13429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1" name="手繪多邊形: 圖案 820">
                        <a:extLst>
                          <a:ext uri="{FF2B5EF4-FFF2-40B4-BE49-F238E27FC236}">
                            <a16:creationId xmlns:a16="http://schemas.microsoft.com/office/drawing/2014/main" id="{94924EB3-356B-4039-A019-6423D4E061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7280" y="3714483"/>
                        <a:ext cx="141616" cy="23603"/>
                      </a:xfrm>
                      <a:custGeom>
                        <a:avLst/>
                        <a:gdLst>
                          <a:gd name="connsiteX0" fmla="*/ 147516 w 141615"/>
                          <a:gd name="connsiteY0" fmla="*/ 0 h 23602"/>
                          <a:gd name="connsiteX1" fmla="*/ 0 w 141615"/>
                          <a:gd name="connsiteY1" fmla="*/ 38708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47516" y="0"/>
                            </a:moveTo>
                            <a:lnTo>
                              <a:pt x="0" y="38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2" name="手繪多邊形: 圖案 821">
                        <a:extLst>
                          <a:ext uri="{FF2B5EF4-FFF2-40B4-BE49-F238E27FC236}">
                            <a16:creationId xmlns:a16="http://schemas.microsoft.com/office/drawing/2014/main" id="{2ADCAE13-B4F7-43D7-9675-021DAAEEA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3" name="手繪多邊形: 圖案 822">
                        <a:extLst>
                          <a:ext uri="{FF2B5EF4-FFF2-40B4-BE49-F238E27FC236}">
                            <a16:creationId xmlns:a16="http://schemas.microsoft.com/office/drawing/2014/main" id="{67FB7570-3311-4FC5-9B05-2CA758740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976" y="414499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9205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9205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4" name="手繪多邊形: 圖案 823">
                        <a:extLst>
                          <a:ext uri="{FF2B5EF4-FFF2-40B4-BE49-F238E27FC236}">
                            <a16:creationId xmlns:a16="http://schemas.microsoft.com/office/drawing/2014/main" id="{0AB6F3AC-714A-402B-B51D-6F7AE1337F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4796" y="371448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4248 w 0"/>
                          <a:gd name="connsiteY1" fmla="*/ 118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4248" y="118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25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3007443" cy="1508678"/>
                      <a:chOff x="6360956" y="2626167"/>
                      <a:chExt cx="3007443" cy="1508678"/>
                    </a:xfrm>
                    <a:noFill/>
                  </p:grpSpPr>
                  <p:sp>
                    <p:nvSpPr>
                      <p:cNvPr id="826" name="手繪多邊形: 圖案 825">
                        <a:extLst>
                          <a:ext uri="{FF2B5EF4-FFF2-40B4-BE49-F238E27FC236}">
                            <a16:creationId xmlns:a16="http://schemas.microsoft.com/office/drawing/2014/main" id="{340C265F-BCC3-406E-B5AC-013CA6356F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6468" y="331701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472 h 0"/>
                          <a:gd name="connsiteX1" fmla="*/ 1652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472"/>
                            </a:moveTo>
                            <a:lnTo>
                              <a:pt x="165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7" name="手繪多邊形: 圖案 826">
                        <a:extLst>
                          <a:ext uri="{FF2B5EF4-FFF2-40B4-BE49-F238E27FC236}">
                            <a16:creationId xmlns:a16="http://schemas.microsoft.com/office/drawing/2014/main" id="{A2E0F918-F7A5-4B7D-864A-C934EBCFCB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8707" y="3610159"/>
                        <a:ext cx="47205" cy="23603"/>
                      </a:xfrm>
                      <a:custGeom>
                        <a:avLst/>
                        <a:gdLst>
                          <a:gd name="connsiteX0" fmla="*/ 56646 w 47205"/>
                          <a:gd name="connsiteY0" fmla="*/ 24783 h 23602"/>
                          <a:gd name="connsiteX1" fmla="*/ 0 w 47205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7205" h="23602">
                            <a:moveTo>
                              <a:pt x="56646" y="2478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8" name="手繪多邊形: 圖案 827">
                        <a:extLst>
                          <a:ext uri="{FF2B5EF4-FFF2-40B4-BE49-F238E27FC236}">
                            <a16:creationId xmlns:a16="http://schemas.microsoft.com/office/drawing/2014/main" id="{986FBD54-C46F-4569-B617-AD32262750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9950" y="4026273"/>
                        <a:ext cx="188821" cy="94410"/>
                      </a:xfrm>
                      <a:custGeom>
                        <a:avLst/>
                        <a:gdLst>
                          <a:gd name="connsiteX0" fmla="*/ 190473 w 188820"/>
                          <a:gd name="connsiteY0" fmla="*/ 94882 h 94410"/>
                          <a:gd name="connsiteX1" fmla="*/ 4957 w 188820"/>
                          <a:gd name="connsiteY1" fmla="*/ 11329 h 94410"/>
                          <a:gd name="connsiteX2" fmla="*/ 0 w 188820"/>
                          <a:gd name="connsiteY2" fmla="*/ 1652 h 94410"/>
                          <a:gd name="connsiteX3" fmla="*/ 0 w 188820"/>
                          <a:gd name="connsiteY3" fmla="*/ 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8820" h="94410">
                            <a:moveTo>
                              <a:pt x="190473" y="94882"/>
                            </a:moveTo>
                            <a:lnTo>
                              <a:pt x="4957" y="11329"/>
                            </a:lnTo>
                            <a:lnTo>
                              <a:pt x="0" y="165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9" name="手繪多邊形: 圖案 828">
                        <a:extLst>
                          <a:ext uri="{FF2B5EF4-FFF2-40B4-BE49-F238E27FC236}">
                            <a16:creationId xmlns:a16="http://schemas.microsoft.com/office/drawing/2014/main" id="{4D0C3E75-D097-418D-B00F-EBFADBA8EF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7676" y="3578296"/>
                        <a:ext cx="23603" cy="23603"/>
                      </a:xfrm>
                      <a:custGeom>
                        <a:avLst/>
                        <a:gdLst>
                          <a:gd name="connsiteX0" fmla="*/ 1180 w 0"/>
                          <a:gd name="connsiteY0" fmla="*/ 472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" y="472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0" name="手繪多邊形: 圖案 829">
                        <a:extLst>
                          <a:ext uri="{FF2B5EF4-FFF2-40B4-BE49-F238E27FC236}">
                            <a16:creationId xmlns:a16="http://schemas.microsoft.com/office/drawing/2014/main" id="{D45797D1-ABCB-4EA3-993D-7CB5B1021F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29155" y="3608743"/>
                        <a:ext cx="165218" cy="23603"/>
                      </a:xfrm>
                      <a:custGeom>
                        <a:avLst/>
                        <a:gdLst>
                          <a:gd name="connsiteX0" fmla="*/ 164982 w 165218"/>
                          <a:gd name="connsiteY0" fmla="*/ 472 h 23602"/>
                          <a:gd name="connsiteX1" fmla="*/ 168523 w 165218"/>
                          <a:gd name="connsiteY1" fmla="*/ 0 h 23602"/>
                          <a:gd name="connsiteX2" fmla="*/ 5429 w 165218"/>
                          <a:gd name="connsiteY2" fmla="*/ 30211 h 23602"/>
                          <a:gd name="connsiteX3" fmla="*/ 0 w 165218"/>
                          <a:gd name="connsiteY3" fmla="*/ 35404 h 23602"/>
                          <a:gd name="connsiteX4" fmla="*/ 0 w 165218"/>
                          <a:gd name="connsiteY4" fmla="*/ 3658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5218" h="23602">
                            <a:moveTo>
                              <a:pt x="164982" y="472"/>
                            </a:moveTo>
                            <a:lnTo>
                              <a:pt x="168523" y="0"/>
                            </a:lnTo>
                            <a:lnTo>
                              <a:pt x="5429" y="30211"/>
                            </a:lnTo>
                            <a:lnTo>
                              <a:pt x="0" y="35404"/>
                            </a:lnTo>
                            <a:lnTo>
                              <a:pt x="0" y="3658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1" name="手繪多邊形: 圖案 830">
                        <a:extLst>
                          <a:ext uri="{FF2B5EF4-FFF2-40B4-BE49-F238E27FC236}">
                            <a16:creationId xmlns:a16="http://schemas.microsoft.com/office/drawing/2014/main" id="{5B317186-9779-4F81-B36A-FD4E39025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2" name="手繪多邊形: 圖案 831">
                        <a:extLst>
                          <a:ext uri="{FF2B5EF4-FFF2-40B4-BE49-F238E27FC236}">
                            <a16:creationId xmlns:a16="http://schemas.microsoft.com/office/drawing/2014/main" id="{E541F3AB-2C93-4C7D-A270-DDBDDF7EEF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97677" y="3608035"/>
                        <a:ext cx="236026" cy="118013"/>
                      </a:xfrm>
                      <a:custGeom>
                        <a:avLst/>
                        <a:gdLst>
                          <a:gd name="connsiteX0" fmla="*/ 0 w 236025"/>
                          <a:gd name="connsiteY0" fmla="*/ 472 h 118013"/>
                          <a:gd name="connsiteX1" fmla="*/ 17230 w 236025"/>
                          <a:gd name="connsiteY1" fmla="*/ 0 h 118013"/>
                          <a:gd name="connsiteX2" fmla="*/ 32808 w 236025"/>
                          <a:gd name="connsiteY2" fmla="*/ 3540 h 118013"/>
                          <a:gd name="connsiteX3" fmla="*/ 36820 w 236025"/>
                          <a:gd name="connsiteY3" fmla="*/ 4721 h 118013"/>
                          <a:gd name="connsiteX4" fmla="*/ 251368 w 236025"/>
                          <a:gd name="connsiteY4" fmla="*/ 107392 h 118013"/>
                          <a:gd name="connsiteX5" fmla="*/ 257032 w 236025"/>
                          <a:gd name="connsiteY5" fmla="*/ 114001 h 118013"/>
                          <a:gd name="connsiteX6" fmla="*/ 259157 w 236025"/>
                          <a:gd name="connsiteY6" fmla="*/ 124150 h 118013"/>
                          <a:gd name="connsiteX7" fmla="*/ 256796 w 236025"/>
                          <a:gd name="connsiteY7" fmla="*/ 126038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36025" h="118013">
                            <a:moveTo>
                              <a:pt x="0" y="472"/>
                            </a:moveTo>
                            <a:lnTo>
                              <a:pt x="17230" y="0"/>
                            </a:lnTo>
                            <a:lnTo>
                              <a:pt x="32808" y="3540"/>
                            </a:lnTo>
                            <a:lnTo>
                              <a:pt x="36820" y="4721"/>
                            </a:lnTo>
                            <a:lnTo>
                              <a:pt x="251368" y="107392"/>
                            </a:lnTo>
                            <a:lnTo>
                              <a:pt x="257032" y="114001"/>
                            </a:lnTo>
                            <a:lnTo>
                              <a:pt x="259157" y="124150"/>
                            </a:lnTo>
                            <a:lnTo>
                              <a:pt x="256796" y="12603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3" name="手繪多邊形: 圖案 832">
                        <a:extLst>
                          <a:ext uri="{FF2B5EF4-FFF2-40B4-BE49-F238E27FC236}">
                            <a16:creationId xmlns:a16="http://schemas.microsoft.com/office/drawing/2014/main" id="{191BD829-9832-4E45-812F-31983D8E6D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2460" y="3733601"/>
                        <a:ext cx="212423" cy="401244"/>
                      </a:xfrm>
                      <a:custGeom>
                        <a:avLst/>
                        <a:gdLst>
                          <a:gd name="connsiteX0" fmla="*/ 232722 w 212423"/>
                          <a:gd name="connsiteY0" fmla="*/ 0 h 401244"/>
                          <a:gd name="connsiteX1" fmla="*/ 222336 w 212423"/>
                          <a:gd name="connsiteY1" fmla="*/ 350971 h 401244"/>
                          <a:gd name="connsiteX2" fmla="*/ 221392 w 212423"/>
                          <a:gd name="connsiteY2" fmla="*/ 354983 h 401244"/>
                          <a:gd name="connsiteX3" fmla="*/ 218324 w 212423"/>
                          <a:gd name="connsiteY3" fmla="*/ 363952 h 401244"/>
                          <a:gd name="connsiteX4" fmla="*/ 71280 w 212423"/>
                          <a:gd name="connsiteY4" fmla="*/ 420598 h 401244"/>
                          <a:gd name="connsiteX5" fmla="*/ 63727 w 212423"/>
                          <a:gd name="connsiteY5" fmla="*/ 421542 h 401244"/>
                          <a:gd name="connsiteX6" fmla="*/ 0 w 212423"/>
                          <a:gd name="connsiteY6" fmla="*/ 392747 h 4012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2423" h="401244">
                            <a:moveTo>
                              <a:pt x="232722" y="0"/>
                            </a:moveTo>
                            <a:lnTo>
                              <a:pt x="222336" y="350971"/>
                            </a:lnTo>
                            <a:lnTo>
                              <a:pt x="221392" y="354983"/>
                            </a:lnTo>
                            <a:lnTo>
                              <a:pt x="218324" y="363952"/>
                            </a:lnTo>
                            <a:lnTo>
                              <a:pt x="71280" y="420598"/>
                            </a:lnTo>
                            <a:lnTo>
                              <a:pt x="63727" y="421542"/>
                            </a:lnTo>
                            <a:lnTo>
                              <a:pt x="0" y="39274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4" name="手繪多邊形: 圖案 833">
                        <a:extLst>
                          <a:ext uri="{FF2B5EF4-FFF2-40B4-BE49-F238E27FC236}">
                            <a16:creationId xmlns:a16="http://schemas.microsoft.com/office/drawing/2014/main" id="{90658FE5-ED3B-4140-BC2B-98D2B2CB21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0784" y="408669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0857 h 0"/>
                          <a:gd name="connsiteX1" fmla="*/ 2832 w 0"/>
                          <a:gd name="connsiteY1" fmla="*/ 7553 h 0"/>
                          <a:gd name="connsiteX2" fmla="*/ 5429 w 0"/>
                          <a:gd name="connsiteY2" fmla="*/ 0 h 0"/>
                          <a:gd name="connsiteX3" fmla="*/ 2832 w 0"/>
                          <a:gd name="connsiteY3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0857"/>
                            </a:moveTo>
                            <a:lnTo>
                              <a:pt x="2832" y="7553"/>
                            </a:lnTo>
                            <a:lnTo>
                              <a:pt x="5429" y="0"/>
                            </a:lnTo>
                            <a:lnTo>
                              <a:pt x="2832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5" name="手繪多邊形: 圖案 834">
                        <a:extLst>
                          <a:ext uri="{FF2B5EF4-FFF2-40B4-BE49-F238E27FC236}">
                            <a16:creationId xmlns:a16="http://schemas.microsoft.com/office/drawing/2014/main" id="{EC9B411E-667A-4A3C-83FA-96996EB9C7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4796" y="408457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652 w 0"/>
                          <a:gd name="connsiteY1" fmla="*/ 212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652" y="212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36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2582597" cy="958266"/>
                    <a:chOff x="6360956" y="2626167"/>
                    <a:chExt cx="2582597" cy="958266"/>
                  </a:xfrm>
                  <a:noFill/>
                </p:grpSpPr>
                <p:grpSp>
                  <p:nvGrpSpPr>
                    <p:cNvPr id="837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582597" cy="958266"/>
                      <a:chOff x="6360956" y="2626167"/>
                      <a:chExt cx="2582597" cy="958266"/>
                    </a:xfrm>
                    <a:noFill/>
                  </p:grpSpPr>
                  <p:sp>
                    <p:nvSpPr>
                      <p:cNvPr id="838" name="手繪多邊形: 圖案 837">
                        <a:extLst>
                          <a:ext uri="{FF2B5EF4-FFF2-40B4-BE49-F238E27FC236}">
                            <a16:creationId xmlns:a16="http://schemas.microsoft.com/office/drawing/2014/main" id="{6DE1E321-F5CA-4C58-8CF1-27447ADCE2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8120" y="3311587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565 w 0"/>
                          <a:gd name="connsiteY1" fmla="*/ 10385 h 0"/>
                          <a:gd name="connsiteX2" fmla="*/ 11565 w 0"/>
                          <a:gd name="connsiteY2" fmla="*/ 1156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565" y="10385"/>
                            </a:lnTo>
                            <a:lnTo>
                              <a:pt x="11565" y="1156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39" name="手繪多邊形: 圖案 838">
                        <a:extLst>
                          <a:ext uri="{FF2B5EF4-FFF2-40B4-BE49-F238E27FC236}">
                            <a16:creationId xmlns:a16="http://schemas.microsoft.com/office/drawing/2014/main" id="{0FA8D18D-409F-47E9-B5F5-1125ABF99F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6953" y="335123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0 w 0"/>
                          <a:gd name="connsiteY1" fmla="*/ 118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0" y="118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0" name="手繪多邊形: 圖案 839">
                        <a:extLst>
                          <a:ext uri="{FF2B5EF4-FFF2-40B4-BE49-F238E27FC236}">
                            <a16:creationId xmlns:a16="http://schemas.microsoft.com/office/drawing/2014/main" id="{93EBE119-314E-417B-9EB3-A8DAD5A3A9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1" name="手繪多邊形: 圖案 840">
                        <a:extLst>
                          <a:ext uri="{FF2B5EF4-FFF2-40B4-BE49-F238E27FC236}">
                            <a16:creationId xmlns:a16="http://schemas.microsoft.com/office/drawing/2014/main" id="{73816CF1-3BE5-4147-8DD0-23C42328D9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01251" y="3303090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4957 h 0"/>
                          <a:gd name="connsiteX1" fmla="*/ 18410 w 23602"/>
                          <a:gd name="connsiteY1" fmla="*/ 0 h 0"/>
                          <a:gd name="connsiteX2" fmla="*/ 40597 w 23602"/>
                          <a:gd name="connsiteY2" fmla="*/ 3304 h 0"/>
                          <a:gd name="connsiteX3" fmla="*/ 44373 w 23602"/>
                          <a:gd name="connsiteY3" fmla="*/ 1156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4957"/>
                            </a:moveTo>
                            <a:lnTo>
                              <a:pt x="18410" y="0"/>
                            </a:lnTo>
                            <a:lnTo>
                              <a:pt x="40597" y="3304"/>
                            </a:lnTo>
                            <a:lnTo>
                              <a:pt x="44373" y="1156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2" name="手繪多邊形: 圖案 841">
                        <a:extLst>
                          <a:ext uri="{FF2B5EF4-FFF2-40B4-BE49-F238E27FC236}">
                            <a16:creationId xmlns:a16="http://schemas.microsoft.com/office/drawing/2014/main" id="{24A09738-71E6-4F77-A555-0C61CBC2D7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3" name="手繪多邊形: 圖案 842">
                        <a:extLst>
                          <a:ext uri="{FF2B5EF4-FFF2-40B4-BE49-F238E27FC236}">
                            <a16:creationId xmlns:a16="http://schemas.microsoft.com/office/drawing/2014/main" id="{BCAF0D2C-0DD4-42FE-8456-A5127F1E07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0754" y="327759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472 w 0"/>
                          <a:gd name="connsiteY1" fmla="*/ 1180 h 0"/>
                          <a:gd name="connsiteX2" fmla="*/ 2360 w 0"/>
                          <a:gd name="connsiteY2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472" y="1180"/>
                            </a:lnTo>
                            <a:lnTo>
                              <a:pt x="2360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4" name="手繪多邊形: 圖案 843">
                        <a:extLst>
                          <a:ext uri="{FF2B5EF4-FFF2-40B4-BE49-F238E27FC236}">
                            <a16:creationId xmlns:a16="http://schemas.microsoft.com/office/drawing/2014/main" id="{4406B81A-D126-4C4E-9ACB-5CA3E25B1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5" name="手繪多邊形: 圖案 844">
                        <a:extLst>
                          <a:ext uri="{FF2B5EF4-FFF2-40B4-BE49-F238E27FC236}">
                            <a16:creationId xmlns:a16="http://schemas.microsoft.com/office/drawing/2014/main" id="{BF953107-4A59-4F8A-B373-79BF0A437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2878" y="327925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6758 w 0"/>
                          <a:gd name="connsiteY1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6758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6" name="手繪多邊形: 圖案 845">
                        <a:extLst>
                          <a:ext uri="{FF2B5EF4-FFF2-40B4-BE49-F238E27FC236}">
                            <a16:creationId xmlns:a16="http://schemas.microsoft.com/office/drawing/2014/main" id="{FA8F1023-115B-47D1-9A03-FBB6A73305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7" name="手繪多邊形: 圖案 846">
                        <a:extLst>
                          <a:ext uri="{FF2B5EF4-FFF2-40B4-BE49-F238E27FC236}">
                            <a16:creationId xmlns:a16="http://schemas.microsoft.com/office/drawing/2014/main" id="{599E0473-2605-430A-8865-896267B55C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6953" y="335123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6137 w 0"/>
                          <a:gd name="connsiteY1" fmla="*/ 1888 h 0"/>
                          <a:gd name="connsiteX2" fmla="*/ 10149 w 0"/>
                          <a:gd name="connsiteY2" fmla="*/ 2360 h 0"/>
                          <a:gd name="connsiteX3" fmla="*/ 13690 w 0"/>
                          <a:gd name="connsiteY3" fmla="*/ 2832 h 0"/>
                          <a:gd name="connsiteX4" fmla="*/ 21950 w 0"/>
                          <a:gd name="connsiteY4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6137" y="1888"/>
                            </a:lnTo>
                            <a:lnTo>
                              <a:pt x="10149" y="2360"/>
                            </a:lnTo>
                            <a:lnTo>
                              <a:pt x="13690" y="2832"/>
                            </a:lnTo>
                            <a:lnTo>
                              <a:pt x="21950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8" name="手繪多邊形: 圖案 847">
                        <a:extLst>
                          <a:ext uri="{FF2B5EF4-FFF2-40B4-BE49-F238E27FC236}">
                            <a16:creationId xmlns:a16="http://schemas.microsoft.com/office/drawing/2014/main" id="{78416D33-D188-4FC0-9C27-DD907B97C3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49636" y="328279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305 w 0"/>
                          <a:gd name="connsiteY1" fmla="*/ 1416 h 0"/>
                          <a:gd name="connsiteX2" fmla="*/ 3777 w 0"/>
                          <a:gd name="connsiteY2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305" y="1416"/>
                            </a:lnTo>
                            <a:lnTo>
                              <a:pt x="3777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49" name="手繪多邊形: 圖案 848">
                        <a:extLst>
                          <a:ext uri="{FF2B5EF4-FFF2-40B4-BE49-F238E27FC236}">
                            <a16:creationId xmlns:a16="http://schemas.microsoft.com/office/drawing/2014/main" id="{69304682-D389-40FE-9B93-14C388333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0" name="手繪多邊形: 圖案 849">
                        <a:extLst>
                          <a:ext uri="{FF2B5EF4-FFF2-40B4-BE49-F238E27FC236}">
                            <a16:creationId xmlns:a16="http://schemas.microsoft.com/office/drawing/2014/main" id="{FA2CA214-DB0D-448F-AF06-34288F0178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78903" y="335383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708 h 0"/>
                          <a:gd name="connsiteX1" fmla="*/ 1723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708"/>
                            </a:moveTo>
                            <a:lnTo>
                              <a:pt x="1723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1" name="手繪多邊形: 圖案 850">
                        <a:extLst>
                          <a:ext uri="{FF2B5EF4-FFF2-40B4-BE49-F238E27FC236}">
                            <a16:creationId xmlns:a16="http://schemas.microsoft.com/office/drawing/2014/main" id="{9F844B5A-FF5A-4042-9AA8-002E346CF5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2" name="手繪多邊形: 圖案 851">
                        <a:extLst>
                          <a:ext uri="{FF2B5EF4-FFF2-40B4-BE49-F238E27FC236}">
                            <a16:creationId xmlns:a16="http://schemas.microsoft.com/office/drawing/2014/main" id="{08BABB90-CCF7-4740-9D49-6B6580E58B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96133" y="3353835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9677 w 23602"/>
                          <a:gd name="connsiteY1" fmla="*/ 0 h 0"/>
                          <a:gd name="connsiteX2" fmla="*/ 18882 w 23602"/>
                          <a:gd name="connsiteY2" fmla="*/ 1180 h 0"/>
                          <a:gd name="connsiteX3" fmla="*/ 26671 w 23602"/>
                          <a:gd name="connsiteY3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9677" y="0"/>
                            </a:lnTo>
                            <a:lnTo>
                              <a:pt x="18882" y="1180"/>
                            </a:lnTo>
                            <a:lnTo>
                              <a:pt x="26671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3" name="手繪多邊形: 圖案 852">
                        <a:extLst>
                          <a:ext uri="{FF2B5EF4-FFF2-40B4-BE49-F238E27FC236}">
                            <a16:creationId xmlns:a16="http://schemas.microsoft.com/office/drawing/2014/main" id="{220BC9BE-2085-4FCE-A3A8-4C2C35D3F0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4" name="手繪多邊形: 圖案 853">
                        <a:extLst>
                          <a:ext uri="{FF2B5EF4-FFF2-40B4-BE49-F238E27FC236}">
                            <a16:creationId xmlns:a16="http://schemas.microsoft.com/office/drawing/2014/main" id="{78D6DE6F-8F02-47E1-8B5B-B97904E1C8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040" y="3356904"/>
                        <a:ext cx="448449" cy="141616"/>
                      </a:xfrm>
                      <a:custGeom>
                        <a:avLst/>
                        <a:gdLst>
                          <a:gd name="connsiteX0" fmla="*/ 0 w 448449"/>
                          <a:gd name="connsiteY0" fmla="*/ 0 h 141615"/>
                          <a:gd name="connsiteX1" fmla="*/ 450574 w 448449"/>
                          <a:gd name="connsiteY1" fmla="*/ 159554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48449" h="141615">
                            <a:moveTo>
                              <a:pt x="0" y="0"/>
                            </a:moveTo>
                            <a:lnTo>
                              <a:pt x="450574" y="1595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5" name="手繪多邊形: 圖案 854">
                        <a:extLst>
                          <a:ext uri="{FF2B5EF4-FFF2-40B4-BE49-F238E27FC236}">
                            <a16:creationId xmlns:a16="http://schemas.microsoft.com/office/drawing/2014/main" id="{0B428C6C-6D9F-49DB-B297-DC057EB396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040" y="3308282"/>
                        <a:ext cx="23603" cy="23603"/>
                      </a:xfrm>
                      <a:custGeom>
                        <a:avLst/>
                        <a:gdLst>
                          <a:gd name="connsiteX0" fmla="*/ 2124 w 0"/>
                          <a:gd name="connsiteY0" fmla="*/ 0 h 0"/>
                          <a:gd name="connsiteX1" fmla="*/ 236 w 0"/>
                          <a:gd name="connsiteY1" fmla="*/ 1180 h 0"/>
                          <a:gd name="connsiteX2" fmla="*/ 0 w 0"/>
                          <a:gd name="connsiteY2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124" y="0"/>
                            </a:moveTo>
                            <a:lnTo>
                              <a:pt x="236" y="1180"/>
                            </a:lnTo>
                            <a:lnTo>
                              <a:pt x="0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6" name="手繪多邊形: 圖案 855">
                        <a:extLst>
                          <a:ext uri="{FF2B5EF4-FFF2-40B4-BE49-F238E27FC236}">
                            <a16:creationId xmlns:a16="http://schemas.microsoft.com/office/drawing/2014/main" id="{728CAD7E-496E-4E78-A107-4ABD2C2648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7" name="手繪多邊形: 圖案 856">
                        <a:extLst>
                          <a:ext uri="{FF2B5EF4-FFF2-40B4-BE49-F238E27FC236}">
                            <a16:creationId xmlns:a16="http://schemas.microsoft.com/office/drawing/2014/main" id="{2B1B5CD5-2312-4D78-8CA2-450FB2C778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5164" y="330450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776 h 0"/>
                          <a:gd name="connsiteX1" fmla="*/ 3304 w 0"/>
                          <a:gd name="connsiteY1" fmla="*/ 1888 h 0"/>
                          <a:gd name="connsiteX2" fmla="*/ 4485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776"/>
                            </a:moveTo>
                            <a:lnTo>
                              <a:pt x="3304" y="1888"/>
                            </a:lnTo>
                            <a:lnTo>
                              <a:pt x="448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8" name="手繪多邊形: 圖案 857">
                        <a:extLst>
                          <a:ext uri="{FF2B5EF4-FFF2-40B4-BE49-F238E27FC236}">
                            <a16:creationId xmlns:a16="http://schemas.microsoft.com/office/drawing/2014/main" id="{2529F634-41A2-47AF-BBA1-F9A016FCFE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59" name="手繪多邊形: 圖案 858">
                        <a:extLst>
                          <a:ext uri="{FF2B5EF4-FFF2-40B4-BE49-F238E27FC236}">
                            <a16:creationId xmlns:a16="http://schemas.microsoft.com/office/drawing/2014/main" id="{4043D0A2-7B6D-409A-B1CE-2EBDC8475D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2633" y="3560594"/>
                        <a:ext cx="23603" cy="23603"/>
                      </a:xfrm>
                      <a:custGeom>
                        <a:avLst/>
                        <a:gdLst>
                          <a:gd name="connsiteX0" fmla="*/ 7317 w 0"/>
                          <a:gd name="connsiteY0" fmla="*/ 0 h 0"/>
                          <a:gd name="connsiteX1" fmla="*/ 0 w 0"/>
                          <a:gd name="connsiteY1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7317" y="0"/>
                            </a:moveTo>
                            <a:lnTo>
                              <a:pt x="0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0" name="手繪多邊形: 圖案 859">
                        <a:extLst>
                          <a:ext uri="{FF2B5EF4-FFF2-40B4-BE49-F238E27FC236}">
                            <a16:creationId xmlns:a16="http://schemas.microsoft.com/office/drawing/2014/main" id="{F4D8DC0C-CEF1-47CB-B5A7-11640D61E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1" name="手繪多邊形: 圖案 860">
                        <a:extLst>
                          <a:ext uri="{FF2B5EF4-FFF2-40B4-BE49-F238E27FC236}">
                            <a16:creationId xmlns:a16="http://schemas.microsoft.com/office/drawing/2014/main" id="{88CE0338-D281-4FF2-81DC-69F3B8287D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2" name="手繪多邊形: 圖案 861">
                        <a:extLst>
                          <a:ext uri="{FF2B5EF4-FFF2-40B4-BE49-F238E27FC236}">
                            <a16:creationId xmlns:a16="http://schemas.microsoft.com/office/drawing/2014/main" id="{95AD243C-3F88-47C0-8DF2-DAF7532A0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73614" y="3516457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13453 w 23602"/>
                          <a:gd name="connsiteY1" fmla="*/ 4957 h 0"/>
                          <a:gd name="connsiteX2" fmla="*/ 23367 w 23602"/>
                          <a:gd name="connsiteY2" fmla="*/ 8969 h 0"/>
                          <a:gd name="connsiteX3" fmla="*/ 34460 w 23602"/>
                          <a:gd name="connsiteY3" fmla="*/ 1368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13453" y="4957"/>
                            </a:lnTo>
                            <a:lnTo>
                              <a:pt x="23367" y="8969"/>
                            </a:lnTo>
                            <a:lnTo>
                              <a:pt x="34460" y="1368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3" name="手繪多邊形: 圖案 862">
                        <a:extLst>
                          <a:ext uri="{FF2B5EF4-FFF2-40B4-BE49-F238E27FC236}">
                            <a16:creationId xmlns:a16="http://schemas.microsoft.com/office/drawing/2014/main" id="{51D07F2D-0372-4EC7-84AD-65C0FDAA0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4" name="手繪多邊形: 圖案 863">
                        <a:extLst>
                          <a:ext uri="{FF2B5EF4-FFF2-40B4-BE49-F238E27FC236}">
                            <a16:creationId xmlns:a16="http://schemas.microsoft.com/office/drawing/2014/main" id="{558A157C-8253-4508-9836-3DA62E5452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08073" y="3530147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0 h 23602"/>
                          <a:gd name="connsiteX1" fmla="*/ 71044 w 70807"/>
                          <a:gd name="connsiteY1" fmla="*/ 306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0" y="0"/>
                            </a:moveTo>
                            <a:lnTo>
                              <a:pt x="71044" y="306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5" name="手繪多邊形: 圖案 864">
                        <a:extLst>
                          <a:ext uri="{FF2B5EF4-FFF2-40B4-BE49-F238E27FC236}">
                            <a16:creationId xmlns:a16="http://schemas.microsoft.com/office/drawing/2014/main" id="{18651736-D2FB-47ED-9B20-524DA0AB0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79117" y="3560830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10149 w 23602"/>
                          <a:gd name="connsiteY1" fmla="*/ 2596 h 0"/>
                          <a:gd name="connsiteX2" fmla="*/ 22422 w 23602"/>
                          <a:gd name="connsiteY2" fmla="*/ 3068 h 0"/>
                          <a:gd name="connsiteX3" fmla="*/ 33752 w 23602"/>
                          <a:gd name="connsiteY3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10149" y="2596"/>
                            </a:lnTo>
                            <a:lnTo>
                              <a:pt x="22422" y="3068"/>
                            </a:lnTo>
                            <a:lnTo>
                              <a:pt x="33752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6" name="手繪多邊形: 圖案 865">
                        <a:extLst>
                          <a:ext uri="{FF2B5EF4-FFF2-40B4-BE49-F238E27FC236}">
                            <a16:creationId xmlns:a16="http://schemas.microsoft.com/office/drawing/2014/main" id="{20C1B69A-302A-42D1-93CF-851B720D4E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9950" y="356059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6609 w 0"/>
                          <a:gd name="connsiteY1" fmla="*/ 23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6609" y="2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7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552149" cy="930887"/>
                      <a:chOff x="6360956" y="2626167"/>
                      <a:chExt cx="2552149" cy="930887"/>
                    </a:xfrm>
                    <a:noFill/>
                  </p:grpSpPr>
                  <p:sp>
                    <p:nvSpPr>
                      <p:cNvPr id="868" name="手繪多邊形: 圖案 867">
                        <a:extLst>
                          <a:ext uri="{FF2B5EF4-FFF2-40B4-BE49-F238E27FC236}">
                            <a16:creationId xmlns:a16="http://schemas.microsoft.com/office/drawing/2014/main" id="{FAE4EF61-40B1-46E9-B205-6344048FA4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8120" y="3285860"/>
                        <a:ext cx="70808" cy="23603"/>
                      </a:xfrm>
                      <a:custGeom>
                        <a:avLst/>
                        <a:gdLst>
                          <a:gd name="connsiteX0" fmla="*/ 75056 w 70807"/>
                          <a:gd name="connsiteY0" fmla="*/ 0 h 23602"/>
                          <a:gd name="connsiteX1" fmla="*/ 72460 w 70807"/>
                          <a:gd name="connsiteY1" fmla="*/ 1416 h 23602"/>
                          <a:gd name="connsiteX2" fmla="*/ 60895 w 70807"/>
                          <a:gd name="connsiteY2" fmla="*/ 4248 h 23602"/>
                          <a:gd name="connsiteX3" fmla="*/ 50982 w 70807"/>
                          <a:gd name="connsiteY3" fmla="*/ 6137 h 23602"/>
                          <a:gd name="connsiteX4" fmla="*/ 40360 w 70807"/>
                          <a:gd name="connsiteY4" fmla="*/ 7789 h 23602"/>
                          <a:gd name="connsiteX5" fmla="*/ 33044 w 70807"/>
                          <a:gd name="connsiteY5" fmla="*/ 8733 h 23602"/>
                          <a:gd name="connsiteX6" fmla="*/ 8261 w 70807"/>
                          <a:gd name="connsiteY6" fmla="*/ 15342 h 23602"/>
                          <a:gd name="connsiteX7" fmla="*/ 0 w 70807"/>
                          <a:gd name="connsiteY7" fmla="*/ 25727 h 23602"/>
                          <a:gd name="connsiteX8" fmla="*/ 0 w 70807"/>
                          <a:gd name="connsiteY8" fmla="*/ 3233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75056" y="0"/>
                            </a:moveTo>
                            <a:lnTo>
                              <a:pt x="72460" y="1416"/>
                            </a:lnTo>
                            <a:lnTo>
                              <a:pt x="60895" y="4248"/>
                            </a:lnTo>
                            <a:lnTo>
                              <a:pt x="50982" y="6137"/>
                            </a:lnTo>
                            <a:lnTo>
                              <a:pt x="40360" y="7789"/>
                            </a:lnTo>
                            <a:lnTo>
                              <a:pt x="33044" y="8733"/>
                            </a:lnTo>
                            <a:lnTo>
                              <a:pt x="8261" y="15342"/>
                            </a:lnTo>
                            <a:lnTo>
                              <a:pt x="0" y="25727"/>
                            </a:lnTo>
                            <a:lnTo>
                              <a:pt x="0" y="323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9" name="手繪多邊形: 圖案 868">
                        <a:extLst>
                          <a:ext uri="{FF2B5EF4-FFF2-40B4-BE49-F238E27FC236}">
                            <a16:creationId xmlns:a16="http://schemas.microsoft.com/office/drawing/2014/main" id="{3EE03EA8-71B5-406C-B306-C2030CF0CC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01251" y="3308046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3776 w 23602"/>
                          <a:gd name="connsiteY1" fmla="*/ 8261 h 0"/>
                          <a:gd name="connsiteX2" fmla="*/ 25963 w 23602"/>
                          <a:gd name="connsiteY2" fmla="*/ 11565 h 0"/>
                          <a:gd name="connsiteX3" fmla="*/ 44373 w 23602"/>
                          <a:gd name="connsiteY3" fmla="*/ 660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3776" y="8261"/>
                            </a:lnTo>
                            <a:lnTo>
                              <a:pt x="25963" y="11565"/>
                            </a:lnTo>
                            <a:lnTo>
                              <a:pt x="44373" y="660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0" name="手繪多邊形: 圖案 869">
                        <a:extLst>
                          <a:ext uri="{FF2B5EF4-FFF2-40B4-BE49-F238E27FC236}">
                            <a16:creationId xmlns:a16="http://schemas.microsoft.com/office/drawing/2014/main" id="{C3367076-1C53-43C9-AC0D-72AF39B654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0518" y="3273822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17938 h 23602"/>
                          <a:gd name="connsiteX1" fmla="*/ 236 w 94410"/>
                          <a:gd name="connsiteY1" fmla="*/ 3776 h 23602"/>
                          <a:gd name="connsiteX2" fmla="*/ 1888 w 94410"/>
                          <a:gd name="connsiteY2" fmla="*/ 2832 h 23602"/>
                          <a:gd name="connsiteX3" fmla="*/ 5901 w 94410"/>
                          <a:gd name="connsiteY3" fmla="*/ 1652 h 23602"/>
                          <a:gd name="connsiteX4" fmla="*/ 10621 w 94410"/>
                          <a:gd name="connsiteY4" fmla="*/ 708 h 23602"/>
                          <a:gd name="connsiteX5" fmla="*/ 16050 w 94410"/>
                          <a:gd name="connsiteY5" fmla="*/ 0 h 23602"/>
                          <a:gd name="connsiteX6" fmla="*/ 21950 w 94410"/>
                          <a:gd name="connsiteY6" fmla="*/ 0 h 23602"/>
                          <a:gd name="connsiteX7" fmla="*/ 43193 w 94410"/>
                          <a:gd name="connsiteY7" fmla="*/ 708 h 23602"/>
                          <a:gd name="connsiteX8" fmla="*/ 50038 w 94410"/>
                          <a:gd name="connsiteY8" fmla="*/ 1180 h 23602"/>
                          <a:gd name="connsiteX9" fmla="*/ 56410 w 94410"/>
                          <a:gd name="connsiteY9" fmla="*/ 2360 h 23602"/>
                          <a:gd name="connsiteX10" fmla="*/ 62075 w 94410"/>
                          <a:gd name="connsiteY10" fmla="*/ 3776 h 23602"/>
                          <a:gd name="connsiteX11" fmla="*/ 65379 w 94410"/>
                          <a:gd name="connsiteY11" fmla="*/ 4957 h 23602"/>
                          <a:gd name="connsiteX12" fmla="*/ 67975 w 94410"/>
                          <a:gd name="connsiteY12" fmla="*/ 6137 h 23602"/>
                          <a:gd name="connsiteX13" fmla="*/ 70336 w 94410"/>
                          <a:gd name="connsiteY13" fmla="*/ 7553 h 23602"/>
                          <a:gd name="connsiteX14" fmla="*/ 97479 w 94410"/>
                          <a:gd name="connsiteY14" fmla="*/ 28323 h 23602"/>
                          <a:gd name="connsiteX15" fmla="*/ 98895 w 94410"/>
                          <a:gd name="connsiteY15" fmla="*/ 30447 h 23602"/>
                          <a:gd name="connsiteX16" fmla="*/ 98659 w 94410"/>
                          <a:gd name="connsiteY16" fmla="*/ 3941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17938"/>
                            </a:moveTo>
                            <a:lnTo>
                              <a:pt x="236" y="3776"/>
                            </a:lnTo>
                            <a:lnTo>
                              <a:pt x="1888" y="2832"/>
                            </a:lnTo>
                            <a:lnTo>
                              <a:pt x="5901" y="1652"/>
                            </a:lnTo>
                            <a:lnTo>
                              <a:pt x="10621" y="708"/>
                            </a:lnTo>
                            <a:lnTo>
                              <a:pt x="16050" y="0"/>
                            </a:lnTo>
                            <a:lnTo>
                              <a:pt x="21950" y="0"/>
                            </a:lnTo>
                            <a:lnTo>
                              <a:pt x="43193" y="708"/>
                            </a:lnTo>
                            <a:lnTo>
                              <a:pt x="50038" y="1180"/>
                            </a:lnTo>
                            <a:lnTo>
                              <a:pt x="56410" y="2360"/>
                            </a:lnTo>
                            <a:lnTo>
                              <a:pt x="62075" y="3776"/>
                            </a:lnTo>
                            <a:lnTo>
                              <a:pt x="65379" y="4957"/>
                            </a:lnTo>
                            <a:lnTo>
                              <a:pt x="67975" y="6137"/>
                            </a:lnTo>
                            <a:lnTo>
                              <a:pt x="70336" y="7553"/>
                            </a:lnTo>
                            <a:lnTo>
                              <a:pt x="97479" y="28323"/>
                            </a:lnTo>
                            <a:lnTo>
                              <a:pt x="98895" y="30447"/>
                            </a:lnTo>
                            <a:lnTo>
                              <a:pt x="98659" y="39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1" name="手繪多邊形: 圖案 870">
                        <a:extLst>
                          <a:ext uri="{FF2B5EF4-FFF2-40B4-BE49-F238E27FC236}">
                            <a16:creationId xmlns:a16="http://schemas.microsoft.com/office/drawing/2014/main" id="{9F15CF6D-FCFF-47F9-A3C4-CCA430070A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93773" y="3368233"/>
                        <a:ext cx="613668" cy="188821"/>
                      </a:xfrm>
                      <a:custGeom>
                        <a:avLst/>
                        <a:gdLst>
                          <a:gd name="connsiteX0" fmla="*/ 617444 w 613667"/>
                          <a:gd name="connsiteY0" fmla="*/ 209355 h 188820"/>
                          <a:gd name="connsiteX1" fmla="*/ 607531 w 613667"/>
                          <a:gd name="connsiteY1" fmla="*/ 210771 h 188820"/>
                          <a:gd name="connsiteX2" fmla="*/ 595258 w 613667"/>
                          <a:gd name="connsiteY2" fmla="*/ 210299 h 188820"/>
                          <a:gd name="connsiteX3" fmla="*/ 585108 w 613667"/>
                          <a:gd name="connsiteY3" fmla="*/ 207703 h 188820"/>
                          <a:gd name="connsiteX4" fmla="*/ 514065 w 613667"/>
                          <a:gd name="connsiteY4" fmla="*/ 176783 h 188820"/>
                          <a:gd name="connsiteX5" fmla="*/ 502971 w 613667"/>
                          <a:gd name="connsiteY5" fmla="*/ 172063 h 188820"/>
                          <a:gd name="connsiteX6" fmla="*/ 491406 w 613667"/>
                          <a:gd name="connsiteY6" fmla="*/ 167578 h 188820"/>
                          <a:gd name="connsiteX7" fmla="*/ 479369 w 613667"/>
                          <a:gd name="connsiteY7" fmla="*/ 163094 h 188820"/>
                          <a:gd name="connsiteX8" fmla="*/ 29031 w 613667"/>
                          <a:gd name="connsiteY8" fmla="*/ 3540 h 188820"/>
                          <a:gd name="connsiteX9" fmla="*/ 21006 w 613667"/>
                          <a:gd name="connsiteY9" fmla="*/ 1416 h 188820"/>
                          <a:gd name="connsiteX10" fmla="*/ 11801 w 613667"/>
                          <a:gd name="connsiteY10" fmla="*/ 236 h 188820"/>
                          <a:gd name="connsiteX11" fmla="*/ 2124 w 613667"/>
                          <a:gd name="connsiteY11" fmla="*/ 0 h 188820"/>
                          <a:gd name="connsiteX12" fmla="*/ 0 w 613667"/>
                          <a:gd name="connsiteY12" fmla="*/ 236 h 1888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613667" h="188820">
                            <a:moveTo>
                              <a:pt x="617444" y="209355"/>
                            </a:moveTo>
                            <a:lnTo>
                              <a:pt x="607531" y="210771"/>
                            </a:lnTo>
                            <a:lnTo>
                              <a:pt x="595258" y="210299"/>
                            </a:lnTo>
                            <a:lnTo>
                              <a:pt x="585108" y="207703"/>
                            </a:lnTo>
                            <a:lnTo>
                              <a:pt x="514065" y="176783"/>
                            </a:lnTo>
                            <a:lnTo>
                              <a:pt x="502971" y="172063"/>
                            </a:lnTo>
                            <a:lnTo>
                              <a:pt x="491406" y="167578"/>
                            </a:lnTo>
                            <a:lnTo>
                              <a:pt x="479369" y="163094"/>
                            </a:lnTo>
                            <a:lnTo>
                              <a:pt x="29031" y="3540"/>
                            </a:lnTo>
                            <a:lnTo>
                              <a:pt x="21006" y="1416"/>
                            </a:lnTo>
                            <a:lnTo>
                              <a:pt x="11801" y="236"/>
                            </a:lnTo>
                            <a:lnTo>
                              <a:pt x="2124" y="0"/>
                            </a:lnTo>
                            <a:lnTo>
                              <a:pt x="0" y="2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2" name="手繪多邊形: 圖案 871">
                        <a:extLst>
                          <a:ext uri="{FF2B5EF4-FFF2-40B4-BE49-F238E27FC236}">
                            <a16:creationId xmlns:a16="http://schemas.microsoft.com/office/drawing/2014/main" id="{88E4A870-91A6-4224-90EF-27C1706993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040" y="3310406"/>
                        <a:ext cx="590065" cy="236026"/>
                      </a:xfrm>
                      <a:custGeom>
                        <a:avLst/>
                        <a:gdLst>
                          <a:gd name="connsiteX0" fmla="*/ 603518 w 590064"/>
                          <a:gd name="connsiteY0" fmla="*/ 250188 h 236026"/>
                          <a:gd name="connsiteX1" fmla="*/ 28559 w 590064"/>
                          <a:gd name="connsiteY1" fmla="*/ 1416 h 236026"/>
                          <a:gd name="connsiteX2" fmla="*/ 21950 w 590064"/>
                          <a:gd name="connsiteY2" fmla="*/ 944 h 236026"/>
                          <a:gd name="connsiteX3" fmla="*/ 14870 w 590064"/>
                          <a:gd name="connsiteY3" fmla="*/ 2832 h 236026"/>
                          <a:gd name="connsiteX4" fmla="*/ 11093 w 590064"/>
                          <a:gd name="connsiteY4" fmla="*/ 3304 h 236026"/>
                          <a:gd name="connsiteX5" fmla="*/ 7081 w 590064"/>
                          <a:gd name="connsiteY5" fmla="*/ 3068 h 236026"/>
                          <a:gd name="connsiteX6" fmla="*/ 3777 w 590064"/>
                          <a:gd name="connsiteY6" fmla="*/ 2124 h 236026"/>
                          <a:gd name="connsiteX7" fmla="*/ 1652 w 590064"/>
                          <a:gd name="connsiteY7" fmla="*/ 1180 h 236026"/>
                          <a:gd name="connsiteX8" fmla="*/ 0 w 590064"/>
                          <a:gd name="connsiteY8" fmla="*/ 0 h 236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90064" h="236026">
                            <a:moveTo>
                              <a:pt x="603518" y="250188"/>
                            </a:moveTo>
                            <a:lnTo>
                              <a:pt x="28559" y="1416"/>
                            </a:lnTo>
                            <a:lnTo>
                              <a:pt x="21950" y="944"/>
                            </a:lnTo>
                            <a:lnTo>
                              <a:pt x="14870" y="2832"/>
                            </a:lnTo>
                            <a:lnTo>
                              <a:pt x="11093" y="3304"/>
                            </a:lnTo>
                            <a:lnTo>
                              <a:pt x="7081" y="3068"/>
                            </a:lnTo>
                            <a:lnTo>
                              <a:pt x="3777" y="2124"/>
                            </a:lnTo>
                            <a:lnTo>
                              <a:pt x="1652" y="118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3" name="手繪多邊形: 圖案 872">
                        <a:extLst>
                          <a:ext uri="{FF2B5EF4-FFF2-40B4-BE49-F238E27FC236}">
                            <a16:creationId xmlns:a16="http://schemas.microsoft.com/office/drawing/2014/main" id="{39487836-9DB3-4601-95FF-9A06CE7ABD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74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2852138" cy="1778928"/>
                    <a:chOff x="6360956" y="2626167"/>
                    <a:chExt cx="2852138" cy="1778928"/>
                  </a:xfrm>
                  <a:noFill/>
                </p:grpSpPr>
                <p:grpSp>
                  <p:nvGrpSpPr>
                    <p:cNvPr id="875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852138" cy="1778220"/>
                      <a:chOff x="6360956" y="2626167"/>
                      <a:chExt cx="2852138" cy="1778220"/>
                    </a:xfrm>
                    <a:noFill/>
                  </p:grpSpPr>
                  <p:sp>
                    <p:nvSpPr>
                      <p:cNvPr id="876" name="手繪多邊形: 圖案 875">
                        <a:extLst>
                          <a:ext uri="{FF2B5EF4-FFF2-40B4-BE49-F238E27FC236}">
                            <a16:creationId xmlns:a16="http://schemas.microsoft.com/office/drawing/2014/main" id="{12CF11AC-7980-4FEE-A017-927306C40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4024" y="3800160"/>
                        <a:ext cx="23603" cy="23603"/>
                      </a:xfrm>
                      <a:custGeom>
                        <a:avLst/>
                        <a:gdLst>
                          <a:gd name="connsiteX0" fmla="*/ 8969 w 0"/>
                          <a:gd name="connsiteY0" fmla="*/ 8497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8969" y="849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7" name="手繪多邊形: 圖案 876">
                        <a:extLst>
                          <a:ext uri="{FF2B5EF4-FFF2-40B4-BE49-F238E27FC236}">
                            <a16:creationId xmlns:a16="http://schemas.microsoft.com/office/drawing/2014/main" id="{A2800BD4-5844-43FE-B04B-B3332B4BC4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8" name="手繪多邊形: 圖案 877">
                        <a:extLst>
                          <a:ext uri="{FF2B5EF4-FFF2-40B4-BE49-F238E27FC236}">
                            <a16:creationId xmlns:a16="http://schemas.microsoft.com/office/drawing/2014/main" id="{10BA27EF-1408-4DEC-8F21-F1268546D6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79" name="手繪多邊形: 圖案 878">
                        <a:extLst>
                          <a:ext uri="{FF2B5EF4-FFF2-40B4-BE49-F238E27FC236}">
                            <a16:creationId xmlns:a16="http://schemas.microsoft.com/office/drawing/2014/main" id="{374B3672-EA57-42A0-B9DF-61C27B609B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72993" y="3808657"/>
                        <a:ext cx="944104" cy="448449"/>
                      </a:xfrm>
                      <a:custGeom>
                        <a:avLst/>
                        <a:gdLst>
                          <a:gd name="connsiteX0" fmla="*/ 0 w 944103"/>
                          <a:gd name="connsiteY0" fmla="*/ 0 h 448449"/>
                          <a:gd name="connsiteX1" fmla="*/ 948116 w 944103"/>
                          <a:gd name="connsiteY1" fmla="*/ 462139 h 4484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44103" h="448449">
                            <a:moveTo>
                              <a:pt x="0" y="0"/>
                            </a:moveTo>
                            <a:lnTo>
                              <a:pt x="948116" y="4621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0" name="手繪多邊形: 圖案 879">
                        <a:extLst>
                          <a:ext uri="{FF2B5EF4-FFF2-40B4-BE49-F238E27FC236}">
                            <a16:creationId xmlns:a16="http://schemas.microsoft.com/office/drawing/2014/main" id="{C7CB33D2-53C0-47AA-ADA4-A803FC5B55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1" name="手繪多邊形: 圖案 880">
                        <a:extLst>
                          <a:ext uri="{FF2B5EF4-FFF2-40B4-BE49-F238E27FC236}">
                            <a16:creationId xmlns:a16="http://schemas.microsoft.com/office/drawing/2014/main" id="{D4BC1674-3BD7-4ED4-AA6D-5D567FFD7A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7814" y="3880645"/>
                        <a:ext cx="23603" cy="23603"/>
                      </a:xfrm>
                      <a:custGeom>
                        <a:avLst/>
                        <a:gdLst>
                          <a:gd name="connsiteX0" fmla="*/ 9913 w 0"/>
                          <a:gd name="connsiteY0" fmla="*/ 20770 h 0"/>
                          <a:gd name="connsiteX1" fmla="*/ 2596 w 0"/>
                          <a:gd name="connsiteY1" fmla="*/ 12509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913" y="20770"/>
                            </a:moveTo>
                            <a:lnTo>
                              <a:pt x="2596" y="1250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2" name="手繪多邊形: 圖案 881">
                        <a:extLst>
                          <a:ext uri="{FF2B5EF4-FFF2-40B4-BE49-F238E27FC236}">
                            <a16:creationId xmlns:a16="http://schemas.microsoft.com/office/drawing/2014/main" id="{4F6181E0-5689-4113-82F4-CAE2F31228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7578" y="3856807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23603 h 23602"/>
                          <a:gd name="connsiteX1" fmla="*/ 0 w 0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236" y="2360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3" name="手繪多邊形: 圖案 882">
                        <a:extLst>
                          <a:ext uri="{FF2B5EF4-FFF2-40B4-BE49-F238E27FC236}">
                            <a16:creationId xmlns:a16="http://schemas.microsoft.com/office/drawing/2014/main" id="{63095669-B89F-452E-BE90-173926DB5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22870" y="374257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652 w 0"/>
                          <a:gd name="connsiteY1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652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4" name="手繪多邊形: 圖案 883">
                        <a:extLst>
                          <a:ext uri="{FF2B5EF4-FFF2-40B4-BE49-F238E27FC236}">
                            <a16:creationId xmlns:a16="http://schemas.microsoft.com/office/drawing/2014/main" id="{CC23FDA3-B41B-4469-827A-97B62F6A06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5" name="手繪多邊形: 圖案 884">
                        <a:extLst>
                          <a:ext uri="{FF2B5EF4-FFF2-40B4-BE49-F238E27FC236}">
                            <a16:creationId xmlns:a16="http://schemas.microsoft.com/office/drawing/2014/main" id="{F880C6C6-E0BF-4B80-AD25-9217925CDC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9455" y="3916049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14634 h 0"/>
                          <a:gd name="connsiteX1" fmla="*/ 18410 w 70807"/>
                          <a:gd name="connsiteY1" fmla="*/ 3304 h 0"/>
                          <a:gd name="connsiteX2" fmla="*/ 53106 w 70807"/>
                          <a:gd name="connsiteY2" fmla="*/ 0 h 0"/>
                          <a:gd name="connsiteX3" fmla="*/ 83789 w 70807"/>
                          <a:gd name="connsiteY3" fmla="*/ 6609 h 0"/>
                          <a:gd name="connsiteX4" fmla="*/ 92758 w 70807"/>
                          <a:gd name="connsiteY4" fmla="*/ 1935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14634"/>
                            </a:moveTo>
                            <a:lnTo>
                              <a:pt x="18410" y="3304"/>
                            </a:lnTo>
                            <a:lnTo>
                              <a:pt x="53106" y="0"/>
                            </a:lnTo>
                            <a:lnTo>
                              <a:pt x="83789" y="6609"/>
                            </a:lnTo>
                            <a:lnTo>
                              <a:pt x="92758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6" name="手繪多邊形: 圖案 885">
                        <a:extLst>
                          <a:ext uri="{FF2B5EF4-FFF2-40B4-BE49-F238E27FC236}">
                            <a16:creationId xmlns:a16="http://schemas.microsoft.com/office/drawing/2014/main" id="{ABCA03E4-229D-4A58-98C4-00D9236DA2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9281" y="3935403"/>
                        <a:ext cx="47205" cy="23603"/>
                      </a:xfrm>
                      <a:custGeom>
                        <a:avLst/>
                        <a:gdLst>
                          <a:gd name="connsiteX0" fmla="*/ 53814 w 47205"/>
                          <a:gd name="connsiteY0" fmla="*/ 7317 h 0"/>
                          <a:gd name="connsiteX1" fmla="*/ 48857 w 47205"/>
                          <a:gd name="connsiteY1" fmla="*/ 3304 h 0"/>
                          <a:gd name="connsiteX2" fmla="*/ 39416 w 47205"/>
                          <a:gd name="connsiteY2" fmla="*/ 472 h 0"/>
                          <a:gd name="connsiteX3" fmla="*/ 16286 w 47205"/>
                          <a:gd name="connsiteY3" fmla="*/ 0 h 0"/>
                          <a:gd name="connsiteX4" fmla="*/ 0 w 47205"/>
                          <a:gd name="connsiteY4" fmla="*/ 684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814" y="7317"/>
                            </a:moveTo>
                            <a:lnTo>
                              <a:pt x="48857" y="3304"/>
                            </a:lnTo>
                            <a:lnTo>
                              <a:pt x="39416" y="472"/>
                            </a:lnTo>
                            <a:lnTo>
                              <a:pt x="16286" y="0"/>
                            </a:lnTo>
                            <a:lnTo>
                              <a:pt x="0" y="684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7" name="手繪多邊形: 圖案 886">
                        <a:extLst>
                          <a:ext uri="{FF2B5EF4-FFF2-40B4-BE49-F238E27FC236}">
                            <a16:creationId xmlns:a16="http://schemas.microsoft.com/office/drawing/2014/main" id="{BF0DF5B2-1ED6-43ED-8384-355FBF1745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1082" y="3667042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16522 h 0"/>
                          <a:gd name="connsiteX1" fmla="*/ 13217 w 94410"/>
                          <a:gd name="connsiteY1" fmla="*/ 5429 h 0"/>
                          <a:gd name="connsiteX2" fmla="*/ 42721 w 94410"/>
                          <a:gd name="connsiteY2" fmla="*/ 0 h 0"/>
                          <a:gd name="connsiteX3" fmla="*/ 75292 w 94410"/>
                          <a:gd name="connsiteY3" fmla="*/ 2596 h 0"/>
                          <a:gd name="connsiteX4" fmla="*/ 87566 w 94410"/>
                          <a:gd name="connsiteY4" fmla="*/ 6609 h 0"/>
                          <a:gd name="connsiteX5" fmla="*/ 95118 w 94410"/>
                          <a:gd name="connsiteY5" fmla="*/ 1203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16522"/>
                            </a:moveTo>
                            <a:lnTo>
                              <a:pt x="13217" y="5429"/>
                            </a:lnTo>
                            <a:lnTo>
                              <a:pt x="42721" y="0"/>
                            </a:lnTo>
                            <a:lnTo>
                              <a:pt x="75292" y="2596"/>
                            </a:lnTo>
                            <a:lnTo>
                              <a:pt x="87566" y="6609"/>
                            </a:lnTo>
                            <a:lnTo>
                              <a:pt x="95118" y="1203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8" name="手繪多邊形: 圖案 887">
                        <a:extLst>
                          <a:ext uri="{FF2B5EF4-FFF2-40B4-BE49-F238E27FC236}">
                            <a16:creationId xmlns:a16="http://schemas.microsoft.com/office/drawing/2014/main" id="{EA1E5252-6F65-484F-A4F1-D0AA8B81F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256" y="3780570"/>
                        <a:ext cx="141616" cy="23603"/>
                      </a:xfrm>
                      <a:custGeom>
                        <a:avLst/>
                        <a:gdLst>
                          <a:gd name="connsiteX0" fmla="*/ 160734 w 141615"/>
                          <a:gd name="connsiteY0" fmla="*/ 35168 h 23602"/>
                          <a:gd name="connsiteX1" fmla="*/ 157193 w 141615"/>
                          <a:gd name="connsiteY1" fmla="*/ 18882 h 23602"/>
                          <a:gd name="connsiteX2" fmla="*/ 145864 w 141615"/>
                          <a:gd name="connsiteY2" fmla="*/ 11565 h 23602"/>
                          <a:gd name="connsiteX3" fmla="*/ 129578 w 141615"/>
                          <a:gd name="connsiteY3" fmla="*/ 5665 h 23602"/>
                          <a:gd name="connsiteX4" fmla="*/ 86622 w 141615"/>
                          <a:gd name="connsiteY4" fmla="*/ 0 h 23602"/>
                          <a:gd name="connsiteX5" fmla="*/ 42013 w 141615"/>
                          <a:gd name="connsiteY5" fmla="*/ 3776 h 23602"/>
                          <a:gd name="connsiteX6" fmla="*/ 9677 w 141615"/>
                          <a:gd name="connsiteY6" fmla="*/ 15578 h 23602"/>
                          <a:gd name="connsiteX7" fmla="*/ 0 w 141615"/>
                          <a:gd name="connsiteY7" fmla="*/ 3186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734" y="35168"/>
                            </a:moveTo>
                            <a:lnTo>
                              <a:pt x="157193" y="18882"/>
                            </a:lnTo>
                            <a:lnTo>
                              <a:pt x="145864" y="11565"/>
                            </a:lnTo>
                            <a:lnTo>
                              <a:pt x="129578" y="5665"/>
                            </a:lnTo>
                            <a:lnTo>
                              <a:pt x="86622" y="0"/>
                            </a:lnTo>
                            <a:lnTo>
                              <a:pt x="42013" y="3776"/>
                            </a:lnTo>
                            <a:lnTo>
                              <a:pt x="9677" y="15578"/>
                            </a:lnTo>
                            <a:lnTo>
                              <a:pt x="0" y="3186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89" name="手繪多邊形: 圖案 888">
                        <a:extLst>
                          <a:ext uri="{FF2B5EF4-FFF2-40B4-BE49-F238E27FC236}">
                            <a16:creationId xmlns:a16="http://schemas.microsoft.com/office/drawing/2014/main" id="{4B749652-38E7-44D2-93EE-9015DD952F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5902" y="3652408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0" name="手繪多邊形: 圖案 889">
                        <a:extLst>
                          <a:ext uri="{FF2B5EF4-FFF2-40B4-BE49-F238E27FC236}">
                            <a16:creationId xmlns:a16="http://schemas.microsoft.com/office/drawing/2014/main" id="{0884A1C9-DB7A-417D-8DFC-E868D854F3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1182" y="3651936"/>
                        <a:ext cx="23603" cy="23603"/>
                      </a:xfrm>
                      <a:custGeom>
                        <a:avLst/>
                        <a:gdLst>
                          <a:gd name="connsiteX0" fmla="*/ 4012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012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1" name="手繪多邊形: 圖案 890">
                        <a:extLst>
                          <a:ext uri="{FF2B5EF4-FFF2-40B4-BE49-F238E27FC236}">
                            <a16:creationId xmlns:a16="http://schemas.microsoft.com/office/drawing/2014/main" id="{94CD8D63-902D-4707-BED0-7E3590F139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0102" y="3678843"/>
                        <a:ext cx="141616" cy="23603"/>
                      </a:xfrm>
                      <a:custGeom>
                        <a:avLst/>
                        <a:gdLst>
                          <a:gd name="connsiteX0" fmla="*/ 159318 w 141615"/>
                          <a:gd name="connsiteY0" fmla="*/ 34460 h 23602"/>
                          <a:gd name="connsiteX1" fmla="*/ 155777 w 141615"/>
                          <a:gd name="connsiteY1" fmla="*/ 18174 h 23602"/>
                          <a:gd name="connsiteX2" fmla="*/ 144448 w 141615"/>
                          <a:gd name="connsiteY2" fmla="*/ 11093 h 23602"/>
                          <a:gd name="connsiteX3" fmla="*/ 128162 w 141615"/>
                          <a:gd name="connsiteY3" fmla="*/ 5429 h 23602"/>
                          <a:gd name="connsiteX4" fmla="*/ 85677 w 141615"/>
                          <a:gd name="connsiteY4" fmla="*/ 0 h 23602"/>
                          <a:gd name="connsiteX5" fmla="*/ 41541 w 141615"/>
                          <a:gd name="connsiteY5" fmla="*/ 3540 h 23602"/>
                          <a:gd name="connsiteX6" fmla="*/ 9441 w 141615"/>
                          <a:gd name="connsiteY6" fmla="*/ 15106 h 23602"/>
                          <a:gd name="connsiteX7" fmla="*/ 0 w 141615"/>
                          <a:gd name="connsiteY7" fmla="*/ 3091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9318" y="34460"/>
                            </a:moveTo>
                            <a:lnTo>
                              <a:pt x="155777" y="18174"/>
                            </a:lnTo>
                            <a:lnTo>
                              <a:pt x="144448" y="11093"/>
                            </a:lnTo>
                            <a:lnTo>
                              <a:pt x="128162" y="5429"/>
                            </a:lnTo>
                            <a:lnTo>
                              <a:pt x="85677" y="0"/>
                            </a:lnTo>
                            <a:lnTo>
                              <a:pt x="41541" y="3540"/>
                            </a:lnTo>
                            <a:lnTo>
                              <a:pt x="9441" y="15106"/>
                            </a:lnTo>
                            <a:lnTo>
                              <a:pt x="0" y="3091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2" name="手繪多邊形: 圖案 891">
                        <a:extLst>
                          <a:ext uri="{FF2B5EF4-FFF2-40B4-BE49-F238E27FC236}">
                            <a16:creationId xmlns:a16="http://schemas.microsoft.com/office/drawing/2014/main" id="{E3796268-92DA-4409-8498-6D6DBB33C2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85953" y="3869788"/>
                        <a:ext cx="141616" cy="23603"/>
                      </a:xfrm>
                      <a:custGeom>
                        <a:avLst/>
                        <a:gdLst>
                          <a:gd name="connsiteX0" fmla="*/ 162150 w 141615"/>
                          <a:gd name="connsiteY0" fmla="*/ 35640 h 23602"/>
                          <a:gd name="connsiteX1" fmla="*/ 158373 w 141615"/>
                          <a:gd name="connsiteY1" fmla="*/ 18646 h 23602"/>
                          <a:gd name="connsiteX2" fmla="*/ 147044 w 141615"/>
                          <a:gd name="connsiteY2" fmla="*/ 11329 h 23602"/>
                          <a:gd name="connsiteX3" fmla="*/ 130286 w 141615"/>
                          <a:gd name="connsiteY3" fmla="*/ 5665 h 23602"/>
                          <a:gd name="connsiteX4" fmla="*/ 87094 w 141615"/>
                          <a:gd name="connsiteY4" fmla="*/ 0 h 23602"/>
                          <a:gd name="connsiteX5" fmla="*/ 42013 w 141615"/>
                          <a:gd name="connsiteY5" fmla="*/ 3776 h 23602"/>
                          <a:gd name="connsiteX6" fmla="*/ 9677 w 141615"/>
                          <a:gd name="connsiteY6" fmla="*/ 15814 h 23602"/>
                          <a:gd name="connsiteX7" fmla="*/ 0 w 141615"/>
                          <a:gd name="connsiteY7" fmla="*/ 3210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2150" y="35640"/>
                            </a:moveTo>
                            <a:lnTo>
                              <a:pt x="158373" y="18646"/>
                            </a:lnTo>
                            <a:lnTo>
                              <a:pt x="147044" y="11329"/>
                            </a:lnTo>
                            <a:lnTo>
                              <a:pt x="130286" y="5665"/>
                            </a:lnTo>
                            <a:lnTo>
                              <a:pt x="87094" y="0"/>
                            </a:lnTo>
                            <a:lnTo>
                              <a:pt x="42013" y="3776"/>
                            </a:lnTo>
                            <a:lnTo>
                              <a:pt x="9677" y="15814"/>
                            </a:lnTo>
                            <a:lnTo>
                              <a:pt x="0" y="3210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3" name="手繪多邊形: 圖案 892">
                        <a:extLst>
                          <a:ext uri="{FF2B5EF4-FFF2-40B4-BE49-F238E27FC236}">
                            <a16:creationId xmlns:a16="http://schemas.microsoft.com/office/drawing/2014/main" id="{565A148D-4817-4F82-A656-543F55BF2B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6090" y="3766173"/>
                        <a:ext cx="141616" cy="23603"/>
                      </a:xfrm>
                      <a:custGeom>
                        <a:avLst/>
                        <a:gdLst>
                          <a:gd name="connsiteX0" fmla="*/ 160498 w 141615"/>
                          <a:gd name="connsiteY0" fmla="*/ 35404 h 23602"/>
                          <a:gd name="connsiteX1" fmla="*/ 156485 w 141615"/>
                          <a:gd name="connsiteY1" fmla="*/ 18882 h 23602"/>
                          <a:gd name="connsiteX2" fmla="*/ 145156 w 141615"/>
                          <a:gd name="connsiteY2" fmla="*/ 11565 h 23602"/>
                          <a:gd name="connsiteX3" fmla="*/ 128634 w 141615"/>
                          <a:gd name="connsiteY3" fmla="*/ 5901 h 23602"/>
                          <a:gd name="connsiteX4" fmla="*/ 85677 w 141615"/>
                          <a:gd name="connsiteY4" fmla="*/ 0 h 23602"/>
                          <a:gd name="connsiteX5" fmla="*/ 41305 w 141615"/>
                          <a:gd name="connsiteY5" fmla="*/ 3776 h 23602"/>
                          <a:gd name="connsiteX6" fmla="*/ 9205 w 141615"/>
                          <a:gd name="connsiteY6" fmla="*/ 15578 h 23602"/>
                          <a:gd name="connsiteX7" fmla="*/ 0 w 141615"/>
                          <a:gd name="connsiteY7" fmla="*/ 3186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498" y="35404"/>
                            </a:moveTo>
                            <a:lnTo>
                              <a:pt x="156485" y="18882"/>
                            </a:lnTo>
                            <a:lnTo>
                              <a:pt x="145156" y="11565"/>
                            </a:lnTo>
                            <a:lnTo>
                              <a:pt x="128634" y="5901"/>
                            </a:lnTo>
                            <a:lnTo>
                              <a:pt x="85677" y="0"/>
                            </a:lnTo>
                            <a:lnTo>
                              <a:pt x="41305" y="3776"/>
                            </a:lnTo>
                            <a:lnTo>
                              <a:pt x="9205" y="15578"/>
                            </a:lnTo>
                            <a:lnTo>
                              <a:pt x="0" y="3186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4" name="手繪多邊形: 圖案 893">
                        <a:extLst>
                          <a:ext uri="{FF2B5EF4-FFF2-40B4-BE49-F238E27FC236}">
                            <a16:creationId xmlns:a16="http://schemas.microsoft.com/office/drawing/2014/main" id="{09A87DBE-8E96-4B76-8FFF-559DB03536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5482" y="3959714"/>
                        <a:ext cx="141616" cy="23603"/>
                      </a:xfrm>
                      <a:custGeom>
                        <a:avLst/>
                        <a:gdLst>
                          <a:gd name="connsiteX0" fmla="*/ 163330 w 141615"/>
                          <a:gd name="connsiteY0" fmla="*/ 36584 h 23602"/>
                          <a:gd name="connsiteX1" fmla="*/ 159318 w 141615"/>
                          <a:gd name="connsiteY1" fmla="*/ 19590 h 23602"/>
                          <a:gd name="connsiteX2" fmla="*/ 147752 w 141615"/>
                          <a:gd name="connsiteY2" fmla="*/ 12037 h 23602"/>
                          <a:gd name="connsiteX3" fmla="*/ 130758 w 141615"/>
                          <a:gd name="connsiteY3" fmla="*/ 5901 h 23602"/>
                          <a:gd name="connsiteX4" fmla="*/ 87094 w 141615"/>
                          <a:gd name="connsiteY4" fmla="*/ 0 h 23602"/>
                          <a:gd name="connsiteX5" fmla="*/ 41777 w 141615"/>
                          <a:gd name="connsiteY5" fmla="*/ 4012 h 23602"/>
                          <a:gd name="connsiteX6" fmla="*/ 9441 w 141615"/>
                          <a:gd name="connsiteY6" fmla="*/ 16050 h 23602"/>
                          <a:gd name="connsiteX7" fmla="*/ 0 w 141615"/>
                          <a:gd name="connsiteY7" fmla="*/ 32808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3330" y="36584"/>
                            </a:moveTo>
                            <a:lnTo>
                              <a:pt x="159318" y="19590"/>
                            </a:lnTo>
                            <a:lnTo>
                              <a:pt x="147752" y="12037"/>
                            </a:lnTo>
                            <a:lnTo>
                              <a:pt x="130758" y="5901"/>
                            </a:lnTo>
                            <a:lnTo>
                              <a:pt x="87094" y="0"/>
                            </a:lnTo>
                            <a:lnTo>
                              <a:pt x="41777" y="4012"/>
                            </a:lnTo>
                            <a:lnTo>
                              <a:pt x="9441" y="16050"/>
                            </a:lnTo>
                            <a:lnTo>
                              <a:pt x="0" y="328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5" name="手繪多邊形: 圖案 894">
                        <a:extLst>
                          <a:ext uri="{FF2B5EF4-FFF2-40B4-BE49-F238E27FC236}">
                            <a16:creationId xmlns:a16="http://schemas.microsoft.com/office/drawing/2014/main" id="{38A0968F-D19C-42BE-A384-A4E89B7F0A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3867" y="366491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919 h 23602"/>
                          <a:gd name="connsiteX1" fmla="*/ 8969 w 141615"/>
                          <a:gd name="connsiteY1" fmla="*/ 15106 h 23602"/>
                          <a:gd name="connsiteX2" fmla="*/ 40360 w 141615"/>
                          <a:gd name="connsiteY2" fmla="*/ 3540 h 23602"/>
                          <a:gd name="connsiteX3" fmla="*/ 84497 w 141615"/>
                          <a:gd name="connsiteY3" fmla="*/ 0 h 23602"/>
                          <a:gd name="connsiteX4" fmla="*/ 127218 w 141615"/>
                          <a:gd name="connsiteY4" fmla="*/ 5429 h 23602"/>
                          <a:gd name="connsiteX5" fmla="*/ 143504 w 141615"/>
                          <a:gd name="connsiteY5" fmla="*/ 11093 h 23602"/>
                          <a:gd name="connsiteX6" fmla="*/ 154833 w 141615"/>
                          <a:gd name="connsiteY6" fmla="*/ 18174 h 23602"/>
                          <a:gd name="connsiteX7" fmla="*/ 158845 w 141615"/>
                          <a:gd name="connsiteY7" fmla="*/ 3446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919"/>
                            </a:moveTo>
                            <a:lnTo>
                              <a:pt x="8969" y="15106"/>
                            </a:lnTo>
                            <a:lnTo>
                              <a:pt x="40360" y="3540"/>
                            </a:lnTo>
                            <a:lnTo>
                              <a:pt x="84497" y="0"/>
                            </a:lnTo>
                            <a:lnTo>
                              <a:pt x="127218" y="5429"/>
                            </a:lnTo>
                            <a:lnTo>
                              <a:pt x="143504" y="11093"/>
                            </a:lnTo>
                            <a:lnTo>
                              <a:pt x="154833" y="18174"/>
                            </a:lnTo>
                            <a:lnTo>
                              <a:pt x="158845" y="3446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6" name="手繪多邊形: 圖案 895">
                        <a:extLst>
                          <a:ext uri="{FF2B5EF4-FFF2-40B4-BE49-F238E27FC236}">
                            <a16:creationId xmlns:a16="http://schemas.microsoft.com/office/drawing/2014/main" id="{48F21A0A-F99E-443E-92D5-FB1413D695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4675" y="3854918"/>
                        <a:ext cx="141616" cy="23603"/>
                      </a:xfrm>
                      <a:custGeom>
                        <a:avLst/>
                        <a:gdLst>
                          <a:gd name="connsiteX0" fmla="*/ 161914 w 141615"/>
                          <a:gd name="connsiteY0" fmla="*/ 35876 h 23602"/>
                          <a:gd name="connsiteX1" fmla="*/ 157665 w 141615"/>
                          <a:gd name="connsiteY1" fmla="*/ 19118 h 23602"/>
                          <a:gd name="connsiteX2" fmla="*/ 146100 w 141615"/>
                          <a:gd name="connsiteY2" fmla="*/ 11565 h 23602"/>
                          <a:gd name="connsiteX3" fmla="*/ 129342 w 141615"/>
                          <a:gd name="connsiteY3" fmla="*/ 5665 h 23602"/>
                          <a:gd name="connsiteX4" fmla="*/ 85913 w 141615"/>
                          <a:gd name="connsiteY4" fmla="*/ 0 h 23602"/>
                          <a:gd name="connsiteX5" fmla="*/ 41068 w 141615"/>
                          <a:gd name="connsiteY5" fmla="*/ 3776 h 23602"/>
                          <a:gd name="connsiteX6" fmla="*/ 8969 w 141615"/>
                          <a:gd name="connsiteY6" fmla="*/ 15814 h 23602"/>
                          <a:gd name="connsiteX7" fmla="*/ 0 w 141615"/>
                          <a:gd name="connsiteY7" fmla="*/ 3209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914" y="35876"/>
                            </a:moveTo>
                            <a:lnTo>
                              <a:pt x="157665" y="19118"/>
                            </a:lnTo>
                            <a:lnTo>
                              <a:pt x="146100" y="11565"/>
                            </a:lnTo>
                            <a:lnTo>
                              <a:pt x="129342" y="5665"/>
                            </a:lnTo>
                            <a:lnTo>
                              <a:pt x="85913" y="0"/>
                            </a:lnTo>
                            <a:lnTo>
                              <a:pt x="41068" y="3776"/>
                            </a:lnTo>
                            <a:lnTo>
                              <a:pt x="8969" y="15814"/>
                            </a:lnTo>
                            <a:lnTo>
                              <a:pt x="0" y="3209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7" name="手繪多邊形: 圖案 896">
                        <a:extLst>
                          <a:ext uri="{FF2B5EF4-FFF2-40B4-BE49-F238E27FC236}">
                            <a16:creationId xmlns:a16="http://schemas.microsoft.com/office/drawing/2014/main" id="{A0E59090-D294-4530-866D-D4AC1147C0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8" name="手繪多邊形: 圖案 897">
                        <a:extLst>
                          <a:ext uri="{FF2B5EF4-FFF2-40B4-BE49-F238E27FC236}">
                            <a16:creationId xmlns:a16="http://schemas.microsoft.com/office/drawing/2014/main" id="{BD4D2A50-9233-48E8-B897-807DC62A9E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21110" y="4270796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0 h 0"/>
                          <a:gd name="connsiteX1" fmla="*/ 21006 w 70807"/>
                          <a:gd name="connsiteY1" fmla="*/ 6137 h 0"/>
                          <a:gd name="connsiteX2" fmla="*/ 46969 w 70807"/>
                          <a:gd name="connsiteY2" fmla="*/ 7317 h 0"/>
                          <a:gd name="connsiteX3" fmla="*/ 71280 w 70807"/>
                          <a:gd name="connsiteY3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0"/>
                            </a:moveTo>
                            <a:lnTo>
                              <a:pt x="21006" y="6137"/>
                            </a:lnTo>
                            <a:lnTo>
                              <a:pt x="46969" y="7317"/>
                            </a:lnTo>
                            <a:lnTo>
                              <a:pt x="7128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99" name="手繪多邊形: 圖案 898">
                        <a:extLst>
                          <a:ext uri="{FF2B5EF4-FFF2-40B4-BE49-F238E27FC236}">
                            <a16:creationId xmlns:a16="http://schemas.microsoft.com/office/drawing/2014/main" id="{6A0BCB35-6A7B-42EE-8634-1E3FBD211C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9756" y="356531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211 h 23602"/>
                          <a:gd name="connsiteX1" fmla="*/ 8733 w 141615"/>
                          <a:gd name="connsiteY1" fmla="*/ 14634 h 23602"/>
                          <a:gd name="connsiteX2" fmla="*/ 40124 w 141615"/>
                          <a:gd name="connsiteY2" fmla="*/ 3304 h 23602"/>
                          <a:gd name="connsiteX3" fmla="*/ 83789 w 141615"/>
                          <a:gd name="connsiteY3" fmla="*/ 0 h 23602"/>
                          <a:gd name="connsiteX4" fmla="*/ 126038 w 141615"/>
                          <a:gd name="connsiteY4" fmla="*/ 5429 h 23602"/>
                          <a:gd name="connsiteX5" fmla="*/ 142324 w 141615"/>
                          <a:gd name="connsiteY5" fmla="*/ 11093 h 23602"/>
                          <a:gd name="connsiteX6" fmla="*/ 153653 w 141615"/>
                          <a:gd name="connsiteY6" fmla="*/ 17938 h 23602"/>
                          <a:gd name="connsiteX7" fmla="*/ 157901 w 141615"/>
                          <a:gd name="connsiteY7" fmla="*/ 3375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211"/>
                            </a:moveTo>
                            <a:lnTo>
                              <a:pt x="8733" y="14634"/>
                            </a:lnTo>
                            <a:lnTo>
                              <a:pt x="40124" y="3304"/>
                            </a:lnTo>
                            <a:lnTo>
                              <a:pt x="83789" y="0"/>
                            </a:lnTo>
                            <a:lnTo>
                              <a:pt x="126038" y="5429"/>
                            </a:lnTo>
                            <a:lnTo>
                              <a:pt x="142324" y="11093"/>
                            </a:lnTo>
                            <a:lnTo>
                              <a:pt x="153653" y="17938"/>
                            </a:lnTo>
                            <a:lnTo>
                              <a:pt x="157901" y="337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0" name="手繪多邊形: 圖案 899">
                        <a:extLst>
                          <a:ext uri="{FF2B5EF4-FFF2-40B4-BE49-F238E27FC236}">
                            <a16:creationId xmlns:a16="http://schemas.microsoft.com/office/drawing/2014/main" id="{C45224A0-7842-400F-9E42-6570C3B0D6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6837" y="3514333"/>
                        <a:ext cx="70808" cy="23603"/>
                      </a:xfrm>
                      <a:custGeom>
                        <a:avLst/>
                        <a:gdLst>
                          <a:gd name="connsiteX0" fmla="*/ 93466 w 70807"/>
                          <a:gd name="connsiteY0" fmla="*/ 11801 h 0"/>
                          <a:gd name="connsiteX1" fmla="*/ 85677 w 70807"/>
                          <a:gd name="connsiteY1" fmla="*/ 6609 h 0"/>
                          <a:gd name="connsiteX2" fmla="*/ 73404 w 70807"/>
                          <a:gd name="connsiteY2" fmla="*/ 2596 h 0"/>
                          <a:gd name="connsiteX3" fmla="*/ 41305 w 70807"/>
                          <a:gd name="connsiteY3" fmla="*/ 0 h 0"/>
                          <a:gd name="connsiteX4" fmla="*/ 12273 w 70807"/>
                          <a:gd name="connsiteY4" fmla="*/ 5429 h 0"/>
                          <a:gd name="connsiteX5" fmla="*/ 0 w 70807"/>
                          <a:gd name="connsiteY5" fmla="*/ 1605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93466" y="11801"/>
                            </a:moveTo>
                            <a:lnTo>
                              <a:pt x="85677" y="6609"/>
                            </a:lnTo>
                            <a:lnTo>
                              <a:pt x="73404" y="2596"/>
                            </a:lnTo>
                            <a:lnTo>
                              <a:pt x="41305" y="0"/>
                            </a:lnTo>
                            <a:lnTo>
                              <a:pt x="12273" y="5429"/>
                            </a:lnTo>
                            <a:lnTo>
                              <a:pt x="0" y="1605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1" name="手繪多邊形: 圖案 900">
                        <a:extLst>
                          <a:ext uri="{FF2B5EF4-FFF2-40B4-BE49-F238E27FC236}">
                            <a16:creationId xmlns:a16="http://schemas.microsoft.com/office/drawing/2014/main" id="{A13EB33A-F145-4B4F-8332-6040375E1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8079" y="405152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3280 h 23602"/>
                          <a:gd name="connsiteX1" fmla="*/ 8969 w 141615"/>
                          <a:gd name="connsiteY1" fmla="*/ 16286 h 23602"/>
                          <a:gd name="connsiteX2" fmla="*/ 41541 w 141615"/>
                          <a:gd name="connsiteY2" fmla="*/ 4012 h 23602"/>
                          <a:gd name="connsiteX3" fmla="*/ 86858 w 141615"/>
                          <a:gd name="connsiteY3" fmla="*/ 0 h 23602"/>
                          <a:gd name="connsiteX4" fmla="*/ 131230 w 141615"/>
                          <a:gd name="connsiteY4" fmla="*/ 5901 h 23602"/>
                          <a:gd name="connsiteX5" fmla="*/ 148224 w 141615"/>
                          <a:gd name="connsiteY5" fmla="*/ 12037 h 23602"/>
                          <a:gd name="connsiteX6" fmla="*/ 160262 w 141615"/>
                          <a:gd name="connsiteY6" fmla="*/ 19590 h 23602"/>
                          <a:gd name="connsiteX7" fmla="*/ 164510 w 141615"/>
                          <a:gd name="connsiteY7" fmla="*/ 3682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3280"/>
                            </a:moveTo>
                            <a:lnTo>
                              <a:pt x="8969" y="16286"/>
                            </a:lnTo>
                            <a:lnTo>
                              <a:pt x="41541" y="4012"/>
                            </a:lnTo>
                            <a:lnTo>
                              <a:pt x="86858" y="0"/>
                            </a:lnTo>
                            <a:lnTo>
                              <a:pt x="131230" y="5901"/>
                            </a:lnTo>
                            <a:lnTo>
                              <a:pt x="148224" y="12037"/>
                            </a:lnTo>
                            <a:lnTo>
                              <a:pt x="160262" y="19590"/>
                            </a:lnTo>
                            <a:lnTo>
                              <a:pt x="164510" y="3682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2" name="手繪多邊形: 圖案 901">
                        <a:extLst>
                          <a:ext uri="{FF2B5EF4-FFF2-40B4-BE49-F238E27FC236}">
                            <a16:creationId xmlns:a16="http://schemas.microsoft.com/office/drawing/2014/main" id="{4DC0FFFB-10D8-4C54-A659-137301B5C9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1619" y="4216982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15578 h 0"/>
                          <a:gd name="connsiteX1" fmla="*/ 18174 w 94410"/>
                          <a:gd name="connsiteY1" fmla="*/ 3540 h 0"/>
                          <a:gd name="connsiteX2" fmla="*/ 53578 w 94410"/>
                          <a:gd name="connsiteY2" fmla="*/ 0 h 0"/>
                          <a:gd name="connsiteX3" fmla="*/ 85441 w 94410"/>
                          <a:gd name="connsiteY3" fmla="*/ 6845 h 0"/>
                          <a:gd name="connsiteX4" fmla="*/ 95118 w 94410"/>
                          <a:gd name="connsiteY4" fmla="*/ 2029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15578"/>
                            </a:moveTo>
                            <a:lnTo>
                              <a:pt x="18174" y="3540"/>
                            </a:lnTo>
                            <a:lnTo>
                              <a:pt x="53578" y="0"/>
                            </a:lnTo>
                            <a:lnTo>
                              <a:pt x="85441" y="6845"/>
                            </a:lnTo>
                            <a:lnTo>
                              <a:pt x="95118" y="2029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3" name="手繪多邊形: 圖案 902">
                        <a:extLst>
                          <a:ext uri="{FF2B5EF4-FFF2-40B4-BE49-F238E27FC236}">
                            <a16:creationId xmlns:a16="http://schemas.microsoft.com/office/drawing/2014/main" id="{9F0272C5-511B-4A23-BB03-A1BB7FDD67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4" name="手繪多邊形: 圖案 903">
                        <a:extLst>
                          <a:ext uri="{FF2B5EF4-FFF2-40B4-BE49-F238E27FC236}">
                            <a16:creationId xmlns:a16="http://schemas.microsoft.com/office/drawing/2014/main" id="{BBB7EC3E-A82C-4690-9518-9EF5CB632C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2153" y="4233976"/>
                        <a:ext cx="118013" cy="23603"/>
                      </a:xfrm>
                      <a:custGeom>
                        <a:avLst/>
                        <a:gdLst>
                          <a:gd name="connsiteX0" fmla="*/ 0 w 118012"/>
                          <a:gd name="connsiteY0" fmla="*/ 40360 h 23602"/>
                          <a:gd name="connsiteX1" fmla="*/ 139727 w 118012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18012" h="23602">
                            <a:moveTo>
                              <a:pt x="0" y="40360"/>
                            </a:moveTo>
                            <a:lnTo>
                              <a:pt x="13972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5" name="手繪多邊形: 圖案 904">
                        <a:extLst>
                          <a:ext uri="{FF2B5EF4-FFF2-40B4-BE49-F238E27FC236}">
                            <a16:creationId xmlns:a16="http://schemas.microsoft.com/office/drawing/2014/main" id="{286BE73D-DC97-4BE6-93B5-B60F1FA30E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1918" y="4237517"/>
                        <a:ext cx="47205" cy="23603"/>
                      </a:xfrm>
                      <a:custGeom>
                        <a:avLst/>
                        <a:gdLst>
                          <a:gd name="connsiteX0" fmla="*/ 0 w 47205"/>
                          <a:gd name="connsiteY0" fmla="*/ 6845 h 0"/>
                          <a:gd name="connsiteX1" fmla="*/ 15578 w 47205"/>
                          <a:gd name="connsiteY1" fmla="*/ 0 h 0"/>
                          <a:gd name="connsiteX2" fmla="*/ 40124 w 47205"/>
                          <a:gd name="connsiteY2" fmla="*/ 236 h 0"/>
                          <a:gd name="connsiteX3" fmla="*/ 49801 w 47205"/>
                          <a:gd name="connsiteY3" fmla="*/ 3305 h 0"/>
                          <a:gd name="connsiteX4" fmla="*/ 55230 w 47205"/>
                          <a:gd name="connsiteY4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0" y="6845"/>
                            </a:moveTo>
                            <a:lnTo>
                              <a:pt x="15578" y="0"/>
                            </a:lnTo>
                            <a:lnTo>
                              <a:pt x="40124" y="236"/>
                            </a:lnTo>
                            <a:lnTo>
                              <a:pt x="49801" y="3305"/>
                            </a:lnTo>
                            <a:lnTo>
                              <a:pt x="5523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6" name="手繪多邊形: 圖案 905">
                        <a:extLst>
                          <a:ext uri="{FF2B5EF4-FFF2-40B4-BE49-F238E27FC236}">
                            <a16:creationId xmlns:a16="http://schemas.microsoft.com/office/drawing/2014/main" id="{02609283-C05F-4511-83E7-A94897F0DC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1744" y="3752247"/>
                        <a:ext cx="141616" cy="23603"/>
                      </a:xfrm>
                      <a:custGeom>
                        <a:avLst/>
                        <a:gdLst>
                          <a:gd name="connsiteX0" fmla="*/ 160262 w 141615"/>
                          <a:gd name="connsiteY0" fmla="*/ 34932 h 23602"/>
                          <a:gd name="connsiteX1" fmla="*/ 156013 w 141615"/>
                          <a:gd name="connsiteY1" fmla="*/ 18646 h 23602"/>
                          <a:gd name="connsiteX2" fmla="*/ 144448 w 141615"/>
                          <a:gd name="connsiteY2" fmla="*/ 11329 h 23602"/>
                          <a:gd name="connsiteX3" fmla="*/ 127926 w 141615"/>
                          <a:gd name="connsiteY3" fmla="*/ 5665 h 23602"/>
                          <a:gd name="connsiteX4" fmla="*/ 84969 w 141615"/>
                          <a:gd name="connsiteY4" fmla="*/ 0 h 23602"/>
                          <a:gd name="connsiteX5" fmla="*/ 40597 w 141615"/>
                          <a:gd name="connsiteY5" fmla="*/ 3776 h 23602"/>
                          <a:gd name="connsiteX6" fmla="*/ 8969 w 141615"/>
                          <a:gd name="connsiteY6" fmla="*/ 15578 h 23602"/>
                          <a:gd name="connsiteX7" fmla="*/ 0 w 141615"/>
                          <a:gd name="connsiteY7" fmla="*/ 3162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262" y="34932"/>
                            </a:moveTo>
                            <a:lnTo>
                              <a:pt x="156013" y="18646"/>
                            </a:lnTo>
                            <a:lnTo>
                              <a:pt x="144448" y="11329"/>
                            </a:lnTo>
                            <a:lnTo>
                              <a:pt x="127926" y="5665"/>
                            </a:lnTo>
                            <a:lnTo>
                              <a:pt x="84969" y="0"/>
                            </a:lnTo>
                            <a:lnTo>
                              <a:pt x="40597" y="3776"/>
                            </a:lnTo>
                            <a:lnTo>
                              <a:pt x="8969" y="15578"/>
                            </a:lnTo>
                            <a:lnTo>
                              <a:pt x="0" y="3162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7" name="手繪多邊形: 圖案 906">
                        <a:extLst>
                          <a:ext uri="{FF2B5EF4-FFF2-40B4-BE49-F238E27FC236}">
                            <a16:creationId xmlns:a16="http://schemas.microsoft.com/office/drawing/2014/main" id="{E2B7C6AC-EB50-428E-8F5A-4AC04894D8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5756" y="3500407"/>
                        <a:ext cx="23603" cy="23603"/>
                      </a:xfrm>
                      <a:custGeom>
                        <a:avLst/>
                        <a:gdLst>
                          <a:gd name="connsiteX0" fmla="*/ 708 w 0"/>
                          <a:gd name="connsiteY0" fmla="*/ 944 h 0"/>
                          <a:gd name="connsiteX1" fmla="*/ 0 w 0"/>
                          <a:gd name="connsiteY1" fmla="*/ 0 h 0"/>
                          <a:gd name="connsiteX2" fmla="*/ 0 w 0"/>
                          <a:gd name="connsiteY2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708" y="944"/>
                            </a:moveTo>
                            <a:lnTo>
                              <a:pt x="0" y="0"/>
                            </a:lnTo>
                            <a:lnTo>
                              <a:pt x="0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8" name="手繪多邊形: 圖案 907">
                        <a:extLst>
                          <a:ext uri="{FF2B5EF4-FFF2-40B4-BE49-F238E27FC236}">
                            <a16:creationId xmlns:a16="http://schemas.microsoft.com/office/drawing/2014/main" id="{5CD13DA6-208C-4775-8C8D-AD405B9D19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1744" y="3500407"/>
                        <a:ext cx="23603" cy="23603"/>
                      </a:xfrm>
                      <a:custGeom>
                        <a:avLst/>
                        <a:gdLst>
                          <a:gd name="connsiteX0" fmla="*/ 4012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012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09" name="手繪多邊形: 圖案 908">
                        <a:extLst>
                          <a:ext uri="{FF2B5EF4-FFF2-40B4-BE49-F238E27FC236}">
                            <a16:creationId xmlns:a16="http://schemas.microsoft.com/office/drawing/2014/main" id="{B209798D-DC5F-4775-B8E8-7E58B5646E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7943" y="353581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360 h 0"/>
                          <a:gd name="connsiteX1" fmla="*/ 118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2360"/>
                            </a:moveTo>
                            <a:lnTo>
                              <a:pt x="118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0" name="手繪多邊形: 圖案 909">
                        <a:extLst>
                          <a:ext uri="{FF2B5EF4-FFF2-40B4-BE49-F238E27FC236}">
                            <a16:creationId xmlns:a16="http://schemas.microsoft.com/office/drawing/2014/main" id="{E9F702DA-DC2D-4C1B-A55F-9EFFC9C8C9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69806" y="438078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596 w 0"/>
                          <a:gd name="connsiteY1" fmla="*/ 12982 h 0"/>
                          <a:gd name="connsiteX2" fmla="*/ 10385 w 0"/>
                          <a:gd name="connsiteY2" fmla="*/ 2195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596" y="12982"/>
                            </a:lnTo>
                            <a:lnTo>
                              <a:pt x="10385" y="2195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1" name="手繪多邊形: 圖案 910">
                        <a:extLst>
                          <a:ext uri="{FF2B5EF4-FFF2-40B4-BE49-F238E27FC236}">
                            <a16:creationId xmlns:a16="http://schemas.microsoft.com/office/drawing/2014/main" id="{3623D2DA-951B-424F-A05F-D52F50CC73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2" name="手繪多邊形: 圖案 911">
                        <a:extLst>
                          <a:ext uri="{FF2B5EF4-FFF2-40B4-BE49-F238E27FC236}">
                            <a16:creationId xmlns:a16="http://schemas.microsoft.com/office/drawing/2014/main" id="{9F9AB94E-00F0-417B-8DB6-5B2B4114B9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3" name="手繪多邊形: 圖案 912">
                        <a:extLst>
                          <a:ext uri="{FF2B5EF4-FFF2-40B4-BE49-F238E27FC236}">
                            <a16:creationId xmlns:a16="http://schemas.microsoft.com/office/drawing/2014/main" id="{4DD66885-0744-482B-9335-77AE56EFE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70042" y="4275281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38472 h 23602"/>
                          <a:gd name="connsiteX1" fmla="*/ 3776 w 23602"/>
                          <a:gd name="connsiteY1" fmla="*/ 21950 h 23602"/>
                          <a:gd name="connsiteX2" fmla="*/ 13926 w 23602"/>
                          <a:gd name="connsiteY2" fmla="*/ 7789 h 23602"/>
                          <a:gd name="connsiteX3" fmla="*/ 27851 w 23602"/>
                          <a:gd name="connsiteY3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0" y="38472"/>
                            </a:moveTo>
                            <a:lnTo>
                              <a:pt x="3776" y="21950"/>
                            </a:lnTo>
                            <a:lnTo>
                              <a:pt x="13926" y="7789"/>
                            </a:lnTo>
                            <a:lnTo>
                              <a:pt x="27851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4" name="手繪多邊形: 圖案 913">
                        <a:extLst>
                          <a:ext uri="{FF2B5EF4-FFF2-40B4-BE49-F238E27FC236}">
                            <a16:creationId xmlns:a16="http://schemas.microsoft.com/office/drawing/2014/main" id="{6160A7D4-223E-4B3D-9E3A-77E56AB640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5" name="手繪多邊形: 圖案 914">
                        <a:extLst>
                          <a:ext uri="{FF2B5EF4-FFF2-40B4-BE49-F238E27FC236}">
                            <a16:creationId xmlns:a16="http://schemas.microsoft.com/office/drawing/2014/main" id="{730A6BC8-9A3C-4865-8110-2A355C2E1C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69806" y="4313753"/>
                        <a:ext cx="23603" cy="47205"/>
                      </a:xfrm>
                      <a:custGeom>
                        <a:avLst/>
                        <a:gdLst>
                          <a:gd name="connsiteX0" fmla="*/ 0 w 0"/>
                          <a:gd name="connsiteY0" fmla="*/ 67031 h 47205"/>
                          <a:gd name="connsiteX1" fmla="*/ 236 w 0"/>
                          <a:gd name="connsiteY1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47205">
                            <a:moveTo>
                              <a:pt x="0" y="67031"/>
                            </a:moveTo>
                            <a:lnTo>
                              <a:pt x="23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6" name="手繪多邊形: 圖案 915">
                        <a:extLst>
                          <a:ext uri="{FF2B5EF4-FFF2-40B4-BE49-F238E27FC236}">
                            <a16:creationId xmlns:a16="http://schemas.microsoft.com/office/drawing/2014/main" id="{B70E862E-6E2E-4487-B680-6AC0276EAB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7" name="手繪多邊形: 圖案 916">
                        <a:extLst>
                          <a:ext uri="{FF2B5EF4-FFF2-40B4-BE49-F238E27FC236}">
                            <a16:creationId xmlns:a16="http://schemas.microsoft.com/office/drawing/2014/main" id="{DFD2580B-45AD-4CB8-8160-AD901A76C0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97657" y="4263007"/>
                        <a:ext cx="47205" cy="23603"/>
                      </a:xfrm>
                      <a:custGeom>
                        <a:avLst/>
                        <a:gdLst>
                          <a:gd name="connsiteX0" fmla="*/ 0 w 47205"/>
                          <a:gd name="connsiteY0" fmla="*/ 12509 h 0"/>
                          <a:gd name="connsiteX1" fmla="*/ 48149 w 47205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0" y="12509"/>
                            </a:moveTo>
                            <a:lnTo>
                              <a:pt x="4814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8" name="手繪多邊形: 圖案 917">
                        <a:extLst>
                          <a:ext uri="{FF2B5EF4-FFF2-40B4-BE49-F238E27FC236}">
                            <a16:creationId xmlns:a16="http://schemas.microsoft.com/office/drawing/2014/main" id="{2CFB2F2B-C5F4-44A7-B1EA-90334A54BD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6328" y="3945080"/>
                        <a:ext cx="141616" cy="23603"/>
                      </a:xfrm>
                      <a:custGeom>
                        <a:avLst/>
                        <a:gdLst>
                          <a:gd name="connsiteX0" fmla="*/ 163094 w 141615"/>
                          <a:gd name="connsiteY0" fmla="*/ 36348 h 23602"/>
                          <a:gd name="connsiteX1" fmla="*/ 158609 w 141615"/>
                          <a:gd name="connsiteY1" fmla="*/ 19354 h 23602"/>
                          <a:gd name="connsiteX2" fmla="*/ 146808 w 141615"/>
                          <a:gd name="connsiteY2" fmla="*/ 11801 h 23602"/>
                          <a:gd name="connsiteX3" fmla="*/ 129814 w 141615"/>
                          <a:gd name="connsiteY3" fmla="*/ 5665 h 23602"/>
                          <a:gd name="connsiteX4" fmla="*/ 86150 w 141615"/>
                          <a:gd name="connsiteY4" fmla="*/ 0 h 23602"/>
                          <a:gd name="connsiteX5" fmla="*/ 41068 w 141615"/>
                          <a:gd name="connsiteY5" fmla="*/ 3776 h 23602"/>
                          <a:gd name="connsiteX6" fmla="*/ 8969 w 141615"/>
                          <a:gd name="connsiteY6" fmla="*/ 15814 h 23602"/>
                          <a:gd name="connsiteX7" fmla="*/ 0 w 141615"/>
                          <a:gd name="connsiteY7" fmla="*/ 3257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3094" y="36348"/>
                            </a:moveTo>
                            <a:lnTo>
                              <a:pt x="158609" y="19354"/>
                            </a:lnTo>
                            <a:lnTo>
                              <a:pt x="146808" y="11801"/>
                            </a:lnTo>
                            <a:lnTo>
                              <a:pt x="129814" y="5665"/>
                            </a:lnTo>
                            <a:lnTo>
                              <a:pt x="86150" y="0"/>
                            </a:lnTo>
                            <a:lnTo>
                              <a:pt x="41068" y="3776"/>
                            </a:lnTo>
                            <a:lnTo>
                              <a:pt x="8969" y="15814"/>
                            </a:lnTo>
                            <a:lnTo>
                              <a:pt x="0" y="325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19" name="手繪多邊形: 圖案 918">
                        <a:extLst>
                          <a:ext uri="{FF2B5EF4-FFF2-40B4-BE49-F238E27FC236}">
                            <a16:creationId xmlns:a16="http://schemas.microsoft.com/office/drawing/2014/main" id="{7246C4B4-A736-4EA9-8F23-BAE4968B3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0" name="手繪多邊形: 圖案 919">
                        <a:extLst>
                          <a:ext uri="{FF2B5EF4-FFF2-40B4-BE49-F238E27FC236}">
                            <a16:creationId xmlns:a16="http://schemas.microsoft.com/office/drawing/2014/main" id="{F0EC7959-77EF-4DEE-BFA4-B3363A5A95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32117" y="4233268"/>
                        <a:ext cx="23603" cy="23603"/>
                      </a:xfrm>
                      <a:custGeom>
                        <a:avLst/>
                        <a:gdLst>
                          <a:gd name="connsiteX0" fmla="*/ 11565 w 0"/>
                          <a:gd name="connsiteY0" fmla="*/ 1180 h 0"/>
                          <a:gd name="connsiteX1" fmla="*/ 8261 w 0"/>
                          <a:gd name="connsiteY1" fmla="*/ 236 h 0"/>
                          <a:gd name="connsiteX2" fmla="*/ 4012 w 0"/>
                          <a:gd name="connsiteY2" fmla="*/ 0 h 0"/>
                          <a:gd name="connsiteX3" fmla="*/ 0 w 0"/>
                          <a:gd name="connsiteY3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565" y="1180"/>
                            </a:moveTo>
                            <a:lnTo>
                              <a:pt x="8261" y="236"/>
                            </a:lnTo>
                            <a:lnTo>
                              <a:pt x="4012" y="0"/>
                            </a:ln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1" name="手繪多邊形: 圖案 920">
                        <a:extLst>
                          <a:ext uri="{FF2B5EF4-FFF2-40B4-BE49-F238E27FC236}">
                            <a16:creationId xmlns:a16="http://schemas.microsoft.com/office/drawing/2014/main" id="{C1A901EB-4B0B-41A1-B706-FDB5CDF8DE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42502" y="424648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8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8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2" name="手繪多邊形: 圖案 921">
                        <a:extLst>
                          <a:ext uri="{FF2B5EF4-FFF2-40B4-BE49-F238E27FC236}">
                            <a16:creationId xmlns:a16="http://schemas.microsoft.com/office/drawing/2014/main" id="{E2E9C494-40B2-481F-B292-1B1E623F86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26688" y="3650756"/>
                        <a:ext cx="141616" cy="23603"/>
                      </a:xfrm>
                      <a:custGeom>
                        <a:avLst/>
                        <a:gdLst>
                          <a:gd name="connsiteX0" fmla="*/ 159082 w 141615"/>
                          <a:gd name="connsiteY0" fmla="*/ 34460 h 23602"/>
                          <a:gd name="connsiteX1" fmla="*/ 154597 w 141615"/>
                          <a:gd name="connsiteY1" fmla="*/ 18410 h 23602"/>
                          <a:gd name="connsiteX2" fmla="*/ 143032 w 141615"/>
                          <a:gd name="connsiteY2" fmla="*/ 11329 h 23602"/>
                          <a:gd name="connsiteX3" fmla="*/ 126510 w 141615"/>
                          <a:gd name="connsiteY3" fmla="*/ 5429 h 23602"/>
                          <a:gd name="connsiteX4" fmla="*/ 83789 w 141615"/>
                          <a:gd name="connsiteY4" fmla="*/ 0 h 23602"/>
                          <a:gd name="connsiteX5" fmla="*/ 39888 w 141615"/>
                          <a:gd name="connsiteY5" fmla="*/ 3540 h 23602"/>
                          <a:gd name="connsiteX6" fmla="*/ 8733 w 141615"/>
                          <a:gd name="connsiteY6" fmla="*/ 14870 h 23602"/>
                          <a:gd name="connsiteX7" fmla="*/ 0 w 141615"/>
                          <a:gd name="connsiteY7" fmla="*/ 306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9082" y="34460"/>
                            </a:moveTo>
                            <a:lnTo>
                              <a:pt x="154597" y="18410"/>
                            </a:lnTo>
                            <a:lnTo>
                              <a:pt x="143032" y="11329"/>
                            </a:lnTo>
                            <a:lnTo>
                              <a:pt x="126510" y="5429"/>
                            </a:lnTo>
                            <a:lnTo>
                              <a:pt x="83789" y="0"/>
                            </a:lnTo>
                            <a:lnTo>
                              <a:pt x="39888" y="3540"/>
                            </a:lnTo>
                            <a:lnTo>
                              <a:pt x="8733" y="14870"/>
                            </a:lnTo>
                            <a:lnTo>
                              <a:pt x="0" y="306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3" name="手繪多邊形: 圖案 922">
                        <a:extLst>
                          <a:ext uri="{FF2B5EF4-FFF2-40B4-BE49-F238E27FC236}">
                            <a16:creationId xmlns:a16="http://schemas.microsoft.com/office/drawing/2014/main" id="{B1752A4E-7F0D-4155-8A7C-95EB5A1F6F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4" name="手繪多邊形: 圖案 923">
                        <a:extLst>
                          <a:ext uri="{FF2B5EF4-FFF2-40B4-BE49-F238E27FC236}">
                            <a16:creationId xmlns:a16="http://schemas.microsoft.com/office/drawing/2014/main" id="{D72B4ED4-9CD7-484C-A88B-8D9FB08880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3123" y="4189131"/>
                        <a:ext cx="212423" cy="47205"/>
                      </a:xfrm>
                      <a:custGeom>
                        <a:avLst/>
                        <a:gdLst>
                          <a:gd name="connsiteX0" fmla="*/ 220684 w 212423"/>
                          <a:gd name="connsiteY0" fmla="*/ 0 h 47205"/>
                          <a:gd name="connsiteX1" fmla="*/ 0 w 212423"/>
                          <a:gd name="connsiteY1" fmla="*/ 63963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12423" h="47205">
                            <a:moveTo>
                              <a:pt x="220684" y="0"/>
                            </a:moveTo>
                            <a:lnTo>
                              <a:pt x="0" y="6396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5" name="手繪多邊形: 圖案 924">
                        <a:extLst>
                          <a:ext uri="{FF2B5EF4-FFF2-40B4-BE49-F238E27FC236}">
                            <a16:creationId xmlns:a16="http://schemas.microsoft.com/office/drawing/2014/main" id="{A35D7F88-0BA2-4F35-94DF-50E659EB15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43682" y="4170485"/>
                        <a:ext cx="212423" cy="70808"/>
                      </a:xfrm>
                      <a:custGeom>
                        <a:avLst/>
                        <a:gdLst>
                          <a:gd name="connsiteX0" fmla="*/ 2124 w 212423"/>
                          <a:gd name="connsiteY0" fmla="*/ 92522 h 70807"/>
                          <a:gd name="connsiteX1" fmla="*/ 2832 w 212423"/>
                          <a:gd name="connsiteY1" fmla="*/ 92286 h 70807"/>
                          <a:gd name="connsiteX2" fmla="*/ 9441 w 212423"/>
                          <a:gd name="connsiteY2" fmla="*/ 82609 h 70807"/>
                          <a:gd name="connsiteX3" fmla="*/ 7789 w 212423"/>
                          <a:gd name="connsiteY3" fmla="*/ 74348 h 70807"/>
                          <a:gd name="connsiteX4" fmla="*/ 4721 w 212423"/>
                          <a:gd name="connsiteY4" fmla="*/ 68212 h 70807"/>
                          <a:gd name="connsiteX5" fmla="*/ 0 w 212423"/>
                          <a:gd name="connsiteY5" fmla="*/ 63963 h 70807"/>
                          <a:gd name="connsiteX6" fmla="*/ 221156 w 212423"/>
                          <a:gd name="connsiteY6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12423" h="70807">
                            <a:moveTo>
                              <a:pt x="2124" y="92522"/>
                            </a:moveTo>
                            <a:lnTo>
                              <a:pt x="2832" y="92286"/>
                            </a:lnTo>
                            <a:lnTo>
                              <a:pt x="9441" y="82609"/>
                            </a:lnTo>
                            <a:lnTo>
                              <a:pt x="7789" y="74348"/>
                            </a:lnTo>
                            <a:lnTo>
                              <a:pt x="4721" y="68212"/>
                            </a:lnTo>
                            <a:lnTo>
                              <a:pt x="0" y="63963"/>
                            </a:lnTo>
                            <a:lnTo>
                              <a:pt x="22115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6" name="手繪多邊形: 圖案 925">
                        <a:extLst>
                          <a:ext uri="{FF2B5EF4-FFF2-40B4-BE49-F238E27FC236}">
                            <a16:creationId xmlns:a16="http://schemas.microsoft.com/office/drawing/2014/main" id="{5A71F659-DEF9-4A18-929C-D7AC260AA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2217" y="3840521"/>
                        <a:ext cx="141616" cy="23603"/>
                      </a:xfrm>
                      <a:custGeom>
                        <a:avLst/>
                        <a:gdLst>
                          <a:gd name="connsiteX0" fmla="*/ 161914 w 141615"/>
                          <a:gd name="connsiteY0" fmla="*/ 35640 h 23602"/>
                          <a:gd name="connsiteX1" fmla="*/ 157193 w 141615"/>
                          <a:gd name="connsiteY1" fmla="*/ 18882 h 23602"/>
                          <a:gd name="connsiteX2" fmla="*/ 145392 w 141615"/>
                          <a:gd name="connsiteY2" fmla="*/ 11565 h 23602"/>
                          <a:gd name="connsiteX3" fmla="*/ 128398 w 141615"/>
                          <a:gd name="connsiteY3" fmla="*/ 5665 h 23602"/>
                          <a:gd name="connsiteX4" fmla="*/ 84969 w 141615"/>
                          <a:gd name="connsiteY4" fmla="*/ 0 h 23602"/>
                          <a:gd name="connsiteX5" fmla="*/ 40360 w 141615"/>
                          <a:gd name="connsiteY5" fmla="*/ 3776 h 23602"/>
                          <a:gd name="connsiteX6" fmla="*/ 10621 w 141615"/>
                          <a:gd name="connsiteY6" fmla="*/ 15106 h 23602"/>
                          <a:gd name="connsiteX7" fmla="*/ 8733 w 141615"/>
                          <a:gd name="connsiteY7" fmla="*/ 15814 h 23602"/>
                          <a:gd name="connsiteX8" fmla="*/ 0 w 141615"/>
                          <a:gd name="connsiteY8" fmla="*/ 3210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914" y="35640"/>
                            </a:moveTo>
                            <a:lnTo>
                              <a:pt x="157193" y="18882"/>
                            </a:lnTo>
                            <a:lnTo>
                              <a:pt x="145392" y="11565"/>
                            </a:lnTo>
                            <a:lnTo>
                              <a:pt x="128398" y="5665"/>
                            </a:lnTo>
                            <a:lnTo>
                              <a:pt x="84969" y="0"/>
                            </a:lnTo>
                            <a:lnTo>
                              <a:pt x="40360" y="3776"/>
                            </a:lnTo>
                            <a:lnTo>
                              <a:pt x="10621" y="15106"/>
                            </a:lnTo>
                            <a:lnTo>
                              <a:pt x="8733" y="15814"/>
                            </a:lnTo>
                            <a:lnTo>
                              <a:pt x="0" y="3210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7" name="手繪多邊形: 圖案 926">
                        <a:extLst>
                          <a:ext uri="{FF2B5EF4-FFF2-40B4-BE49-F238E27FC236}">
                            <a16:creationId xmlns:a16="http://schemas.microsoft.com/office/drawing/2014/main" id="{F71D6D7E-7F06-4A4A-B993-5623FBFB6C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39745" y="355138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447 h 23602"/>
                          <a:gd name="connsiteX1" fmla="*/ 8261 w 141615"/>
                          <a:gd name="connsiteY1" fmla="*/ 14870 h 23602"/>
                          <a:gd name="connsiteX2" fmla="*/ 39180 w 141615"/>
                          <a:gd name="connsiteY2" fmla="*/ 3540 h 23602"/>
                          <a:gd name="connsiteX3" fmla="*/ 82609 w 141615"/>
                          <a:gd name="connsiteY3" fmla="*/ 0 h 23602"/>
                          <a:gd name="connsiteX4" fmla="*/ 125094 w 141615"/>
                          <a:gd name="connsiteY4" fmla="*/ 5429 h 23602"/>
                          <a:gd name="connsiteX5" fmla="*/ 141380 w 141615"/>
                          <a:gd name="connsiteY5" fmla="*/ 11093 h 23602"/>
                          <a:gd name="connsiteX6" fmla="*/ 152945 w 141615"/>
                          <a:gd name="connsiteY6" fmla="*/ 17938 h 23602"/>
                          <a:gd name="connsiteX7" fmla="*/ 157429 w 141615"/>
                          <a:gd name="connsiteY7" fmla="*/ 3375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447"/>
                            </a:moveTo>
                            <a:lnTo>
                              <a:pt x="8261" y="14870"/>
                            </a:lnTo>
                            <a:lnTo>
                              <a:pt x="39180" y="3540"/>
                            </a:lnTo>
                            <a:lnTo>
                              <a:pt x="82609" y="0"/>
                            </a:lnTo>
                            <a:lnTo>
                              <a:pt x="125094" y="5429"/>
                            </a:lnTo>
                            <a:lnTo>
                              <a:pt x="141380" y="11093"/>
                            </a:lnTo>
                            <a:lnTo>
                              <a:pt x="152945" y="17938"/>
                            </a:lnTo>
                            <a:lnTo>
                              <a:pt x="157429" y="337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8" name="手繪多邊形: 圖案 927">
                        <a:extLst>
                          <a:ext uri="{FF2B5EF4-FFF2-40B4-BE49-F238E27FC236}">
                            <a16:creationId xmlns:a16="http://schemas.microsoft.com/office/drawing/2014/main" id="{FDF443BF-75FC-45CF-A773-74D558DE4B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0813" y="403689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3044 h 23602"/>
                          <a:gd name="connsiteX1" fmla="*/ 8497 w 141615"/>
                          <a:gd name="connsiteY1" fmla="*/ 16050 h 23602"/>
                          <a:gd name="connsiteX2" fmla="*/ 40597 w 141615"/>
                          <a:gd name="connsiteY2" fmla="*/ 3776 h 23602"/>
                          <a:gd name="connsiteX3" fmla="*/ 85914 w 141615"/>
                          <a:gd name="connsiteY3" fmla="*/ 0 h 23602"/>
                          <a:gd name="connsiteX4" fmla="*/ 130050 w 141615"/>
                          <a:gd name="connsiteY4" fmla="*/ 5901 h 23602"/>
                          <a:gd name="connsiteX5" fmla="*/ 147280 w 141615"/>
                          <a:gd name="connsiteY5" fmla="*/ 12037 h 23602"/>
                          <a:gd name="connsiteX6" fmla="*/ 159318 w 141615"/>
                          <a:gd name="connsiteY6" fmla="*/ 19590 h 23602"/>
                          <a:gd name="connsiteX7" fmla="*/ 164038 w 141615"/>
                          <a:gd name="connsiteY7" fmla="*/ 3658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3044"/>
                            </a:moveTo>
                            <a:lnTo>
                              <a:pt x="8497" y="16050"/>
                            </a:lnTo>
                            <a:lnTo>
                              <a:pt x="40597" y="3776"/>
                            </a:lnTo>
                            <a:lnTo>
                              <a:pt x="85914" y="0"/>
                            </a:lnTo>
                            <a:lnTo>
                              <a:pt x="130050" y="5901"/>
                            </a:lnTo>
                            <a:lnTo>
                              <a:pt x="147280" y="12037"/>
                            </a:lnTo>
                            <a:lnTo>
                              <a:pt x="159318" y="19590"/>
                            </a:lnTo>
                            <a:lnTo>
                              <a:pt x="164038" y="3658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29" name="手繪多邊形: 圖案 928">
                        <a:extLst>
                          <a:ext uri="{FF2B5EF4-FFF2-40B4-BE49-F238E27FC236}">
                            <a16:creationId xmlns:a16="http://schemas.microsoft.com/office/drawing/2014/main" id="{BC9D5A17-A3C3-4707-9A39-BC3717EA32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16689" y="373784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1392 h 23602"/>
                          <a:gd name="connsiteX1" fmla="*/ 8497 w 141615"/>
                          <a:gd name="connsiteY1" fmla="*/ 15342 h 23602"/>
                          <a:gd name="connsiteX2" fmla="*/ 39888 w 141615"/>
                          <a:gd name="connsiteY2" fmla="*/ 3540 h 23602"/>
                          <a:gd name="connsiteX3" fmla="*/ 84025 w 141615"/>
                          <a:gd name="connsiteY3" fmla="*/ 0 h 23602"/>
                          <a:gd name="connsiteX4" fmla="*/ 126982 w 141615"/>
                          <a:gd name="connsiteY4" fmla="*/ 5429 h 23602"/>
                          <a:gd name="connsiteX5" fmla="*/ 143740 w 141615"/>
                          <a:gd name="connsiteY5" fmla="*/ 11329 h 23602"/>
                          <a:gd name="connsiteX6" fmla="*/ 155541 w 141615"/>
                          <a:gd name="connsiteY6" fmla="*/ 18410 h 23602"/>
                          <a:gd name="connsiteX7" fmla="*/ 160262 w 141615"/>
                          <a:gd name="connsiteY7" fmla="*/ 3469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1392"/>
                            </a:moveTo>
                            <a:lnTo>
                              <a:pt x="8497" y="15342"/>
                            </a:lnTo>
                            <a:lnTo>
                              <a:pt x="39888" y="3540"/>
                            </a:lnTo>
                            <a:lnTo>
                              <a:pt x="84025" y="0"/>
                            </a:lnTo>
                            <a:lnTo>
                              <a:pt x="126982" y="5429"/>
                            </a:lnTo>
                            <a:lnTo>
                              <a:pt x="143740" y="11329"/>
                            </a:lnTo>
                            <a:lnTo>
                              <a:pt x="155541" y="18410"/>
                            </a:lnTo>
                            <a:lnTo>
                              <a:pt x="160262" y="346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0" name="手繪多邊形: 圖案 929">
                        <a:extLst>
                          <a:ext uri="{FF2B5EF4-FFF2-40B4-BE49-F238E27FC236}">
                            <a16:creationId xmlns:a16="http://schemas.microsoft.com/office/drawing/2014/main" id="{1AE60CDD-75C1-4346-9C13-38A41F4698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4391" y="4118559"/>
                        <a:ext cx="94410" cy="23603"/>
                      </a:xfrm>
                      <a:custGeom>
                        <a:avLst/>
                        <a:gdLst>
                          <a:gd name="connsiteX0" fmla="*/ 98423 w 94410"/>
                          <a:gd name="connsiteY0" fmla="*/ 12981 h 0"/>
                          <a:gd name="connsiteX1" fmla="*/ 90162 w 94410"/>
                          <a:gd name="connsiteY1" fmla="*/ 7081 h 0"/>
                          <a:gd name="connsiteX2" fmla="*/ 76945 w 94410"/>
                          <a:gd name="connsiteY2" fmla="*/ 2832 h 0"/>
                          <a:gd name="connsiteX3" fmla="*/ 43193 w 94410"/>
                          <a:gd name="connsiteY3" fmla="*/ 0 h 0"/>
                          <a:gd name="connsiteX4" fmla="*/ 12745 w 94410"/>
                          <a:gd name="connsiteY4" fmla="*/ 5901 h 0"/>
                          <a:gd name="connsiteX5" fmla="*/ 0 w 94410"/>
                          <a:gd name="connsiteY5" fmla="*/ 1793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98423" y="12981"/>
                            </a:moveTo>
                            <a:lnTo>
                              <a:pt x="90162" y="7081"/>
                            </a:lnTo>
                            <a:lnTo>
                              <a:pt x="76945" y="2832"/>
                            </a:lnTo>
                            <a:lnTo>
                              <a:pt x="43193" y="0"/>
                            </a:lnTo>
                            <a:lnTo>
                              <a:pt x="12745" y="5901"/>
                            </a:lnTo>
                            <a:lnTo>
                              <a:pt x="0" y="1793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1" name="手繪多邊形: 圖案 930">
                        <a:extLst>
                          <a:ext uri="{FF2B5EF4-FFF2-40B4-BE49-F238E27FC236}">
                            <a16:creationId xmlns:a16="http://schemas.microsoft.com/office/drawing/2014/main" id="{2289AED1-3772-4398-900A-B15739D38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2" name="手繪多邊形: 圖案 931">
                        <a:extLst>
                          <a:ext uri="{FF2B5EF4-FFF2-40B4-BE49-F238E27FC236}">
                            <a16:creationId xmlns:a16="http://schemas.microsoft.com/office/drawing/2014/main" id="{EBD83FA0-ACBB-4D9A-A13C-47248CD235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5099" y="3644147"/>
                        <a:ext cx="70808" cy="23603"/>
                      </a:xfrm>
                      <a:custGeom>
                        <a:avLst/>
                        <a:gdLst>
                          <a:gd name="connsiteX0" fmla="*/ 91106 w 70807"/>
                          <a:gd name="connsiteY0" fmla="*/ 18174 h 0"/>
                          <a:gd name="connsiteX1" fmla="*/ 81429 w 70807"/>
                          <a:gd name="connsiteY1" fmla="*/ 6137 h 0"/>
                          <a:gd name="connsiteX2" fmla="*/ 50746 w 70807"/>
                          <a:gd name="connsiteY2" fmla="*/ 0 h 0"/>
                          <a:gd name="connsiteX3" fmla="*/ 16994 w 70807"/>
                          <a:gd name="connsiteY3" fmla="*/ 3304 h 0"/>
                          <a:gd name="connsiteX4" fmla="*/ 0 w 70807"/>
                          <a:gd name="connsiteY4" fmla="*/ 1416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91106" y="18174"/>
                            </a:moveTo>
                            <a:lnTo>
                              <a:pt x="81429" y="6137"/>
                            </a:lnTo>
                            <a:lnTo>
                              <a:pt x="50746" y="0"/>
                            </a:lnTo>
                            <a:lnTo>
                              <a:pt x="16994" y="3304"/>
                            </a:lnTo>
                            <a:lnTo>
                              <a:pt x="0" y="1416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3" name="手繪多邊形: 圖案 932">
                        <a:extLst>
                          <a:ext uri="{FF2B5EF4-FFF2-40B4-BE49-F238E27FC236}">
                            <a16:creationId xmlns:a16="http://schemas.microsoft.com/office/drawing/2014/main" id="{6C9F35ED-AC85-4ECD-8DD6-0356FF947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5807" y="3645563"/>
                        <a:ext cx="70808" cy="23603"/>
                      </a:xfrm>
                      <a:custGeom>
                        <a:avLst/>
                        <a:gdLst>
                          <a:gd name="connsiteX0" fmla="*/ 89690 w 70807"/>
                          <a:gd name="connsiteY0" fmla="*/ 17230 h 0"/>
                          <a:gd name="connsiteX1" fmla="*/ 80721 w 70807"/>
                          <a:gd name="connsiteY1" fmla="*/ 6137 h 0"/>
                          <a:gd name="connsiteX2" fmla="*/ 50037 w 70807"/>
                          <a:gd name="connsiteY2" fmla="*/ 0 h 0"/>
                          <a:gd name="connsiteX3" fmla="*/ 16286 w 70807"/>
                          <a:gd name="connsiteY3" fmla="*/ 3304 h 0"/>
                          <a:gd name="connsiteX4" fmla="*/ 0 w 70807"/>
                          <a:gd name="connsiteY4" fmla="*/ 134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9690" y="17230"/>
                            </a:moveTo>
                            <a:lnTo>
                              <a:pt x="80721" y="6137"/>
                            </a:lnTo>
                            <a:lnTo>
                              <a:pt x="50037" y="0"/>
                            </a:lnTo>
                            <a:lnTo>
                              <a:pt x="16286" y="3304"/>
                            </a:lnTo>
                            <a:lnTo>
                              <a:pt x="0" y="134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4" name="手繪多邊形: 圖案 933">
                        <a:extLst>
                          <a:ext uri="{FF2B5EF4-FFF2-40B4-BE49-F238E27FC236}">
                            <a16:creationId xmlns:a16="http://schemas.microsoft.com/office/drawing/2014/main" id="{8B0BAC1B-1485-4945-8F5D-74AF3FB8A8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5634" y="3662321"/>
                        <a:ext cx="47205" cy="23603"/>
                      </a:xfrm>
                      <a:custGeom>
                        <a:avLst/>
                        <a:gdLst>
                          <a:gd name="connsiteX0" fmla="*/ 0 w 47205"/>
                          <a:gd name="connsiteY0" fmla="*/ 9913 h 0"/>
                          <a:gd name="connsiteX1" fmla="*/ 4012 w 47205"/>
                          <a:gd name="connsiteY1" fmla="*/ 3304 h 0"/>
                          <a:gd name="connsiteX2" fmla="*/ 25019 w 47205"/>
                          <a:gd name="connsiteY2" fmla="*/ 0 h 0"/>
                          <a:gd name="connsiteX3" fmla="*/ 46025 w 47205"/>
                          <a:gd name="connsiteY3" fmla="*/ 3776 h 0"/>
                          <a:gd name="connsiteX4" fmla="*/ 50746 w 47205"/>
                          <a:gd name="connsiteY4" fmla="*/ 1132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0" y="9913"/>
                            </a:moveTo>
                            <a:lnTo>
                              <a:pt x="4012" y="3304"/>
                            </a:lnTo>
                            <a:lnTo>
                              <a:pt x="25019" y="0"/>
                            </a:lnTo>
                            <a:lnTo>
                              <a:pt x="46025" y="3776"/>
                            </a:lnTo>
                            <a:lnTo>
                              <a:pt x="50746" y="1132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5" name="手繪多邊形: 圖案 934">
                        <a:extLst>
                          <a:ext uri="{FF2B5EF4-FFF2-40B4-BE49-F238E27FC236}">
                            <a16:creationId xmlns:a16="http://schemas.microsoft.com/office/drawing/2014/main" id="{E57278B1-F367-4EE2-8867-17D1AC7C9E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0913" y="3453910"/>
                        <a:ext cx="141616" cy="23603"/>
                      </a:xfrm>
                      <a:custGeom>
                        <a:avLst/>
                        <a:gdLst>
                          <a:gd name="connsiteX0" fmla="*/ 156249 w 141615"/>
                          <a:gd name="connsiteY0" fmla="*/ 33044 h 23602"/>
                          <a:gd name="connsiteX1" fmla="*/ 151529 w 141615"/>
                          <a:gd name="connsiteY1" fmla="*/ 17466 h 23602"/>
                          <a:gd name="connsiteX2" fmla="*/ 140200 w 141615"/>
                          <a:gd name="connsiteY2" fmla="*/ 10621 h 23602"/>
                          <a:gd name="connsiteX3" fmla="*/ 123914 w 141615"/>
                          <a:gd name="connsiteY3" fmla="*/ 5193 h 23602"/>
                          <a:gd name="connsiteX4" fmla="*/ 81901 w 141615"/>
                          <a:gd name="connsiteY4" fmla="*/ 0 h 23602"/>
                          <a:gd name="connsiteX5" fmla="*/ 38944 w 141615"/>
                          <a:gd name="connsiteY5" fmla="*/ 3304 h 23602"/>
                          <a:gd name="connsiteX6" fmla="*/ 8261 w 141615"/>
                          <a:gd name="connsiteY6" fmla="*/ 14398 h 23602"/>
                          <a:gd name="connsiteX7" fmla="*/ 0 w 141615"/>
                          <a:gd name="connsiteY7" fmla="*/ 2973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6249" y="33044"/>
                            </a:moveTo>
                            <a:lnTo>
                              <a:pt x="151529" y="17466"/>
                            </a:lnTo>
                            <a:lnTo>
                              <a:pt x="140200" y="10621"/>
                            </a:lnTo>
                            <a:lnTo>
                              <a:pt x="123914" y="5193"/>
                            </a:lnTo>
                            <a:lnTo>
                              <a:pt x="81901" y="0"/>
                            </a:lnTo>
                            <a:lnTo>
                              <a:pt x="38944" y="3304"/>
                            </a:lnTo>
                            <a:lnTo>
                              <a:pt x="8261" y="14398"/>
                            </a:lnTo>
                            <a:lnTo>
                              <a:pt x="0" y="297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6" name="手繪多邊形: 圖案 935">
                        <a:extLst>
                          <a:ext uri="{FF2B5EF4-FFF2-40B4-BE49-F238E27FC236}">
                            <a16:creationId xmlns:a16="http://schemas.microsoft.com/office/drawing/2014/main" id="{E324CF07-E0BE-4B94-BBFF-D1B3C2830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1236" y="3407885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15814 h 0"/>
                          <a:gd name="connsiteX1" fmla="*/ 12037 w 70807"/>
                          <a:gd name="connsiteY1" fmla="*/ 5429 h 0"/>
                          <a:gd name="connsiteX2" fmla="*/ 40597 w 70807"/>
                          <a:gd name="connsiteY2" fmla="*/ 0 h 0"/>
                          <a:gd name="connsiteX3" fmla="*/ 72460 w 70807"/>
                          <a:gd name="connsiteY3" fmla="*/ 2596 h 0"/>
                          <a:gd name="connsiteX4" fmla="*/ 84969 w 70807"/>
                          <a:gd name="connsiteY4" fmla="*/ 6609 h 0"/>
                          <a:gd name="connsiteX5" fmla="*/ 92758 w 70807"/>
                          <a:gd name="connsiteY5" fmla="*/ 1180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15814"/>
                            </a:moveTo>
                            <a:lnTo>
                              <a:pt x="12037" y="5429"/>
                            </a:lnTo>
                            <a:lnTo>
                              <a:pt x="40597" y="0"/>
                            </a:lnTo>
                            <a:lnTo>
                              <a:pt x="72460" y="2596"/>
                            </a:lnTo>
                            <a:lnTo>
                              <a:pt x="84969" y="6609"/>
                            </a:lnTo>
                            <a:lnTo>
                              <a:pt x="92758" y="1180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7" name="手繪多邊形: 圖案 936">
                        <a:extLst>
                          <a:ext uri="{FF2B5EF4-FFF2-40B4-BE49-F238E27FC236}">
                            <a16:creationId xmlns:a16="http://schemas.microsoft.com/office/drawing/2014/main" id="{F94369E7-D36B-49A4-8386-8DD242D989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6876" y="4204237"/>
                        <a:ext cx="23603" cy="23603"/>
                      </a:xfrm>
                      <a:custGeom>
                        <a:avLst/>
                        <a:gdLst>
                          <a:gd name="connsiteX0" fmla="*/ 3304 w 0"/>
                          <a:gd name="connsiteY0" fmla="*/ 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304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8" name="手繪多邊形: 圖案 937">
                        <a:extLst>
                          <a:ext uri="{FF2B5EF4-FFF2-40B4-BE49-F238E27FC236}">
                            <a16:creationId xmlns:a16="http://schemas.microsoft.com/office/drawing/2014/main" id="{522968A7-9F52-487F-BC0B-2C8E551EEF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6019" y="413673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2336 h 23602"/>
                          <a:gd name="connsiteX1" fmla="*/ 111876 w 94410"/>
                          <a:gd name="connsiteY1" fmla="*/ 0 h 23602"/>
                          <a:gd name="connsiteX2" fmla="*/ 111876 w 94410"/>
                          <a:gd name="connsiteY2" fmla="*/ 1250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2336"/>
                            </a:moveTo>
                            <a:lnTo>
                              <a:pt x="111876" y="0"/>
                            </a:lnTo>
                            <a:lnTo>
                              <a:pt x="111876" y="1250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39" name="手繪多邊形: 圖案 938">
                        <a:extLst>
                          <a:ext uri="{FF2B5EF4-FFF2-40B4-BE49-F238E27FC236}">
                            <a16:creationId xmlns:a16="http://schemas.microsoft.com/office/drawing/2014/main" id="{6F0B9EEB-C90F-4CC5-AA06-21D48047A2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0180" y="417001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4224 h 23602"/>
                          <a:gd name="connsiteX1" fmla="*/ 104559 w 94410"/>
                          <a:gd name="connsiteY1" fmla="*/ 4012 h 23602"/>
                          <a:gd name="connsiteX2" fmla="*/ 96299 w 94410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4224"/>
                            </a:moveTo>
                            <a:lnTo>
                              <a:pt x="104559" y="4012"/>
                            </a:lnTo>
                            <a:lnTo>
                              <a:pt x="9629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0" name="手繪多邊形: 圖案 939">
                        <a:extLst>
                          <a:ext uri="{FF2B5EF4-FFF2-40B4-BE49-F238E27FC236}">
                            <a16:creationId xmlns:a16="http://schemas.microsoft.com/office/drawing/2014/main" id="{AB2F3E50-D899-43FF-85F4-9DE66C226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6466" y="3930211"/>
                        <a:ext cx="141616" cy="23603"/>
                      </a:xfrm>
                      <a:custGeom>
                        <a:avLst/>
                        <a:gdLst>
                          <a:gd name="connsiteX0" fmla="*/ 162622 w 141615"/>
                          <a:gd name="connsiteY0" fmla="*/ 36348 h 23602"/>
                          <a:gd name="connsiteX1" fmla="*/ 157665 w 141615"/>
                          <a:gd name="connsiteY1" fmla="*/ 19354 h 23602"/>
                          <a:gd name="connsiteX2" fmla="*/ 145628 w 141615"/>
                          <a:gd name="connsiteY2" fmla="*/ 11801 h 23602"/>
                          <a:gd name="connsiteX3" fmla="*/ 128634 w 141615"/>
                          <a:gd name="connsiteY3" fmla="*/ 5665 h 23602"/>
                          <a:gd name="connsiteX4" fmla="*/ 84733 w 141615"/>
                          <a:gd name="connsiteY4" fmla="*/ 0 h 23602"/>
                          <a:gd name="connsiteX5" fmla="*/ 39888 w 141615"/>
                          <a:gd name="connsiteY5" fmla="*/ 3776 h 23602"/>
                          <a:gd name="connsiteX6" fmla="*/ 8261 w 141615"/>
                          <a:gd name="connsiteY6" fmla="*/ 15814 h 23602"/>
                          <a:gd name="connsiteX7" fmla="*/ 0 w 141615"/>
                          <a:gd name="connsiteY7" fmla="*/ 3233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2622" y="36348"/>
                            </a:moveTo>
                            <a:lnTo>
                              <a:pt x="157665" y="19354"/>
                            </a:lnTo>
                            <a:lnTo>
                              <a:pt x="145628" y="11801"/>
                            </a:lnTo>
                            <a:lnTo>
                              <a:pt x="128634" y="5665"/>
                            </a:lnTo>
                            <a:lnTo>
                              <a:pt x="84733" y="0"/>
                            </a:lnTo>
                            <a:lnTo>
                              <a:pt x="39888" y="3776"/>
                            </a:lnTo>
                            <a:lnTo>
                              <a:pt x="8261" y="15814"/>
                            </a:lnTo>
                            <a:lnTo>
                              <a:pt x="0" y="323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1" name="手繪多邊形: 圖案 940">
                        <a:extLst>
                          <a:ext uri="{FF2B5EF4-FFF2-40B4-BE49-F238E27FC236}">
                            <a16:creationId xmlns:a16="http://schemas.microsoft.com/office/drawing/2014/main" id="{EE3D7EF6-A931-481E-8AEF-87A1B04871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8739" y="3393960"/>
                        <a:ext cx="23603" cy="23603"/>
                      </a:xfrm>
                      <a:custGeom>
                        <a:avLst/>
                        <a:gdLst>
                          <a:gd name="connsiteX0" fmla="*/ 944 w 0"/>
                          <a:gd name="connsiteY0" fmla="*/ 944 h 0"/>
                          <a:gd name="connsiteX1" fmla="*/ 236 w 0"/>
                          <a:gd name="connsiteY1" fmla="*/ 0 h 0"/>
                          <a:gd name="connsiteX2" fmla="*/ 0 w 0"/>
                          <a:gd name="connsiteY2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44" y="944"/>
                            </a:moveTo>
                            <a:lnTo>
                              <a:pt x="236" y="0"/>
                            </a:lnTo>
                            <a:lnTo>
                              <a:pt x="0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2" name="手繪多邊形: 圖案 941">
                        <a:extLst>
                          <a:ext uri="{FF2B5EF4-FFF2-40B4-BE49-F238E27FC236}">
                            <a16:creationId xmlns:a16="http://schemas.microsoft.com/office/drawing/2014/main" id="{E4AD1B43-DB45-4349-9B45-7CDE058BED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4963" y="3393960"/>
                        <a:ext cx="23603" cy="23603"/>
                      </a:xfrm>
                      <a:custGeom>
                        <a:avLst/>
                        <a:gdLst>
                          <a:gd name="connsiteX0" fmla="*/ 4012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012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3" name="手繪多邊形: 圖案 942">
                        <a:extLst>
                          <a:ext uri="{FF2B5EF4-FFF2-40B4-BE49-F238E27FC236}">
                            <a16:creationId xmlns:a16="http://schemas.microsoft.com/office/drawing/2014/main" id="{1ECE9BF7-A8AC-466B-B2BA-909032BC41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1162" y="414334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180 h 0"/>
                          <a:gd name="connsiteX1" fmla="*/ 94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180"/>
                            </a:moveTo>
                            <a:lnTo>
                              <a:pt x="94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4" name="手繪多邊形: 圖案 943">
                        <a:extLst>
                          <a:ext uri="{FF2B5EF4-FFF2-40B4-BE49-F238E27FC236}">
                            <a16:creationId xmlns:a16="http://schemas.microsoft.com/office/drawing/2014/main" id="{DBD95E5D-A9D8-4447-84D8-C0A910D87B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5" name="手繪多邊形: 圖案 944">
                        <a:extLst>
                          <a:ext uri="{FF2B5EF4-FFF2-40B4-BE49-F238E27FC236}">
                            <a16:creationId xmlns:a16="http://schemas.microsoft.com/office/drawing/2014/main" id="{5BCE2881-F4D4-4B55-994B-D7769A6304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4740" y="4164348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9677 h 0"/>
                          <a:gd name="connsiteX1" fmla="*/ 3304 w 0"/>
                          <a:gd name="connsiteY1" fmla="*/ 7553 h 0"/>
                          <a:gd name="connsiteX2" fmla="*/ 5901 w 0"/>
                          <a:gd name="connsiteY2" fmla="*/ 4248 h 0"/>
                          <a:gd name="connsiteX3" fmla="*/ 6845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9677"/>
                            </a:moveTo>
                            <a:lnTo>
                              <a:pt x="3304" y="7553"/>
                            </a:lnTo>
                            <a:lnTo>
                              <a:pt x="5901" y="4248"/>
                            </a:lnTo>
                            <a:lnTo>
                              <a:pt x="684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6" name="手繪多邊形: 圖案 945">
                        <a:extLst>
                          <a:ext uri="{FF2B5EF4-FFF2-40B4-BE49-F238E27FC236}">
                            <a16:creationId xmlns:a16="http://schemas.microsoft.com/office/drawing/2014/main" id="{7827B636-6BFA-4EA0-9D10-0223ED0F8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7" name="手繪多邊形: 圖案 946">
                        <a:extLst>
                          <a:ext uri="{FF2B5EF4-FFF2-40B4-BE49-F238E27FC236}">
                            <a16:creationId xmlns:a16="http://schemas.microsoft.com/office/drawing/2014/main" id="{1FF263BD-5ED2-4376-8805-5DFF6167C2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2143" y="4004795"/>
                        <a:ext cx="448449" cy="118013"/>
                      </a:xfrm>
                      <a:custGeom>
                        <a:avLst/>
                        <a:gdLst>
                          <a:gd name="connsiteX0" fmla="*/ 454586 w 448449"/>
                          <a:gd name="connsiteY0" fmla="*/ 0 h 118013"/>
                          <a:gd name="connsiteX1" fmla="*/ 0 w 448449"/>
                          <a:gd name="connsiteY1" fmla="*/ 131703 h 118013"/>
                          <a:gd name="connsiteX2" fmla="*/ 1180 w 448449"/>
                          <a:gd name="connsiteY2" fmla="*/ 132175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448449" h="118013">
                            <a:moveTo>
                              <a:pt x="454586" y="0"/>
                            </a:moveTo>
                            <a:lnTo>
                              <a:pt x="0" y="131703"/>
                            </a:lnTo>
                            <a:lnTo>
                              <a:pt x="1180" y="13217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8" name="手繪多邊形: 圖案 947">
                        <a:extLst>
                          <a:ext uri="{FF2B5EF4-FFF2-40B4-BE49-F238E27FC236}">
                            <a16:creationId xmlns:a16="http://schemas.microsoft.com/office/drawing/2014/main" id="{DA1E6E9C-06BB-4F9C-BB0D-1E2D2926E4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3088" y="413720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23602"/>
                          <a:gd name="connsiteX1" fmla="*/ 4248 w 0"/>
                          <a:gd name="connsiteY1" fmla="*/ 4248 h 23602"/>
                          <a:gd name="connsiteX2" fmla="*/ 7081 w 0"/>
                          <a:gd name="connsiteY2" fmla="*/ 10857 h 23602"/>
                          <a:gd name="connsiteX3" fmla="*/ 8261 w 0"/>
                          <a:gd name="connsiteY3" fmla="*/ 17702 h 23602"/>
                          <a:gd name="connsiteX4" fmla="*/ 8261 w 0"/>
                          <a:gd name="connsiteY4" fmla="*/ 2690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0"/>
                            </a:moveTo>
                            <a:lnTo>
                              <a:pt x="4248" y="4248"/>
                            </a:lnTo>
                            <a:lnTo>
                              <a:pt x="7081" y="10857"/>
                            </a:lnTo>
                            <a:lnTo>
                              <a:pt x="8261" y="17702"/>
                            </a:lnTo>
                            <a:lnTo>
                              <a:pt x="8261" y="2690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49" name="手繪多邊形: 圖案 948">
                        <a:extLst>
                          <a:ext uri="{FF2B5EF4-FFF2-40B4-BE49-F238E27FC236}">
                            <a16:creationId xmlns:a16="http://schemas.microsoft.com/office/drawing/2014/main" id="{A35F7707-9367-4757-A3C3-6531EC35B8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1348" y="4023205"/>
                        <a:ext cx="448449" cy="118013"/>
                      </a:xfrm>
                      <a:custGeom>
                        <a:avLst/>
                        <a:gdLst>
                          <a:gd name="connsiteX0" fmla="*/ 0 w 448449"/>
                          <a:gd name="connsiteY0" fmla="*/ 131702 h 118013"/>
                          <a:gd name="connsiteX1" fmla="*/ 454350 w 448449"/>
                          <a:gd name="connsiteY1" fmla="*/ 0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48449" h="118013">
                            <a:moveTo>
                              <a:pt x="0" y="131702"/>
                            </a:moveTo>
                            <a:lnTo>
                              <a:pt x="45435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0" name="手繪多邊形: 圖案 949">
                        <a:extLst>
                          <a:ext uri="{FF2B5EF4-FFF2-40B4-BE49-F238E27FC236}">
                            <a16:creationId xmlns:a16="http://schemas.microsoft.com/office/drawing/2014/main" id="{D45BBA1B-90D2-45B6-9032-40EF281B1D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7895" y="4136498"/>
                        <a:ext cx="23603" cy="23603"/>
                      </a:xfrm>
                      <a:custGeom>
                        <a:avLst/>
                        <a:gdLst>
                          <a:gd name="connsiteX0" fmla="*/ 4013 w 0"/>
                          <a:gd name="connsiteY0" fmla="*/ 0 h 0"/>
                          <a:gd name="connsiteX1" fmla="*/ 0 w 0"/>
                          <a:gd name="connsiteY1" fmla="*/ 23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013" y="0"/>
                            </a:moveTo>
                            <a:lnTo>
                              <a:pt x="0" y="2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1" name="手繪多邊形: 圖案 950">
                        <a:extLst>
                          <a:ext uri="{FF2B5EF4-FFF2-40B4-BE49-F238E27FC236}">
                            <a16:creationId xmlns:a16="http://schemas.microsoft.com/office/drawing/2014/main" id="{C45CF477-2C55-422B-B33F-89AABF6514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9286" y="3826123"/>
                        <a:ext cx="141616" cy="23603"/>
                      </a:xfrm>
                      <a:custGeom>
                        <a:avLst/>
                        <a:gdLst>
                          <a:gd name="connsiteX0" fmla="*/ 161678 w 141615"/>
                          <a:gd name="connsiteY0" fmla="*/ 35404 h 23602"/>
                          <a:gd name="connsiteX1" fmla="*/ 156485 w 141615"/>
                          <a:gd name="connsiteY1" fmla="*/ 18882 h 23602"/>
                          <a:gd name="connsiteX2" fmla="*/ 144448 w 141615"/>
                          <a:gd name="connsiteY2" fmla="*/ 11565 h 23602"/>
                          <a:gd name="connsiteX3" fmla="*/ 127454 w 141615"/>
                          <a:gd name="connsiteY3" fmla="*/ 5665 h 23602"/>
                          <a:gd name="connsiteX4" fmla="*/ 83789 w 141615"/>
                          <a:gd name="connsiteY4" fmla="*/ 0 h 23602"/>
                          <a:gd name="connsiteX5" fmla="*/ 39652 w 141615"/>
                          <a:gd name="connsiteY5" fmla="*/ 3776 h 23602"/>
                          <a:gd name="connsiteX6" fmla="*/ 8261 w 141615"/>
                          <a:gd name="connsiteY6" fmla="*/ 15578 h 23602"/>
                          <a:gd name="connsiteX7" fmla="*/ 0 w 141615"/>
                          <a:gd name="connsiteY7" fmla="*/ 3186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678" y="35404"/>
                            </a:moveTo>
                            <a:lnTo>
                              <a:pt x="156485" y="18882"/>
                            </a:lnTo>
                            <a:lnTo>
                              <a:pt x="144448" y="11565"/>
                            </a:lnTo>
                            <a:lnTo>
                              <a:pt x="127454" y="5665"/>
                            </a:lnTo>
                            <a:lnTo>
                              <a:pt x="83789" y="0"/>
                            </a:lnTo>
                            <a:lnTo>
                              <a:pt x="39652" y="3776"/>
                            </a:lnTo>
                            <a:lnTo>
                              <a:pt x="8261" y="15578"/>
                            </a:lnTo>
                            <a:lnTo>
                              <a:pt x="0" y="3186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2" name="手繪多邊形: 圖案 951">
                        <a:extLst>
                          <a:ext uri="{FF2B5EF4-FFF2-40B4-BE49-F238E27FC236}">
                            <a16:creationId xmlns:a16="http://schemas.microsoft.com/office/drawing/2014/main" id="{760C4222-6889-432D-AF06-84304F36C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026" y="353769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447 h 23602"/>
                          <a:gd name="connsiteX1" fmla="*/ 8025 w 141615"/>
                          <a:gd name="connsiteY1" fmla="*/ 14870 h 23602"/>
                          <a:gd name="connsiteX2" fmla="*/ 38472 w 141615"/>
                          <a:gd name="connsiteY2" fmla="*/ 3540 h 23602"/>
                          <a:gd name="connsiteX3" fmla="*/ 81901 w 141615"/>
                          <a:gd name="connsiteY3" fmla="*/ 0 h 23602"/>
                          <a:gd name="connsiteX4" fmla="*/ 124150 w 141615"/>
                          <a:gd name="connsiteY4" fmla="*/ 5429 h 23602"/>
                          <a:gd name="connsiteX5" fmla="*/ 140908 w 141615"/>
                          <a:gd name="connsiteY5" fmla="*/ 11093 h 23602"/>
                          <a:gd name="connsiteX6" fmla="*/ 152473 w 141615"/>
                          <a:gd name="connsiteY6" fmla="*/ 17938 h 23602"/>
                          <a:gd name="connsiteX7" fmla="*/ 157429 w 141615"/>
                          <a:gd name="connsiteY7" fmla="*/ 3375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447"/>
                            </a:moveTo>
                            <a:lnTo>
                              <a:pt x="8025" y="14870"/>
                            </a:lnTo>
                            <a:lnTo>
                              <a:pt x="38472" y="3540"/>
                            </a:lnTo>
                            <a:lnTo>
                              <a:pt x="81901" y="0"/>
                            </a:lnTo>
                            <a:lnTo>
                              <a:pt x="124150" y="5429"/>
                            </a:lnTo>
                            <a:lnTo>
                              <a:pt x="140908" y="11093"/>
                            </a:lnTo>
                            <a:lnTo>
                              <a:pt x="152473" y="17938"/>
                            </a:lnTo>
                            <a:lnTo>
                              <a:pt x="157429" y="337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3" name="手繪多邊形: 圖案 952">
                        <a:extLst>
                          <a:ext uri="{FF2B5EF4-FFF2-40B4-BE49-F238E27FC236}">
                            <a16:creationId xmlns:a16="http://schemas.microsoft.com/office/drawing/2014/main" id="{05935DD6-86D1-43EE-ACC4-78CC2A0D93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0691" y="3723924"/>
                        <a:ext cx="141616" cy="23603"/>
                      </a:xfrm>
                      <a:custGeom>
                        <a:avLst/>
                        <a:gdLst>
                          <a:gd name="connsiteX0" fmla="*/ 160026 w 141615"/>
                          <a:gd name="connsiteY0" fmla="*/ 34696 h 23602"/>
                          <a:gd name="connsiteX1" fmla="*/ 154833 w 141615"/>
                          <a:gd name="connsiteY1" fmla="*/ 18410 h 23602"/>
                          <a:gd name="connsiteX2" fmla="*/ 142796 w 141615"/>
                          <a:gd name="connsiteY2" fmla="*/ 11329 h 23602"/>
                          <a:gd name="connsiteX3" fmla="*/ 125802 w 141615"/>
                          <a:gd name="connsiteY3" fmla="*/ 5429 h 23602"/>
                          <a:gd name="connsiteX4" fmla="*/ 82845 w 141615"/>
                          <a:gd name="connsiteY4" fmla="*/ 0 h 23602"/>
                          <a:gd name="connsiteX5" fmla="*/ 38708 w 141615"/>
                          <a:gd name="connsiteY5" fmla="*/ 3776 h 23602"/>
                          <a:gd name="connsiteX6" fmla="*/ 8025 w 141615"/>
                          <a:gd name="connsiteY6" fmla="*/ 15342 h 23602"/>
                          <a:gd name="connsiteX7" fmla="*/ 0 w 141615"/>
                          <a:gd name="connsiteY7" fmla="*/ 3139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026" y="34696"/>
                            </a:moveTo>
                            <a:lnTo>
                              <a:pt x="154833" y="18410"/>
                            </a:lnTo>
                            <a:lnTo>
                              <a:pt x="142796" y="11329"/>
                            </a:lnTo>
                            <a:lnTo>
                              <a:pt x="125802" y="5429"/>
                            </a:lnTo>
                            <a:lnTo>
                              <a:pt x="82845" y="0"/>
                            </a:lnTo>
                            <a:lnTo>
                              <a:pt x="38708" y="3776"/>
                            </a:lnTo>
                            <a:lnTo>
                              <a:pt x="8025" y="15342"/>
                            </a:lnTo>
                            <a:lnTo>
                              <a:pt x="0" y="3139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4" name="手繪多邊形: 圖案 953">
                        <a:extLst>
                          <a:ext uri="{FF2B5EF4-FFF2-40B4-BE49-F238E27FC236}">
                            <a16:creationId xmlns:a16="http://schemas.microsoft.com/office/drawing/2014/main" id="{6873DD3B-A31D-4909-B608-C1E9B8C8C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362" y="344022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9975 h 23602"/>
                          <a:gd name="connsiteX1" fmla="*/ 7553 w 141615"/>
                          <a:gd name="connsiteY1" fmla="*/ 14634 h 23602"/>
                          <a:gd name="connsiteX2" fmla="*/ 37764 w 141615"/>
                          <a:gd name="connsiteY2" fmla="*/ 3540 h 23602"/>
                          <a:gd name="connsiteX3" fmla="*/ 80721 w 141615"/>
                          <a:gd name="connsiteY3" fmla="*/ 0 h 23602"/>
                          <a:gd name="connsiteX4" fmla="*/ 122970 w 141615"/>
                          <a:gd name="connsiteY4" fmla="*/ 5429 h 23602"/>
                          <a:gd name="connsiteX5" fmla="*/ 139255 w 141615"/>
                          <a:gd name="connsiteY5" fmla="*/ 10857 h 23602"/>
                          <a:gd name="connsiteX6" fmla="*/ 150821 w 141615"/>
                          <a:gd name="connsiteY6" fmla="*/ 17702 h 23602"/>
                          <a:gd name="connsiteX7" fmla="*/ 156013 w 141615"/>
                          <a:gd name="connsiteY7" fmla="*/ 3328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9975"/>
                            </a:moveTo>
                            <a:lnTo>
                              <a:pt x="7553" y="14634"/>
                            </a:lnTo>
                            <a:lnTo>
                              <a:pt x="37764" y="3540"/>
                            </a:lnTo>
                            <a:lnTo>
                              <a:pt x="80721" y="0"/>
                            </a:lnTo>
                            <a:lnTo>
                              <a:pt x="122970" y="5429"/>
                            </a:lnTo>
                            <a:lnTo>
                              <a:pt x="139255" y="10857"/>
                            </a:lnTo>
                            <a:lnTo>
                              <a:pt x="150821" y="17702"/>
                            </a:lnTo>
                            <a:lnTo>
                              <a:pt x="156013" y="3328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5" name="手繪多邊形: 圖案 954">
                        <a:extLst>
                          <a:ext uri="{FF2B5EF4-FFF2-40B4-BE49-F238E27FC236}">
                            <a16:creationId xmlns:a16="http://schemas.microsoft.com/office/drawing/2014/main" id="{184EDBD9-E75E-4744-AC55-1C5F454D8E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05188" y="391604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2336 h 23602"/>
                          <a:gd name="connsiteX1" fmla="*/ 7789 w 141615"/>
                          <a:gd name="connsiteY1" fmla="*/ 15814 h 23602"/>
                          <a:gd name="connsiteX2" fmla="*/ 39180 w 141615"/>
                          <a:gd name="connsiteY2" fmla="*/ 3776 h 23602"/>
                          <a:gd name="connsiteX3" fmla="*/ 83789 w 141615"/>
                          <a:gd name="connsiteY3" fmla="*/ 0 h 23602"/>
                          <a:gd name="connsiteX4" fmla="*/ 127690 w 141615"/>
                          <a:gd name="connsiteY4" fmla="*/ 5665 h 23602"/>
                          <a:gd name="connsiteX5" fmla="*/ 144684 w 141615"/>
                          <a:gd name="connsiteY5" fmla="*/ 11565 h 23602"/>
                          <a:gd name="connsiteX6" fmla="*/ 156957 w 141615"/>
                          <a:gd name="connsiteY6" fmla="*/ 19118 h 23602"/>
                          <a:gd name="connsiteX7" fmla="*/ 162386 w 141615"/>
                          <a:gd name="connsiteY7" fmla="*/ 358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2336"/>
                            </a:moveTo>
                            <a:lnTo>
                              <a:pt x="7789" y="15814"/>
                            </a:lnTo>
                            <a:lnTo>
                              <a:pt x="39180" y="3776"/>
                            </a:lnTo>
                            <a:lnTo>
                              <a:pt x="83789" y="0"/>
                            </a:lnTo>
                            <a:lnTo>
                              <a:pt x="127690" y="5665"/>
                            </a:lnTo>
                            <a:lnTo>
                              <a:pt x="144684" y="11565"/>
                            </a:lnTo>
                            <a:lnTo>
                              <a:pt x="156957" y="19118"/>
                            </a:lnTo>
                            <a:lnTo>
                              <a:pt x="162386" y="358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6" name="手繪多邊形: 圖案 955">
                        <a:extLst>
                          <a:ext uri="{FF2B5EF4-FFF2-40B4-BE49-F238E27FC236}">
                            <a16:creationId xmlns:a16="http://schemas.microsoft.com/office/drawing/2014/main" id="{6D984622-CC3E-4A8C-8D2D-1DCE9CE60F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29971" y="362337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447 h 23602"/>
                          <a:gd name="connsiteX1" fmla="*/ 7789 w 141615"/>
                          <a:gd name="connsiteY1" fmla="*/ 14870 h 23602"/>
                          <a:gd name="connsiteX2" fmla="*/ 38236 w 141615"/>
                          <a:gd name="connsiteY2" fmla="*/ 3540 h 23602"/>
                          <a:gd name="connsiteX3" fmla="*/ 81901 w 141615"/>
                          <a:gd name="connsiteY3" fmla="*/ 0 h 23602"/>
                          <a:gd name="connsiteX4" fmla="*/ 124858 w 141615"/>
                          <a:gd name="connsiteY4" fmla="*/ 5429 h 23602"/>
                          <a:gd name="connsiteX5" fmla="*/ 141852 w 141615"/>
                          <a:gd name="connsiteY5" fmla="*/ 11093 h 23602"/>
                          <a:gd name="connsiteX6" fmla="*/ 153653 w 141615"/>
                          <a:gd name="connsiteY6" fmla="*/ 18410 h 23602"/>
                          <a:gd name="connsiteX7" fmla="*/ 159082 w 141615"/>
                          <a:gd name="connsiteY7" fmla="*/ 3422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447"/>
                            </a:moveTo>
                            <a:lnTo>
                              <a:pt x="7789" y="14870"/>
                            </a:lnTo>
                            <a:lnTo>
                              <a:pt x="38236" y="3540"/>
                            </a:lnTo>
                            <a:lnTo>
                              <a:pt x="81901" y="0"/>
                            </a:lnTo>
                            <a:lnTo>
                              <a:pt x="124858" y="5429"/>
                            </a:lnTo>
                            <a:lnTo>
                              <a:pt x="141852" y="11093"/>
                            </a:lnTo>
                            <a:lnTo>
                              <a:pt x="153653" y="18410"/>
                            </a:lnTo>
                            <a:lnTo>
                              <a:pt x="159082" y="3422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7" name="手繪多邊形: 圖案 956">
                        <a:extLst>
                          <a:ext uri="{FF2B5EF4-FFF2-40B4-BE49-F238E27FC236}">
                            <a16:creationId xmlns:a16="http://schemas.microsoft.com/office/drawing/2014/main" id="{5C1B481D-EAB5-4B7D-8A8F-07D5643D8D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44658" y="3759092"/>
                        <a:ext cx="330436" cy="94410"/>
                      </a:xfrm>
                      <a:custGeom>
                        <a:avLst/>
                        <a:gdLst>
                          <a:gd name="connsiteX0" fmla="*/ 340821 w 330436"/>
                          <a:gd name="connsiteY0" fmla="*/ 0 h 94410"/>
                          <a:gd name="connsiteX1" fmla="*/ 4248 w 330436"/>
                          <a:gd name="connsiteY1" fmla="*/ 97479 h 94410"/>
                          <a:gd name="connsiteX2" fmla="*/ 472 w 330436"/>
                          <a:gd name="connsiteY2" fmla="*/ 97479 h 94410"/>
                          <a:gd name="connsiteX3" fmla="*/ 0 w 330436"/>
                          <a:gd name="connsiteY3" fmla="*/ 109752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0436" h="94410">
                            <a:moveTo>
                              <a:pt x="340821" y="0"/>
                            </a:moveTo>
                            <a:lnTo>
                              <a:pt x="4248" y="97479"/>
                            </a:lnTo>
                            <a:lnTo>
                              <a:pt x="472" y="97479"/>
                            </a:lnTo>
                            <a:lnTo>
                              <a:pt x="0" y="1097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8" name="手繪多邊形: 圖案 957">
                        <a:extLst>
                          <a:ext uri="{FF2B5EF4-FFF2-40B4-BE49-F238E27FC236}">
                            <a16:creationId xmlns:a16="http://schemas.microsoft.com/office/drawing/2014/main" id="{6EBD4CA7-3BC0-476A-BAB5-76C718FD14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59" name="手繪多邊形: 圖案 958">
                        <a:extLst>
                          <a:ext uri="{FF2B5EF4-FFF2-40B4-BE49-F238E27FC236}">
                            <a16:creationId xmlns:a16="http://schemas.microsoft.com/office/drawing/2014/main" id="{4C9C508D-B495-4A9F-9EE3-A0322A3B28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5412" y="3811726"/>
                        <a:ext cx="141616" cy="23603"/>
                      </a:xfrm>
                      <a:custGeom>
                        <a:avLst/>
                        <a:gdLst>
                          <a:gd name="connsiteX0" fmla="*/ 161206 w 141615"/>
                          <a:gd name="connsiteY0" fmla="*/ 35404 h 23602"/>
                          <a:gd name="connsiteX1" fmla="*/ 155777 w 141615"/>
                          <a:gd name="connsiteY1" fmla="*/ 18882 h 23602"/>
                          <a:gd name="connsiteX2" fmla="*/ 143740 w 141615"/>
                          <a:gd name="connsiteY2" fmla="*/ 11565 h 23602"/>
                          <a:gd name="connsiteX3" fmla="*/ 126746 w 141615"/>
                          <a:gd name="connsiteY3" fmla="*/ 5665 h 23602"/>
                          <a:gd name="connsiteX4" fmla="*/ 83081 w 141615"/>
                          <a:gd name="connsiteY4" fmla="*/ 0 h 23602"/>
                          <a:gd name="connsiteX5" fmla="*/ 38708 w 141615"/>
                          <a:gd name="connsiteY5" fmla="*/ 3776 h 23602"/>
                          <a:gd name="connsiteX6" fmla="*/ 8025 w 141615"/>
                          <a:gd name="connsiteY6" fmla="*/ 15578 h 23602"/>
                          <a:gd name="connsiteX7" fmla="*/ 0 w 141615"/>
                          <a:gd name="connsiteY7" fmla="*/ 3186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206" y="35404"/>
                            </a:moveTo>
                            <a:lnTo>
                              <a:pt x="155777" y="18882"/>
                            </a:lnTo>
                            <a:lnTo>
                              <a:pt x="143740" y="11565"/>
                            </a:lnTo>
                            <a:lnTo>
                              <a:pt x="126746" y="5665"/>
                            </a:lnTo>
                            <a:lnTo>
                              <a:pt x="83081" y="0"/>
                            </a:lnTo>
                            <a:lnTo>
                              <a:pt x="38708" y="3776"/>
                            </a:lnTo>
                            <a:lnTo>
                              <a:pt x="8025" y="15578"/>
                            </a:lnTo>
                            <a:lnTo>
                              <a:pt x="0" y="3186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0" name="手繪多邊形: 圖案 959">
                        <a:extLst>
                          <a:ext uri="{FF2B5EF4-FFF2-40B4-BE49-F238E27FC236}">
                            <a16:creationId xmlns:a16="http://schemas.microsoft.com/office/drawing/2014/main" id="{B1B26721-C272-4BAA-86C0-10DC945680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7599" y="3524246"/>
                        <a:ext cx="141616" cy="23603"/>
                      </a:xfrm>
                      <a:custGeom>
                        <a:avLst/>
                        <a:gdLst>
                          <a:gd name="connsiteX0" fmla="*/ 157193 w 141615"/>
                          <a:gd name="connsiteY0" fmla="*/ 33516 h 23602"/>
                          <a:gd name="connsiteX1" fmla="*/ 151765 w 141615"/>
                          <a:gd name="connsiteY1" fmla="*/ 17702 h 23602"/>
                          <a:gd name="connsiteX2" fmla="*/ 139963 w 141615"/>
                          <a:gd name="connsiteY2" fmla="*/ 10857 h 23602"/>
                          <a:gd name="connsiteX3" fmla="*/ 123206 w 141615"/>
                          <a:gd name="connsiteY3" fmla="*/ 5429 h 23602"/>
                          <a:gd name="connsiteX4" fmla="*/ 80721 w 141615"/>
                          <a:gd name="connsiteY4" fmla="*/ 0 h 23602"/>
                          <a:gd name="connsiteX5" fmla="*/ 37764 w 141615"/>
                          <a:gd name="connsiteY5" fmla="*/ 3304 h 23602"/>
                          <a:gd name="connsiteX6" fmla="*/ 7553 w 141615"/>
                          <a:gd name="connsiteY6" fmla="*/ 14634 h 23602"/>
                          <a:gd name="connsiteX7" fmla="*/ 0 w 141615"/>
                          <a:gd name="connsiteY7" fmla="*/ 3021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7193" y="33516"/>
                            </a:moveTo>
                            <a:lnTo>
                              <a:pt x="151765" y="17702"/>
                            </a:lnTo>
                            <a:lnTo>
                              <a:pt x="139963" y="10857"/>
                            </a:lnTo>
                            <a:lnTo>
                              <a:pt x="123206" y="5429"/>
                            </a:lnTo>
                            <a:lnTo>
                              <a:pt x="80721" y="0"/>
                            </a:lnTo>
                            <a:lnTo>
                              <a:pt x="37764" y="3304"/>
                            </a:lnTo>
                            <a:lnTo>
                              <a:pt x="7553" y="14634"/>
                            </a:lnTo>
                            <a:lnTo>
                              <a:pt x="0" y="302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1" name="手繪多邊形: 圖案 960">
                        <a:extLst>
                          <a:ext uri="{FF2B5EF4-FFF2-40B4-BE49-F238E27FC236}">
                            <a16:creationId xmlns:a16="http://schemas.microsoft.com/office/drawing/2014/main" id="{F154C9ED-BA55-4F75-AAE8-F7F050581F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2" name="手繪多邊形: 圖案 961">
                        <a:extLst>
                          <a:ext uri="{FF2B5EF4-FFF2-40B4-BE49-F238E27FC236}">
                            <a16:creationId xmlns:a16="http://schemas.microsoft.com/office/drawing/2014/main" id="{FFF8824D-C239-44E5-AD3E-7D8C67A33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7698" y="3953577"/>
                        <a:ext cx="94410" cy="23603"/>
                      </a:xfrm>
                      <a:custGeom>
                        <a:avLst/>
                        <a:gdLst>
                          <a:gd name="connsiteX0" fmla="*/ 96771 w 94410"/>
                          <a:gd name="connsiteY0" fmla="*/ 12509 h 0"/>
                          <a:gd name="connsiteX1" fmla="*/ 88274 w 94410"/>
                          <a:gd name="connsiteY1" fmla="*/ 7081 h 0"/>
                          <a:gd name="connsiteX2" fmla="*/ 75056 w 94410"/>
                          <a:gd name="connsiteY2" fmla="*/ 2832 h 0"/>
                          <a:gd name="connsiteX3" fmla="*/ 41540 w 94410"/>
                          <a:gd name="connsiteY3" fmla="*/ 0 h 0"/>
                          <a:gd name="connsiteX4" fmla="*/ 12037 w 94410"/>
                          <a:gd name="connsiteY4" fmla="*/ 5901 h 0"/>
                          <a:gd name="connsiteX5" fmla="*/ 0 w 94410"/>
                          <a:gd name="connsiteY5" fmla="*/ 1723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96771" y="12509"/>
                            </a:moveTo>
                            <a:lnTo>
                              <a:pt x="88274" y="7081"/>
                            </a:lnTo>
                            <a:lnTo>
                              <a:pt x="75056" y="2832"/>
                            </a:lnTo>
                            <a:lnTo>
                              <a:pt x="41540" y="0"/>
                            </a:lnTo>
                            <a:lnTo>
                              <a:pt x="12037" y="5901"/>
                            </a:lnTo>
                            <a:lnTo>
                              <a:pt x="0" y="1723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3" name="手繪多邊形: 圖案 962">
                        <a:extLst>
                          <a:ext uri="{FF2B5EF4-FFF2-40B4-BE49-F238E27FC236}">
                            <a16:creationId xmlns:a16="http://schemas.microsoft.com/office/drawing/2014/main" id="{99311F4C-37CA-447F-8006-E8350F21F9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6729" y="4003615"/>
                        <a:ext cx="23603" cy="23603"/>
                      </a:xfrm>
                      <a:custGeom>
                        <a:avLst/>
                        <a:gdLst>
                          <a:gd name="connsiteX0" fmla="*/ 1180 w 0"/>
                          <a:gd name="connsiteY0" fmla="*/ 0 h 0"/>
                          <a:gd name="connsiteX1" fmla="*/ 0 w 0"/>
                          <a:gd name="connsiteY1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" y="0"/>
                            </a:moveTo>
                            <a:lnTo>
                              <a:pt x="0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4" name="手繪多邊形: 圖案 963">
                        <a:extLst>
                          <a:ext uri="{FF2B5EF4-FFF2-40B4-BE49-F238E27FC236}">
                            <a16:creationId xmlns:a16="http://schemas.microsoft.com/office/drawing/2014/main" id="{0B2D3E31-12F8-454F-9353-6C717C7BB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5" name="手繪多邊形: 圖案 964">
                        <a:extLst>
                          <a:ext uri="{FF2B5EF4-FFF2-40B4-BE49-F238E27FC236}">
                            <a16:creationId xmlns:a16="http://schemas.microsoft.com/office/drawing/2014/main" id="{D1C22FA6-48D9-43D7-A6B0-7B456E74D8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7910" y="397222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1392 h 23602"/>
                          <a:gd name="connsiteX1" fmla="*/ 108100 w 94410"/>
                          <a:gd name="connsiteY1" fmla="*/ 0 h 23602"/>
                          <a:gd name="connsiteX2" fmla="*/ 108808 w 94410"/>
                          <a:gd name="connsiteY2" fmla="*/ 0 h 23602"/>
                          <a:gd name="connsiteX3" fmla="*/ 108572 w 94410"/>
                          <a:gd name="connsiteY3" fmla="*/ 1203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1392"/>
                            </a:moveTo>
                            <a:lnTo>
                              <a:pt x="108100" y="0"/>
                            </a:lnTo>
                            <a:lnTo>
                              <a:pt x="108808" y="0"/>
                            </a:lnTo>
                            <a:lnTo>
                              <a:pt x="108572" y="1203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6" name="手繪多邊形: 圖案 965">
                        <a:extLst>
                          <a:ext uri="{FF2B5EF4-FFF2-40B4-BE49-F238E27FC236}">
                            <a16:creationId xmlns:a16="http://schemas.microsoft.com/office/drawing/2014/main" id="{56F74868-F290-48DD-A123-3EB0E25E27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748" y="370952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1391 h 23602"/>
                          <a:gd name="connsiteX1" fmla="*/ 7553 w 141615"/>
                          <a:gd name="connsiteY1" fmla="*/ 15342 h 23602"/>
                          <a:gd name="connsiteX2" fmla="*/ 38236 w 141615"/>
                          <a:gd name="connsiteY2" fmla="*/ 3540 h 23602"/>
                          <a:gd name="connsiteX3" fmla="*/ 81901 w 141615"/>
                          <a:gd name="connsiteY3" fmla="*/ 0 h 23602"/>
                          <a:gd name="connsiteX4" fmla="*/ 125330 w 141615"/>
                          <a:gd name="connsiteY4" fmla="*/ 5429 h 23602"/>
                          <a:gd name="connsiteX5" fmla="*/ 142324 w 141615"/>
                          <a:gd name="connsiteY5" fmla="*/ 11329 h 23602"/>
                          <a:gd name="connsiteX6" fmla="*/ 154361 w 141615"/>
                          <a:gd name="connsiteY6" fmla="*/ 18410 h 23602"/>
                          <a:gd name="connsiteX7" fmla="*/ 159790 w 141615"/>
                          <a:gd name="connsiteY7" fmla="*/ 3469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1391"/>
                            </a:moveTo>
                            <a:lnTo>
                              <a:pt x="7553" y="15342"/>
                            </a:lnTo>
                            <a:lnTo>
                              <a:pt x="38236" y="3540"/>
                            </a:lnTo>
                            <a:lnTo>
                              <a:pt x="81901" y="0"/>
                            </a:lnTo>
                            <a:lnTo>
                              <a:pt x="125330" y="5429"/>
                            </a:lnTo>
                            <a:lnTo>
                              <a:pt x="142324" y="11329"/>
                            </a:lnTo>
                            <a:lnTo>
                              <a:pt x="154361" y="18410"/>
                            </a:lnTo>
                            <a:lnTo>
                              <a:pt x="159790" y="346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7" name="手繪多邊形: 圖案 966">
                        <a:extLst>
                          <a:ext uri="{FF2B5EF4-FFF2-40B4-BE49-F238E27FC236}">
                            <a16:creationId xmlns:a16="http://schemas.microsoft.com/office/drawing/2014/main" id="{CD11648D-583A-41DE-BD7C-D19625DDEA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8" name="手繪多邊形: 圖案 967">
                        <a:extLst>
                          <a:ext uri="{FF2B5EF4-FFF2-40B4-BE49-F238E27FC236}">
                            <a16:creationId xmlns:a16="http://schemas.microsoft.com/office/drawing/2014/main" id="{FE2B71D5-F63F-46DA-ADF0-1CBCB572EB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8531" y="403807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69" name="手繪多邊形: 圖案 968">
                        <a:extLst>
                          <a:ext uri="{FF2B5EF4-FFF2-40B4-BE49-F238E27FC236}">
                            <a16:creationId xmlns:a16="http://schemas.microsoft.com/office/drawing/2014/main" id="{052A64CD-E76F-4E56-B66D-1AE806029B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1835" y="4004795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3280 h 23602"/>
                          <a:gd name="connsiteX1" fmla="*/ 101727 w 94410"/>
                          <a:gd name="connsiteY1" fmla="*/ 3776 h 23602"/>
                          <a:gd name="connsiteX2" fmla="*/ 93466 w 94410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3280"/>
                            </a:moveTo>
                            <a:lnTo>
                              <a:pt x="101727" y="3776"/>
                            </a:lnTo>
                            <a:lnTo>
                              <a:pt x="9346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0" name="手繪多邊形: 圖案 969">
                        <a:extLst>
                          <a:ext uri="{FF2B5EF4-FFF2-40B4-BE49-F238E27FC236}">
                            <a16:creationId xmlns:a16="http://schemas.microsoft.com/office/drawing/2014/main" id="{A0E48F48-8D52-4500-88B4-A9C05B1320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3289" y="397765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416 h 0"/>
                          <a:gd name="connsiteX1" fmla="*/ 94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416"/>
                            </a:moveTo>
                            <a:lnTo>
                              <a:pt x="94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1" name="手繪多邊形: 圖案 970">
                        <a:extLst>
                          <a:ext uri="{FF2B5EF4-FFF2-40B4-BE49-F238E27FC236}">
                            <a16:creationId xmlns:a16="http://schemas.microsoft.com/office/drawing/2014/main" id="{862DF214-AF8A-4EDB-8210-A414AFC223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30196" y="360945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30447 h 23602"/>
                          <a:gd name="connsiteX1" fmla="*/ 7553 w 141615"/>
                          <a:gd name="connsiteY1" fmla="*/ 14870 h 23602"/>
                          <a:gd name="connsiteX2" fmla="*/ 37528 w 141615"/>
                          <a:gd name="connsiteY2" fmla="*/ 3540 h 23602"/>
                          <a:gd name="connsiteX3" fmla="*/ 80957 w 141615"/>
                          <a:gd name="connsiteY3" fmla="*/ 0 h 23602"/>
                          <a:gd name="connsiteX4" fmla="*/ 123914 w 141615"/>
                          <a:gd name="connsiteY4" fmla="*/ 5429 h 23602"/>
                          <a:gd name="connsiteX5" fmla="*/ 140908 w 141615"/>
                          <a:gd name="connsiteY5" fmla="*/ 11093 h 23602"/>
                          <a:gd name="connsiteX6" fmla="*/ 152945 w 141615"/>
                          <a:gd name="connsiteY6" fmla="*/ 18174 h 23602"/>
                          <a:gd name="connsiteX7" fmla="*/ 158609 w 141615"/>
                          <a:gd name="connsiteY7" fmla="*/ 3422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30447"/>
                            </a:moveTo>
                            <a:lnTo>
                              <a:pt x="7553" y="14870"/>
                            </a:lnTo>
                            <a:lnTo>
                              <a:pt x="37528" y="3540"/>
                            </a:lnTo>
                            <a:lnTo>
                              <a:pt x="80957" y="0"/>
                            </a:lnTo>
                            <a:lnTo>
                              <a:pt x="123914" y="5429"/>
                            </a:lnTo>
                            <a:lnTo>
                              <a:pt x="140908" y="11093"/>
                            </a:lnTo>
                            <a:lnTo>
                              <a:pt x="152945" y="18174"/>
                            </a:lnTo>
                            <a:lnTo>
                              <a:pt x="158609" y="3422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2" name="手繪多邊形: 圖案 971">
                        <a:extLst>
                          <a:ext uri="{FF2B5EF4-FFF2-40B4-BE49-F238E27FC236}">
                            <a16:creationId xmlns:a16="http://schemas.microsoft.com/office/drawing/2014/main" id="{F89C0764-38B4-4730-A4B4-8C0E1CC53B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3090" y="3999130"/>
                        <a:ext cx="23603" cy="23603"/>
                      </a:xfrm>
                      <a:custGeom>
                        <a:avLst/>
                        <a:gdLst>
                          <a:gd name="connsiteX0" fmla="*/ 6609 w 0"/>
                          <a:gd name="connsiteY0" fmla="*/ 0 h 0"/>
                          <a:gd name="connsiteX1" fmla="*/ 5665 w 0"/>
                          <a:gd name="connsiteY1" fmla="*/ 4012 h 0"/>
                          <a:gd name="connsiteX2" fmla="*/ 3304 w 0"/>
                          <a:gd name="connsiteY2" fmla="*/ 7317 h 0"/>
                          <a:gd name="connsiteX3" fmla="*/ 0 w 0"/>
                          <a:gd name="connsiteY3" fmla="*/ 920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6609" y="0"/>
                            </a:moveTo>
                            <a:lnTo>
                              <a:pt x="5665" y="4012"/>
                            </a:lnTo>
                            <a:lnTo>
                              <a:pt x="3304" y="7317"/>
                            </a:lnTo>
                            <a:lnTo>
                              <a:pt x="0" y="92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3" name="手繪多邊形: 圖案 972">
                        <a:extLst>
                          <a:ext uri="{FF2B5EF4-FFF2-40B4-BE49-F238E27FC236}">
                            <a16:creationId xmlns:a16="http://schemas.microsoft.com/office/drawing/2014/main" id="{4720695A-3175-4336-878C-55FE4F11EF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4" name="手繪多邊形: 圖案 973">
                        <a:extLst>
                          <a:ext uri="{FF2B5EF4-FFF2-40B4-BE49-F238E27FC236}">
                            <a16:creationId xmlns:a16="http://schemas.microsoft.com/office/drawing/2014/main" id="{440DB98C-73C5-427E-8252-15F01D529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5" name="手繪多邊形: 圖案 974">
                        <a:extLst>
                          <a:ext uri="{FF2B5EF4-FFF2-40B4-BE49-F238E27FC236}">
                            <a16:creationId xmlns:a16="http://schemas.microsoft.com/office/drawing/2014/main" id="{E8AB0C82-4F4C-4518-B701-E60A20D7DD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46718" y="397175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472 h 0"/>
                          <a:gd name="connsiteX1" fmla="*/ 2596 w 0"/>
                          <a:gd name="connsiteY1" fmla="*/ 0 h 0"/>
                          <a:gd name="connsiteX2" fmla="*/ 5192 w 0"/>
                          <a:gd name="connsiteY2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472"/>
                            </a:moveTo>
                            <a:lnTo>
                              <a:pt x="2596" y="0"/>
                            </a:lnTo>
                            <a:lnTo>
                              <a:pt x="5192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6" name="手繪多邊形: 圖案 975">
                        <a:extLst>
                          <a:ext uri="{FF2B5EF4-FFF2-40B4-BE49-F238E27FC236}">
                            <a16:creationId xmlns:a16="http://schemas.microsoft.com/office/drawing/2014/main" id="{8B643BA4-CD93-45FE-9E3C-E9ADC631A2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1674" y="3906608"/>
                        <a:ext cx="283231" cy="70808"/>
                      </a:xfrm>
                      <a:custGeom>
                        <a:avLst/>
                        <a:gdLst>
                          <a:gd name="connsiteX0" fmla="*/ 0 w 283231"/>
                          <a:gd name="connsiteY0" fmla="*/ 65851 h 70807"/>
                          <a:gd name="connsiteX1" fmla="*/ 4248 w 283231"/>
                          <a:gd name="connsiteY1" fmla="*/ 70100 h 70807"/>
                          <a:gd name="connsiteX2" fmla="*/ 7317 w 283231"/>
                          <a:gd name="connsiteY2" fmla="*/ 76236 h 70807"/>
                          <a:gd name="connsiteX3" fmla="*/ 8261 w 283231"/>
                          <a:gd name="connsiteY3" fmla="*/ 83081 h 70807"/>
                          <a:gd name="connsiteX4" fmla="*/ 294796 w 283231"/>
                          <a:gd name="connsiteY4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1" h="70807">
                            <a:moveTo>
                              <a:pt x="0" y="65851"/>
                            </a:moveTo>
                            <a:lnTo>
                              <a:pt x="4248" y="70100"/>
                            </a:lnTo>
                            <a:lnTo>
                              <a:pt x="7317" y="76236"/>
                            </a:lnTo>
                            <a:lnTo>
                              <a:pt x="8261" y="83081"/>
                            </a:lnTo>
                            <a:lnTo>
                              <a:pt x="29479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7" name="手繪多邊形: 圖案 976">
                        <a:extLst>
                          <a:ext uri="{FF2B5EF4-FFF2-40B4-BE49-F238E27FC236}">
                            <a16:creationId xmlns:a16="http://schemas.microsoft.com/office/drawing/2014/main" id="{60175190-89D4-43D6-AD7E-77985DE6D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0494" y="3888906"/>
                        <a:ext cx="283231" cy="70808"/>
                      </a:xfrm>
                      <a:custGeom>
                        <a:avLst/>
                        <a:gdLst>
                          <a:gd name="connsiteX0" fmla="*/ 0 w 283231"/>
                          <a:gd name="connsiteY0" fmla="*/ 83081 h 70807"/>
                          <a:gd name="connsiteX1" fmla="*/ 287008 w 283231"/>
                          <a:gd name="connsiteY1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83231" h="70807">
                            <a:moveTo>
                              <a:pt x="0" y="83081"/>
                            </a:moveTo>
                            <a:lnTo>
                              <a:pt x="287008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8" name="手繪多邊形: 圖案 977">
                        <a:extLst>
                          <a:ext uri="{FF2B5EF4-FFF2-40B4-BE49-F238E27FC236}">
                            <a16:creationId xmlns:a16="http://schemas.microsoft.com/office/drawing/2014/main" id="{37B92E01-A131-4EBC-8F77-0BD5F237BC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59699" y="398992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9205 h 0"/>
                          <a:gd name="connsiteX1" fmla="*/ 236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9205"/>
                            </a:moveTo>
                            <a:lnTo>
                              <a:pt x="23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79" name="手繪多邊形: 圖案 978">
                        <a:extLst>
                          <a:ext uri="{FF2B5EF4-FFF2-40B4-BE49-F238E27FC236}">
                            <a16:creationId xmlns:a16="http://schemas.microsoft.com/office/drawing/2014/main" id="{B8CDB205-2EEE-4ECC-9189-A6DA563E4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20358" y="3797564"/>
                        <a:ext cx="141616" cy="23603"/>
                      </a:xfrm>
                      <a:custGeom>
                        <a:avLst/>
                        <a:gdLst>
                          <a:gd name="connsiteX0" fmla="*/ 161206 w 141615"/>
                          <a:gd name="connsiteY0" fmla="*/ 35168 h 23602"/>
                          <a:gd name="connsiteX1" fmla="*/ 155305 w 141615"/>
                          <a:gd name="connsiteY1" fmla="*/ 18646 h 23602"/>
                          <a:gd name="connsiteX2" fmla="*/ 143032 w 141615"/>
                          <a:gd name="connsiteY2" fmla="*/ 11329 h 23602"/>
                          <a:gd name="connsiteX3" fmla="*/ 125802 w 141615"/>
                          <a:gd name="connsiteY3" fmla="*/ 5429 h 23602"/>
                          <a:gd name="connsiteX4" fmla="*/ 82137 w 141615"/>
                          <a:gd name="connsiteY4" fmla="*/ 0 h 23602"/>
                          <a:gd name="connsiteX5" fmla="*/ 38000 w 141615"/>
                          <a:gd name="connsiteY5" fmla="*/ 3540 h 23602"/>
                          <a:gd name="connsiteX6" fmla="*/ 7317 w 141615"/>
                          <a:gd name="connsiteY6" fmla="*/ 15578 h 23602"/>
                          <a:gd name="connsiteX7" fmla="*/ 0 w 141615"/>
                          <a:gd name="connsiteY7" fmla="*/ 3186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206" y="35168"/>
                            </a:moveTo>
                            <a:lnTo>
                              <a:pt x="155305" y="18646"/>
                            </a:lnTo>
                            <a:lnTo>
                              <a:pt x="143032" y="11329"/>
                            </a:lnTo>
                            <a:lnTo>
                              <a:pt x="125802" y="5429"/>
                            </a:lnTo>
                            <a:lnTo>
                              <a:pt x="82137" y="0"/>
                            </a:lnTo>
                            <a:lnTo>
                              <a:pt x="38000" y="3540"/>
                            </a:lnTo>
                            <a:lnTo>
                              <a:pt x="7317" y="15578"/>
                            </a:lnTo>
                            <a:lnTo>
                              <a:pt x="0" y="3186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0" name="手繪多邊形: 圖案 979">
                        <a:extLst>
                          <a:ext uri="{FF2B5EF4-FFF2-40B4-BE49-F238E27FC236}">
                            <a16:creationId xmlns:a16="http://schemas.microsoft.com/office/drawing/2014/main" id="{3AA2D603-237E-471D-93E6-560FD3CF98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6097" y="3695601"/>
                        <a:ext cx="141616" cy="23603"/>
                      </a:xfrm>
                      <a:custGeom>
                        <a:avLst/>
                        <a:gdLst>
                          <a:gd name="connsiteX0" fmla="*/ 159554 w 141615"/>
                          <a:gd name="connsiteY0" fmla="*/ 34696 h 23602"/>
                          <a:gd name="connsiteX1" fmla="*/ 153653 w 141615"/>
                          <a:gd name="connsiteY1" fmla="*/ 18410 h 23602"/>
                          <a:gd name="connsiteX2" fmla="*/ 141380 w 141615"/>
                          <a:gd name="connsiteY2" fmla="*/ 11093 h 23602"/>
                          <a:gd name="connsiteX3" fmla="*/ 124386 w 141615"/>
                          <a:gd name="connsiteY3" fmla="*/ 5429 h 23602"/>
                          <a:gd name="connsiteX4" fmla="*/ 80957 w 141615"/>
                          <a:gd name="connsiteY4" fmla="*/ 0 h 23602"/>
                          <a:gd name="connsiteX5" fmla="*/ 37292 w 141615"/>
                          <a:gd name="connsiteY5" fmla="*/ 3540 h 23602"/>
                          <a:gd name="connsiteX6" fmla="*/ 7081 w 141615"/>
                          <a:gd name="connsiteY6" fmla="*/ 15342 h 23602"/>
                          <a:gd name="connsiteX7" fmla="*/ 0 w 141615"/>
                          <a:gd name="connsiteY7" fmla="*/ 3115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9554" y="34696"/>
                            </a:moveTo>
                            <a:lnTo>
                              <a:pt x="153653" y="18410"/>
                            </a:lnTo>
                            <a:lnTo>
                              <a:pt x="141380" y="11093"/>
                            </a:lnTo>
                            <a:lnTo>
                              <a:pt x="124386" y="5429"/>
                            </a:lnTo>
                            <a:lnTo>
                              <a:pt x="80957" y="0"/>
                            </a:lnTo>
                            <a:lnTo>
                              <a:pt x="37292" y="3540"/>
                            </a:lnTo>
                            <a:lnTo>
                              <a:pt x="7081" y="15342"/>
                            </a:lnTo>
                            <a:lnTo>
                              <a:pt x="0" y="3115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1" name="手繪多邊形: 圖案 980">
                        <a:extLst>
                          <a:ext uri="{FF2B5EF4-FFF2-40B4-BE49-F238E27FC236}">
                            <a16:creationId xmlns:a16="http://schemas.microsoft.com/office/drawing/2014/main" id="{374DE835-BEC8-49F7-81D2-94629D8E40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18620" y="3838869"/>
                        <a:ext cx="70808" cy="23603"/>
                      </a:xfrm>
                      <a:custGeom>
                        <a:avLst/>
                        <a:gdLst>
                          <a:gd name="connsiteX0" fmla="*/ 84261 w 70807"/>
                          <a:gd name="connsiteY0" fmla="*/ 12037 h 0"/>
                          <a:gd name="connsiteX1" fmla="*/ 75764 w 70807"/>
                          <a:gd name="connsiteY1" fmla="*/ 6609 h 0"/>
                          <a:gd name="connsiteX2" fmla="*/ 62547 w 70807"/>
                          <a:gd name="connsiteY2" fmla="*/ 2596 h 0"/>
                          <a:gd name="connsiteX3" fmla="*/ 29267 w 70807"/>
                          <a:gd name="connsiteY3" fmla="*/ 0 h 0"/>
                          <a:gd name="connsiteX4" fmla="*/ 0 w 70807"/>
                          <a:gd name="connsiteY4" fmla="*/ 542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4261" y="12037"/>
                            </a:moveTo>
                            <a:lnTo>
                              <a:pt x="75764" y="6609"/>
                            </a:lnTo>
                            <a:lnTo>
                              <a:pt x="62547" y="2596"/>
                            </a:lnTo>
                            <a:lnTo>
                              <a:pt x="29267" y="0"/>
                            </a:lnTo>
                            <a:lnTo>
                              <a:pt x="0" y="542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2" name="手繪多邊形: 圖案 981">
                        <a:extLst>
                          <a:ext uri="{FF2B5EF4-FFF2-40B4-BE49-F238E27FC236}">
                            <a16:creationId xmlns:a16="http://schemas.microsoft.com/office/drawing/2014/main" id="{76548229-93F3-499A-801F-2E423A6B91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6471" y="3916757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708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708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3" name="手繪多邊形: 圖案 982">
                        <a:extLst>
                          <a:ext uri="{FF2B5EF4-FFF2-40B4-BE49-F238E27FC236}">
                            <a16:creationId xmlns:a16="http://schemas.microsoft.com/office/drawing/2014/main" id="{B9F5CBB0-3EB9-46E1-B26A-2F50EF6A49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9303" y="3921714"/>
                        <a:ext cx="23603" cy="23603"/>
                      </a:xfrm>
                      <a:custGeom>
                        <a:avLst/>
                        <a:gdLst>
                          <a:gd name="connsiteX0" fmla="*/ 3068 w 0"/>
                          <a:gd name="connsiteY0" fmla="*/ 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068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4" name="手繪多邊形: 圖案 983">
                        <a:extLst>
                          <a:ext uri="{FF2B5EF4-FFF2-40B4-BE49-F238E27FC236}">
                            <a16:creationId xmlns:a16="http://schemas.microsoft.com/office/drawing/2014/main" id="{E162C263-1B12-4A11-9901-0D28C7ABF6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5" name="手繪多邊形: 圖案 984">
                        <a:extLst>
                          <a:ext uri="{FF2B5EF4-FFF2-40B4-BE49-F238E27FC236}">
                            <a16:creationId xmlns:a16="http://schemas.microsoft.com/office/drawing/2014/main" id="{48ECDDF4-4435-40A0-9808-10D38E623C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6558" y="3856571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1627 h 23602"/>
                          <a:gd name="connsiteX1" fmla="*/ 108808 w 94410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1627"/>
                            </a:moveTo>
                            <a:lnTo>
                              <a:pt x="108808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6" name="手繪多邊形: 圖案 985">
                        <a:extLst>
                          <a:ext uri="{FF2B5EF4-FFF2-40B4-BE49-F238E27FC236}">
                            <a16:creationId xmlns:a16="http://schemas.microsoft.com/office/drawing/2014/main" id="{E61F4349-72F7-4B6F-9016-E720625DA1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52371" y="3889142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32572 h 23602"/>
                          <a:gd name="connsiteX1" fmla="*/ 99603 w 94410"/>
                          <a:gd name="connsiteY1" fmla="*/ 3776 h 23602"/>
                          <a:gd name="connsiteX2" fmla="*/ 91106 w 94410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32572"/>
                            </a:moveTo>
                            <a:lnTo>
                              <a:pt x="99603" y="3776"/>
                            </a:lnTo>
                            <a:lnTo>
                              <a:pt x="9110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7" name="手繪多邊形: 圖案 986">
                        <a:extLst>
                          <a:ext uri="{FF2B5EF4-FFF2-40B4-BE49-F238E27FC236}">
                            <a16:creationId xmlns:a16="http://schemas.microsoft.com/office/drawing/2014/main" id="{347D41AB-63F0-4251-B891-219387D957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1974" y="3883478"/>
                        <a:ext cx="23603" cy="23603"/>
                      </a:xfrm>
                      <a:custGeom>
                        <a:avLst/>
                        <a:gdLst>
                          <a:gd name="connsiteX0" fmla="*/ 6373 w 0"/>
                          <a:gd name="connsiteY0" fmla="*/ 0 h 0"/>
                          <a:gd name="connsiteX1" fmla="*/ 5428 w 0"/>
                          <a:gd name="connsiteY1" fmla="*/ 4012 h 0"/>
                          <a:gd name="connsiteX2" fmla="*/ 3068 w 0"/>
                          <a:gd name="connsiteY2" fmla="*/ 7317 h 0"/>
                          <a:gd name="connsiteX3" fmla="*/ 0 w 0"/>
                          <a:gd name="connsiteY3" fmla="*/ 920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6373" y="0"/>
                            </a:moveTo>
                            <a:lnTo>
                              <a:pt x="5428" y="4012"/>
                            </a:lnTo>
                            <a:lnTo>
                              <a:pt x="3068" y="7317"/>
                            </a:lnTo>
                            <a:lnTo>
                              <a:pt x="0" y="92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8" name="手繪多邊形: 圖案 987">
                        <a:extLst>
                          <a:ext uri="{FF2B5EF4-FFF2-40B4-BE49-F238E27FC236}">
                            <a16:creationId xmlns:a16="http://schemas.microsoft.com/office/drawing/2014/main" id="{DD8B63A2-D36D-4F65-AC97-B07DBE766A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89" name="手繪多邊形: 圖案 988">
                        <a:extLst>
                          <a:ext uri="{FF2B5EF4-FFF2-40B4-BE49-F238E27FC236}">
                            <a16:creationId xmlns:a16="http://schemas.microsoft.com/office/drawing/2014/main" id="{EFEB6728-E7DB-414D-BE7D-DBBE14BAB2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0" name="手繪多邊形: 圖案 989">
                        <a:extLst>
                          <a:ext uri="{FF2B5EF4-FFF2-40B4-BE49-F238E27FC236}">
                            <a16:creationId xmlns:a16="http://schemas.microsoft.com/office/drawing/2014/main" id="{D7418CB8-C6F5-4D9C-9988-52E58FDB6A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558" y="3857279"/>
                        <a:ext cx="23603" cy="23603"/>
                      </a:xfrm>
                      <a:custGeom>
                        <a:avLst/>
                        <a:gdLst>
                          <a:gd name="connsiteX0" fmla="*/ 7789 w 0"/>
                          <a:gd name="connsiteY0" fmla="*/ 26199 h 23602"/>
                          <a:gd name="connsiteX1" fmla="*/ 8261 w 0"/>
                          <a:gd name="connsiteY1" fmla="*/ 17230 h 23602"/>
                          <a:gd name="connsiteX2" fmla="*/ 7081 w 0"/>
                          <a:gd name="connsiteY2" fmla="*/ 10385 h 23602"/>
                          <a:gd name="connsiteX3" fmla="*/ 4248 w 0"/>
                          <a:gd name="connsiteY3" fmla="*/ 4248 h 23602"/>
                          <a:gd name="connsiteX4" fmla="*/ 0 w 0"/>
                          <a:gd name="connsiteY4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7789" y="26199"/>
                            </a:moveTo>
                            <a:lnTo>
                              <a:pt x="8261" y="17230"/>
                            </a:lnTo>
                            <a:lnTo>
                              <a:pt x="7081" y="10385"/>
                            </a:lnTo>
                            <a:lnTo>
                              <a:pt x="4248" y="424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1" name="手繪多邊形: 圖案 990">
                        <a:extLst>
                          <a:ext uri="{FF2B5EF4-FFF2-40B4-BE49-F238E27FC236}">
                            <a16:creationId xmlns:a16="http://schemas.microsoft.com/office/drawing/2014/main" id="{D283308A-0841-4053-8CA2-0D668ADB9A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48906" y="385657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416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416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2" name="手繪多邊形: 圖案 991">
                        <a:extLst>
                          <a:ext uri="{FF2B5EF4-FFF2-40B4-BE49-F238E27FC236}">
                            <a16:creationId xmlns:a16="http://schemas.microsoft.com/office/drawing/2014/main" id="{8A5F8519-1BF4-4FC4-B8E7-E434765C42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8583" y="3781986"/>
                        <a:ext cx="306834" cy="70808"/>
                      </a:xfrm>
                      <a:custGeom>
                        <a:avLst/>
                        <a:gdLst>
                          <a:gd name="connsiteX0" fmla="*/ 0 w 306833"/>
                          <a:gd name="connsiteY0" fmla="*/ 92522 h 70807"/>
                          <a:gd name="connsiteX1" fmla="*/ 319107 w 306833"/>
                          <a:gd name="connsiteY1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6833" h="70807">
                            <a:moveTo>
                              <a:pt x="0" y="92522"/>
                            </a:moveTo>
                            <a:lnTo>
                              <a:pt x="31910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3" name="手繪多邊形: 圖案 992">
                        <a:extLst>
                          <a:ext uri="{FF2B5EF4-FFF2-40B4-BE49-F238E27FC236}">
                            <a16:creationId xmlns:a16="http://schemas.microsoft.com/office/drawing/2014/main" id="{6C690CC1-248A-428A-9F93-3D489646A0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4347" y="4020609"/>
                        <a:ext cx="141616" cy="47205"/>
                      </a:xfrm>
                      <a:custGeom>
                        <a:avLst/>
                        <a:gdLst>
                          <a:gd name="connsiteX0" fmla="*/ 153417 w 141615"/>
                          <a:gd name="connsiteY0" fmla="*/ 68920 h 47205"/>
                          <a:gd name="connsiteX1" fmla="*/ 0 w 141615"/>
                          <a:gd name="connsiteY1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41615" h="47205">
                            <a:moveTo>
                              <a:pt x="153417" y="6892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4" name="手繪多邊形: 圖案 993">
                        <a:extLst>
                          <a:ext uri="{FF2B5EF4-FFF2-40B4-BE49-F238E27FC236}">
                            <a16:creationId xmlns:a16="http://schemas.microsoft.com/office/drawing/2014/main" id="{6B5D722A-4C82-4CCD-8941-ECCCD69CB7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5" name="手繪多邊形: 圖案 994">
                        <a:extLst>
                          <a:ext uri="{FF2B5EF4-FFF2-40B4-BE49-F238E27FC236}">
                            <a16:creationId xmlns:a16="http://schemas.microsoft.com/office/drawing/2014/main" id="{0D6BC93C-0B06-4B3C-AC4F-BD3E90739E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6" name="手繪多邊形: 圖案 995">
                        <a:extLst>
                          <a:ext uri="{FF2B5EF4-FFF2-40B4-BE49-F238E27FC236}">
                            <a16:creationId xmlns:a16="http://schemas.microsoft.com/office/drawing/2014/main" id="{7CE4B107-819A-41DD-82EF-C3661D9FF9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94534" y="4003143"/>
                        <a:ext cx="23603" cy="23603"/>
                      </a:xfrm>
                      <a:custGeom>
                        <a:avLst/>
                        <a:gdLst>
                          <a:gd name="connsiteX0" fmla="*/ 25491 w 23602"/>
                          <a:gd name="connsiteY0" fmla="*/ 18174 h 0"/>
                          <a:gd name="connsiteX1" fmla="*/ 9913 w 23602"/>
                          <a:gd name="connsiteY1" fmla="*/ 16286 h 0"/>
                          <a:gd name="connsiteX2" fmla="*/ 0 w 23602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25491" y="18174"/>
                            </a:moveTo>
                            <a:lnTo>
                              <a:pt x="9913" y="16286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7" name="手繪多邊形: 圖案 996">
                        <a:extLst>
                          <a:ext uri="{FF2B5EF4-FFF2-40B4-BE49-F238E27FC236}">
                            <a16:creationId xmlns:a16="http://schemas.microsoft.com/office/drawing/2014/main" id="{B90A7634-B347-4018-9C3F-A85280C757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8" name="手繪多邊形: 圖案 997">
                        <a:extLst>
                          <a:ext uri="{FF2B5EF4-FFF2-40B4-BE49-F238E27FC236}">
                            <a16:creationId xmlns:a16="http://schemas.microsoft.com/office/drawing/2014/main" id="{6136023E-9E12-44A0-9CE4-FACE65D003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82336" y="4001019"/>
                        <a:ext cx="23603" cy="70808"/>
                      </a:xfrm>
                      <a:custGeom>
                        <a:avLst/>
                        <a:gdLst>
                          <a:gd name="connsiteX0" fmla="*/ 0 w 0"/>
                          <a:gd name="connsiteY0" fmla="*/ 0 h 70807"/>
                          <a:gd name="connsiteX1" fmla="*/ 13453 w 0"/>
                          <a:gd name="connsiteY1" fmla="*/ 91578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70807">
                            <a:moveTo>
                              <a:pt x="0" y="0"/>
                            </a:moveTo>
                            <a:lnTo>
                              <a:pt x="13453" y="9157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999" name="手繪多邊形: 圖案 998">
                        <a:extLst>
                          <a:ext uri="{FF2B5EF4-FFF2-40B4-BE49-F238E27FC236}">
                            <a16:creationId xmlns:a16="http://schemas.microsoft.com/office/drawing/2014/main" id="{111BC473-F08E-4F73-BA14-FED94AA319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0" name="手繪多邊形: 圖案 999">
                        <a:extLst>
                          <a:ext uri="{FF2B5EF4-FFF2-40B4-BE49-F238E27FC236}">
                            <a16:creationId xmlns:a16="http://schemas.microsoft.com/office/drawing/2014/main" id="{672082E7-A46A-400A-819D-0FBE8D97EF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9590" y="398378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8261 w 0"/>
                          <a:gd name="connsiteY1" fmla="*/ 6137 h 0"/>
                          <a:gd name="connsiteX2" fmla="*/ 12509 w 0"/>
                          <a:gd name="connsiteY2" fmla="*/ 1723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8261" y="6137"/>
                            </a:lnTo>
                            <a:lnTo>
                              <a:pt x="12509" y="1723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1" name="手繪多邊形: 圖案 1000">
                        <a:extLst>
                          <a:ext uri="{FF2B5EF4-FFF2-40B4-BE49-F238E27FC236}">
                            <a16:creationId xmlns:a16="http://schemas.microsoft.com/office/drawing/2014/main" id="{B3018FBF-7E88-493A-A949-8A0D84A752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2" name="手繪多邊形: 圖案 1001">
                        <a:extLst>
                          <a:ext uri="{FF2B5EF4-FFF2-40B4-BE49-F238E27FC236}">
                            <a16:creationId xmlns:a16="http://schemas.microsoft.com/office/drawing/2014/main" id="{EBD38EE0-1FEA-480A-A68D-CC92FBE53C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95789" y="409236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23602"/>
                          <a:gd name="connsiteX1" fmla="*/ 9441 w 0"/>
                          <a:gd name="connsiteY1" fmla="*/ 2454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0"/>
                            </a:moveTo>
                            <a:lnTo>
                              <a:pt x="9441" y="2454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3" name="手繪多邊形: 圖案 1002">
                        <a:extLst>
                          <a:ext uri="{FF2B5EF4-FFF2-40B4-BE49-F238E27FC236}">
                            <a16:creationId xmlns:a16="http://schemas.microsoft.com/office/drawing/2014/main" id="{F1C7A5BC-28B7-4DE6-8B3D-38A0DE720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4" name="手繪多邊形: 圖案 1003">
                        <a:extLst>
                          <a:ext uri="{FF2B5EF4-FFF2-40B4-BE49-F238E27FC236}">
                            <a16:creationId xmlns:a16="http://schemas.microsoft.com/office/drawing/2014/main" id="{6FC8F112-7B7C-4051-9EBF-B83A7603FF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5181" y="4117615"/>
                        <a:ext cx="23603" cy="23603"/>
                      </a:xfrm>
                      <a:custGeom>
                        <a:avLst/>
                        <a:gdLst>
                          <a:gd name="connsiteX0" fmla="*/ 15342 w 0"/>
                          <a:gd name="connsiteY0" fmla="*/ 0 h 0"/>
                          <a:gd name="connsiteX1" fmla="*/ 4013 w 0"/>
                          <a:gd name="connsiteY1" fmla="*/ 1888 h 0"/>
                          <a:gd name="connsiteX2" fmla="*/ 0 w 0"/>
                          <a:gd name="connsiteY2" fmla="*/ 141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5342" y="0"/>
                            </a:moveTo>
                            <a:lnTo>
                              <a:pt x="4013" y="1888"/>
                            </a:lnTo>
                            <a:lnTo>
                              <a:pt x="0" y="141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5" name="手繪多邊形: 圖案 1004">
                        <a:extLst>
                          <a:ext uri="{FF2B5EF4-FFF2-40B4-BE49-F238E27FC236}">
                            <a16:creationId xmlns:a16="http://schemas.microsoft.com/office/drawing/2014/main" id="{51AA1C66-67CF-4D20-9BC9-5D4B04B249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6" name="手繪多邊形: 圖案 1005">
                        <a:extLst>
                          <a:ext uri="{FF2B5EF4-FFF2-40B4-BE49-F238E27FC236}">
                            <a16:creationId xmlns:a16="http://schemas.microsoft.com/office/drawing/2014/main" id="{CA96BA1B-C6DE-4645-B2DE-F1CFDCD234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7" name="手繪多邊形: 圖案 1006">
                        <a:extLst>
                          <a:ext uri="{FF2B5EF4-FFF2-40B4-BE49-F238E27FC236}">
                            <a16:creationId xmlns:a16="http://schemas.microsoft.com/office/drawing/2014/main" id="{72014184-F843-4C62-9521-3C1B975D9E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6659" y="3797328"/>
                        <a:ext cx="23603" cy="306834"/>
                      </a:xfrm>
                      <a:custGeom>
                        <a:avLst/>
                        <a:gdLst>
                          <a:gd name="connsiteX0" fmla="*/ 8733 w 0"/>
                          <a:gd name="connsiteY0" fmla="*/ 0 h 306833"/>
                          <a:gd name="connsiteX1" fmla="*/ 0 w 0"/>
                          <a:gd name="connsiteY1" fmla="*/ 317219 h 3068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306833">
                            <a:moveTo>
                              <a:pt x="8733" y="0"/>
                            </a:moveTo>
                            <a:lnTo>
                              <a:pt x="0" y="31721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8" name="手繪多邊形: 圖案 1007">
                        <a:extLst>
                          <a:ext uri="{FF2B5EF4-FFF2-40B4-BE49-F238E27FC236}">
                            <a16:creationId xmlns:a16="http://schemas.microsoft.com/office/drawing/2014/main" id="{ACB5B972-F452-45E8-82AC-79123427BC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09" name="手繪多邊形: 圖案 1008">
                        <a:extLst>
                          <a:ext uri="{FF2B5EF4-FFF2-40B4-BE49-F238E27FC236}">
                            <a16:creationId xmlns:a16="http://schemas.microsoft.com/office/drawing/2014/main" id="{6EC04248-CAEA-4647-A1C0-08C2393158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0" name="手繪多邊形: 圖案 1009">
                        <a:extLst>
                          <a:ext uri="{FF2B5EF4-FFF2-40B4-BE49-F238E27FC236}">
                            <a16:creationId xmlns:a16="http://schemas.microsoft.com/office/drawing/2014/main" id="{3F34F240-F875-4437-8B44-E179F965F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5479" y="4114311"/>
                        <a:ext cx="23603" cy="23603"/>
                      </a:xfrm>
                      <a:custGeom>
                        <a:avLst/>
                        <a:gdLst>
                          <a:gd name="connsiteX0" fmla="*/ 1180 w 0"/>
                          <a:gd name="connsiteY0" fmla="*/ 0 h 0"/>
                          <a:gd name="connsiteX1" fmla="*/ 0 w 0"/>
                          <a:gd name="connsiteY1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" y="0"/>
                            </a:moveTo>
                            <a:lnTo>
                              <a:pt x="0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1" name="手繪多邊形: 圖案 1010">
                        <a:extLst>
                          <a:ext uri="{FF2B5EF4-FFF2-40B4-BE49-F238E27FC236}">
                            <a16:creationId xmlns:a16="http://schemas.microsoft.com/office/drawing/2014/main" id="{4D6F78B3-831E-4AD1-912B-1A3282551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0522" y="4116199"/>
                        <a:ext cx="23603" cy="23603"/>
                      </a:xfrm>
                      <a:custGeom>
                        <a:avLst/>
                        <a:gdLst>
                          <a:gd name="connsiteX0" fmla="*/ 4957 w 0"/>
                          <a:gd name="connsiteY0" fmla="*/ 0 h 0"/>
                          <a:gd name="connsiteX1" fmla="*/ 0 w 0"/>
                          <a:gd name="connsiteY1" fmla="*/ 165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957" y="0"/>
                            </a:moveTo>
                            <a:lnTo>
                              <a:pt x="0" y="16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2" name="手繪多邊形: 圖案 1011">
                        <a:extLst>
                          <a:ext uri="{FF2B5EF4-FFF2-40B4-BE49-F238E27FC236}">
                            <a16:creationId xmlns:a16="http://schemas.microsoft.com/office/drawing/2014/main" id="{5E1F9544-7B5A-4291-8E10-1CB7CE66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0050" y="3798036"/>
                        <a:ext cx="23603" cy="23603"/>
                      </a:xfrm>
                      <a:custGeom>
                        <a:avLst/>
                        <a:gdLst>
                          <a:gd name="connsiteX0" fmla="*/ 7789 w 0"/>
                          <a:gd name="connsiteY0" fmla="*/ 0 h 0"/>
                          <a:gd name="connsiteX1" fmla="*/ 7317 w 0"/>
                          <a:gd name="connsiteY1" fmla="*/ 2832 h 0"/>
                          <a:gd name="connsiteX2" fmla="*/ 3068 w 0"/>
                          <a:gd name="connsiteY2" fmla="*/ 4957 h 0"/>
                          <a:gd name="connsiteX3" fmla="*/ 0 w 0"/>
                          <a:gd name="connsiteY3" fmla="*/ 472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7789" y="0"/>
                            </a:moveTo>
                            <a:lnTo>
                              <a:pt x="7317" y="2832"/>
                            </a:lnTo>
                            <a:lnTo>
                              <a:pt x="3068" y="4957"/>
                            </a:lnTo>
                            <a:lnTo>
                              <a:pt x="0" y="472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3" name="手繪多邊形: 圖案 1012">
                        <a:extLst>
                          <a:ext uri="{FF2B5EF4-FFF2-40B4-BE49-F238E27FC236}">
                            <a16:creationId xmlns:a16="http://schemas.microsoft.com/office/drawing/2014/main" id="{F327A6E2-AAE9-41C6-97C7-FCFE5D9496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4" name="手繪多邊形: 圖案 1013">
                        <a:extLst>
                          <a:ext uri="{FF2B5EF4-FFF2-40B4-BE49-F238E27FC236}">
                            <a16:creationId xmlns:a16="http://schemas.microsoft.com/office/drawing/2014/main" id="{B0BF1A26-FC68-4A9F-9AD3-2AF0FB26EE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6187" y="3772073"/>
                        <a:ext cx="23603" cy="23603"/>
                      </a:xfrm>
                      <a:custGeom>
                        <a:avLst/>
                        <a:gdLst>
                          <a:gd name="connsiteX0" fmla="*/ 3304 w 0"/>
                          <a:gd name="connsiteY0" fmla="*/ 8497 h 0"/>
                          <a:gd name="connsiteX1" fmla="*/ 1652 w 0"/>
                          <a:gd name="connsiteY1" fmla="*/ 6137 h 0"/>
                          <a:gd name="connsiteX2" fmla="*/ 472 w 0"/>
                          <a:gd name="connsiteY2" fmla="*/ 3068 h 0"/>
                          <a:gd name="connsiteX3" fmla="*/ 0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304" y="8497"/>
                            </a:moveTo>
                            <a:lnTo>
                              <a:pt x="1652" y="6137"/>
                            </a:lnTo>
                            <a:lnTo>
                              <a:pt x="472" y="306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5" name="手繪多邊形: 圖案 1014">
                        <a:extLst>
                          <a:ext uri="{FF2B5EF4-FFF2-40B4-BE49-F238E27FC236}">
                            <a16:creationId xmlns:a16="http://schemas.microsoft.com/office/drawing/2014/main" id="{6FC8637A-7B47-4B06-BCDF-D76037B2BE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6" name="手繪多邊形: 圖案 1015">
                        <a:extLst>
                          <a:ext uri="{FF2B5EF4-FFF2-40B4-BE49-F238E27FC236}">
                            <a16:creationId xmlns:a16="http://schemas.microsoft.com/office/drawing/2014/main" id="{1F50065C-EA70-403E-93D6-311F50BB7A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9491" y="378057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305 w 0"/>
                          <a:gd name="connsiteY1" fmla="*/ 4721 h 0"/>
                          <a:gd name="connsiteX2" fmla="*/ 5429 w 0"/>
                          <a:gd name="connsiteY2" fmla="*/ 10385 h 0"/>
                          <a:gd name="connsiteX3" fmla="*/ 6137 w 0"/>
                          <a:gd name="connsiteY3" fmla="*/ 1652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305" y="4721"/>
                            </a:lnTo>
                            <a:lnTo>
                              <a:pt x="5429" y="10385"/>
                            </a:lnTo>
                            <a:lnTo>
                              <a:pt x="6137" y="1652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7" name="手繪多邊形: 圖案 1016">
                        <a:extLst>
                          <a:ext uri="{FF2B5EF4-FFF2-40B4-BE49-F238E27FC236}">
                            <a16:creationId xmlns:a16="http://schemas.microsoft.com/office/drawing/2014/main" id="{4C168678-A7AB-4916-8B46-9C292087F9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5479" y="375909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5429 w 0"/>
                          <a:gd name="connsiteY1" fmla="*/ 23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5429" y="23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8" name="手繪多邊形: 圖案 1017">
                        <a:extLst>
                          <a:ext uri="{FF2B5EF4-FFF2-40B4-BE49-F238E27FC236}">
                            <a16:creationId xmlns:a16="http://schemas.microsoft.com/office/drawing/2014/main" id="{593415FA-56C4-4F2B-9DB9-C91C3BD52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5951" y="3771129"/>
                        <a:ext cx="23603" cy="23603"/>
                      </a:xfrm>
                      <a:custGeom>
                        <a:avLst/>
                        <a:gdLst>
                          <a:gd name="connsiteX0" fmla="*/ 472 w 0"/>
                          <a:gd name="connsiteY0" fmla="*/ 118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72" y="118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19" name="手繪多邊形: 圖案 1018">
                        <a:extLst>
                          <a:ext uri="{FF2B5EF4-FFF2-40B4-BE49-F238E27FC236}">
                            <a16:creationId xmlns:a16="http://schemas.microsoft.com/office/drawing/2014/main" id="{442F5F18-CB27-4623-B95F-A0B7C42F4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20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838921" cy="1778928"/>
                      <a:chOff x="6360956" y="2626167"/>
                      <a:chExt cx="2838921" cy="1778928"/>
                    </a:xfrm>
                    <a:noFill/>
                  </p:grpSpPr>
                  <p:sp>
                    <p:nvSpPr>
                      <p:cNvPr id="1021" name="手繪多邊形: 圖案 1020">
                        <a:extLst>
                          <a:ext uri="{FF2B5EF4-FFF2-40B4-BE49-F238E27FC236}">
                            <a16:creationId xmlns:a16="http://schemas.microsoft.com/office/drawing/2014/main" id="{AE62C5E6-8E5C-4D05-822E-1F1F250B2E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4024" y="3744222"/>
                        <a:ext cx="2690696" cy="660873"/>
                      </a:xfrm>
                      <a:custGeom>
                        <a:avLst/>
                        <a:gdLst>
                          <a:gd name="connsiteX0" fmla="*/ 2705566 w 2690696"/>
                          <a:gd name="connsiteY0" fmla="*/ 239566 h 660872"/>
                          <a:gd name="connsiteX1" fmla="*/ 2694945 w 2690696"/>
                          <a:gd name="connsiteY1" fmla="*/ 239802 h 660872"/>
                          <a:gd name="connsiteX2" fmla="*/ 1338975 w 2690696"/>
                          <a:gd name="connsiteY2" fmla="*/ 638686 h 660872"/>
                          <a:gd name="connsiteX3" fmla="*/ 1270764 w 2690696"/>
                          <a:gd name="connsiteY3" fmla="*/ 653792 h 660872"/>
                          <a:gd name="connsiteX4" fmla="*/ 1222615 w 2690696"/>
                          <a:gd name="connsiteY4" fmla="*/ 658513 h 660872"/>
                          <a:gd name="connsiteX5" fmla="*/ 1181074 w 2690696"/>
                          <a:gd name="connsiteY5" fmla="*/ 660401 h 660872"/>
                          <a:gd name="connsiteX6" fmla="*/ 1127260 w 2690696"/>
                          <a:gd name="connsiteY6" fmla="*/ 661345 h 660872"/>
                          <a:gd name="connsiteX7" fmla="*/ 1116167 w 2690696"/>
                          <a:gd name="connsiteY7" fmla="*/ 658513 h 660872"/>
                          <a:gd name="connsiteX8" fmla="*/ 1108378 w 2690696"/>
                          <a:gd name="connsiteY8" fmla="*/ 654264 h 660872"/>
                          <a:gd name="connsiteX9" fmla="*/ 1100589 w 2690696"/>
                          <a:gd name="connsiteY9" fmla="*/ 645295 h 660872"/>
                          <a:gd name="connsiteX10" fmla="*/ 1097993 w 2690696"/>
                          <a:gd name="connsiteY10" fmla="*/ 632550 h 660872"/>
                          <a:gd name="connsiteX11" fmla="*/ 1098465 w 2690696"/>
                          <a:gd name="connsiteY11" fmla="*/ 565518 h 660872"/>
                          <a:gd name="connsiteX12" fmla="*/ 1102241 w 2690696"/>
                          <a:gd name="connsiteY12" fmla="*/ 548997 h 660872"/>
                          <a:gd name="connsiteX13" fmla="*/ 1112390 w 2690696"/>
                          <a:gd name="connsiteY13" fmla="*/ 534835 h 660872"/>
                          <a:gd name="connsiteX14" fmla="*/ 1126316 w 2690696"/>
                          <a:gd name="connsiteY14" fmla="*/ 527046 h 660872"/>
                          <a:gd name="connsiteX15" fmla="*/ 1174465 w 2690696"/>
                          <a:gd name="connsiteY15" fmla="*/ 514537 h 660872"/>
                          <a:gd name="connsiteX16" fmla="*/ 1177298 w 2690696"/>
                          <a:gd name="connsiteY16" fmla="*/ 512648 h 660872"/>
                          <a:gd name="connsiteX17" fmla="*/ 1179658 w 2690696"/>
                          <a:gd name="connsiteY17" fmla="*/ 509816 h 660872"/>
                          <a:gd name="connsiteX18" fmla="*/ 1180838 w 2690696"/>
                          <a:gd name="connsiteY18" fmla="*/ 506276 h 660872"/>
                          <a:gd name="connsiteX19" fmla="*/ 1180602 w 2690696"/>
                          <a:gd name="connsiteY19" fmla="*/ 504388 h 660872"/>
                          <a:gd name="connsiteX20" fmla="*/ 1178714 w 2690696"/>
                          <a:gd name="connsiteY20" fmla="*/ 502027 h 660872"/>
                          <a:gd name="connsiteX21" fmla="*/ 1175409 w 2690696"/>
                          <a:gd name="connsiteY21" fmla="*/ 501319 h 660872"/>
                          <a:gd name="connsiteX22" fmla="*/ 1171397 w 2690696"/>
                          <a:gd name="connsiteY22" fmla="*/ 501319 h 660872"/>
                          <a:gd name="connsiteX23" fmla="*/ 1168093 w 2690696"/>
                          <a:gd name="connsiteY23" fmla="*/ 501791 h 660872"/>
                          <a:gd name="connsiteX24" fmla="*/ 1028365 w 2690696"/>
                          <a:gd name="connsiteY24" fmla="*/ 542388 h 660872"/>
                          <a:gd name="connsiteX25" fmla="*/ 1004055 w 2690696"/>
                          <a:gd name="connsiteY25" fmla="*/ 546164 h 660872"/>
                          <a:gd name="connsiteX26" fmla="*/ 978092 w 2690696"/>
                          <a:gd name="connsiteY26" fmla="*/ 544984 h 660872"/>
                          <a:gd name="connsiteX27" fmla="*/ 957085 w 2690696"/>
                          <a:gd name="connsiteY27" fmla="*/ 538847 h 660872"/>
                          <a:gd name="connsiteX28" fmla="*/ 8969 w 2690696"/>
                          <a:gd name="connsiteY28" fmla="*/ 76472 h 660872"/>
                          <a:gd name="connsiteX29" fmla="*/ 0 w 2690696"/>
                          <a:gd name="connsiteY29" fmla="*/ 67976 h 660872"/>
                          <a:gd name="connsiteX30" fmla="*/ 0 w 2690696"/>
                          <a:gd name="connsiteY30" fmla="*/ 55938 h 660872"/>
                          <a:gd name="connsiteX31" fmla="*/ 4012 w 2690696"/>
                          <a:gd name="connsiteY31" fmla="*/ 46969 h 660872"/>
                          <a:gd name="connsiteX32" fmla="*/ 19826 w 2690696"/>
                          <a:gd name="connsiteY32" fmla="*/ 39888 h 660872"/>
                          <a:gd name="connsiteX33" fmla="*/ 157429 w 2690696"/>
                          <a:gd name="connsiteY33" fmla="*/ 2596 h 660872"/>
                          <a:gd name="connsiteX34" fmla="*/ 160026 w 2690696"/>
                          <a:gd name="connsiteY34" fmla="*/ 1416 h 660872"/>
                          <a:gd name="connsiteX35" fmla="*/ 160734 w 2690696"/>
                          <a:gd name="connsiteY35" fmla="*/ 0 h 6608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2690696" h="660872">
                            <a:moveTo>
                              <a:pt x="2705566" y="239566"/>
                            </a:moveTo>
                            <a:lnTo>
                              <a:pt x="2694945" y="239802"/>
                            </a:lnTo>
                            <a:lnTo>
                              <a:pt x="1338975" y="638686"/>
                            </a:lnTo>
                            <a:lnTo>
                              <a:pt x="1270764" y="653792"/>
                            </a:lnTo>
                            <a:lnTo>
                              <a:pt x="1222615" y="658513"/>
                            </a:lnTo>
                            <a:lnTo>
                              <a:pt x="1181074" y="660401"/>
                            </a:lnTo>
                            <a:lnTo>
                              <a:pt x="1127260" y="661345"/>
                            </a:lnTo>
                            <a:lnTo>
                              <a:pt x="1116167" y="658513"/>
                            </a:lnTo>
                            <a:lnTo>
                              <a:pt x="1108378" y="654264"/>
                            </a:lnTo>
                            <a:lnTo>
                              <a:pt x="1100589" y="645295"/>
                            </a:lnTo>
                            <a:lnTo>
                              <a:pt x="1097993" y="632550"/>
                            </a:lnTo>
                            <a:lnTo>
                              <a:pt x="1098465" y="565518"/>
                            </a:lnTo>
                            <a:lnTo>
                              <a:pt x="1102241" y="548997"/>
                            </a:lnTo>
                            <a:lnTo>
                              <a:pt x="1112390" y="534835"/>
                            </a:lnTo>
                            <a:lnTo>
                              <a:pt x="1126316" y="527046"/>
                            </a:lnTo>
                            <a:lnTo>
                              <a:pt x="1174465" y="514537"/>
                            </a:lnTo>
                            <a:lnTo>
                              <a:pt x="1177298" y="512648"/>
                            </a:lnTo>
                            <a:lnTo>
                              <a:pt x="1179658" y="509816"/>
                            </a:lnTo>
                            <a:lnTo>
                              <a:pt x="1180838" y="506276"/>
                            </a:lnTo>
                            <a:lnTo>
                              <a:pt x="1180602" y="504388"/>
                            </a:lnTo>
                            <a:lnTo>
                              <a:pt x="1178714" y="502027"/>
                            </a:lnTo>
                            <a:lnTo>
                              <a:pt x="1175409" y="501319"/>
                            </a:lnTo>
                            <a:lnTo>
                              <a:pt x="1171397" y="501319"/>
                            </a:lnTo>
                            <a:lnTo>
                              <a:pt x="1168093" y="501791"/>
                            </a:lnTo>
                            <a:lnTo>
                              <a:pt x="1028365" y="542388"/>
                            </a:lnTo>
                            <a:lnTo>
                              <a:pt x="1004055" y="546164"/>
                            </a:lnTo>
                            <a:lnTo>
                              <a:pt x="978092" y="544984"/>
                            </a:lnTo>
                            <a:lnTo>
                              <a:pt x="957085" y="538847"/>
                            </a:lnTo>
                            <a:lnTo>
                              <a:pt x="8969" y="76472"/>
                            </a:lnTo>
                            <a:lnTo>
                              <a:pt x="0" y="67976"/>
                            </a:lnTo>
                            <a:lnTo>
                              <a:pt x="0" y="55938"/>
                            </a:lnTo>
                            <a:lnTo>
                              <a:pt x="4012" y="46969"/>
                            </a:lnTo>
                            <a:lnTo>
                              <a:pt x="19826" y="39888"/>
                            </a:lnTo>
                            <a:lnTo>
                              <a:pt x="157429" y="2596"/>
                            </a:lnTo>
                            <a:lnTo>
                              <a:pt x="160026" y="1416"/>
                            </a:lnTo>
                            <a:lnTo>
                              <a:pt x="16073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2" name="手繪多邊形: 圖案 1021">
                        <a:extLst>
                          <a:ext uri="{FF2B5EF4-FFF2-40B4-BE49-F238E27FC236}">
                            <a16:creationId xmlns:a16="http://schemas.microsoft.com/office/drawing/2014/main" id="{96F3FCAC-2BDF-438A-B57D-7541DD728B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9553" y="3853266"/>
                        <a:ext cx="94410" cy="47205"/>
                      </a:xfrm>
                      <a:custGeom>
                        <a:avLst/>
                        <a:gdLst>
                          <a:gd name="connsiteX0" fmla="*/ 98659 w 94410"/>
                          <a:gd name="connsiteY0" fmla="*/ 47913 h 47205"/>
                          <a:gd name="connsiteX1" fmla="*/ 28323 w 94410"/>
                          <a:gd name="connsiteY1" fmla="*/ 50746 h 47205"/>
                          <a:gd name="connsiteX2" fmla="*/ 18174 w 94410"/>
                          <a:gd name="connsiteY2" fmla="*/ 48149 h 47205"/>
                          <a:gd name="connsiteX3" fmla="*/ 9913 w 94410"/>
                          <a:gd name="connsiteY3" fmla="*/ 44609 h 47205"/>
                          <a:gd name="connsiteX4" fmla="*/ 2832 w 94410"/>
                          <a:gd name="connsiteY4" fmla="*/ 36348 h 47205"/>
                          <a:gd name="connsiteX5" fmla="*/ 236 w 94410"/>
                          <a:gd name="connsiteY5" fmla="*/ 23839 h 47205"/>
                          <a:gd name="connsiteX6" fmla="*/ 0 w 94410"/>
                          <a:gd name="connsiteY6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4410" h="47205">
                            <a:moveTo>
                              <a:pt x="98659" y="47913"/>
                            </a:moveTo>
                            <a:lnTo>
                              <a:pt x="28323" y="50746"/>
                            </a:lnTo>
                            <a:lnTo>
                              <a:pt x="18174" y="48149"/>
                            </a:lnTo>
                            <a:lnTo>
                              <a:pt x="9913" y="44609"/>
                            </a:lnTo>
                            <a:lnTo>
                              <a:pt x="2832" y="36348"/>
                            </a:lnTo>
                            <a:lnTo>
                              <a:pt x="236" y="2383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3" name="手繪多邊形: 圖案 1022">
                        <a:extLst>
                          <a:ext uri="{FF2B5EF4-FFF2-40B4-BE49-F238E27FC236}">
                            <a16:creationId xmlns:a16="http://schemas.microsoft.com/office/drawing/2014/main" id="{150E238C-E08F-4B31-B7E1-C78D931B8F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5081" y="3652644"/>
                        <a:ext cx="330436" cy="94410"/>
                      </a:xfrm>
                      <a:custGeom>
                        <a:avLst/>
                        <a:gdLst>
                          <a:gd name="connsiteX0" fmla="*/ 0 w 330436"/>
                          <a:gd name="connsiteY0" fmla="*/ 95591 h 94410"/>
                          <a:gd name="connsiteX1" fmla="*/ 472 w 330436"/>
                          <a:gd name="connsiteY1" fmla="*/ 92994 h 94410"/>
                          <a:gd name="connsiteX2" fmla="*/ 3540 w 330436"/>
                          <a:gd name="connsiteY2" fmla="*/ 89454 h 94410"/>
                          <a:gd name="connsiteX3" fmla="*/ 220448 w 330436"/>
                          <a:gd name="connsiteY3" fmla="*/ 30919 h 94410"/>
                          <a:gd name="connsiteX4" fmla="*/ 229417 w 330436"/>
                          <a:gd name="connsiteY4" fmla="*/ 30683 h 94410"/>
                          <a:gd name="connsiteX5" fmla="*/ 339641 w 330436"/>
                          <a:gd name="connsiteY5" fmla="*/ 944 h 94410"/>
                          <a:gd name="connsiteX6" fmla="*/ 341058 w 330436"/>
                          <a:gd name="connsiteY6" fmla="*/ 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30436" h="94410">
                            <a:moveTo>
                              <a:pt x="0" y="95591"/>
                            </a:moveTo>
                            <a:lnTo>
                              <a:pt x="472" y="92994"/>
                            </a:lnTo>
                            <a:lnTo>
                              <a:pt x="3540" y="89454"/>
                            </a:lnTo>
                            <a:lnTo>
                              <a:pt x="220448" y="30919"/>
                            </a:lnTo>
                            <a:lnTo>
                              <a:pt x="229417" y="30683"/>
                            </a:lnTo>
                            <a:lnTo>
                              <a:pt x="339641" y="944"/>
                            </a:lnTo>
                            <a:lnTo>
                              <a:pt x="341058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4" name="手繪多邊形: 圖案 1023">
                        <a:extLst>
                          <a:ext uri="{FF2B5EF4-FFF2-40B4-BE49-F238E27FC236}">
                            <a16:creationId xmlns:a16="http://schemas.microsoft.com/office/drawing/2014/main" id="{3C41D546-4AD7-4725-817D-7952556ADF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49455" y="3930919"/>
                        <a:ext cx="70808" cy="23603"/>
                      </a:xfrm>
                      <a:custGeom>
                        <a:avLst/>
                        <a:gdLst>
                          <a:gd name="connsiteX0" fmla="*/ 92758 w 70807"/>
                          <a:gd name="connsiteY0" fmla="*/ 4485 h 0"/>
                          <a:gd name="connsiteX1" fmla="*/ 74584 w 70807"/>
                          <a:gd name="connsiteY1" fmla="*/ 15814 h 0"/>
                          <a:gd name="connsiteX2" fmla="*/ 39652 w 70807"/>
                          <a:gd name="connsiteY2" fmla="*/ 19118 h 0"/>
                          <a:gd name="connsiteX3" fmla="*/ 8733 w 70807"/>
                          <a:gd name="connsiteY3" fmla="*/ 12745 h 0"/>
                          <a:gd name="connsiteX4" fmla="*/ 0 w 70807"/>
                          <a:gd name="connsiteY4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92758" y="4485"/>
                            </a:moveTo>
                            <a:lnTo>
                              <a:pt x="74584" y="15814"/>
                            </a:lnTo>
                            <a:lnTo>
                              <a:pt x="39652" y="19118"/>
                            </a:lnTo>
                            <a:lnTo>
                              <a:pt x="8733" y="12745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5" name="手繪多邊形: 圖案 1024">
                        <a:extLst>
                          <a:ext uri="{FF2B5EF4-FFF2-40B4-BE49-F238E27FC236}">
                            <a16:creationId xmlns:a16="http://schemas.microsoft.com/office/drawing/2014/main" id="{0F9A793E-40F2-4422-8137-5CFF523647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9281" y="394248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888 w 0"/>
                          <a:gd name="connsiteY1" fmla="*/ 377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888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6" name="手繪多邊形: 圖案 1025">
                        <a:extLst>
                          <a:ext uri="{FF2B5EF4-FFF2-40B4-BE49-F238E27FC236}">
                            <a16:creationId xmlns:a16="http://schemas.microsoft.com/office/drawing/2014/main" id="{74A1CF3A-4EC0-403A-A8A6-34EA435D1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0027" y="394295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4012 h 0"/>
                          <a:gd name="connsiteX1" fmla="*/ 2832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4012"/>
                            </a:moveTo>
                            <a:lnTo>
                              <a:pt x="283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7" name="手繪多邊形: 圖案 1026">
                        <a:extLst>
                          <a:ext uri="{FF2B5EF4-FFF2-40B4-BE49-F238E27FC236}">
                            <a16:creationId xmlns:a16="http://schemas.microsoft.com/office/drawing/2014/main" id="{2DC5B794-8FCB-40AD-8C17-8AEF9E3665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1082" y="367884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4721 h 0"/>
                          <a:gd name="connsiteX1" fmla="*/ 9677 w 94410"/>
                          <a:gd name="connsiteY1" fmla="*/ 16050 h 0"/>
                          <a:gd name="connsiteX2" fmla="*/ 37528 w 94410"/>
                          <a:gd name="connsiteY2" fmla="*/ 22422 h 0"/>
                          <a:gd name="connsiteX3" fmla="*/ 71044 w 94410"/>
                          <a:gd name="connsiteY3" fmla="*/ 20770 h 0"/>
                          <a:gd name="connsiteX4" fmla="*/ 93466 w 94410"/>
                          <a:gd name="connsiteY4" fmla="*/ 12037 h 0"/>
                          <a:gd name="connsiteX5" fmla="*/ 95355 w 94410"/>
                          <a:gd name="connsiteY5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4721"/>
                            </a:moveTo>
                            <a:lnTo>
                              <a:pt x="9677" y="16050"/>
                            </a:lnTo>
                            <a:lnTo>
                              <a:pt x="37528" y="22422"/>
                            </a:lnTo>
                            <a:lnTo>
                              <a:pt x="71044" y="20770"/>
                            </a:lnTo>
                            <a:lnTo>
                              <a:pt x="93466" y="12037"/>
                            </a:lnTo>
                            <a:lnTo>
                              <a:pt x="9535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8" name="手繪多邊形: 圖案 1027">
                        <a:extLst>
                          <a:ext uri="{FF2B5EF4-FFF2-40B4-BE49-F238E27FC236}">
                            <a16:creationId xmlns:a16="http://schemas.microsoft.com/office/drawing/2014/main" id="{29DFE95A-116B-4366-A160-29AC29D2E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020" y="3812198"/>
                        <a:ext cx="141616" cy="23603"/>
                      </a:xfrm>
                      <a:custGeom>
                        <a:avLst/>
                        <a:gdLst>
                          <a:gd name="connsiteX0" fmla="*/ 160970 w 141615"/>
                          <a:gd name="connsiteY0" fmla="*/ 3540 h 23602"/>
                          <a:gd name="connsiteX1" fmla="*/ 139019 w 141615"/>
                          <a:gd name="connsiteY1" fmla="*/ 18410 h 23602"/>
                          <a:gd name="connsiteX2" fmla="*/ 98895 w 141615"/>
                          <a:gd name="connsiteY2" fmla="*/ 26435 h 23602"/>
                          <a:gd name="connsiteX3" fmla="*/ 52870 w 141615"/>
                          <a:gd name="connsiteY3" fmla="*/ 25491 h 23602"/>
                          <a:gd name="connsiteX4" fmla="*/ 16050 w 141615"/>
                          <a:gd name="connsiteY4" fmla="*/ 15578 h 23602"/>
                          <a:gd name="connsiteX5" fmla="*/ 0 w 141615"/>
                          <a:gd name="connsiteY5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970" y="3540"/>
                            </a:moveTo>
                            <a:lnTo>
                              <a:pt x="139019" y="18410"/>
                            </a:lnTo>
                            <a:lnTo>
                              <a:pt x="98895" y="26435"/>
                            </a:lnTo>
                            <a:lnTo>
                              <a:pt x="52870" y="25491"/>
                            </a:lnTo>
                            <a:lnTo>
                              <a:pt x="16050" y="1557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29" name="手繪多邊形: 圖案 1028">
                        <a:extLst>
                          <a:ext uri="{FF2B5EF4-FFF2-40B4-BE49-F238E27FC236}">
                            <a16:creationId xmlns:a16="http://schemas.microsoft.com/office/drawing/2014/main" id="{449A1A2E-E78B-404E-B1A0-CD46B5FD6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3741" y="379260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4075 h 23602"/>
                          <a:gd name="connsiteX1" fmla="*/ 5193 w 141615"/>
                          <a:gd name="connsiteY1" fmla="*/ 15578 h 23602"/>
                          <a:gd name="connsiteX2" fmla="*/ 37528 w 141615"/>
                          <a:gd name="connsiteY2" fmla="*/ 3777 h 23602"/>
                          <a:gd name="connsiteX3" fmla="*/ 82137 w 141615"/>
                          <a:gd name="connsiteY3" fmla="*/ 0 h 23602"/>
                          <a:gd name="connsiteX4" fmla="*/ 125094 w 141615"/>
                          <a:gd name="connsiteY4" fmla="*/ 5665 h 23602"/>
                          <a:gd name="connsiteX5" fmla="*/ 141380 w 141615"/>
                          <a:gd name="connsiteY5" fmla="*/ 11565 h 23602"/>
                          <a:gd name="connsiteX6" fmla="*/ 152709 w 141615"/>
                          <a:gd name="connsiteY6" fmla="*/ 18882 h 23602"/>
                          <a:gd name="connsiteX7" fmla="*/ 153889 w 141615"/>
                          <a:gd name="connsiteY7" fmla="*/ 247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4075"/>
                            </a:moveTo>
                            <a:lnTo>
                              <a:pt x="5193" y="15578"/>
                            </a:lnTo>
                            <a:lnTo>
                              <a:pt x="37528" y="3777"/>
                            </a:lnTo>
                            <a:lnTo>
                              <a:pt x="82137" y="0"/>
                            </a:lnTo>
                            <a:lnTo>
                              <a:pt x="125094" y="5665"/>
                            </a:lnTo>
                            <a:lnTo>
                              <a:pt x="141380" y="11565"/>
                            </a:lnTo>
                            <a:lnTo>
                              <a:pt x="152709" y="18882"/>
                            </a:lnTo>
                            <a:lnTo>
                              <a:pt x="153889" y="247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0" name="手繪多邊形: 圖案 1029">
                        <a:extLst>
                          <a:ext uri="{FF2B5EF4-FFF2-40B4-BE49-F238E27FC236}">
                            <a16:creationId xmlns:a16="http://schemas.microsoft.com/office/drawing/2014/main" id="{98A455D7-ABA1-4F33-81AF-2CC74AF584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492" y="369371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124 w 0"/>
                          <a:gd name="connsiteY1" fmla="*/ 401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124" y="401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1" name="手繪多邊形: 圖案 1030">
                        <a:extLst>
                          <a:ext uri="{FF2B5EF4-FFF2-40B4-BE49-F238E27FC236}">
                            <a16:creationId xmlns:a16="http://schemas.microsoft.com/office/drawing/2014/main" id="{39B41360-351F-4201-9EF0-A685E697D2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728" y="3686160"/>
                        <a:ext cx="47205" cy="23603"/>
                      </a:xfrm>
                      <a:custGeom>
                        <a:avLst/>
                        <a:gdLst>
                          <a:gd name="connsiteX0" fmla="*/ 58062 w 47205"/>
                          <a:gd name="connsiteY0" fmla="*/ 11329 h 0"/>
                          <a:gd name="connsiteX1" fmla="*/ 60659 w 47205"/>
                          <a:gd name="connsiteY1" fmla="*/ 7789 h 0"/>
                          <a:gd name="connsiteX2" fmla="*/ 55230 w 47205"/>
                          <a:gd name="connsiteY2" fmla="*/ 3540 h 0"/>
                          <a:gd name="connsiteX3" fmla="*/ 44609 w 47205"/>
                          <a:gd name="connsiteY3" fmla="*/ 236 h 0"/>
                          <a:gd name="connsiteX4" fmla="*/ 17466 w 47205"/>
                          <a:gd name="connsiteY4" fmla="*/ 0 h 0"/>
                          <a:gd name="connsiteX5" fmla="*/ 0 w 47205"/>
                          <a:gd name="connsiteY5" fmla="*/ 731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8062" y="11329"/>
                            </a:moveTo>
                            <a:lnTo>
                              <a:pt x="60659" y="7789"/>
                            </a:lnTo>
                            <a:lnTo>
                              <a:pt x="55230" y="3540"/>
                            </a:lnTo>
                            <a:lnTo>
                              <a:pt x="44609" y="236"/>
                            </a:lnTo>
                            <a:lnTo>
                              <a:pt x="17466" y="0"/>
                            </a:lnTo>
                            <a:lnTo>
                              <a:pt x="0" y="731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2" name="手繪多邊形: 圖案 1031">
                        <a:extLst>
                          <a:ext uri="{FF2B5EF4-FFF2-40B4-BE49-F238E27FC236}">
                            <a16:creationId xmlns:a16="http://schemas.microsoft.com/office/drawing/2014/main" id="{8BFD93BB-4A80-4300-85DC-38FF2A026E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5306" y="368639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708 h 0"/>
                          <a:gd name="connsiteX1" fmla="*/ 2596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708"/>
                            </a:moveTo>
                            <a:lnTo>
                              <a:pt x="259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3" name="手繪多邊形: 圖案 1032">
                        <a:extLst>
                          <a:ext uri="{FF2B5EF4-FFF2-40B4-BE49-F238E27FC236}">
                            <a16:creationId xmlns:a16="http://schemas.microsoft.com/office/drawing/2014/main" id="{31A86562-C12C-491C-8870-FCD06EEF50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49058" y="3501352"/>
                        <a:ext cx="566462" cy="141616"/>
                      </a:xfrm>
                      <a:custGeom>
                        <a:avLst/>
                        <a:gdLst>
                          <a:gd name="connsiteX0" fmla="*/ 567407 w 566462"/>
                          <a:gd name="connsiteY0" fmla="*/ 0 h 141615"/>
                          <a:gd name="connsiteX1" fmla="*/ 565990 w 566462"/>
                          <a:gd name="connsiteY1" fmla="*/ 708 h 141615"/>
                          <a:gd name="connsiteX2" fmla="*/ 459071 w 566462"/>
                          <a:gd name="connsiteY2" fmla="*/ 29739 h 141615"/>
                          <a:gd name="connsiteX3" fmla="*/ 456474 w 566462"/>
                          <a:gd name="connsiteY3" fmla="*/ 29975 h 141615"/>
                          <a:gd name="connsiteX4" fmla="*/ 453878 w 566462"/>
                          <a:gd name="connsiteY4" fmla="*/ 29503 h 141615"/>
                          <a:gd name="connsiteX5" fmla="*/ 449866 w 566462"/>
                          <a:gd name="connsiteY5" fmla="*/ 29975 h 141615"/>
                          <a:gd name="connsiteX6" fmla="*/ 3304 w 566462"/>
                          <a:gd name="connsiteY6" fmla="*/ 150821 h 141615"/>
                          <a:gd name="connsiteX7" fmla="*/ 2124 w 566462"/>
                          <a:gd name="connsiteY7" fmla="*/ 151293 h 141615"/>
                          <a:gd name="connsiteX8" fmla="*/ 0 w 566462"/>
                          <a:gd name="connsiteY8" fmla="*/ 154125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66462" h="141615">
                            <a:moveTo>
                              <a:pt x="567407" y="0"/>
                            </a:moveTo>
                            <a:lnTo>
                              <a:pt x="565990" y="708"/>
                            </a:lnTo>
                            <a:lnTo>
                              <a:pt x="459071" y="29739"/>
                            </a:lnTo>
                            <a:lnTo>
                              <a:pt x="456474" y="29975"/>
                            </a:lnTo>
                            <a:lnTo>
                              <a:pt x="453878" y="29503"/>
                            </a:lnTo>
                            <a:lnTo>
                              <a:pt x="449866" y="29975"/>
                            </a:lnTo>
                            <a:lnTo>
                              <a:pt x="3304" y="150821"/>
                            </a:lnTo>
                            <a:lnTo>
                              <a:pt x="2124" y="151293"/>
                            </a:lnTo>
                            <a:lnTo>
                              <a:pt x="0" y="15412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4" name="手繪多邊形: 圖案 1033">
                        <a:extLst>
                          <a:ext uri="{FF2B5EF4-FFF2-40B4-BE49-F238E27FC236}">
                            <a16:creationId xmlns:a16="http://schemas.microsoft.com/office/drawing/2014/main" id="{16CD0F57-717B-4217-9DA4-F7C85E12CD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0102" y="369111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18646 h 23602"/>
                          <a:gd name="connsiteX1" fmla="*/ 16050 w 141615"/>
                          <a:gd name="connsiteY1" fmla="*/ 33988 h 23602"/>
                          <a:gd name="connsiteX2" fmla="*/ 52634 w 141615"/>
                          <a:gd name="connsiteY2" fmla="*/ 43665 h 23602"/>
                          <a:gd name="connsiteX3" fmla="*/ 98187 w 141615"/>
                          <a:gd name="connsiteY3" fmla="*/ 44845 h 23602"/>
                          <a:gd name="connsiteX4" fmla="*/ 138075 w 141615"/>
                          <a:gd name="connsiteY4" fmla="*/ 36820 h 23602"/>
                          <a:gd name="connsiteX5" fmla="*/ 157193 w 141615"/>
                          <a:gd name="connsiteY5" fmla="*/ 24075 h 23602"/>
                          <a:gd name="connsiteX6" fmla="*/ 156013 w 141615"/>
                          <a:gd name="connsiteY6" fmla="*/ 18410 h 23602"/>
                          <a:gd name="connsiteX7" fmla="*/ 144684 w 141615"/>
                          <a:gd name="connsiteY7" fmla="*/ 11093 h 23602"/>
                          <a:gd name="connsiteX8" fmla="*/ 128398 w 141615"/>
                          <a:gd name="connsiteY8" fmla="*/ 5429 h 23602"/>
                          <a:gd name="connsiteX9" fmla="*/ 85677 w 141615"/>
                          <a:gd name="connsiteY9" fmla="*/ 0 h 23602"/>
                          <a:gd name="connsiteX10" fmla="*/ 41541 w 141615"/>
                          <a:gd name="connsiteY10" fmla="*/ 3540 h 23602"/>
                          <a:gd name="connsiteX11" fmla="*/ 9441 w 141615"/>
                          <a:gd name="connsiteY11" fmla="*/ 15106 h 23602"/>
                          <a:gd name="connsiteX12" fmla="*/ 4720 w 141615"/>
                          <a:gd name="connsiteY12" fmla="*/ 2336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18646"/>
                            </a:moveTo>
                            <a:lnTo>
                              <a:pt x="16050" y="33988"/>
                            </a:lnTo>
                            <a:lnTo>
                              <a:pt x="52634" y="43665"/>
                            </a:lnTo>
                            <a:lnTo>
                              <a:pt x="98187" y="44845"/>
                            </a:lnTo>
                            <a:lnTo>
                              <a:pt x="138075" y="36820"/>
                            </a:lnTo>
                            <a:lnTo>
                              <a:pt x="157193" y="24075"/>
                            </a:lnTo>
                            <a:lnTo>
                              <a:pt x="156013" y="18410"/>
                            </a:lnTo>
                            <a:lnTo>
                              <a:pt x="144684" y="11093"/>
                            </a:lnTo>
                            <a:lnTo>
                              <a:pt x="128398" y="5429"/>
                            </a:lnTo>
                            <a:lnTo>
                              <a:pt x="85677" y="0"/>
                            </a:lnTo>
                            <a:lnTo>
                              <a:pt x="41541" y="3540"/>
                            </a:lnTo>
                            <a:lnTo>
                              <a:pt x="9441" y="15106"/>
                            </a:lnTo>
                            <a:lnTo>
                              <a:pt x="4720" y="2336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5" name="手繪多邊形: 圖案 1034">
                        <a:extLst>
                          <a:ext uri="{FF2B5EF4-FFF2-40B4-BE49-F238E27FC236}">
                            <a16:creationId xmlns:a16="http://schemas.microsoft.com/office/drawing/2014/main" id="{DD767F02-8A5E-489F-A58B-0BE6DDC6C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85953" y="3901652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522 w 141615"/>
                          <a:gd name="connsiteY1" fmla="*/ 15814 h 23602"/>
                          <a:gd name="connsiteX2" fmla="*/ 53814 w 141615"/>
                          <a:gd name="connsiteY2" fmla="*/ 25727 h 23602"/>
                          <a:gd name="connsiteX3" fmla="*/ 71752 w 141615"/>
                          <a:gd name="connsiteY3" fmla="*/ 26199 h 23602"/>
                          <a:gd name="connsiteX4" fmla="*/ 99839 w 141615"/>
                          <a:gd name="connsiteY4" fmla="*/ 26907 h 23602"/>
                          <a:gd name="connsiteX5" fmla="*/ 140435 w 141615"/>
                          <a:gd name="connsiteY5" fmla="*/ 18646 h 23602"/>
                          <a:gd name="connsiteX6" fmla="*/ 162150 w 141615"/>
                          <a:gd name="connsiteY6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522" y="15814"/>
                            </a:lnTo>
                            <a:lnTo>
                              <a:pt x="53814" y="25727"/>
                            </a:lnTo>
                            <a:lnTo>
                              <a:pt x="71752" y="26199"/>
                            </a:lnTo>
                            <a:lnTo>
                              <a:pt x="99839" y="26907"/>
                            </a:lnTo>
                            <a:lnTo>
                              <a:pt x="140435" y="18646"/>
                            </a:lnTo>
                            <a:lnTo>
                              <a:pt x="162150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6" name="手繪多邊形: 圖案 1035">
                        <a:extLst>
                          <a:ext uri="{FF2B5EF4-FFF2-40B4-BE49-F238E27FC236}">
                            <a16:creationId xmlns:a16="http://schemas.microsoft.com/office/drawing/2014/main" id="{6BBBE114-CEFC-433D-8607-2CDF7D1C4E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0673" y="3881825"/>
                        <a:ext cx="141616" cy="23603"/>
                      </a:xfrm>
                      <a:custGeom>
                        <a:avLst/>
                        <a:gdLst>
                          <a:gd name="connsiteX0" fmla="*/ 154833 w 141615"/>
                          <a:gd name="connsiteY0" fmla="*/ 25255 h 23602"/>
                          <a:gd name="connsiteX1" fmla="*/ 153653 w 141615"/>
                          <a:gd name="connsiteY1" fmla="*/ 18882 h 23602"/>
                          <a:gd name="connsiteX2" fmla="*/ 142324 w 141615"/>
                          <a:gd name="connsiteY2" fmla="*/ 11329 h 23602"/>
                          <a:gd name="connsiteX3" fmla="*/ 125566 w 141615"/>
                          <a:gd name="connsiteY3" fmla="*/ 5665 h 23602"/>
                          <a:gd name="connsiteX4" fmla="*/ 82373 w 141615"/>
                          <a:gd name="connsiteY4" fmla="*/ 0 h 23602"/>
                          <a:gd name="connsiteX5" fmla="*/ 37292 w 141615"/>
                          <a:gd name="connsiteY5" fmla="*/ 3776 h 23602"/>
                          <a:gd name="connsiteX6" fmla="*/ 4957 w 141615"/>
                          <a:gd name="connsiteY6" fmla="*/ 15814 h 23602"/>
                          <a:gd name="connsiteX7" fmla="*/ 0 w 141615"/>
                          <a:gd name="connsiteY7" fmla="*/ 2454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4833" y="25255"/>
                            </a:moveTo>
                            <a:lnTo>
                              <a:pt x="153653" y="18882"/>
                            </a:lnTo>
                            <a:lnTo>
                              <a:pt x="142324" y="11329"/>
                            </a:lnTo>
                            <a:lnTo>
                              <a:pt x="125566" y="5665"/>
                            </a:lnTo>
                            <a:lnTo>
                              <a:pt x="82373" y="0"/>
                            </a:lnTo>
                            <a:lnTo>
                              <a:pt x="37292" y="3776"/>
                            </a:lnTo>
                            <a:lnTo>
                              <a:pt x="4957" y="15814"/>
                            </a:lnTo>
                            <a:lnTo>
                              <a:pt x="0" y="2454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7" name="手繪多邊形: 圖案 1036">
                        <a:extLst>
                          <a:ext uri="{FF2B5EF4-FFF2-40B4-BE49-F238E27FC236}">
                            <a16:creationId xmlns:a16="http://schemas.microsoft.com/office/drawing/2014/main" id="{9BBD4E69-34DA-4BE1-B2E7-789452F1C4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77059" y="3713303"/>
                        <a:ext cx="23603" cy="23603"/>
                      </a:xfrm>
                      <a:custGeom>
                        <a:avLst/>
                        <a:gdLst>
                          <a:gd name="connsiteX0" fmla="*/ 2360 w 0"/>
                          <a:gd name="connsiteY0" fmla="*/ 0 h 0"/>
                          <a:gd name="connsiteX1" fmla="*/ 0 w 0"/>
                          <a:gd name="connsiteY1" fmla="*/ 165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0" y="0"/>
                            </a:moveTo>
                            <a:lnTo>
                              <a:pt x="0" y="16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8" name="手繪多邊形: 圖案 1037">
                        <a:extLst>
                          <a:ext uri="{FF2B5EF4-FFF2-40B4-BE49-F238E27FC236}">
                            <a16:creationId xmlns:a16="http://schemas.microsoft.com/office/drawing/2014/main" id="{A54BD612-3A52-4015-90CF-C1FFF461F9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06090" y="379803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286 w 141615"/>
                          <a:gd name="connsiteY1" fmla="*/ 15578 h 23602"/>
                          <a:gd name="connsiteX2" fmla="*/ 53342 w 141615"/>
                          <a:gd name="connsiteY2" fmla="*/ 25255 h 23602"/>
                          <a:gd name="connsiteX3" fmla="*/ 99131 w 141615"/>
                          <a:gd name="connsiteY3" fmla="*/ 26199 h 23602"/>
                          <a:gd name="connsiteX4" fmla="*/ 139255 w 141615"/>
                          <a:gd name="connsiteY4" fmla="*/ 18174 h 23602"/>
                          <a:gd name="connsiteX5" fmla="*/ 160498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286" y="15578"/>
                            </a:lnTo>
                            <a:lnTo>
                              <a:pt x="53342" y="25255"/>
                            </a:lnTo>
                            <a:lnTo>
                              <a:pt x="99131" y="26199"/>
                            </a:lnTo>
                            <a:lnTo>
                              <a:pt x="139255" y="18174"/>
                            </a:lnTo>
                            <a:lnTo>
                              <a:pt x="160498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39" name="手繪多邊形: 圖案 1038">
                        <a:extLst>
                          <a:ext uri="{FF2B5EF4-FFF2-40B4-BE49-F238E27FC236}">
                            <a16:creationId xmlns:a16="http://schemas.microsoft.com/office/drawing/2014/main" id="{2DAF9FE2-32BF-4FD5-8F91-7DB6CB6F1F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10575" y="377844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3839 h 23602"/>
                          <a:gd name="connsiteX1" fmla="*/ 4720 w 141615"/>
                          <a:gd name="connsiteY1" fmla="*/ 15578 h 23602"/>
                          <a:gd name="connsiteX2" fmla="*/ 36820 w 141615"/>
                          <a:gd name="connsiteY2" fmla="*/ 3776 h 23602"/>
                          <a:gd name="connsiteX3" fmla="*/ 81193 w 141615"/>
                          <a:gd name="connsiteY3" fmla="*/ 0 h 23602"/>
                          <a:gd name="connsiteX4" fmla="*/ 124150 w 141615"/>
                          <a:gd name="connsiteY4" fmla="*/ 5665 h 23602"/>
                          <a:gd name="connsiteX5" fmla="*/ 140672 w 141615"/>
                          <a:gd name="connsiteY5" fmla="*/ 11329 h 23602"/>
                          <a:gd name="connsiteX6" fmla="*/ 152001 w 141615"/>
                          <a:gd name="connsiteY6" fmla="*/ 18882 h 23602"/>
                          <a:gd name="connsiteX7" fmla="*/ 153417 w 141615"/>
                          <a:gd name="connsiteY7" fmla="*/ 247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3839"/>
                            </a:moveTo>
                            <a:lnTo>
                              <a:pt x="4720" y="15578"/>
                            </a:lnTo>
                            <a:lnTo>
                              <a:pt x="36820" y="3776"/>
                            </a:lnTo>
                            <a:lnTo>
                              <a:pt x="81193" y="0"/>
                            </a:lnTo>
                            <a:lnTo>
                              <a:pt x="124150" y="5665"/>
                            </a:lnTo>
                            <a:lnTo>
                              <a:pt x="140672" y="11329"/>
                            </a:lnTo>
                            <a:lnTo>
                              <a:pt x="152001" y="18882"/>
                            </a:lnTo>
                            <a:lnTo>
                              <a:pt x="153417" y="247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0" name="手繪多邊形: 圖案 1039">
                        <a:extLst>
                          <a:ext uri="{FF2B5EF4-FFF2-40B4-BE49-F238E27FC236}">
                            <a16:creationId xmlns:a16="http://schemas.microsoft.com/office/drawing/2014/main" id="{FBE39680-B976-46C0-A066-8D38D5ED76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5482" y="3992522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6050 h 23602"/>
                          <a:gd name="connsiteX2" fmla="*/ 54286 w 141615"/>
                          <a:gd name="connsiteY2" fmla="*/ 26199 h 23602"/>
                          <a:gd name="connsiteX3" fmla="*/ 101019 w 141615"/>
                          <a:gd name="connsiteY3" fmla="*/ 27379 h 23602"/>
                          <a:gd name="connsiteX4" fmla="*/ 141616 w 141615"/>
                          <a:gd name="connsiteY4" fmla="*/ 18882 h 23602"/>
                          <a:gd name="connsiteX5" fmla="*/ 163330 w 141615"/>
                          <a:gd name="connsiteY5" fmla="*/ 401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6050"/>
                            </a:lnTo>
                            <a:lnTo>
                              <a:pt x="54286" y="26199"/>
                            </a:lnTo>
                            <a:lnTo>
                              <a:pt x="101019" y="27379"/>
                            </a:lnTo>
                            <a:lnTo>
                              <a:pt x="141616" y="18882"/>
                            </a:lnTo>
                            <a:lnTo>
                              <a:pt x="163330" y="401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1" name="手繪多邊形: 圖案 1040">
                        <a:extLst>
                          <a:ext uri="{FF2B5EF4-FFF2-40B4-BE49-F238E27FC236}">
                            <a16:creationId xmlns:a16="http://schemas.microsoft.com/office/drawing/2014/main" id="{C0B8D6A2-367D-4F0F-BC8B-E7BB518978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9966" y="3972223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4783 h 23602"/>
                          <a:gd name="connsiteX1" fmla="*/ 4721 w 141615"/>
                          <a:gd name="connsiteY1" fmla="*/ 16050 h 23602"/>
                          <a:gd name="connsiteX2" fmla="*/ 37056 w 141615"/>
                          <a:gd name="connsiteY2" fmla="*/ 4012 h 23602"/>
                          <a:gd name="connsiteX3" fmla="*/ 82373 w 141615"/>
                          <a:gd name="connsiteY3" fmla="*/ 0 h 23602"/>
                          <a:gd name="connsiteX4" fmla="*/ 126038 w 141615"/>
                          <a:gd name="connsiteY4" fmla="*/ 5901 h 23602"/>
                          <a:gd name="connsiteX5" fmla="*/ 143032 w 141615"/>
                          <a:gd name="connsiteY5" fmla="*/ 12037 h 23602"/>
                          <a:gd name="connsiteX6" fmla="*/ 149640 w 141615"/>
                          <a:gd name="connsiteY6" fmla="*/ 16286 h 23602"/>
                          <a:gd name="connsiteX7" fmla="*/ 154597 w 141615"/>
                          <a:gd name="connsiteY7" fmla="*/ 19590 h 23602"/>
                          <a:gd name="connsiteX8" fmla="*/ 156249 w 141615"/>
                          <a:gd name="connsiteY8" fmla="*/ 2572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4783"/>
                            </a:moveTo>
                            <a:lnTo>
                              <a:pt x="4721" y="16050"/>
                            </a:lnTo>
                            <a:lnTo>
                              <a:pt x="37056" y="4012"/>
                            </a:lnTo>
                            <a:lnTo>
                              <a:pt x="82373" y="0"/>
                            </a:lnTo>
                            <a:lnTo>
                              <a:pt x="126038" y="5901"/>
                            </a:lnTo>
                            <a:lnTo>
                              <a:pt x="143032" y="12037"/>
                            </a:lnTo>
                            <a:lnTo>
                              <a:pt x="149640" y="16286"/>
                            </a:lnTo>
                            <a:lnTo>
                              <a:pt x="154597" y="19590"/>
                            </a:lnTo>
                            <a:lnTo>
                              <a:pt x="156249" y="2572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2" name="手繪多邊形: 圖案 1041">
                        <a:extLst>
                          <a:ext uri="{FF2B5EF4-FFF2-40B4-BE49-F238E27FC236}">
                            <a16:creationId xmlns:a16="http://schemas.microsoft.com/office/drawing/2014/main" id="{A3C4DBE9-4757-493C-AB9B-5B4AE2D80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4103" y="3695601"/>
                        <a:ext cx="141616" cy="23603"/>
                      </a:xfrm>
                      <a:custGeom>
                        <a:avLst/>
                        <a:gdLst>
                          <a:gd name="connsiteX0" fmla="*/ 158845 w 141615"/>
                          <a:gd name="connsiteY0" fmla="*/ 3776 h 23602"/>
                          <a:gd name="connsiteX1" fmla="*/ 137839 w 141615"/>
                          <a:gd name="connsiteY1" fmla="*/ 18174 h 23602"/>
                          <a:gd name="connsiteX2" fmla="*/ 105740 w 141615"/>
                          <a:gd name="connsiteY2" fmla="*/ 24547 h 23602"/>
                          <a:gd name="connsiteX3" fmla="*/ 98423 w 141615"/>
                          <a:gd name="connsiteY3" fmla="*/ 25963 h 23602"/>
                          <a:gd name="connsiteX4" fmla="*/ 53106 w 141615"/>
                          <a:gd name="connsiteY4" fmla="*/ 25019 h 23602"/>
                          <a:gd name="connsiteX5" fmla="*/ 16286 w 141615"/>
                          <a:gd name="connsiteY5" fmla="*/ 15342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8845" y="3776"/>
                            </a:moveTo>
                            <a:lnTo>
                              <a:pt x="137839" y="18174"/>
                            </a:lnTo>
                            <a:lnTo>
                              <a:pt x="105740" y="24547"/>
                            </a:lnTo>
                            <a:lnTo>
                              <a:pt x="98423" y="25963"/>
                            </a:lnTo>
                            <a:lnTo>
                              <a:pt x="53106" y="25019"/>
                            </a:lnTo>
                            <a:lnTo>
                              <a:pt x="16286" y="1534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3" name="手繪多邊形: 圖案 1042">
                        <a:extLst>
                          <a:ext uri="{FF2B5EF4-FFF2-40B4-BE49-F238E27FC236}">
                            <a16:creationId xmlns:a16="http://schemas.microsoft.com/office/drawing/2014/main" id="{E5B8B2C5-746F-4E40-8AB8-7A6C2742C7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8351" y="367671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3367 h 23602"/>
                          <a:gd name="connsiteX1" fmla="*/ 4721 w 141615"/>
                          <a:gd name="connsiteY1" fmla="*/ 15342 h 23602"/>
                          <a:gd name="connsiteX2" fmla="*/ 36348 w 141615"/>
                          <a:gd name="connsiteY2" fmla="*/ 3540 h 23602"/>
                          <a:gd name="connsiteX3" fmla="*/ 80249 w 141615"/>
                          <a:gd name="connsiteY3" fmla="*/ 0 h 23602"/>
                          <a:gd name="connsiteX4" fmla="*/ 122970 w 141615"/>
                          <a:gd name="connsiteY4" fmla="*/ 5429 h 23602"/>
                          <a:gd name="connsiteX5" fmla="*/ 139255 w 141615"/>
                          <a:gd name="connsiteY5" fmla="*/ 11329 h 23602"/>
                          <a:gd name="connsiteX6" fmla="*/ 150585 w 141615"/>
                          <a:gd name="connsiteY6" fmla="*/ 18410 h 23602"/>
                          <a:gd name="connsiteX7" fmla="*/ 152001 w 141615"/>
                          <a:gd name="connsiteY7" fmla="*/ 2431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3367"/>
                            </a:moveTo>
                            <a:lnTo>
                              <a:pt x="4721" y="15342"/>
                            </a:lnTo>
                            <a:lnTo>
                              <a:pt x="36348" y="3540"/>
                            </a:lnTo>
                            <a:lnTo>
                              <a:pt x="80249" y="0"/>
                            </a:lnTo>
                            <a:lnTo>
                              <a:pt x="122970" y="5429"/>
                            </a:lnTo>
                            <a:lnTo>
                              <a:pt x="139255" y="11329"/>
                            </a:lnTo>
                            <a:lnTo>
                              <a:pt x="150585" y="18410"/>
                            </a:lnTo>
                            <a:lnTo>
                              <a:pt x="152001" y="243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4" name="手繪多邊形: 圖案 1043">
                        <a:extLst>
                          <a:ext uri="{FF2B5EF4-FFF2-40B4-BE49-F238E27FC236}">
                            <a16:creationId xmlns:a16="http://schemas.microsoft.com/office/drawing/2014/main" id="{16C389CF-337F-4D9C-A657-27ADED29D4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4911" y="3887254"/>
                        <a:ext cx="141616" cy="23603"/>
                      </a:xfrm>
                      <a:custGeom>
                        <a:avLst/>
                        <a:gdLst>
                          <a:gd name="connsiteX0" fmla="*/ 161678 w 141615"/>
                          <a:gd name="connsiteY0" fmla="*/ 3540 h 23602"/>
                          <a:gd name="connsiteX1" fmla="*/ 140435 w 141615"/>
                          <a:gd name="connsiteY1" fmla="*/ 18410 h 23602"/>
                          <a:gd name="connsiteX2" fmla="*/ 100311 w 141615"/>
                          <a:gd name="connsiteY2" fmla="*/ 26671 h 23602"/>
                          <a:gd name="connsiteX3" fmla="*/ 73876 w 141615"/>
                          <a:gd name="connsiteY3" fmla="*/ 26199 h 23602"/>
                          <a:gd name="connsiteX4" fmla="*/ 54522 w 141615"/>
                          <a:gd name="connsiteY4" fmla="*/ 25727 h 23602"/>
                          <a:gd name="connsiteX5" fmla="*/ 16994 w 141615"/>
                          <a:gd name="connsiteY5" fmla="*/ 15814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1678" y="3540"/>
                            </a:moveTo>
                            <a:lnTo>
                              <a:pt x="140435" y="18410"/>
                            </a:lnTo>
                            <a:lnTo>
                              <a:pt x="100311" y="26671"/>
                            </a:lnTo>
                            <a:lnTo>
                              <a:pt x="73876" y="26199"/>
                            </a:lnTo>
                            <a:lnTo>
                              <a:pt x="54522" y="25727"/>
                            </a:lnTo>
                            <a:lnTo>
                              <a:pt x="16994" y="15814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5" name="手繪多邊形: 圖案 1044">
                        <a:extLst>
                          <a:ext uri="{FF2B5EF4-FFF2-40B4-BE49-F238E27FC236}">
                            <a16:creationId xmlns:a16="http://schemas.microsoft.com/office/drawing/2014/main" id="{57972772-1BA6-4E76-ABFA-9FDD87DAE6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8923" y="3867428"/>
                        <a:ext cx="141616" cy="23603"/>
                      </a:xfrm>
                      <a:custGeom>
                        <a:avLst/>
                        <a:gdLst>
                          <a:gd name="connsiteX0" fmla="*/ 155069 w 141615"/>
                          <a:gd name="connsiteY0" fmla="*/ 25255 h 23602"/>
                          <a:gd name="connsiteX1" fmla="*/ 153417 w 141615"/>
                          <a:gd name="connsiteY1" fmla="*/ 18882 h 23602"/>
                          <a:gd name="connsiteX2" fmla="*/ 141852 w 141615"/>
                          <a:gd name="connsiteY2" fmla="*/ 11565 h 23602"/>
                          <a:gd name="connsiteX3" fmla="*/ 125094 w 141615"/>
                          <a:gd name="connsiteY3" fmla="*/ 5429 h 23602"/>
                          <a:gd name="connsiteX4" fmla="*/ 81665 w 141615"/>
                          <a:gd name="connsiteY4" fmla="*/ 0 h 23602"/>
                          <a:gd name="connsiteX5" fmla="*/ 36820 w 141615"/>
                          <a:gd name="connsiteY5" fmla="*/ 3540 h 23602"/>
                          <a:gd name="connsiteX6" fmla="*/ 4720 w 141615"/>
                          <a:gd name="connsiteY6" fmla="*/ 15578 h 23602"/>
                          <a:gd name="connsiteX7" fmla="*/ 0 w 141615"/>
                          <a:gd name="connsiteY7" fmla="*/ 2383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5069" y="25255"/>
                            </a:moveTo>
                            <a:lnTo>
                              <a:pt x="153417" y="18882"/>
                            </a:lnTo>
                            <a:lnTo>
                              <a:pt x="141852" y="11565"/>
                            </a:lnTo>
                            <a:lnTo>
                              <a:pt x="125094" y="5429"/>
                            </a:lnTo>
                            <a:lnTo>
                              <a:pt x="81665" y="0"/>
                            </a:lnTo>
                            <a:lnTo>
                              <a:pt x="36820" y="3540"/>
                            </a:lnTo>
                            <a:lnTo>
                              <a:pt x="4720" y="15578"/>
                            </a:lnTo>
                            <a:lnTo>
                              <a:pt x="0" y="238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6" name="手繪多邊形: 圖案 1045">
                        <a:extLst>
                          <a:ext uri="{FF2B5EF4-FFF2-40B4-BE49-F238E27FC236}">
                            <a16:creationId xmlns:a16="http://schemas.microsoft.com/office/drawing/2014/main" id="{95BB1BC3-2C30-402C-A259-EA5132DD8B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9756" y="359552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286 w 141615"/>
                          <a:gd name="connsiteY1" fmla="*/ 14870 h 23602"/>
                          <a:gd name="connsiteX2" fmla="*/ 52870 w 141615"/>
                          <a:gd name="connsiteY2" fmla="*/ 24311 h 23602"/>
                          <a:gd name="connsiteX3" fmla="*/ 97951 w 141615"/>
                          <a:gd name="connsiteY3" fmla="*/ 25491 h 23602"/>
                          <a:gd name="connsiteX4" fmla="*/ 137131 w 141615"/>
                          <a:gd name="connsiteY4" fmla="*/ 17702 h 23602"/>
                          <a:gd name="connsiteX5" fmla="*/ 157901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286" y="14870"/>
                            </a:lnTo>
                            <a:lnTo>
                              <a:pt x="52870" y="24311"/>
                            </a:lnTo>
                            <a:lnTo>
                              <a:pt x="97951" y="25491"/>
                            </a:lnTo>
                            <a:lnTo>
                              <a:pt x="137131" y="17702"/>
                            </a:lnTo>
                            <a:lnTo>
                              <a:pt x="157901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7" name="手繪多邊形: 圖案 1046">
                        <a:extLst>
                          <a:ext uri="{FF2B5EF4-FFF2-40B4-BE49-F238E27FC236}">
                            <a16:creationId xmlns:a16="http://schemas.microsoft.com/office/drawing/2014/main" id="{717350BC-9AE6-409B-992A-F058EA8233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4240" y="3577352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422 h 23602"/>
                          <a:gd name="connsiteX1" fmla="*/ 4248 w 141615"/>
                          <a:gd name="connsiteY1" fmla="*/ 14634 h 23602"/>
                          <a:gd name="connsiteX2" fmla="*/ 35404 w 141615"/>
                          <a:gd name="connsiteY2" fmla="*/ 3304 h 23602"/>
                          <a:gd name="connsiteX3" fmla="*/ 79069 w 141615"/>
                          <a:gd name="connsiteY3" fmla="*/ 0 h 23602"/>
                          <a:gd name="connsiteX4" fmla="*/ 121317 w 141615"/>
                          <a:gd name="connsiteY4" fmla="*/ 5429 h 23602"/>
                          <a:gd name="connsiteX5" fmla="*/ 137603 w 141615"/>
                          <a:gd name="connsiteY5" fmla="*/ 11093 h 23602"/>
                          <a:gd name="connsiteX6" fmla="*/ 148932 w 141615"/>
                          <a:gd name="connsiteY6" fmla="*/ 17938 h 23602"/>
                          <a:gd name="connsiteX7" fmla="*/ 150349 w 141615"/>
                          <a:gd name="connsiteY7" fmla="*/ 2383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422"/>
                            </a:moveTo>
                            <a:lnTo>
                              <a:pt x="4248" y="14634"/>
                            </a:lnTo>
                            <a:lnTo>
                              <a:pt x="35404" y="3304"/>
                            </a:lnTo>
                            <a:lnTo>
                              <a:pt x="79069" y="0"/>
                            </a:lnTo>
                            <a:lnTo>
                              <a:pt x="121317" y="5429"/>
                            </a:lnTo>
                            <a:lnTo>
                              <a:pt x="137603" y="11093"/>
                            </a:lnTo>
                            <a:lnTo>
                              <a:pt x="148932" y="17938"/>
                            </a:lnTo>
                            <a:lnTo>
                              <a:pt x="150349" y="238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8" name="手繪多邊形: 圖案 1047">
                        <a:extLst>
                          <a:ext uri="{FF2B5EF4-FFF2-40B4-BE49-F238E27FC236}">
                            <a16:creationId xmlns:a16="http://schemas.microsoft.com/office/drawing/2014/main" id="{CA73332C-28BE-4B7C-ACF0-CA80D70D3F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6600" y="3526134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4248 h 0"/>
                          <a:gd name="connsiteX1" fmla="*/ 9913 w 70807"/>
                          <a:gd name="connsiteY1" fmla="*/ 15342 h 0"/>
                          <a:gd name="connsiteX2" fmla="*/ 37764 w 70807"/>
                          <a:gd name="connsiteY2" fmla="*/ 21714 h 0"/>
                          <a:gd name="connsiteX3" fmla="*/ 60659 w 70807"/>
                          <a:gd name="connsiteY3" fmla="*/ 20534 h 0"/>
                          <a:gd name="connsiteX4" fmla="*/ 70336 w 70807"/>
                          <a:gd name="connsiteY4" fmla="*/ 20062 h 0"/>
                          <a:gd name="connsiteX5" fmla="*/ 92286 w 70807"/>
                          <a:gd name="connsiteY5" fmla="*/ 11565 h 0"/>
                          <a:gd name="connsiteX6" fmla="*/ 93466 w 70807"/>
                          <a:gd name="connsiteY6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4248"/>
                            </a:moveTo>
                            <a:lnTo>
                              <a:pt x="9913" y="15342"/>
                            </a:lnTo>
                            <a:lnTo>
                              <a:pt x="37764" y="21714"/>
                            </a:lnTo>
                            <a:lnTo>
                              <a:pt x="60659" y="20534"/>
                            </a:lnTo>
                            <a:lnTo>
                              <a:pt x="70336" y="20062"/>
                            </a:lnTo>
                            <a:lnTo>
                              <a:pt x="92286" y="11565"/>
                            </a:lnTo>
                            <a:lnTo>
                              <a:pt x="9346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49" name="手繪多邊形: 圖案 1048">
                        <a:extLst>
                          <a:ext uri="{FF2B5EF4-FFF2-40B4-BE49-F238E27FC236}">
                            <a16:creationId xmlns:a16="http://schemas.microsoft.com/office/drawing/2014/main" id="{9122EA55-3A8B-485C-96B6-E26A848B6E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8079" y="408480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6286 h 23602"/>
                          <a:gd name="connsiteX2" fmla="*/ 54994 w 141615"/>
                          <a:gd name="connsiteY2" fmla="*/ 26435 h 23602"/>
                          <a:gd name="connsiteX3" fmla="*/ 101963 w 141615"/>
                          <a:gd name="connsiteY3" fmla="*/ 27615 h 23602"/>
                          <a:gd name="connsiteX4" fmla="*/ 142796 w 141615"/>
                          <a:gd name="connsiteY4" fmla="*/ 19118 h 23602"/>
                          <a:gd name="connsiteX5" fmla="*/ 164274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6286"/>
                            </a:lnTo>
                            <a:lnTo>
                              <a:pt x="54994" y="26435"/>
                            </a:lnTo>
                            <a:lnTo>
                              <a:pt x="101963" y="27615"/>
                            </a:lnTo>
                            <a:lnTo>
                              <a:pt x="142796" y="19118"/>
                            </a:lnTo>
                            <a:lnTo>
                              <a:pt x="164274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0" name="手繪多邊形: 圖案 1049">
                        <a:extLst>
                          <a:ext uri="{FF2B5EF4-FFF2-40B4-BE49-F238E27FC236}">
                            <a16:creationId xmlns:a16="http://schemas.microsoft.com/office/drawing/2014/main" id="{A032FA0F-18ED-40CD-9C94-64A6399BCB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4538" y="354053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124 w 0"/>
                          <a:gd name="connsiteY1" fmla="*/ 330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124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1" name="手繪多邊形: 圖案 1050">
                        <a:extLst>
                          <a:ext uri="{FF2B5EF4-FFF2-40B4-BE49-F238E27FC236}">
                            <a16:creationId xmlns:a16="http://schemas.microsoft.com/office/drawing/2014/main" id="{348D877B-5239-48FF-B160-693CEED63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4302" y="3533215"/>
                        <a:ext cx="23603" cy="23603"/>
                      </a:xfrm>
                      <a:custGeom>
                        <a:avLst/>
                        <a:gdLst>
                          <a:gd name="connsiteX0" fmla="*/ 18174 w 0"/>
                          <a:gd name="connsiteY0" fmla="*/ 0 h 0"/>
                          <a:gd name="connsiteX1" fmla="*/ 16994 w 0"/>
                          <a:gd name="connsiteY1" fmla="*/ 0 h 0"/>
                          <a:gd name="connsiteX2" fmla="*/ 0 w 0"/>
                          <a:gd name="connsiteY2" fmla="*/ 708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8174" y="0"/>
                            </a:moveTo>
                            <a:lnTo>
                              <a:pt x="16994" y="0"/>
                            </a:lnTo>
                            <a:lnTo>
                              <a:pt x="0" y="708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2" name="手繪多邊形: 圖案 1051">
                        <a:extLst>
                          <a:ext uri="{FF2B5EF4-FFF2-40B4-BE49-F238E27FC236}">
                            <a16:creationId xmlns:a16="http://schemas.microsoft.com/office/drawing/2014/main" id="{E58DAA77-4D2E-4FC3-A2A4-36DD7A1568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1619" y="4232560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0 h 0"/>
                          <a:gd name="connsiteX1" fmla="*/ 9677 w 94410"/>
                          <a:gd name="connsiteY1" fmla="*/ 13453 h 0"/>
                          <a:gd name="connsiteX2" fmla="*/ 41777 w 94410"/>
                          <a:gd name="connsiteY2" fmla="*/ 20298 h 0"/>
                          <a:gd name="connsiteX3" fmla="*/ 77181 w 94410"/>
                          <a:gd name="connsiteY3" fmla="*/ 16758 h 0"/>
                          <a:gd name="connsiteX4" fmla="*/ 95355 w 94410"/>
                          <a:gd name="connsiteY4" fmla="*/ 472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0"/>
                            </a:moveTo>
                            <a:lnTo>
                              <a:pt x="9677" y="13453"/>
                            </a:lnTo>
                            <a:lnTo>
                              <a:pt x="41777" y="20298"/>
                            </a:lnTo>
                            <a:lnTo>
                              <a:pt x="77181" y="16758"/>
                            </a:lnTo>
                            <a:lnTo>
                              <a:pt x="95355" y="472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3" name="手繪多邊形: 圖案 1052">
                        <a:extLst>
                          <a:ext uri="{FF2B5EF4-FFF2-40B4-BE49-F238E27FC236}">
                            <a16:creationId xmlns:a16="http://schemas.microsoft.com/office/drawing/2014/main" id="{F8ED8682-E2B6-417F-B2F6-5BBC0DEABA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2327" y="406380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5255 h 23602"/>
                          <a:gd name="connsiteX1" fmla="*/ 4721 w 141615"/>
                          <a:gd name="connsiteY1" fmla="*/ 16286 h 23602"/>
                          <a:gd name="connsiteX2" fmla="*/ 37056 w 141615"/>
                          <a:gd name="connsiteY2" fmla="*/ 4012 h 23602"/>
                          <a:gd name="connsiteX3" fmla="*/ 82609 w 141615"/>
                          <a:gd name="connsiteY3" fmla="*/ 0 h 23602"/>
                          <a:gd name="connsiteX4" fmla="*/ 126746 w 141615"/>
                          <a:gd name="connsiteY4" fmla="*/ 5901 h 23602"/>
                          <a:gd name="connsiteX5" fmla="*/ 143740 w 141615"/>
                          <a:gd name="connsiteY5" fmla="*/ 12037 h 23602"/>
                          <a:gd name="connsiteX6" fmla="*/ 155541 w 141615"/>
                          <a:gd name="connsiteY6" fmla="*/ 19590 h 23602"/>
                          <a:gd name="connsiteX7" fmla="*/ 157429 w 141615"/>
                          <a:gd name="connsiteY7" fmla="*/ 2643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5255"/>
                            </a:moveTo>
                            <a:lnTo>
                              <a:pt x="4721" y="16286"/>
                            </a:lnTo>
                            <a:lnTo>
                              <a:pt x="37056" y="4012"/>
                            </a:lnTo>
                            <a:lnTo>
                              <a:pt x="82609" y="0"/>
                            </a:lnTo>
                            <a:lnTo>
                              <a:pt x="126746" y="5901"/>
                            </a:lnTo>
                            <a:lnTo>
                              <a:pt x="143740" y="12037"/>
                            </a:lnTo>
                            <a:lnTo>
                              <a:pt x="155541" y="19590"/>
                            </a:lnTo>
                            <a:lnTo>
                              <a:pt x="157429" y="2643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4" name="手繪多邊形: 圖案 1053">
                        <a:extLst>
                          <a:ext uri="{FF2B5EF4-FFF2-40B4-BE49-F238E27FC236}">
                            <a16:creationId xmlns:a16="http://schemas.microsoft.com/office/drawing/2014/main" id="{63E6B0DC-419F-4FDA-9FF6-8ED91AD3DA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2476" y="3533215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25727 w 23602"/>
                          <a:gd name="connsiteY1" fmla="*/ 236 h 0"/>
                          <a:gd name="connsiteX2" fmla="*/ 36348 w 23602"/>
                          <a:gd name="connsiteY2" fmla="*/ 3304 h 0"/>
                          <a:gd name="connsiteX3" fmla="*/ 42013 w 23602"/>
                          <a:gd name="connsiteY3" fmla="*/ 7553 h 0"/>
                          <a:gd name="connsiteX4" fmla="*/ 39416 w 23602"/>
                          <a:gd name="connsiteY4" fmla="*/ 1109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25727" y="236"/>
                            </a:lnTo>
                            <a:lnTo>
                              <a:pt x="36348" y="3304"/>
                            </a:lnTo>
                            <a:lnTo>
                              <a:pt x="42013" y="7553"/>
                            </a:lnTo>
                            <a:lnTo>
                              <a:pt x="39416" y="1109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5" name="手繪多邊形: 圖案 1054">
                        <a:extLst>
                          <a:ext uri="{FF2B5EF4-FFF2-40B4-BE49-F238E27FC236}">
                            <a16:creationId xmlns:a16="http://schemas.microsoft.com/office/drawing/2014/main" id="{1273AB5A-1A0A-48D0-AAB6-19632B095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1918" y="424436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0 w 0"/>
                          <a:gd name="connsiteY1" fmla="*/ 424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0" y="424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6" name="手繪多邊形: 圖案 1055">
                        <a:extLst>
                          <a:ext uri="{FF2B5EF4-FFF2-40B4-BE49-F238E27FC236}">
                            <a16:creationId xmlns:a16="http://schemas.microsoft.com/office/drawing/2014/main" id="{69873195-C69C-4E93-9546-3F5890E411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43843" y="4245069"/>
                        <a:ext cx="23603" cy="23603"/>
                      </a:xfrm>
                      <a:custGeom>
                        <a:avLst/>
                        <a:gdLst>
                          <a:gd name="connsiteX0" fmla="*/ 2832 w 0"/>
                          <a:gd name="connsiteY0" fmla="*/ 0 h 0"/>
                          <a:gd name="connsiteX1" fmla="*/ 0 w 0"/>
                          <a:gd name="connsiteY1" fmla="*/ 472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832" y="0"/>
                            </a:moveTo>
                            <a:lnTo>
                              <a:pt x="0" y="472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7" name="手繪多邊形: 圖案 1056">
                        <a:extLst>
                          <a:ext uri="{FF2B5EF4-FFF2-40B4-BE49-F238E27FC236}">
                            <a16:creationId xmlns:a16="http://schemas.microsoft.com/office/drawing/2014/main" id="{B5228EC3-DE71-464A-8862-633F72AC3B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8" name="手繪多邊形: 圖案 1057">
                        <a:extLst>
                          <a:ext uri="{FF2B5EF4-FFF2-40B4-BE49-F238E27FC236}">
                            <a16:creationId xmlns:a16="http://schemas.microsoft.com/office/drawing/2014/main" id="{FA8C50C0-F77A-4B48-8D36-073EA3C121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1744" y="3783403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758 w 141615"/>
                          <a:gd name="connsiteY1" fmla="*/ 15578 h 23602"/>
                          <a:gd name="connsiteX2" fmla="*/ 54050 w 141615"/>
                          <a:gd name="connsiteY2" fmla="*/ 25255 h 23602"/>
                          <a:gd name="connsiteX3" fmla="*/ 99839 w 141615"/>
                          <a:gd name="connsiteY3" fmla="*/ 26435 h 23602"/>
                          <a:gd name="connsiteX4" fmla="*/ 139491 w 141615"/>
                          <a:gd name="connsiteY4" fmla="*/ 18174 h 23602"/>
                          <a:gd name="connsiteX5" fmla="*/ 160498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758" y="15578"/>
                            </a:lnTo>
                            <a:lnTo>
                              <a:pt x="54050" y="25255"/>
                            </a:lnTo>
                            <a:lnTo>
                              <a:pt x="99839" y="26435"/>
                            </a:lnTo>
                            <a:lnTo>
                              <a:pt x="139491" y="18174"/>
                            </a:lnTo>
                            <a:lnTo>
                              <a:pt x="160498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59" name="手繪多邊形: 圖案 1058">
                        <a:extLst>
                          <a:ext uri="{FF2B5EF4-FFF2-40B4-BE49-F238E27FC236}">
                            <a16:creationId xmlns:a16="http://schemas.microsoft.com/office/drawing/2014/main" id="{A8610527-2DF3-4E3C-92EF-19701FF7B5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6228" y="3764048"/>
                        <a:ext cx="141616" cy="23603"/>
                      </a:xfrm>
                      <a:custGeom>
                        <a:avLst/>
                        <a:gdLst>
                          <a:gd name="connsiteX0" fmla="*/ 153181 w 141615"/>
                          <a:gd name="connsiteY0" fmla="*/ 25019 h 23602"/>
                          <a:gd name="connsiteX1" fmla="*/ 151529 w 141615"/>
                          <a:gd name="connsiteY1" fmla="*/ 18646 h 23602"/>
                          <a:gd name="connsiteX2" fmla="*/ 139963 w 141615"/>
                          <a:gd name="connsiteY2" fmla="*/ 11329 h 23602"/>
                          <a:gd name="connsiteX3" fmla="*/ 123206 w 141615"/>
                          <a:gd name="connsiteY3" fmla="*/ 5665 h 23602"/>
                          <a:gd name="connsiteX4" fmla="*/ 80249 w 141615"/>
                          <a:gd name="connsiteY4" fmla="*/ 0 h 23602"/>
                          <a:gd name="connsiteX5" fmla="*/ 35876 w 141615"/>
                          <a:gd name="connsiteY5" fmla="*/ 3776 h 23602"/>
                          <a:gd name="connsiteX6" fmla="*/ 4485 w 141615"/>
                          <a:gd name="connsiteY6" fmla="*/ 15578 h 23602"/>
                          <a:gd name="connsiteX7" fmla="*/ 0 w 141615"/>
                          <a:gd name="connsiteY7" fmla="*/ 2360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3181" y="25019"/>
                            </a:moveTo>
                            <a:lnTo>
                              <a:pt x="151529" y="18646"/>
                            </a:lnTo>
                            <a:lnTo>
                              <a:pt x="139963" y="11329"/>
                            </a:lnTo>
                            <a:lnTo>
                              <a:pt x="123206" y="5665"/>
                            </a:lnTo>
                            <a:lnTo>
                              <a:pt x="80249" y="0"/>
                            </a:lnTo>
                            <a:lnTo>
                              <a:pt x="35876" y="3776"/>
                            </a:lnTo>
                            <a:lnTo>
                              <a:pt x="4485" y="15578"/>
                            </a:lnTo>
                            <a:lnTo>
                              <a:pt x="0" y="2360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0" name="手繪多邊形: 圖案 1059">
                        <a:extLst>
                          <a:ext uri="{FF2B5EF4-FFF2-40B4-BE49-F238E27FC236}">
                            <a16:creationId xmlns:a16="http://schemas.microsoft.com/office/drawing/2014/main" id="{4DD0861E-2CF4-4673-B6BC-997CDB55FF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9383" y="3394668"/>
                        <a:ext cx="377642" cy="94410"/>
                      </a:xfrm>
                      <a:custGeom>
                        <a:avLst/>
                        <a:gdLst>
                          <a:gd name="connsiteX0" fmla="*/ 0 w 377641"/>
                          <a:gd name="connsiteY0" fmla="*/ 108808 h 94410"/>
                          <a:gd name="connsiteX1" fmla="*/ 2360 w 377641"/>
                          <a:gd name="connsiteY1" fmla="*/ 105976 h 94410"/>
                          <a:gd name="connsiteX2" fmla="*/ 284883 w 377641"/>
                          <a:gd name="connsiteY2" fmla="*/ 29503 h 94410"/>
                          <a:gd name="connsiteX3" fmla="*/ 288896 w 377641"/>
                          <a:gd name="connsiteY3" fmla="*/ 29031 h 94410"/>
                          <a:gd name="connsiteX4" fmla="*/ 291492 w 377641"/>
                          <a:gd name="connsiteY4" fmla="*/ 29503 h 94410"/>
                          <a:gd name="connsiteX5" fmla="*/ 294088 w 377641"/>
                          <a:gd name="connsiteY5" fmla="*/ 29267 h 94410"/>
                          <a:gd name="connsiteX6" fmla="*/ 399120 w 377641"/>
                          <a:gd name="connsiteY6" fmla="*/ 708 h 94410"/>
                          <a:gd name="connsiteX7" fmla="*/ 400536 w 377641"/>
                          <a:gd name="connsiteY7" fmla="*/ 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77641" h="94410">
                            <a:moveTo>
                              <a:pt x="0" y="108808"/>
                            </a:moveTo>
                            <a:lnTo>
                              <a:pt x="2360" y="105976"/>
                            </a:lnTo>
                            <a:lnTo>
                              <a:pt x="284883" y="29503"/>
                            </a:lnTo>
                            <a:lnTo>
                              <a:pt x="288896" y="29031"/>
                            </a:lnTo>
                            <a:lnTo>
                              <a:pt x="291492" y="29503"/>
                            </a:lnTo>
                            <a:lnTo>
                              <a:pt x="294088" y="29267"/>
                            </a:lnTo>
                            <a:lnTo>
                              <a:pt x="399120" y="708"/>
                            </a:lnTo>
                            <a:lnTo>
                              <a:pt x="40053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1" name="手繪多邊形: 圖案 1060">
                        <a:extLst>
                          <a:ext uri="{FF2B5EF4-FFF2-40B4-BE49-F238E27FC236}">
                            <a16:creationId xmlns:a16="http://schemas.microsoft.com/office/drawing/2014/main" id="{9D1D7FF8-3E44-4F20-9396-FF38F104E5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86328" y="397788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5814 h 23602"/>
                          <a:gd name="connsiteX2" fmla="*/ 54994 w 141615"/>
                          <a:gd name="connsiteY2" fmla="*/ 25963 h 23602"/>
                          <a:gd name="connsiteX3" fmla="*/ 101491 w 141615"/>
                          <a:gd name="connsiteY3" fmla="*/ 27143 h 23602"/>
                          <a:gd name="connsiteX4" fmla="*/ 141852 w 141615"/>
                          <a:gd name="connsiteY4" fmla="*/ 18882 h 23602"/>
                          <a:gd name="connsiteX5" fmla="*/ 163094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5814"/>
                            </a:lnTo>
                            <a:lnTo>
                              <a:pt x="54994" y="25963"/>
                            </a:lnTo>
                            <a:lnTo>
                              <a:pt x="101491" y="27143"/>
                            </a:lnTo>
                            <a:lnTo>
                              <a:pt x="141852" y="18882"/>
                            </a:lnTo>
                            <a:lnTo>
                              <a:pt x="163094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2" name="手繪多邊形: 圖案 1061">
                        <a:extLst>
                          <a:ext uri="{FF2B5EF4-FFF2-40B4-BE49-F238E27FC236}">
                            <a16:creationId xmlns:a16="http://schemas.microsoft.com/office/drawing/2014/main" id="{0806A54B-9C6E-46AF-9837-69B83CBB9F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90576" y="3957118"/>
                        <a:ext cx="141616" cy="23603"/>
                      </a:xfrm>
                      <a:custGeom>
                        <a:avLst/>
                        <a:gdLst>
                          <a:gd name="connsiteX0" fmla="*/ 156013 w 141615"/>
                          <a:gd name="connsiteY0" fmla="*/ 26199 h 23602"/>
                          <a:gd name="connsiteX1" fmla="*/ 154125 w 141615"/>
                          <a:gd name="connsiteY1" fmla="*/ 19590 h 23602"/>
                          <a:gd name="connsiteX2" fmla="*/ 142324 w 141615"/>
                          <a:gd name="connsiteY2" fmla="*/ 12037 h 23602"/>
                          <a:gd name="connsiteX3" fmla="*/ 125330 w 141615"/>
                          <a:gd name="connsiteY3" fmla="*/ 5901 h 23602"/>
                          <a:gd name="connsiteX4" fmla="*/ 81665 w 141615"/>
                          <a:gd name="connsiteY4" fmla="*/ 0 h 23602"/>
                          <a:gd name="connsiteX5" fmla="*/ 36584 w 141615"/>
                          <a:gd name="connsiteY5" fmla="*/ 4012 h 23602"/>
                          <a:gd name="connsiteX6" fmla="*/ 4484 w 141615"/>
                          <a:gd name="connsiteY6" fmla="*/ 16050 h 23602"/>
                          <a:gd name="connsiteX7" fmla="*/ 0 w 141615"/>
                          <a:gd name="connsiteY7" fmla="*/ 2431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6013" y="26199"/>
                            </a:moveTo>
                            <a:lnTo>
                              <a:pt x="154125" y="19590"/>
                            </a:lnTo>
                            <a:lnTo>
                              <a:pt x="142324" y="12037"/>
                            </a:lnTo>
                            <a:lnTo>
                              <a:pt x="125330" y="5901"/>
                            </a:lnTo>
                            <a:lnTo>
                              <a:pt x="81665" y="0"/>
                            </a:lnTo>
                            <a:lnTo>
                              <a:pt x="36584" y="4012"/>
                            </a:lnTo>
                            <a:lnTo>
                              <a:pt x="4484" y="16050"/>
                            </a:lnTo>
                            <a:lnTo>
                              <a:pt x="0" y="243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3" name="手繪多邊形: 圖案 1062">
                        <a:extLst>
                          <a:ext uri="{FF2B5EF4-FFF2-40B4-BE49-F238E27FC236}">
                            <a16:creationId xmlns:a16="http://schemas.microsoft.com/office/drawing/2014/main" id="{B439667F-ECB9-48C7-B680-D6914F5F6B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31173" y="366302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658 h 23602"/>
                          <a:gd name="connsiteX1" fmla="*/ 4012 w 141615"/>
                          <a:gd name="connsiteY1" fmla="*/ 15106 h 23602"/>
                          <a:gd name="connsiteX2" fmla="*/ 35404 w 141615"/>
                          <a:gd name="connsiteY2" fmla="*/ 3540 h 23602"/>
                          <a:gd name="connsiteX3" fmla="*/ 79305 w 141615"/>
                          <a:gd name="connsiteY3" fmla="*/ 0 h 23602"/>
                          <a:gd name="connsiteX4" fmla="*/ 122025 w 141615"/>
                          <a:gd name="connsiteY4" fmla="*/ 5429 h 23602"/>
                          <a:gd name="connsiteX5" fmla="*/ 138547 w 141615"/>
                          <a:gd name="connsiteY5" fmla="*/ 11093 h 23602"/>
                          <a:gd name="connsiteX6" fmla="*/ 149876 w 141615"/>
                          <a:gd name="connsiteY6" fmla="*/ 18174 h 23602"/>
                          <a:gd name="connsiteX7" fmla="*/ 151765 w 141615"/>
                          <a:gd name="connsiteY7" fmla="*/ 2431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658"/>
                            </a:moveTo>
                            <a:lnTo>
                              <a:pt x="4012" y="15106"/>
                            </a:lnTo>
                            <a:lnTo>
                              <a:pt x="35404" y="3540"/>
                            </a:lnTo>
                            <a:lnTo>
                              <a:pt x="79305" y="0"/>
                            </a:lnTo>
                            <a:lnTo>
                              <a:pt x="122025" y="5429"/>
                            </a:lnTo>
                            <a:lnTo>
                              <a:pt x="138547" y="11093"/>
                            </a:lnTo>
                            <a:lnTo>
                              <a:pt x="149876" y="18174"/>
                            </a:lnTo>
                            <a:lnTo>
                              <a:pt x="151765" y="243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4" name="手繪多邊形: 圖案 1063">
                        <a:extLst>
                          <a:ext uri="{FF2B5EF4-FFF2-40B4-BE49-F238E27FC236}">
                            <a16:creationId xmlns:a16="http://schemas.microsoft.com/office/drawing/2014/main" id="{E879D05E-185C-4974-A79F-1E1FE9769B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26688" y="368167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5342 h 23602"/>
                          <a:gd name="connsiteX2" fmla="*/ 53814 w 141615"/>
                          <a:gd name="connsiteY2" fmla="*/ 25019 h 23602"/>
                          <a:gd name="connsiteX3" fmla="*/ 99131 w 141615"/>
                          <a:gd name="connsiteY3" fmla="*/ 25963 h 23602"/>
                          <a:gd name="connsiteX4" fmla="*/ 138547 w 141615"/>
                          <a:gd name="connsiteY4" fmla="*/ 18174 h 23602"/>
                          <a:gd name="connsiteX5" fmla="*/ 159082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5342"/>
                            </a:lnTo>
                            <a:lnTo>
                              <a:pt x="53814" y="25019"/>
                            </a:lnTo>
                            <a:lnTo>
                              <a:pt x="99131" y="25963"/>
                            </a:lnTo>
                            <a:lnTo>
                              <a:pt x="138547" y="18174"/>
                            </a:lnTo>
                            <a:lnTo>
                              <a:pt x="159082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5" name="手繪多邊形: 圖案 1064">
                        <a:extLst>
                          <a:ext uri="{FF2B5EF4-FFF2-40B4-BE49-F238E27FC236}">
                            <a16:creationId xmlns:a16="http://schemas.microsoft.com/office/drawing/2014/main" id="{7895C200-D863-499F-866A-9039EC201A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2453" y="3872620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5578 h 23602"/>
                          <a:gd name="connsiteX2" fmla="*/ 54758 w 141615"/>
                          <a:gd name="connsiteY2" fmla="*/ 25255 h 23602"/>
                          <a:gd name="connsiteX3" fmla="*/ 100783 w 141615"/>
                          <a:gd name="connsiteY3" fmla="*/ 26435 h 23602"/>
                          <a:gd name="connsiteX4" fmla="*/ 140672 w 141615"/>
                          <a:gd name="connsiteY4" fmla="*/ 18174 h 23602"/>
                          <a:gd name="connsiteX5" fmla="*/ 161442 w 141615"/>
                          <a:gd name="connsiteY5" fmla="*/ 330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5578"/>
                            </a:lnTo>
                            <a:lnTo>
                              <a:pt x="54758" y="25255"/>
                            </a:lnTo>
                            <a:lnTo>
                              <a:pt x="100783" y="26435"/>
                            </a:lnTo>
                            <a:lnTo>
                              <a:pt x="140672" y="18174"/>
                            </a:lnTo>
                            <a:lnTo>
                              <a:pt x="161442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6" name="手繪多邊形: 圖案 1065">
                        <a:extLst>
                          <a:ext uri="{FF2B5EF4-FFF2-40B4-BE49-F238E27FC236}">
                            <a16:creationId xmlns:a16="http://schemas.microsoft.com/office/drawing/2014/main" id="{287E684D-BCF8-4CA7-A473-2FD0092802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6701" y="385255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4075 h 23602"/>
                          <a:gd name="connsiteX1" fmla="*/ 4248 w 141615"/>
                          <a:gd name="connsiteY1" fmla="*/ 15814 h 23602"/>
                          <a:gd name="connsiteX2" fmla="*/ 35876 w 141615"/>
                          <a:gd name="connsiteY2" fmla="*/ 3776 h 23602"/>
                          <a:gd name="connsiteX3" fmla="*/ 80485 w 141615"/>
                          <a:gd name="connsiteY3" fmla="*/ 0 h 23602"/>
                          <a:gd name="connsiteX4" fmla="*/ 123914 w 141615"/>
                          <a:gd name="connsiteY4" fmla="*/ 5665 h 23602"/>
                          <a:gd name="connsiteX5" fmla="*/ 140908 w 141615"/>
                          <a:gd name="connsiteY5" fmla="*/ 11565 h 23602"/>
                          <a:gd name="connsiteX6" fmla="*/ 152709 w 141615"/>
                          <a:gd name="connsiteY6" fmla="*/ 19118 h 23602"/>
                          <a:gd name="connsiteX7" fmla="*/ 154597 w 141615"/>
                          <a:gd name="connsiteY7" fmla="*/ 2549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4075"/>
                            </a:moveTo>
                            <a:lnTo>
                              <a:pt x="4248" y="15814"/>
                            </a:lnTo>
                            <a:lnTo>
                              <a:pt x="35876" y="3776"/>
                            </a:lnTo>
                            <a:lnTo>
                              <a:pt x="80485" y="0"/>
                            </a:lnTo>
                            <a:lnTo>
                              <a:pt x="123914" y="5665"/>
                            </a:lnTo>
                            <a:lnTo>
                              <a:pt x="140908" y="11565"/>
                            </a:lnTo>
                            <a:lnTo>
                              <a:pt x="152709" y="19118"/>
                            </a:lnTo>
                            <a:lnTo>
                              <a:pt x="154597" y="2549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7" name="手繪多邊形: 圖案 1066">
                        <a:extLst>
                          <a:ext uri="{FF2B5EF4-FFF2-40B4-BE49-F238E27FC236}">
                            <a16:creationId xmlns:a16="http://schemas.microsoft.com/office/drawing/2014/main" id="{7EF085A7-B7E1-4A68-B26D-19D2D044DB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39745" y="358183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4870 h 23602"/>
                          <a:gd name="connsiteX2" fmla="*/ 53578 w 141615"/>
                          <a:gd name="connsiteY2" fmla="*/ 24311 h 23602"/>
                          <a:gd name="connsiteX3" fmla="*/ 98659 w 141615"/>
                          <a:gd name="connsiteY3" fmla="*/ 25491 h 23602"/>
                          <a:gd name="connsiteX4" fmla="*/ 137367 w 141615"/>
                          <a:gd name="connsiteY4" fmla="*/ 17466 h 23602"/>
                          <a:gd name="connsiteX5" fmla="*/ 157665 w 141615"/>
                          <a:gd name="connsiteY5" fmla="*/ 330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4870"/>
                            </a:lnTo>
                            <a:lnTo>
                              <a:pt x="53578" y="24311"/>
                            </a:lnTo>
                            <a:lnTo>
                              <a:pt x="98659" y="25491"/>
                            </a:lnTo>
                            <a:lnTo>
                              <a:pt x="137367" y="17466"/>
                            </a:lnTo>
                            <a:lnTo>
                              <a:pt x="157665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8" name="手繪多邊形: 圖案 1067">
                        <a:extLst>
                          <a:ext uri="{FF2B5EF4-FFF2-40B4-BE49-F238E27FC236}">
                            <a16:creationId xmlns:a16="http://schemas.microsoft.com/office/drawing/2014/main" id="{51C0A0B7-54AD-41EE-B135-2C4B521BCA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44229" y="3563426"/>
                        <a:ext cx="141616" cy="23603"/>
                      </a:xfrm>
                      <a:custGeom>
                        <a:avLst/>
                        <a:gdLst>
                          <a:gd name="connsiteX0" fmla="*/ 150349 w 141615"/>
                          <a:gd name="connsiteY0" fmla="*/ 24075 h 23602"/>
                          <a:gd name="connsiteX1" fmla="*/ 148460 w 141615"/>
                          <a:gd name="connsiteY1" fmla="*/ 17938 h 23602"/>
                          <a:gd name="connsiteX2" fmla="*/ 137131 w 141615"/>
                          <a:gd name="connsiteY2" fmla="*/ 11093 h 23602"/>
                          <a:gd name="connsiteX3" fmla="*/ 120609 w 141615"/>
                          <a:gd name="connsiteY3" fmla="*/ 5429 h 23602"/>
                          <a:gd name="connsiteX4" fmla="*/ 78361 w 141615"/>
                          <a:gd name="connsiteY4" fmla="*/ 0 h 23602"/>
                          <a:gd name="connsiteX5" fmla="*/ 34696 w 141615"/>
                          <a:gd name="connsiteY5" fmla="*/ 3304 h 23602"/>
                          <a:gd name="connsiteX6" fmla="*/ 4012 w 141615"/>
                          <a:gd name="connsiteY6" fmla="*/ 14634 h 23602"/>
                          <a:gd name="connsiteX7" fmla="*/ 0 w 141615"/>
                          <a:gd name="connsiteY7" fmla="*/ 2218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0349" y="24075"/>
                            </a:moveTo>
                            <a:lnTo>
                              <a:pt x="148460" y="17938"/>
                            </a:lnTo>
                            <a:lnTo>
                              <a:pt x="137131" y="11093"/>
                            </a:lnTo>
                            <a:lnTo>
                              <a:pt x="120609" y="5429"/>
                            </a:lnTo>
                            <a:lnTo>
                              <a:pt x="78361" y="0"/>
                            </a:lnTo>
                            <a:lnTo>
                              <a:pt x="34696" y="3304"/>
                            </a:lnTo>
                            <a:lnTo>
                              <a:pt x="4012" y="14634"/>
                            </a:lnTo>
                            <a:lnTo>
                              <a:pt x="0" y="2218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69" name="手繪多邊形: 圖案 1068">
                        <a:extLst>
                          <a:ext uri="{FF2B5EF4-FFF2-40B4-BE49-F238E27FC236}">
                            <a16:creationId xmlns:a16="http://schemas.microsoft.com/office/drawing/2014/main" id="{92441421-1775-4376-9A17-C18CBB3980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0813" y="406993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466 w 141615"/>
                          <a:gd name="connsiteY1" fmla="*/ 16050 h 23602"/>
                          <a:gd name="connsiteX2" fmla="*/ 55702 w 141615"/>
                          <a:gd name="connsiteY2" fmla="*/ 26435 h 23602"/>
                          <a:gd name="connsiteX3" fmla="*/ 102671 w 141615"/>
                          <a:gd name="connsiteY3" fmla="*/ 27615 h 23602"/>
                          <a:gd name="connsiteX4" fmla="*/ 143032 w 141615"/>
                          <a:gd name="connsiteY4" fmla="*/ 19118 h 23602"/>
                          <a:gd name="connsiteX5" fmla="*/ 164274 w 141615"/>
                          <a:gd name="connsiteY5" fmla="*/ 377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466" y="16050"/>
                            </a:lnTo>
                            <a:lnTo>
                              <a:pt x="55702" y="26435"/>
                            </a:lnTo>
                            <a:lnTo>
                              <a:pt x="102671" y="27615"/>
                            </a:lnTo>
                            <a:lnTo>
                              <a:pt x="143032" y="19118"/>
                            </a:lnTo>
                            <a:lnTo>
                              <a:pt x="164274" y="377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0" name="手繪多邊形: 圖案 1069">
                        <a:extLst>
                          <a:ext uri="{FF2B5EF4-FFF2-40B4-BE49-F238E27FC236}">
                            <a16:creationId xmlns:a16="http://schemas.microsoft.com/office/drawing/2014/main" id="{46ED3D96-1F71-4FAF-929D-379C71134E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4826" y="4049168"/>
                        <a:ext cx="141616" cy="23603"/>
                      </a:xfrm>
                      <a:custGeom>
                        <a:avLst/>
                        <a:gdLst>
                          <a:gd name="connsiteX0" fmla="*/ 157193 w 141615"/>
                          <a:gd name="connsiteY0" fmla="*/ 26435 h 23602"/>
                          <a:gd name="connsiteX1" fmla="*/ 155305 w 141615"/>
                          <a:gd name="connsiteY1" fmla="*/ 19590 h 23602"/>
                          <a:gd name="connsiteX2" fmla="*/ 143268 w 141615"/>
                          <a:gd name="connsiteY2" fmla="*/ 12037 h 23602"/>
                          <a:gd name="connsiteX3" fmla="*/ 126038 w 141615"/>
                          <a:gd name="connsiteY3" fmla="*/ 5901 h 23602"/>
                          <a:gd name="connsiteX4" fmla="*/ 81901 w 141615"/>
                          <a:gd name="connsiteY4" fmla="*/ 0 h 23602"/>
                          <a:gd name="connsiteX5" fmla="*/ 36584 w 141615"/>
                          <a:gd name="connsiteY5" fmla="*/ 3776 h 23602"/>
                          <a:gd name="connsiteX6" fmla="*/ 4484 w 141615"/>
                          <a:gd name="connsiteY6" fmla="*/ 16286 h 23602"/>
                          <a:gd name="connsiteX7" fmla="*/ 0 w 141615"/>
                          <a:gd name="connsiteY7" fmla="*/ 247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7193" y="26435"/>
                            </a:moveTo>
                            <a:lnTo>
                              <a:pt x="155305" y="19590"/>
                            </a:lnTo>
                            <a:lnTo>
                              <a:pt x="143268" y="12037"/>
                            </a:lnTo>
                            <a:lnTo>
                              <a:pt x="126038" y="5901"/>
                            </a:lnTo>
                            <a:lnTo>
                              <a:pt x="81901" y="0"/>
                            </a:lnTo>
                            <a:lnTo>
                              <a:pt x="36584" y="3776"/>
                            </a:lnTo>
                            <a:lnTo>
                              <a:pt x="4484" y="16286"/>
                            </a:lnTo>
                            <a:lnTo>
                              <a:pt x="0" y="247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1" name="手繪多邊形: 圖案 1070">
                        <a:extLst>
                          <a:ext uri="{FF2B5EF4-FFF2-40B4-BE49-F238E27FC236}">
                            <a16:creationId xmlns:a16="http://schemas.microsoft.com/office/drawing/2014/main" id="{13FEEA25-F62F-4388-A4DA-17B5872554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16689" y="376924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230 w 141615"/>
                          <a:gd name="connsiteY1" fmla="*/ 15578 h 23602"/>
                          <a:gd name="connsiteX2" fmla="*/ 54522 w 141615"/>
                          <a:gd name="connsiteY2" fmla="*/ 25255 h 23602"/>
                          <a:gd name="connsiteX3" fmla="*/ 100311 w 141615"/>
                          <a:gd name="connsiteY3" fmla="*/ 26435 h 23602"/>
                          <a:gd name="connsiteX4" fmla="*/ 139727 w 141615"/>
                          <a:gd name="connsiteY4" fmla="*/ 18410 h 23602"/>
                          <a:gd name="connsiteX5" fmla="*/ 160262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230" y="15578"/>
                            </a:lnTo>
                            <a:lnTo>
                              <a:pt x="54522" y="25255"/>
                            </a:lnTo>
                            <a:lnTo>
                              <a:pt x="100311" y="26435"/>
                            </a:lnTo>
                            <a:lnTo>
                              <a:pt x="139727" y="18410"/>
                            </a:lnTo>
                            <a:lnTo>
                              <a:pt x="160262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2" name="手繪多邊形: 圖案 1071">
                        <a:extLst>
                          <a:ext uri="{FF2B5EF4-FFF2-40B4-BE49-F238E27FC236}">
                            <a16:creationId xmlns:a16="http://schemas.microsoft.com/office/drawing/2014/main" id="{ED48D1E3-6103-4EE6-AA1D-59A324CF82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4391" y="4131305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4957 h 23602"/>
                          <a:gd name="connsiteX1" fmla="*/ 11093 w 94410"/>
                          <a:gd name="connsiteY1" fmla="*/ 17230 h 23602"/>
                          <a:gd name="connsiteX2" fmla="*/ 40597 w 94410"/>
                          <a:gd name="connsiteY2" fmla="*/ 24075 h 23602"/>
                          <a:gd name="connsiteX3" fmla="*/ 42249 w 94410"/>
                          <a:gd name="connsiteY3" fmla="*/ 23839 h 23602"/>
                          <a:gd name="connsiteX4" fmla="*/ 74820 w 94410"/>
                          <a:gd name="connsiteY4" fmla="*/ 22186 h 23602"/>
                          <a:gd name="connsiteX5" fmla="*/ 97715 w 94410"/>
                          <a:gd name="connsiteY5" fmla="*/ 12745 h 23602"/>
                          <a:gd name="connsiteX6" fmla="*/ 98423 w 94410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4957"/>
                            </a:moveTo>
                            <a:lnTo>
                              <a:pt x="11093" y="17230"/>
                            </a:lnTo>
                            <a:lnTo>
                              <a:pt x="40597" y="24075"/>
                            </a:lnTo>
                            <a:lnTo>
                              <a:pt x="42249" y="23839"/>
                            </a:lnTo>
                            <a:lnTo>
                              <a:pt x="74820" y="22186"/>
                            </a:lnTo>
                            <a:lnTo>
                              <a:pt x="97715" y="12745"/>
                            </a:lnTo>
                            <a:lnTo>
                              <a:pt x="98423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3" name="手繪多邊形: 圖案 1072">
                        <a:extLst>
                          <a:ext uri="{FF2B5EF4-FFF2-40B4-BE49-F238E27FC236}">
                            <a16:creationId xmlns:a16="http://schemas.microsoft.com/office/drawing/2014/main" id="{76B68AA6-3DA7-4D23-A502-DDB0CDB05F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20702" y="3749887"/>
                        <a:ext cx="141616" cy="23603"/>
                      </a:xfrm>
                      <a:custGeom>
                        <a:avLst/>
                        <a:gdLst>
                          <a:gd name="connsiteX0" fmla="*/ 152945 w 141615"/>
                          <a:gd name="connsiteY0" fmla="*/ 25255 h 23602"/>
                          <a:gd name="connsiteX1" fmla="*/ 151057 w 141615"/>
                          <a:gd name="connsiteY1" fmla="*/ 18646 h 23602"/>
                          <a:gd name="connsiteX2" fmla="*/ 139491 w 141615"/>
                          <a:gd name="connsiteY2" fmla="*/ 11329 h 23602"/>
                          <a:gd name="connsiteX3" fmla="*/ 122497 w 141615"/>
                          <a:gd name="connsiteY3" fmla="*/ 5665 h 23602"/>
                          <a:gd name="connsiteX4" fmla="*/ 79541 w 141615"/>
                          <a:gd name="connsiteY4" fmla="*/ 0 h 23602"/>
                          <a:gd name="connsiteX5" fmla="*/ 35404 w 141615"/>
                          <a:gd name="connsiteY5" fmla="*/ 3776 h 23602"/>
                          <a:gd name="connsiteX6" fmla="*/ 4012 w 141615"/>
                          <a:gd name="connsiteY6" fmla="*/ 15578 h 23602"/>
                          <a:gd name="connsiteX7" fmla="*/ 0 w 141615"/>
                          <a:gd name="connsiteY7" fmla="*/ 2336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2945" y="25255"/>
                            </a:moveTo>
                            <a:lnTo>
                              <a:pt x="151057" y="18646"/>
                            </a:lnTo>
                            <a:lnTo>
                              <a:pt x="139491" y="11329"/>
                            </a:lnTo>
                            <a:lnTo>
                              <a:pt x="122497" y="5665"/>
                            </a:lnTo>
                            <a:lnTo>
                              <a:pt x="79541" y="0"/>
                            </a:lnTo>
                            <a:lnTo>
                              <a:pt x="35404" y="3776"/>
                            </a:lnTo>
                            <a:lnTo>
                              <a:pt x="4012" y="15578"/>
                            </a:lnTo>
                            <a:lnTo>
                              <a:pt x="0" y="2336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4" name="手繪多邊形: 圖案 1073">
                        <a:extLst>
                          <a:ext uri="{FF2B5EF4-FFF2-40B4-BE49-F238E27FC236}">
                            <a16:creationId xmlns:a16="http://schemas.microsoft.com/office/drawing/2014/main" id="{A36FE034-7263-4332-90D4-9771249F06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5335" y="3658073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0 h 0"/>
                          <a:gd name="connsiteX1" fmla="*/ 9677 w 70807"/>
                          <a:gd name="connsiteY1" fmla="*/ 12037 h 0"/>
                          <a:gd name="connsiteX2" fmla="*/ 40360 w 70807"/>
                          <a:gd name="connsiteY2" fmla="*/ 18174 h 0"/>
                          <a:gd name="connsiteX3" fmla="*/ 74112 w 70807"/>
                          <a:gd name="connsiteY3" fmla="*/ 14870 h 0"/>
                          <a:gd name="connsiteX4" fmla="*/ 91106 w 70807"/>
                          <a:gd name="connsiteY4" fmla="*/ 401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0"/>
                            </a:moveTo>
                            <a:lnTo>
                              <a:pt x="9677" y="12037"/>
                            </a:lnTo>
                            <a:lnTo>
                              <a:pt x="40360" y="18174"/>
                            </a:lnTo>
                            <a:lnTo>
                              <a:pt x="74112" y="14870"/>
                            </a:lnTo>
                            <a:lnTo>
                              <a:pt x="91106" y="401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5" name="手繪多邊形: 圖案 1074">
                        <a:extLst>
                          <a:ext uri="{FF2B5EF4-FFF2-40B4-BE49-F238E27FC236}">
                            <a16:creationId xmlns:a16="http://schemas.microsoft.com/office/drawing/2014/main" id="{B184E395-4023-4642-8BCC-3CFD0CDE7E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6" name="手繪多邊形: 圖案 1075">
                        <a:extLst>
                          <a:ext uri="{FF2B5EF4-FFF2-40B4-BE49-F238E27FC236}">
                            <a16:creationId xmlns:a16="http://schemas.microsoft.com/office/drawing/2014/main" id="{1A60C429-EA04-421F-BB79-06D56C2011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2565" y="4136733"/>
                        <a:ext cx="23603" cy="23603"/>
                      </a:xfrm>
                      <a:custGeom>
                        <a:avLst/>
                        <a:gdLst>
                          <a:gd name="connsiteX0" fmla="*/ 2596 w 23602"/>
                          <a:gd name="connsiteY0" fmla="*/ 13925 h 0"/>
                          <a:gd name="connsiteX1" fmla="*/ 0 w 23602"/>
                          <a:gd name="connsiteY1" fmla="*/ 10621 h 0"/>
                          <a:gd name="connsiteX2" fmla="*/ 12037 w 23602"/>
                          <a:gd name="connsiteY2" fmla="*/ 2596 h 0"/>
                          <a:gd name="connsiteX3" fmla="*/ 36112 w 23602"/>
                          <a:gd name="connsiteY3" fmla="*/ 0 h 0"/>
                          <a:gd name="connsiteX4" fmla="*/ 43665 w 23602"/>
                          <a:gd name="connsiteY4" fmla="*/ 165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2596" y="13925"/>
                            </a:moveTo>
                            <a:lnTo>
                              <a:pt x="0" y="10621"/>
                            </a:lnTo>
                            <a:lnTo>
                              <a:pt x="12037" y="2596"/>
                            </a:lnTo>
                            <a:lnTo>
                              <a:pt x="36112" y="0"/>
                            </a:lnTo>
                            <a:lnTo>
                              <a:pt x="43665" y="165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7" name="手繪多邊形: 圖案 1076">
                        <a:extLst>
                          <a:ext uri="{FF2B5EF4-FFF2-40B4-BE49-F238E27FC236}">
                            <a16:creationId xmlns:a16="http://schemas.microsoft.com/office/drawing/2014/main" id="{A4A723C7-D21D-41B6-BB4D-772E603E67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5634" y="3662321"/>
                        <a:ext cx="47205" cy="23603"/>
                      </a:xfrm>
                      <a:custGeom>
                        <a:avLst/>
                        <a:gdLst>
                          <a:gd name="connsiteX0" fmla="*/ 50746 w 47205"/>
                          <a:gd name="connsiteY0" fmla="*/ 11093 h 0"/>
                          <a:gd name="connsiteX1" fmla="*/ 46025 w 47205"/>
                          <a:gd name="connsiteY1" fmla="*/ 4012 h 0"/>
                          <a:gd name="connsiteX2" fmla="*/ 25019 w 47205"/>
                          <a:gd name="connsiteY2" fmla="*/ 0 h 0"/>
                          <a:gd name="connsiteX3" fmla="*/ 4012 w 47205"/>
                          <a:gd name="connsiteY3" fmla="*/ 3540 h 0"/>
                          <a:gd name="connsiteX4" fmla="*/ 0 w 47205"/>
                          <a:gd name="connsiteY4" fmla="*/ 967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0746" y="11093"/>
                            </a:moveTo>
                            <a:lnTo>
                              <a:pt x="46025" y="4012"/>
                            </a:lnTo>
                            <a:lnTo>
                              <a:pt x="25019" y="0"/>
                            </a:lnTo>
                            <a:lnTo>
                              <a:pt x="4012" y="3540"/>
                            </a:lnTo>
                            <a:lnTo>
                              <a:pt x="0" y="967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8" name="手繪多邊形: 圖案 1077">
                        <a:extLst>
                          <a:ext uri="{FF2B5EF4-FFF2-40B4-BE49-F238E27FC236}">
                            <a16:creationId xmlns:a16="http://schemas.microsoft.com/office/drawing/2014/main" id="{B4BBC129-A3C0-4D33-8B54-815FAA1523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0441" y="3483177"/>
                        <a:ext cx="141616" cy="23603"/>
                      </a:xfrm>
                      <a:custGeom>
                        <a:avLst/>
                        <a:gdLst>
                          <a:gd name="connsiteX0" fmla="*/ 156721 w 141615"/>
                          <a:gd name="connsiteY0" fmla="*/ 3776 h 23602"/>
                          <a:gd name="connsiteX1" fmla="*/ 136659 w 141615"/>
                          <a:gd name="connsiteY1" fmla="*/ 17466 h 23602"/>
                          <a:gd name="connsiteX2" fmla="*/ 98187 w 141615"/>
                          <a:gd name="connsiteY2" fmla="*/ 25019 h 23602"/>
                          <a:gd name="connsiteX3" fmla="*/ 53578 w 141615"/>
                          <a:gd name="connsiteY3" fmla="*/ 24075 h 23602"/>
                          <a:gd name="connsiteX4" fmla="*/ 16994 w 141615"/>
                          <a:gd name="connsiteY4" fmla="*/ 14870 h 23602"/>
                          <a:gd name="connsiteX5" fmla="*/ 0 w 141615"/>
                          <a:gd name="connsiteY5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6721" y="3776"/>
                            </a:moveTo>
                            <a:lnTo>
                              <a:pt x="136659" y="17466"/>
                            </a:lnTo>
                            <a:lnTo>
                              <a:pt x="98187" y="25019"/>
                            </a:lnTo>
                            <a:lnTo>
                              <a:pt x="53578" y="24075"/>
                            </a:lnTo>
                            <a:lnTo>
                              <a:pt x="16994" y="1487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79" name="手繪多邊形: 圖案 1078">
                        <a:extLst>
                          <a:ext uri="{FF2B5EF4-FFF2-40B4-BE49-F238E27FC236}">
                            <a16:creationId xmlns:a16="http://schemas.microsoft.com/office/drawing/2014/main" id="{A92AB449-5B59-49CB-857E-6890E60560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5161" y="346547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1714 h 23602"/>
                          <a:gd name="connsiteX1" fmla="*/ 4012 w 141615"/>
                          <a:gd name="connsiteY1" fmla="*/ 14634 h 23602"/>
                          <a:gd name="connsiteX2" fmla="*/ 34460 w 141615"/>
                          <a:gd name="connsiteY2" fmla="*/ 3304 h 23602"/>
                          <a:gd name="connsiteX3" fmla="*/ 77416 w 141615"/>
                          <a:gd name="connsiteY3" fmla="*/ 0 h 23602"/>
                          <a:gd name="connsiteX4" fmla="*/ 119429 w 141615"/>
                          <a:gd name="connsiteY4" fmla="*/ 5429 h 23602"/>
                          <a:gd name="connsiteX5" fmla="*/ 135715 w 141615"/>
                          <a:gd name="connsiteY5" fmla="*/ 10857 h 23602"/>
                          <a:gd name="connsiteX6" fmla="*/ 147280 w 141615"/>
                          <a:gd name="connsiteY6" fmla="*/ 17702 h 23602"/>
                          <a:gd name="connsiteX7" fmla="*/ 149168 w 141615"/>
                          <a:gd name="connsiteY7" fmla="*/ 2360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1714"/>
                            </a:moveTo>
                            <a:lnTo>
                              <a:pt x="4012" y="14634"/>
                            </a:lnTo>
                            <a:lnTo>
                              <a:pt x="34460" y="3304"/>
                            </a:lnTo>
                            <a:lnTo>
                              <a:pt x="77416" y="0"/>
                            </a:lnTo>
                            <a:lnTo>
                              <a:pt x="119429" y="5429"/>
                            </a:lnTo>
                            <a:lnTo>
                              <a:pt x="135715" y="10857"/>
                            </a:lnTo>
                            <a:lnTo>
                              <a:pt x="147280" y="17702"/>
                            </a:lnTo>
                            <a:lnTo>
                              <a:pt x="149168" y="2360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0" name="手繪多邊形: 圖案 1079">
                        <a:extLst>
                          <a:ext uri="{FF2B5EF4-FFF2-40B4-BE49-F238E27FC236}">
                            <a16:creationId xmlns:a16="http://schemas.microsoft.com/office/drawing/2014/main" id="{56ECD685-4229-4D28-8CAA-50E6FE6838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41236" y="3419686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4012 h 0"/>
                          <a:gd name="connsiteX1" fmla="*/ 10385 w 70807"/>
                          <a:gd name="connsiteY1" fmla="*/ 14870 h 0"/>
                          <a:gd name="connsiteX2" fmla="*/ 38236 w 70807"/>
                          <a:gd name="connsiteY2" fmla="*/ 21006 h 0"/>
                          <a:gd name="connsiteX3" fmla="*/ 70336 w 70807"/>
                          <a:gd name="connsiteY3" fmla="*/ 19590 h 0"/>
                          <a:gd name="connsiteX4" fmla="*/ 91814 w 70807"/>
                          <a:gd name="connsiteY4" fmla="*/ 11329 h 0"/>
                          <a:gd name="connsiteX5" fmla="*/ 92522 w 70807"/>
                          <a:gd name="connsiteY5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4012"/>
                            </a:moveTo>
                            <a:lnTo>
                              <a:pt x="10385" y="14870"/>
                            </a:lnTo>
                            <a:lnTo>
                              <a:pt x="38236" y="21006"/>
                            </a:lnTo>
                            <a:lnTo>
                              <a:pt x="70336" y="19590"/>
                            </a:lnTo>
                            <a:lnTo>
                              <a:pt x="91814" y="11329"/>
                            </a:lnTo>
                            <a:lnTo>
                              <a:pt x="9252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1" name="手繪多邊形: 圖案 1080">
                        <a:extLst>
                          <a:ext uri="{FF2B5EF4-FFF2-40B4-BE49-F238E27FC236}">
                            <a16:creationId xmlns:a16="http://schemas.microsoft.com/office/drawing/2014/main" id="{A865CFBA-EE83-4718-8E46-A03471F1D5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1919" y="4149007"/>
                        <a:ext cx="94410" cy="47205"/>
                      </a:xfrm>
                      <a:custGeom>
                        <a:avLst/>
                        <a:gdLst>
                          <a:gd name="connsiteX0" fmla="*/ 1888 w 94410"/>
                          <a:gd name="connsiteY0" fmla="*/ 49330 h 47205"/>
                          <a:gd name="connsiteX1" fmla="*/ 104560 w 94410"/>
                          <a:gd name="connsiteY1" fmla="*/ 20770 h 47205"/>
                          <a:gd name="connsiteX2" fmla="*/ 107864 w 94410"/>
                          <a:gd name="connsiteY2" fmla="*/ 18882 h 47205"/>
                          <a:gd name="connsiteX3" fmla="*/ 110460 w 94410"/>
                          <a:gd name="connsiteY3" fmla="*/ 15342 h 47205"/>
                          <a:gd name="connsiteX4" fmla="*/ 111168 w 94410"/>
                          <a:gd name="connsiteY4" fmla="*/ 11329 h 47205"/>
                          <a:gd name="connsiteX5" fmla="*/ 111168 w 94410"/>
                          <a:gd name="connsiteY5" fmla="*/ 3777 h 47205"/>
                          <a:gd name="connsiteX6" fmla="*/ 107628 w 94410"/>
                          <a:gd name="connsiteY6" fmla="*/ 0 h 47205"/>
                          <a:gd name="connsiteX7" fmla="*/ 105976 w 94410"/>
                          <a:gd name="connsiteY7" fmla="*/ 472 h 47205"/>
                          <a:gd name="connsiteX8" fmla="*/ 0 w 94410"/>
                          <a:gd name="connsiteY8" fmla="*/ 31155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4410" h="47205">
                            <a:moveTo>
                              <a:pt x="1888" y="49330"/>
                            </a:moveTo>
                            <a:lnTo>
                              <a:pt x="104560" y="20770"/>
                            </a:lnTo>
                            <a:lnTo>
                              <a:pt x="107864" y="18882"/>
                            </a:lnTo>
                            <a:lnTo>
                              <a:pt x="110460" y="15342"/>
                            </a:lnTo>
                            <a:lnTo>
                              <a:pt x="111168" y="11329"/>
                            </a:lnTo>
                            <a:lnTo>
                              <a:pt x="111168" y="3777"/>
                            </a:lnTo>
                            <a:lnTo>
                              <a:pt x="107628" y="0"/>
                            </a:lnTo>
                            <a:lnTo>
                              <a:pt x="105976" y="472"/>
                            </a:lnTo>
                            <a:lnTo>
                              <a:pt x="0" y="3115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2" name="手繪多邊形: 圖案 1081">
                        <a:extLst>
                          <a:ext uri="{FF2B5EF4-FFF2-40B4-BE49-F238E27FC236}">
                            <a16:creationId xmlns:a16="http://schemas.microsoft.com/office/drawing/2014/main" id="{4DD85842-97F0-4632-B2A5-C06681AD96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4603" y="4169305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34932 h 23602"/>
                          <a:gd name="connsiteX1" fmla="*/ 9913 w 0"/>
                          <a:gd name="connsiteY1" fmla="*/ 32808 h 23602"/>
                          <a:gd name="connsiteX2" fmla="*/ 8969 w 0"/>
                          <a:gd name="connsiteY2" fmla="*/ 29031 h 23602"/>
                          <a:gd name="connsiteX3" fmla="*/ 8969 w 0"/>
                          <a:gd name="connsiteY3" fmla="*/ 19826 h 23602"/>
                          <a:gd name="connsiteX4" fmla="*/ 7789 w 0"/>
                          <a:gd name="connsiteY4" fmla="*/ 12745 h 23602"/>
                          <a:gd name="connsiteX5" fmla="*/ 4957 w 0"/>
                          <a:gd name="connsiteY5" fmla="*/ 6373 h 23602"/>
                          <a:gd name="connsiteX6" fmla="*/ 0 w 0"/>
                          <a:gd name="connsiteY6" fmla="*/ 1416 h 23602"/>
                          <a:gd name="connsiteX7" fmla="*/ 1180 w 0"/>
                          <a:gd name="connsiteY7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12273" y="34932"/>
                            </a:moveTo>
                            <a:lnTo>
                              <a:pt x="9913" y="32808"/>
                            </a:lnTo>
                            <a:lnTo>
                              <a:pt x="8969" y="29031"/>
                            </a:lnTo>
                            <a:lnTo>
                              <a:pt x="8969" y="19826"/>
                            </a:lnTo>
                            <a:lnTo>
                              <a:pt x="7789" y="12745"/>
                            </a:lnTo>
                            <a:lnTo>
                              <a:pt x="4957" y="6373"/>
                            </a:lnTo>
                            <a:lnTo>
                              <a:pt x="0" y="1416"/>
                            </a:lnTo>
                            <a:lnTo>
                              <a:pt x="118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3" name="手繪多邊形: 圖案 1082">
                        <a:extLst>
                          <a:ext uri="{FF2B5EF4-FFF2-40B4-BE49-F238E27FC236}">
                            <a16:creationId xmlns:a16="http://schemas.microsoft.com/office/drawing/2014/main" id="{42E1B15A-EC15-4246-9FCB-6DAFA2D27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9410" y="3426531"/>
                        <a:ext cx="47205" cy="23603"/>
                      </a:xfrm>
                      <a:custGeom>
                        <a:avLst/>
                        <a:gdLst>
                          <a:gd name="connsiteX0" fmla="*/ 55938 w 47205"/>
                          <a:gd name="connsiteY0" fmla="*/ 11093 h 0"/>
                          <a:gd name="connsiteX1" fmla="*/ 58298 w 47205"/>
                          <a:gd name="connsiteY1" fmla="*/ 7317 h 0"/>
                          <a:gd name="connsiteX2" fmla="*/ 52398 w 47205"/>
                          <a:gd name="connsiteY2" fmla="*/ 3304 h 0"/>
                          <a:gd name="connsiteX3" fmla="*/ 42013 w 47205"/>
                          <a:gd name="connsiteY3" fmla="*/ 236 h 0"/>
                          <a:gd name="connsiteX4" fmla="*/ 16286 w 47205"/>
                          <a:gd name="connsiteY4" fmla="*/ 0 h 0"/>
                          <a:gd name="connsiteX5" fmla="*/ 0 w 47205"/>
                          <a:gd name="connsiteY5" fmla="*/ 6845 h 0"/>
                          <a:gd name="connsiteX6" fmla="*/ 1888 w 47205"/>
                          <a:gd name="connsiteY6" fmla="*/ 991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5938" y="11093"/>
                            </a:moveTo>
                            <a:lnTo>
                              <a:pt x="58298" y="7317"/>
                            </a:lnTo>
                            <a:lnTo>
                              <a:pt x="52398" y="3304"/>
                            </a:lnTo>
                            <a:lnTo>
                              <a:pt x="42013" y="236"/>
                            </a:lnTo>
                            <a:lnTo>
                              <a:pt x="16286" y="0"/>
                            </a:lnTo>
                            <a:lnTo>
                              <a:pt x="0" y="6845"/>
                            </a:lnTo>
                            <a:lnTo>
                              <a:pt x="1888" y="991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4" name="手繪多邊形: 圖案 1083">
                        <a:extLst>
                          <a:ext uri="{FF2B5EF4-FFF2-40B4-BE49-F238E27FC236}">
                            <a16:creationId xmlns:a16="http://schemas.microsoft.com/office/drawing/2014/main" id="{60801B29-0853-4698-91C0-14F793C1F7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5994" y="413862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4398 w 0"/>
                          <a:gd name="connsiteY1" fmla="*/ 3068 h 0"/>
                          <a:gd name="connsiteX2" fmla="*/ 21242 w 0"/>
                          <a:gd name="connsiteY2" fmla="*/ 1203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4398" y="3068"/>
                            </a:lnTo>
                            <a:lnTo>
                              <a:pt x="21242" y="1203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5" name="手繪多邊形: 圖案 1084">
                        <a:extLst>
                          <a:ext uri="{FF2B5EF4-FFF2-40B4-BE49-F238E27FC236}">
                            <a16:creationId xmlns:a16="http://schemas.microsoft.com/office/drawing/2014/main" id="{E27B98E8-8913-454F-A723-A093E81716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5199" y="4140510"/>
                        <a:ext cx="23603" cy="23603"/>
                      </a:xfrm>
                      <a:custGeom>
                        <a:avLst/>
                        <a:gdLst>
                          <a:gd name="connsiteX0" fmla="*/ 6137 w 0"/>
                          <a:gd name="connsiteY0" fmla="*/ 2360 h 0"/>
                          <a:gd name="connsiteX1" fmla="*/ 5193 w 0"/>
                          <a:gd name="connsiteY1" fmla="*/ 1652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6137" y="2360"/>
                            </a:moveTo>
                            <a:lnTo>
                              <a:pt x="5193" y="165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6" name="手繪多邊形: 圖案 1085">
                        <a:extLst>
                          <a:ext uri="{FF2B5EF4-FFF2-40B4-BE49-F238E27FC236}">
                            <a16:creationId xmlns:a16="http://schemas.microsoft.com/office/drawing/2014/main" id="{61D0B2C9-AD26-40DC-B120-A4CAC2D99D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6230" y="396301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466 w 141615"/>
                          <a:gd name="connsiteY1" fmla="*/ 16050 h 23602"/>
                          <a:gd name="connsiteX2" fmla="*/ 55466 w 141615"/>
                          <a:gd name="connsiteY2" fmla="*/ 25963 h 23602"/>
                          <a:gd name="connsiteX3" fmla="*/ 101963 w 141615"/>
                          <a:gd name="connsiteY3" fmla="*/ 27143 h 23602"/>
                          <a:gd name="connsiteX4" fmla="*/ 142088 w 141615"/>
                          <a:gd name="connsiteY4" fmla="*/ 18882 h 23602"/>
                          <a:gd name="connsiteX5" fmla="*/ 162858 w 141615"/>
                          <a:gd name="connsiteY5" fmla="*/ 401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466" y="16050"/>
                            </a:lnTo>
                            <a:lnTo>
                              <a:pt x="55466" y="25963"/>
                            </a:lnTo>
                            <a:lnTo>
                              <a:pt x="101963" y="27143"/>
                            </a:lnTo>
                            <a:lnTo>
                              <a:pt x="142088" y="18882"/>
                            </a:lnTo>
                            <a:lnTo>
                              <a:pt x="162858" y="401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7" name="手繪多邊形: 圖案 1086">
                        <a:extLst>
                          <a:ext uri="{FF2B5EF4-FFF2-40B4-BE49-F238E27FC236}">
                            <a16:creationId xmlns:a16="http://schemas.microsoft.com/office/drawing/2014/main" id="{C8D131F5-EA3D-4132-A9A6-4393A6916D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0479" y="3942484"/>
                        <a:ext cx="141616" cy="23603"/>
                      </a:xfrm>
                      <a:custGeom>
                        <a:avLst/>
                        <a:gdLst>
                          <a:gd name="connsiteX0" fmla="*/ 155541 w 141615"/>
                          <a:gd name="connsiteY0" fmla="*/ 26199 h 23602"/>
                          <a:gd name="connsiteX1" fmla="*/ 153417 w 141615"/>
                          <a:gd name="connsiteY1" fmla="*/ 19354 h 23602"/>
                          <a:gd name="connsiteX2" fmla="*/ 141380 w 141615"/>
                          <a:gd name="connsiteY2" fmla="*/ 11801 h 23602"/>
                          <a:gd name="connsiteX3" fmla="*/ 124386 w 141615"/>
                          <a:gd name="connsiteY3" fmla="*/ 5665 h 23602"/>
                          <a:gd name="connsiteX4" fmla="*/ 80721 w 141615"/>
                          <a:gd name="connsiteY4" fmla="*/ 0 h 23602"/>
                          <a:gd name="connsiteX5" fmla="*/ 35876 w 141615"/>
                          <a:gd name="connsiteY5" fmla="*/ 3776 h 23602"/>
                          <a:gd name="connsiteX6" fmla="*/ 4248 w 141615"/>
                          <a:gd name="connsiteY6" fmla="*/ 15814 h 23602"/>
                          <a:gd name="connsiteX7" fmla="*/ 0 w 141615"/>
                          <a:gd name="connsiteY7" fmla="*/ 2407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5541" y="26199"/>
                            </a:moveTo>
                            <a:lnTo>
                              <a:pt x="153417" y="19354"/>
                            </a:lnTo>
                            <a:lnTo>
                              <a:pt x="141380" y="11801"/>
                            </a:lnTo>
                            <a:lnTo>
                              <a:pt x="124386" y="5665"/>
                            </a:lnTo>
                            <a:lnTo>
                              <a:pt x="80721" y="0"/>
                            </a:lnTo>
                            <a:lnTo>
                              <a:pt x="35876" y="3776"/>
                            </a:lnTo>
                            <a:lnTo>
                              <a:pt x="4248" y="15814"/>
                            </a:lnTo>
                            <a:lnTo>
                              <a:pt x="0" y="2407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8" name="手繪多邊形: 圖案 1087">
                        <a:extLst>
                          <a:ext uri="{FF2B5EF4-FFF2-40B4-BE49-F238E27FC236}">
                            <a16:creationId xmlns:a16="http://schemas.microsoft.com/office/drawing/2014/main" id="{FC1BCAA4-768C-4EE5-92CB-3A8AC3787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6522" y="3983789"/>
                        <a:ext cx="118013" cy="141616"/>
                      </a:xfrm>
                      <a:custGeom>
                        <a:avLst/>
                        <a:gdLst>
                          <a:gd name="connsiteX0" fmla="*/ 130758 w 118012"/>
                          <a:gd name="connsiteY0" fmla="*/ 123678 h 141615"/>
                          <a:gd name="connsiteX1" fmla="*/ 128162 w 118012"/>
                          <a:gd name="connsiteY1" fmla="*/ 134771 h 141615"/>
                          <a:gd name="connsiteX2" fmla="*/ 124150 w 118012"/>
                          <a:gd name="connsiteY2" fmla="*/ 140908 h 141615"/>
                          <a:gd name="connsiteX3" fmla="*/ 118721 w 118012"/>
                          <a:gd name="connsiteY3" fmla="*/ 144448 h 141615"/>
                          <a:gd name="connsiteX4" fmla="*/ 113765 w 118012"/>
                          <a:gd name="connsiteY4" fmla="*/ 145864 h 141615"/>
                          <a:gd name="connsiteX5" fmla="*/ 102435 w 118012"/>
                          <a:gd name="connsiteY5" fmla="*/ 147752 h 141615"/>
                          <a:gd name="connsiteX6" fmla="*/ 89690 w 118012"/>
                          <a:gd name="connsiteY6" fmla="*/ 147044 h 141615"/>
                          <a:gd name="connsiteX7" fmla="*/ 79541 w 118012"/>
                          <a:gd name="connsiteY7" fmla="*/ 144212 h 141615"/>
                          <a:gd name="connsiteX8" fmla="*/ 75528 w 118012"/>
                          <a:gd name="connsiteY8" fmla="*/ 142324 h 141615"/>
                          <a:gd name="connsiteX9" fmla="*/ 54522 w 118012"/>
                          <a:gd name="connsiteY9" fmla="*/ 142796 h 141615"/>
                          <a:gd name="connsiteX10" fmla="*/ 46025 w 118012"/>
                          <a:gd name="connsiteY10" fmla="*/ 138783 h 141615"/>
                          <a:gd name="connsiteX11" fmla="*/ 29503 w 118012"/>
                          <a:gd name="connsiteY11" fmla="*/ 126746 h 141615"/>
                          <a:gd name="connsiteX12" fmla="*/ 21006 w 118012"/>
                          <a:gd name="connsiteY12" fmla="*/ 104796 h 141615"/>
                          <a:gd name="connsiteX13" fmla="*/ 7553 w 118012"/>
                          <a:gd name="connsiteY13" fmla="*/ 13453 h 141615"/>
                          <a:gd name="connsiteX14" fmla="*/ 3304 w 118012"/>
                          <a:gd name="connsiteY14" fmla="*/ 2360 h 141615"/>
                          <a:gd name="connsiteX15" fmla="*/ 0 w 118012"/>
                          <a:gd name="connsiteY15" fmla="*/ 0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18012" h="141615">
                            <a:moveTo>
                              <a:pt x="130758" y="123678"/>
                            </a:moveTo>
                            <a:lnTo>
                              <a:pt x="128162" y="134771"/>
                            </a:lnTo>
                            <a:lnTo>
                              <a:pt x="124150" y="140908"/>
                            </a:lnTo>
                            <a:lnTo>
                              <a:pt x="118721" y="144448"/>
                            </a:lnTo>
                            <a:lnTo>
                              <a:pt x="113765" y="145864"/>
                            </a:lnTo>
                            <a:lnTo>
                              <a:pt x="102435" y="147752"/>
                            </a:lnTo>
                            <a:lnTo>
                              <a:pt x="89690" y="147044"/>
                            </a:lnTo>
                            <a:lnTo>
                              <a:pt x="79541" y="144212"/>
                            </a:lnTo>
                            <a:lnTo>
                              <a:pt x="75528" y="142324"/>
                            </a:lnTo>
                            <a:lnTo>
                              <a:pt x="54522" y="142796"/>
                            </a:lnTo>
                            <a:lnTo>
                              <a:pt x="46025" y="138783"/>
                            </a:lnTo>
                            <a:lnTo>
                              <a:pt x="29503" y="126746"/>
                            </a:lnTo>
                            <a:lnTo>
                              <a:pt x="21006" y="104796"/>
                            </a:lnTo>
                            <a:lnTo>
                              <a:pt x="7553" y="13453"/>
                            </a:lnTo>
                            <a:lnTo>
                              <a:pt x="3304" y="236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89" name="手繪多邊形: 圖案 1088">
                        <a:extLst>
                          <a:ext uri="{FF2B5EF4-FFF2-40B4-BE49-F238E27FC236}">
                            <a16:creationId xmlns:a16="http://schemas.microsoft.com/office/drawing/2014/main" id="{757ACFCB-8EAE-4457-8169-27E1BEE67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2603" y="3304506"/>
                        <a:ext cx="1392553" cy="472052"/>
                      </a:xfrm>
                      <a:custGeom>
                        <a:avLst/>
                        <a:gdLst>
                          <a:gd name="connsiteX0" fmla="*/ 0 w 1392553"/>
                          <a:gd name="connsiteY0" fmla="*/ 92758 h 472052"/>
                          <a:gd name="connsiteX1" fmla="*/ 2360 w 1392553"/>
                          <a:gd name="connsiteY1" fmla="*/ 89926 h 472052"/>
                          <a:gd name="connsiteX2" fmla="*/ 317455 w 1392553"/>
                          <a:gd name="connsiteY2" fmla="*/ 4721 h 472052"/>
                          <a:gd name="connsiteX3" fmla="*/ 328548 w 1392553"/>
                          <a:gd name="connsiteY3" fmla="*/ 2832 h 472052"/>
                          <a:gd name="connsiteX4" fmla="*/ 339405 w 1392553"/>
                          <a:gd name="connsiteY4" fmla="*/ 0 h 472052"/>
                          <a:gd name="connsiteX5" fmla="*/ 344834 w 1392553"/>
                          <a:gd name="connsiteY5" fmla="*/ 472 h 472052"/>
                          <a:gd name="connsiteX6" fmla="*/ 1388541 w 1392553"/>
                          <a:gd name="connsiteY6" fmla="*/ 455058 h 472052"/>
                          <a:gd name="connsiteX7" fmla="*/ 1392553 w 1392553"/>
                          <a:gd name="connsiteY7" fmla="*/ 459071 h 472052"/>
                          <a:gd name="connsiteX8" fmla="*/ 1394206 w 1392553"/>
                          <a:gd name="connsiteY8" fmla="*/ 468276 h 472052"/>
                          <a:gd name="connsiteX9" fmla="*/ 1395386 w 1392553"/>
                          <a:gd name="connsiteY9" fmla="*/ 471344 h 472052"/>
                          <a:gd name="connsiteX10" fmla="*/ 1400106 w 1392553"/>
                          <a:gd name="connsiteY10" fmla="*/ 478425 h 472052"/>
                          <a:gd name="connsiteX11" fmla="*/ 1402230 w 1392553"/>
                          <a:gd name="connsiteY11" fmla="*/ 484089 h 472052"/>
                          <a:gd name="connsiteX12" fmla="*/ 1403411 w 1392553"/>
                          <a:gd name="connsiteY12" fmla="*/ 493766 h 472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392553" h="472052">
                            <a:moveTo>
                              <a:pt x="0" y="92758"/>
                            </a:moveTo>
                            <a:lnTo>
                              <a:pt x="2360" y="89926"/>
                            </a:lnTo>
                            <a:lnTo>
                              <a:pt x="317455" y="4721"/>
                            </a:lnTo>
                            <a:lnTo>
                              <a:pt x="328548" y="2832"/>
                            </a:lnTo>
                            <a:lnTo>
                              <a:pt x="339405" y="0"/>
                            </a:lnTo>
                            <a:lnTo>
                              <a:pt x="344834" y="472"/>
                            </a:lnTo>
                            <a:lnTo>
                              <a:pt x="1388541" y="455058"/>
                            </a:lnTo>
                            <a:lnTo>
                              <a:pt x="1392553" y="459071"/>
                            </a:lnTo>
                            <a:lnTo>
                              <a:pt x="1394206" y="468276"/>
                            </a:lnTo>
                            <a:lnTo>
                              <a:pt x="1395386" y="471344"/>
                            </a:lnTo>
                            <a:lnTo>
                              <a:pt x="1400106" y="478425"/>
                            </a:lnTo>
                            <a:lnTo>
                              <a:pt x="1402230" y="484089"/>
                            </a:lnTo>
                            <a:lnTo>
                              <a:pt x="1403411" y="49376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0" name="手繪多邊形: 圖案 1089">
                        <a:extLst>
                          <a:ext uri="{FF2B5EF4-FFF2-40B4-BE49-F238E27FC236}">
                            <a16:creationId xmlns:a16="http://schemas.microsoft.com/office/drawing/2014/main" id="{7AA099BE-6F5D-42F4-9CD4-A30754CF1D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09286" y="385798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702 w 141615"/>
                          <a:gd name="connsiteY1" fmla="*/ 15578 h 23602"/>
                          <a:gd name="connsiteX2" fmla="*/ 55466 w 141615"/>
                          <a:gd name="connsiteY2" fmla="*/ 25491 h 23602"/>
                          <a:gd name="connsiteX3" fmla="*/ 61603 w 141615"/>
                          <a:gd name="connsiteY3" fmla="*/ 25491 h 23602"/>
                          <a:gd name="connsiteX4" fmla="*/ 101491 w 141615"/>
                          <a:gd name="connsiteY4" fmla="*/ 26435 h 23602"/>
                          <a:gd name="connsiteX5" fmla="*/ 141144 w 141615"/>
                          <a:gd name="connsiteY5" fmla="*/ 18174 h 23602"/>
                          <a:gd name="connsiteX6" fmla="*/ 161678 w 141615"/>
                          <a:gd name="connsiteY6" fmla="*/ 330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702" y="15578"/>
                            </a:lnTo>
                            <a:lnTo>
                              <a:pt x="55466" y="25491"/>
                            </a:lnTo>
                            <a:lnTo>
                              <a:pt x="61603" y="25491"/>
                            </a:lnTo>
                            <a:lnTo>
                              <a:pt x="101491" y="26435"/>
                            </a:lnTo>
                            <a:lnTo>
                              <a:pt x="141144" y="18174"/>
                            </a:lnTo>
                            <a:lnTo>
                              <a:pt x="161678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1" name="手繪多邊形: 圖案 1090">
                        <a:extLst>
                          <a:ext uri="{FF2B5EF4-FFF2-40B4-BE49-F238E27FC236}">
                            <a16:creationId xmlns:a16="http://schemas.microsoft.com/office/drawing/2014/main" id="{32A02DD8-4F01-48E2-8066-BC9CCAEE1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13299" y="3838397"/>
                        <a:ext cx="141616" cy="23603"/>
                      </a:xfrm>
                      <a:custGeom>
                        <a:avLst/>
                        <a:gdLst>
                          <a:gd name="connsiteX0" fmla="*/ 154361 w 141615"/>
                          <a:gd name="connsiteY0" fmla="*/ 25491 h 23602"/>
                          <a:gd name="connsiteX1" fmla="*/ 152237 w 141615"/>
                          <a:gd name="connsiteY1" fmla="*/ 18646 h 23602"/>
                          <a:gd name="connsiteX2" fmla="*/ 140200 w 141615"/>
                          <a:gd name="connsiteY2" fmla="*/ 11329 h 23602"/>
                          <a:gd name="connsiteX3" fmla="*/ 123442 w 141615"/>
                          <a:gd name="connsiteY3" fmla="*/ 5665 h 23602"/>
                          <a:gd name="connsiteX4" fmla="*/ 79777 w 141615"/>
                          <a:gd name="connsiteY4" fmla="*/ 0 h 23602"/>
                          <a:gd name="connsiteX5" fmla="*/ 35404 w 141615"/>
                          <a:gd name="connsiteY5" fmla="*/ 3776 h 23602"/>
                          <a:gd name="connsiteX6" fmla="*/ 4013 w 141615"/>
                          <a:gd name="connsiteY6" fmla="*/ 15814 h 23602"/>
                          <a:gd name="connsiteX7" fmla="*/ 0 w 141615"/>
                          <a:gd name="connsiteY7" fmla="*/ 2360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4361" y="25491"/>
                            </a:moveTo>
                            <a:lnTo>
                              <a:pt x="152237" y="18646"/>
                            </a:lnTo>
                            <a:lnTo>
                              <a:pt x="140200" y="11329"/>
                            </a:lnTo>
                            <a:lnTo>
                              <a:pt x="123442" y="5665"/>
                            </a:lnTo>
                            <a:lnTo>
                              <a:pt x="79777" y="0"/>
                            </a:lnTo>
                            <a:lnTo>
                              <a:pt x="35404" y="3776"/>
                            </a:lnTo>
                            <a:lnTo>
                              <a:pt x="4013" y="15814"/>
                            </a:lnTo>
                            <a:lnTo>
                              <a:pt x="0" y="2360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2" name="手繪多邊形: 圖案 1091">
                        <a:extLst>
                          <a:ext uri="{FF2B5EF4-FFF2-40B4-BE49-F238E27FC236}">
                            <a16:creationId xmlns:a16="http://schemas.microsoft.com/office/drawing/2014/main" id="{5F4F313C-E168-45D6-99EC-289FD16B0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43038" y="3549501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187 h 23602"/>
                          <a:gd name="connsiteX1" fmla="*/ 3777 w 141615"/>
                          <a:gd name="connsiteY1" fmla="*/ 14870 h 23602"/>
                          <a:gd name="connsiteX2" fmla="*/ 34460 w 141615"/>
                          <a:gd name="connsiteY2" fmla="*/ 3540 h 23602"/>
                          <a:gd name="connsiteX3" fmla="*/ 77653 w 141615"/>
                          <a:gd name="connsiteY3" fmla="*/ 0 h 23602"/>
                          <a:gd name="connsiteX4" fmla="*/ 119901 w 141615"/>
                          <a:gd name="connsiteY4" fmla="*/ 5429 h 23602"/>
                          <a:gd name="connsiteX5" fmla="*/ 136659 w 141615"/>
                          <a:gd name="connsiteY5" fmla="*/ 11093 h 23602"/>
                          <a:gd name="connsiteX6" fmla="*/ 148224 w 141615"/>
                          <a:gd name="connsiteY6" fmla="*/ 17938 h 23602"/>
                          <a:gd name="connsiteX7" fmla="*/ 150113 w 141615"/>
                          <a:gd name="connsiteY7" fmla="*/ 2407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187"/>
                            </a:moveTo>
                            <a:lnTo>
                              <a:pt x="3777" y="14870"/>
                            </a:lnTo>
                            <a:lnTo>
                              <a:pt x="34460" y="3540"/>
                            </a:lnTo>
                            <a:lnTo>
                              <a:pt x="77653" y="0"/>
                            </a:lnTo>
                            <a:lnTo>
                              <a:pt x="119901" y="5429"/>
                            </a:lnTo>
                            <a:lnTo>
                              <a:pt x="136659" y="11093"/>
                            </a:lnTo>
                            <a:lnTo>
                              <a:pt x="148224" y="17938"/>
                            </a:lnTo>
                            <a:lnTo>
                              <a:pt x="150113" y="2407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3" name="手繪多邊形: 圖案 1092">
                        <a:extLst>
                          <a:ext uri="{FF2B5EF4-FFF2-40B4-BE49-F238E27FC236}">
                            <a16:creationId xmlns:a16="http://schemas.microsoft.com/office/drawing/2014/main" id="{7447BBB8-6198-4743-8E04-CC624476E7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9026" y="356814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4870 h 23602"/>
                          <a:gd name="connsiteX2" fmla="*/ 51218 w 141615"/>
                          <a:gd name="connsiteY2" fmla="*/ 23603 h 23602"/>
                          <a:gd name="connsiteX3" fmla="*/ 54050 w 141615"/>
                          <a:gd name="connsiteY3" fmla="*/ 24311 h 23602"/>
                          <a:gd name="connsiteX4" fmla="*/ 98895 w 141615"/>
                          <a:gd name="connsiteY4" fmla="*/ 25491 h 23602"/>
                          <a:gd name="connsiteX5" fmla="*/ 137603 w 141615"/>
                          <a:gd name="connsiteY5" fmla="*/ 17702 h 23602"/>
                          <a:gd name="connsiteX6" fmla="*/ 157429 w 141615"/>
                          <a:gd name="connsiteY6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4870"/>
                            </a:lnTo>
                            <a:lnTo>
                              <a:pt x="51218" y="23603"/>
                            </a:lnTo>
                            <a:lnTo>
                              <a:pt x="54050" y="24311"/>
                            </a:lnTo>
                            <a:lnTo>
                              <a:pt x="98895" y="25491"/>
                            </a:lnTo>
                            <a:lnTo>
                              <a:pt x="137603" y="17702"/>
                            </a:lnTo>
                            <a:lnTo>
                              <a:pt x="157429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4" name="手繪多邊形: 圖案 1093">
                        <a:extLst>
                          <a:ext uri="{FF2B5EF4-FFF2-40B4-BE49-F238E27FC236}">
                            <a16:creationId xmlns:a16="http://schemas.microsoft.com/office/drawing/2014/main" id="{D831EC7A-47BE-435D-B508-4722CDAB00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0691" y="375507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466 w 141615"/>
                          <a:gd name="connsiteY1" fmla="*/ 15342 h 23602"/>
                          <a:gd name="connsiteX2" fmla="*/ 54994 w 141615"/>
                          <a:gd name="connsiteY2" fmla="*/ 25019 h 23602"/>
                          <a:gd name="connsiteX3" fmla="*/ 100783 w 141615"/>
                          <a:gd name="connsiteY3" fmla="*/ 26199 h 23602"/>
                          <a:gd name="connsiteX4" fmla="*/ 139963 w 141615"/>
                          <a:gd name="connsiteY4" fmla="*/ 18174 h 23602"/>
                          <a:gd name="connsiteX5" fmla="*/ 160026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466" y="15342"/>
                            </a:lnTo>
                            <a:lnTo>
                              <a:pt x="54994" y="25019"/>
                            </a:lnTo>
                            <a:lnTo>
                              <a:pt x="100783" y="26199"/>
                            </a:lnTo>
                            <a:lnTo>
                              <a:pt x="139963" y="18174"/>
                            </a:lnTo>
                            <a:lnTo>
                              <a:pt x="160026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5" name="手繪多邊形: 圖案 1094">
                        <a:extLst>
                          <a:ext uri="{FF2B5EF4-FFF2-40B4-BE49-F238E27FC236}">
                            <a16:creationId xmlns:a16="http://schemas.microsoft.com/office/drawing/2014/main" id="{029122CF-2AFC-4375-9182-9F6E344A69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24939" y="373572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895 h 23602"/>
                          <a:gd name="connsiteX1" fmla="*/ 3777 w 141615"/>
                          <a:gd name="connsiteY1" fmla="*/ 15342 h 23602"/>
                          <a:gd name="connsiteX2" fmla="*/ 34460 w 141615"/>
                          <a:gd name="connsiteY2" fmla="*/ 3540 h 23602"/>
                          <a:gd name="connsiteX3" fmla="*/ 78597 w 141615"/>
                          <a:gd name="connsiteY3" fmla="*/ 0 h 23602"/>
                          <a:gd name="connsiteX4" fmla="*/ 121553 w 141615"/>
                          <a:gd name="connsiteY4" fmla="*/ 5429 h 23602"/>
                          <a:gd name="connsiteX5" fmla="*/ 138547 w 141615"/>
                          <a:gd name="connsiteY5" fmla="*/ 11329 h 23602"/>
                          <a:gd name="connsiteX6" fmla="*/ 150585 w 141615"/>
                          <a:gd name="connsiteY6" fmla="*/ 18410 h 23602"/>
                          <a:gd name="connsiteX7" fmla="*/ 152709 w 141615"/>
                          <a:gd name="connsiteY7" fmla="*/ 2501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895"/>
                            </a:moveTo>
                            <a:lnTo>
                              <a:pt x="3777" y="15342"/>
                            </a:lnTo>
                            <a:lnTo>
                              <a:pt x="34460" y="3540"/>
                            </a:lnTo>
                            <a:lnTo>
                              <a:pt x="78597" y="0"/>
                            </a:lnTo>
                            <a:lnTo>
                              <a:pt x="121553" y="5429"/>
                            </a:lnTo>
                            <a:lnTo>
                              <a:pt x="138547" y="11329"/>
                            </a:lnTo>
                            <a:lnTo>
                              <a:pt x="150585" y="18410"/>
                            </a:lnTo>
                            <a:lnTo>
                              <a:pt x="152709" y="2501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6" name="手繪多邊形: 圖案 1095">
                        <a:extLst>
                          <a:ext uri="{FF2B5EF4-FFF2-40B4-BE49-F238E27FC236}">
                            <a16:creationId xmlns:a16="http://schemas.microsoft.com/office/drawing/2014/main" id="{B0894F35-4B81-4FFA-B243-0BC1560DCF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47362" y="347019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6994 w 141615"/>
                          <a:gd name="connsiteY1" fmla="*/ 14634 h 23602"/>
                          <a:gd name="connsiteX2" fmla="*/ 53578 w 141615"/>
                          <a:gd name="connsiteY2" fmla="*/ 23839 h 23602"/>
                          <a:gd name="connsiteX3" fmla="*/ 98187 w 141615"/>
                          <a:gd name="connsiteY3" fmla="*/ 24783 h 23602"/>
                          <a:gd name="connsiteX4" fmla="*/ 136423 w 141615"/>
                          <a:gd name="connsiteY4" fmla="*/ 17230 h 23602"/>
                          <a:gd name="connsiteX5" fmla="*/ 156013 w 141615"/>
                          <a:gd name="connsiteY5" fmla="*/ 330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6994" y="14634"/>
                            </a:lnTo>
                            <a:lnTo>
                              <a:pt x="53578" y="23839"/>
                            </a:lnTo>
                            <a:lnTo>
                              <a:pt x="98187" y="24783"/>
                            </a:lnTo>
                            <a:lnTo>
                              <a:pt x="136423" y="17230"/>
                            </a:lnTo>
                            <a:lnTo>
                              <a:pt x="156013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7" name="手繪多邊形: 圖案 1096">
                        <a:extLst>
                          <a:ext uri="{FF2B5EF4-FFF2-40B4-BE49-F238E27FC236}">
                            <a16:creationId xmlns:a16="http://schemas.microsoft.com/office/drawing/2014/main" id="{7236FD25-CAA9-455A-BB83-E0E634F96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51610" y="3452258"/>
                        <a:ext cx="141616" cy="23603"/>
                      </a:xfrm>
                      <a:custGeom>
                        <a:avLst/>
                        <a:gdLst>
                          <a:gd name="connsiteX0" fmla="*/ 148460 w 141615"/>
                          <a:gd name="connsiteY0" fmla="*/ 23603 h 23602"/>
                          <a:gd name="connsiteX1" fmla="*/ 146572 w 141615"/>
                          <a:gd name="connsiteY1" fmla="*/ 17466 h 23602"/>
                          <a:gd name="connsiteX2" fmla="*/ 135007 w 141615"/>
                          <a:gd name="connsiteY2" fmla="*/ 10621 h 23602"/>
                          <a:gd name="connsiteX3" fmla="*/ 118721 w 141615"/>
                          <a:gd name="connsiteY3" fmla="*/ 5193 h 23602"/>
                          <a:gd name="connsiteX4" fmla="*/ 76473 w 141615"/>
                          <a:gd name="connsiteY4" fmla="*/ 0 h 23602"/>
                          <a:gd name="connsiteX5" fmla="*/ 33516 w 141615"/>
                          <a:gd name="connsiteY5" fmla="*/ 3304 h 23602"/>
                          <a:gd name="connsiteX6" fmla="*/ 3304 w 141615"/>
                          <a:gd name="connsiteY6" fmla="*/ 14398 h 23602"/>
                          <a:gd name="connsiteX7" fmla="*/ 0 w 141615"/>
                          <a:gd name="connsiteY7" fmla="*/ 21242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48460" y="23603"/>
                            </a:moveTo>
                            <a:lnTo>
                              <a:pt x="146572" y="17466"/>
                            </a:lnTo>
                            <a:lnTo>
                              <a:pt x="135007" y="10621"/>
                            </a:lnTo>
                            <a:lnTo>
                              <a:pt x="118721" y="5193"/>
                            </a:lnTo>
                            <a:lnTo>
                              <a:pt x="76473" y="0"/>
                            </a:lnTo>
                            <a:lnTo>
                              <a:pt x="33516" y="3304"/>
                            </a:lnTo>
                            <a:lnTo>
                              <a:pt x="3304" y="14398"/>
                            </a:lnTo>
                            <a:lnTo>
                              <a:pt x="0" y="2124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8" name="手繪多邊形: 圖案 1097">
                        <a:extLst>
                          <a:ext uri="{FF2B5EF4-FFF2-40B4-BE49-F238E27FC236}">
                            <a16:creationId xmlns:a16="http://schemas.microsoft.com/office/drawing/2014/main" id="{E0D8A030-BB3A-446E-B4DB-158E618B0B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05188" y="3948385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702 w 141615"/>
                          <a:gd name="connsiteY1" fmla="*/ 15814 h 23602"/>
                          <a:gd name="connsiteX2" fmla="*/ 55938 w 141615"/>
                          <a:gd name="connsiteY2" fmla="*/ 25727 h 23602"/>
                          <a:gd name="connsiteX3" fmla="*/ 102435 w 141615"/>
                          <a:gd name="connsiteY3" fmla="*/ 26907 h 23602"/>
                          <a:gd name="connsiteX4" fmla="*/ 142088 w 141615"/>
                          <a:gd name="connsiteY4" fmla="*/ 18646 h 23602"/>
                          <a:gd name="connsiteX5" fmla="*/ 162622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702" y="15814"/>
                            </a:lnTo>
                            <a:lnTo>
                              <a:pt x="55938" y="25727"/>
                            </a:lnTo>
                            <a:lnTo>
                              <a:pt x="102435" y="26907"/>
                            </a:lnTo>
                            <a:lnTo>
                              <a:pt x="142088" y="18646"/>
                            </a:lnTo>
                            <a:lnTo>
                              <a:pt x="162622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099" name="手繪多邊形: 圖案 1098">
                        <a:extLst>
                          <a:ext uri="{FF2B5EF4-FFF2-40B4-BE49-F238E27FC236}">
                            <a16:creationId xmlns:a16="http://schemas.microsoft.com/office/drawing/2014/main" id="{E9F04D23-2FA8-44E3-B607-E69D11680C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08964" y="3927851"/>
                        <a:ext cx="141616" cy="23603"/>
                      </a:xfrm>
                      <a:custGeom>
                        <a:avLst/>
                        <a:gdLst>
                          <a:gd name="connsiteX0" fmla="*/ 155305 w 141615"/>
                          <a:gd name="connsiteY0" fmla="*/ 26435 h 23602"/>
                          <a:gd name="connsiteX1" fmla="*/ 153181 w 141615"/>
                          <a:gd name="connsiteY1" fmla="*/ 19354 h 23602"/>
                          <a:gd name="connsiteX2" fmla="*/ 140908 w 141615"/>
                          <a:gd name="connsiteY2" fmla="*/ 11801 h 23602"/>
                          <a:gd name="connsiteX3" fmla="*/ 123914 w 141615"/>
                          <a:gd name="connsiteY3" fmla="*/ 5901 h 23602"/>
                          <a:gd name="connsiteX4" fmla="*/ 80013 w 141615"/>
                          <a:gd name="connsiteY4" fmla="*/ 0 h 23602"/>
                          <a:gd name="connsiteX5" fmla="*/ 35404 w 141615"/>
                          <a:gd name="connsiteY5" fmla="*/ 3776 h 23602"/>
                          <a:gd name="connsiteX6" fmla="*/ 4013 w 141615"/>
                          <a:gd name="connsiteY6" fmla="*/ 15814 h 23602"/>
                          <a:gd name="connsiteX7" fmla="*/ 0 w 141615"/>
                          <a:gd name="connsiteY7" fmla="*/ 2383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5305" y="26435"/>
                            </a:moveTo>
                            <a:lnTo>
                              <a:pt x="153181" y="19354"/>
                            </a:lnTo>
                            <a:lnTo>
                              <a:pt x="140908" y="11801"/>
                            </a:lnTo>
                            <a:lnTo>
                              <a:pt x="123914" y="5901"/>
                            </a:lnTo>
                            <a:lnTo>
                              <a:pt x="80013" y="0"/>
                            </a:lnTo>
                            <a:lnTo>
                              <a:pt x="35404" y="3776"/>
                            </a:lnTo>
                            <a:lnTo>
                              <a:pt x="4013" y="15814"/>
                            </a:lnTo>
                            <a:lnTo>
                              <a:pt x="0" y="238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0" name="手繪多邊形: 圖案 1099">
                        <a:extLst>
                          <a:ext uri="{FF2B5EF4-FFF2-40B4-BE49-F238E27FC236}">
                            <a16:creationId xmlns:a16="http://schemas.microsoft.com/office/drawing/2014/main" id="{B552A7FC-E556-488F-8D0C-5F0FC96C10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0207" y="3653588"/>
                        <a:ext cx="141616" cy="23603"/>
                      </a:xfrm>
                      <a:custGeom>
                        <a:avLst/>
                        <a:gdLst>
                          <a:gd name="connsiteX0" fmla="*/ 158609 w 141615"/>
                          <a:gd name="connsiteY0" fmla="*/ 3776 h 23602"/>
                          <a:gd name="connsiteX1" fmla="*/ 138783 w 141615"/>
                          <a:gd name="connsiteY1" fmla="*/ 17938 h 23602"/>
                          <a:gd name="connsiteX2" fmla="*/ 100075 w 141615"/>
                          <a:gd name="connsiteY2" fmla="*/ 25963 h 23602"/>
                          <a:gd name="connsiteX3" fmla="*/ 74112 w 141615"/>
                          <a:gd name="connsiteY3" fmla="*/ 25255 h 23602"/>
                          <a:gd name="connsiteX4" fmla="*/ 54758 w 141615"/>
                          <a:gd name="connsiteY4" fmla="*/ 24783 h 23602"/>
                          <a:gd name="connsiteX5" fmla="*/ 17702 w 141615"/>
                          <a:gd name="connsiteY5" fmla="*/ 15106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8609" y="3776"/>
                            </a:moveTo>
                            <a:lnTo>
                              <a:pt x="138783" y="17938"/>
                            </a:lnTo>
                            <a:lnTo>
                              <a:pt x="100075" y="25963"/>
                            </a:lnTo>
                            <a:lnTo>
                              <a:pt x="74112" y="25255"/>
                            </a:lnTo>
                            <a:lnTo>
                              <a:pt x="54758" y="24783"/>
                            </a:lnTo>
                            <a:lnTo>
                              <a:pt x="17702" y="15106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1" name="手繪多邊形: 圖案 1100">
                        <a:extLst>
                          <a:ext uri="{FF2B5EF4-FFF2-40B4-BE49-F238E27FC236}">
                            <a16:creationId xmlns:a16="http://schemas.microsoft.com/office/drawing/2014/main" id="{5F84C852-0EB6-4F49-9DEE-F2716BC0FE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4219" y="3650048"/>
                        <a:ext cx="23603" cy="23603"/>
                      </a:xfrm>
                      <a:custGeom>
                        <a:avLst/>
                        <a:gdLst>
                          <a:gd name="connsiteX0" fmla="*/ 3540 w 0"/>
                          <a:gd name="connsiteY0" fmla="*/ 0 h 0"/>
                          <a:gd name="connsiteX1" fmla="*/ 0 w 0"/>
                          <a:gd name="connsiteY1" fmla="*/ 731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540" y="0"/>
                            </a:moveTo>
                            <a:lnTo>
                              <a:pt x="0" y="731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2" name="手繪多邊形: 圖案 1101">
                        <a:extLst>
                          <a:ext uri="{FF2B5EF4-FFF2-40B4-BE49-F238E27FC236}">
                            <a16:creationId xmlns:a16="http://schemas.microsoft.com/office/drawing/2014/main" id="{47FF5B54-7E8A-41D7-950E-3A3B446DF2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37760" y="363517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14870 h 23602"/>
                          <a:gd name="connsiteX1" fmla="*/ 30447 w 141615"/>
                          <a:gd name="connsiteY1" fmla="*/ 3540 h 23602"/>
                          <a:gd name="connsiteX2" fmla="*/ 74112 w 141615"/>
                          <a:gd name="connsiteY2" fmla="*/ 0 h 23602"/>
                          <a:gd name="connsiteX3" fmla="*/ 117069 w 141615"/>
                          <a:gd name="connsiteY3" fmla="*/ 5429 h 23602"/>
                          <a:gd name="connsiteX4" fmla="*/ 134063 w 141615"/>
                          <a:gd name="connsiteY4" fmla="*/ 11093 h 23602"/>
                          <a:gd name="connsiteX5" fmla="*/ 145864 w 141615"/>
                          <a:gd name="connsiteY5" fmla="*/ 18174 h 23602"/>
                          <a:gd name="connsiteX6" fmla="*/ 147988 w 141615"/>
                          <a:gd name="connsiteY6" fmla="*/ 2478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14870"/>
                            </a:moveTo>
                            <a:lnTo>
                              <a:pt x="30447" y="3540"/>
                            </a:lnTo>
                            <a:lnTo>
                              <a:pt x="74112" y="0"/>
                            </a:lnTo>
                            <a:lnTo>
                              <a:pt x="117069" y="5429"/>
                            </a:lnTo>
                            <a:lnTo>
                              <a:pt x="134063" y="11093"/>
                            </a:lnTo>
                            <a:lnTo>
                              <a:pt x="145864" y="18174"/>
                            </a:lnTo>
                            <a:lnTo>
                              <a:pt x="147988" y="2478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3" name="手繪多邊形: 圖案 1102">
                        <a:extLst>
                          <a:ext uri="{FF2B5EF4-FFF2-40B4-BE49-F238E27FC236}">
                            <a16:creationId xmlns:a16="http://schemas.microsoft.com/office/drawing/2014/main" id="{4B27EADB-9FB3-49D2-897B-8972A55EC3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5412" y="3843589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938 w 141615"/>
                          <a:gd name="connsiteY1" fmla="*/ 15578 h 23602"/>
                          <a:gd name="connsiteX2" fmla="*/ 55938 w 141615"/>
                          <a:gd name="connsiteY2" fmla="*/ 25491 h 23602"/>
                          <a:gd name="connsiteX3" fmla="*/ 101963 w 141615"/>
                          <a:gd name="connsiteY3" fmla="*/ 26671 h 23602"/>
                          <a:gd name="connsiteX4" fmla="*/ 141144 w 141615"/>
                          <a:gd name="connsiteY4" fmla="*/ 18410 h 23602"/>
                          <a:gd name="connsiteX5" fmla="*/ 161206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938" y="15578"/>
                            </a:lnTo>
                            <a:lnTo>
                              <a:pt x="55938" y="25491"/>
                            </a:lnTo>
                            <a:lnTo>
                              <a:pt x="101963" y="26671"/>
                            </a:lnTo>
                            <a:lnTo>
                              <a:pt x="141144" y="18410"/>
                            </a:lnTo>
                            <a:lnTo>
                              <a:pt x="161206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4" name="手繪多邊形: 圖案 1103">
                        <a:extLst>
                          <a:ext uri="{FF2B5EF4-FFF2-40B4-BE49-F238E27FC236}">
                            <a16:creationId xmlns:a16="http://schemas.microsoft.com/office/drawing/2014/main" id="{74779157-7F65-44D0-A9BB-BF88A9E2A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425" y="3823999"/>
                        <a:ext cx="141616" cy="23603"/>
                      </a:xfrm>
                      <a:custGeom>
                        <a:avLst/>
                        <a:gdLst>
                          <a:gd name="connsiteX0" fmla="*/ 153889 w 141615"/>
                          <a:gd name="connsiteY0" fmla="*/ 25727 h 23602"/>
                          <a:gd name="connsiteX1" fmla="*/ 151529 w 141615"/>
                          <a:gd name="connsiteY1" fmla="*/ 18882 h 23602"/>
                          <a:gd name="connsiteX2" fmla="*/ 139491 w 141615"/>
                          <a:gd name="connsiteY2" fmla="*/ 11565 h 23602"/>
                          <a:gd name="connsiteX3" fmla="*/ 122498 w 141615"/>
                          <a:gd name="connsiteY3" fmla="*/ 5665 h 23602"/>
                          <a:gd name="connsiteX4" fmla="*/ 78833 w 141615"/>
                          <a:gd name="connsiteY4" fmla="*/ 0 h 23602"/>
                          <a:gd name="connsiteX5" fmla="*/ 34460 w 141615"/>
                          <a:gd name="connsiteY5" fmla="*/ 3540 h 23602"/>
                          <a:gd name="connsiteX6" fmla="*/ 3777 w 141615"/>
                          <a:gd name="connsiteY6" fmla="*/ 15578 h 23602"/>
                          <a:gd name="connsiteX7" fmla="*/ 0 w 141615"/>
                          <a:gd name="connsiteY7" fmla="*/ 23131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3889" y="25727"/>
                            </a:moveTo>
                            <a:lnTo>
                              <a:pt x="151529" y="18882"/>
                            </a:lnTo>
                            <a:lnTo>
                              <a:pt x="139491" y="11565"/>
                            </a:lnTo>
                            <a:lnTo>
                              <a:pt x="122498" y="5665"/>
                            </a:lnTo>
                            <a:lnTo>
                              <a:pt x="78833" y="0"/>
                            </a:lnTo>
                            <a:lnTo>
                              <a:pt x="34460" y="3540"/>
                            </a:lnTo>
                            <a:lnTo>
                              <a:pt x="3777" y="15578"/>
                            </a:lnTo>
                            <a:lnTo>
                              <a:pt x="0" y="2313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5" name="手繪多邊形: 圖案 1104">
                        <a:extLst>
                          <a:ext uri="{FF2B5EF4-FFF2-40B4-BE49-F238E27FC236}">
                            <a16:creationId xmlns:a16="http://schemas.microsoft.com/office/drawing/2014/main" id="{28098AF6-A1BC-4952-BE3E-042B060B8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37599" y="3554457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466 w 141615"/>
                          <a:gd name="connsiteY1" fmla="*/ 14870 h 23602"/>
                          <a:gd name="connsiteX2" fmla="*/ 54758 w 141615"/>
                          <a:gd name="connsiteY2" fmla="*/ 24311 h 23602"/>
                          <a:gd name="connsiteX3" fmla="*/ 99603 w 141615"/>
                          <a:gd name="connsiteY3" fmla="*/ 25255 h 23602"/>
                          <a:gd name="connsiteX4" fmla="*/ 137839 w 141615"/>
                          <a:gd name="connsiteY4" fmla="*/ 17702 h 23602"/>
                          <a:gd name="connsiteX5" fmla="*/ 157429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466" y="14870"/>
                            </a:lnTo>
                            <a:lnTo>
                              <a:pt x="54758" y="24311"/>
                            </a:lnTo>
                            <a:lnTo>
                              <a:pt x="99603" y="25255"/>
                            </a:lnTo>
                            <a:lnTo>
                              <a:pt x="137839" y="17702"/>
                            </a:lnTo>
                            <a:lnTo>
                              <a:pt x="157429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6" name="手繪多邊形: 圖案 1105">
                        <a:extLst>
                          <a:ext uri="{FF2B5EF4-FFF2-40B4-BE49-F238E27FC236}">
                            <a16:creationId xmlns:a16="http://schemas.microsoft.com/office/drawing/2014/main" id="{B6E60B47-44AC-48F8-ACC6-80DE3203B2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41611" y="3536283"/>
                        <a:ext cx="141616" cy="23603"/>
                      </a:xfrm>
                      <a:custGeom>
                        <a:avLst/>
                        <a:gdLst>
                          <a:gd name="connsiteX0" fmla="*/ 149640 w 141615"/>
                          <a:gd name="connsiteY0" fmla="*/ 24075 h 23602"/>
                          <a:gd name="connsiteX1" fmla="*/ 147516 w 141615"/>
                          <a:gd name="connsiteY1" fmla="*/ 17702 h 23602"/>
                          <a:gd name="connsiteX2" fmla="*/ 135715 w 141615"/>
                          <a:gd name="connsiteY2" fmla="*/ 10857 h 23602"/>
                          <a:gd name="connsiteX3" fmla="*/ 118957 w 141615"/>
                          <a:gd name="connsiteY3" fmla="*/ 5429 h 23602"/>
                          <a:gd name="connsiteX4" fmla="*/ 76472 w 141615"/>
                          <a:gd name="connsiteY4" fmla="*/ 0 h 23602"/>
                          <a:gd name="connsiteX5" fmla="*/ 33516 w 141615"/>
                          <a:gd name="connsiteY5" fmla="*/ 3304 h 23602"/>
                          <a:gd name="connsiteX6" fmla="*/ 3304 w 141615"/>
                          <a:gd name="connsiteY6" fmla="*/ 14634 h 23602"/>
                          <a:gd name="connsiteX7" fmla="*/ 0 w 141615"/>
                          <a:gd name="connsiteY7" fmla="*/ 21714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49640" y="24075"/>
                            </a:moveTo>
                            <a:lnTo>
                              <a:pt x="147516" y="17702"/>
                            </a:lnTo>
                            <a:lnTo>
                              <a:pt x="135715" y="10857"/>
                            </a:lnTo>
                            <a:lnTo>
                              <a:pt x="118957" y="5429"/>
                            </a:lnTo>
                            <a:lnTo>
                              <a:pt x="76472" y="0"/>
                            </a:lnTo>
                            <a:lnTo>
                              <a:pt x="33516" y="3304"/>
                            </a:lnTo>
                            <a:lnTo>
                              <a:pt x="3304" y="14634"/>
                            </a:lnTo>
                            <a:lnTo>
                              <a:pt x="0" y="2171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7" name="手繪多邊形: 圖案 1106">
                        <a:extLst>
                          <a:ext uri="{FF2B5EF4-FFF2-40B4-BE49-F238E27FC236}">
                            <a16:creationId xmlns:a16="http://schemas.microsoft.com/office/drawing/2014/main" id="{A1AA407D-B4B0-4DF7-B34F-A86349DC50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7698" y="3966323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4485 h 0"/>
                          <a:gd name="connsiteX1" fmla="*/ 11329 w 94410"/>
                          <a:gd name="connsiteY1" fmla="*/ 16522 h 0"/>
                          <a:gd name="connsiteX2" fmla="*/ 40596 w 94410"/>
                          <a:gd name="connsiteY2" fmla="*/ 23367 h 0"/>
                          <a:gd name="connsiteX3" fmla="*/ 74348 w 94410"/>
                          <a:gd name="connsiteY3" fmla="*/ 21714 h 0"/>
                          <a:gd name="connsiteX4" fmla="*/ 96298 w 94410"/>
                          <a:gd name="connsiteY4" fmla="*/ 12745 h 0"/>
                          <a:gd name="connsiteX5" fmla="*/ 96535 w 94410"/>
                          <a:gd name="connsiteY5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4485"/>
                            </a:moveTo>
                            <a:lnTo>
                              <a:pt x="11329" y="16522"/>
                            </a:lnTo>
                            <a:lnTo>
                              <a:pt x="40596" y="23367"/>
                            </a:lnTo>
                            <a:lnTo>
                              <a:pt x="74348" y="21714"/>
                            </a:lnTo>
                            <a:lnTo>
                              <a:pt x="96298" y="12745"/>
                            </a:lnTo>
                            <a:lnTo>
                              <a:pt x="9653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8" name="手繪多邊形: 圖案 1107">
                        <a:extLst>
                          <a:ext uri="{FF2B5EF4-FFF2-40B4-BE49-F238E27FC236}">
                            <a16:creationId xmlns:a16="http://schemas.microsoft.com/office/drawing/2014/main" id="{B5DF22AD-CD4B-400C-A04F-45F5CE7D4A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36493" y="4004559"/>
                        <a:ext cx="23603" cy="23603"/>
                      </a:xfrm>
                      <a:custGeom>
                        <a:avLst/>
                        <a:gdLst>
                          <a:gd name="connsiteX0" fmla="*/ 12037 w 0"/>
                          <a:gd name="connsiteY0" fmla="*/ 33516 h 23602"/>
                          <a:gd name="connsiteX1" fmla="*/ 9677 w 0"/>
                          <a:gd name="connsiteY1" fmla="*/ 31391 h 23602"/>
                          <a:gd name="connsiteX2" fmla="*/ 8969 w 0"/>
                          <a:gd name="connsiteY2" fmla="*/ 27851 h 23602"/>
                          <a:gd name="connsiteX3" fmla="*/ 9205 w 0"/>
                          <a:gd name="connsiteY3" fmla="*/ 18646 h 23602"/>
                          <a:gd name="connsiteX4" fmla="*/ 8025 w 0"/>
                          <a:gd name="connsiteY4" fmla="*/ 11801 h 23602"/>
                          <a:gd name="connsiteX5" fmla="*/ 5193 w 0"/>
                          <a:gd name="connsiteY5" fmla="*/ 5429 h 23602"/>
                          <a:gd name="connsiteX6" fmla="*/ 0 w 0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12037" y="33516"/>
                            </a:moveTo>
                            <a:lnTo>
                              <a:pt x="9677" y="31391"/>
                            </a:lnTo>
                            <a:lnTo>
                              <a:pt x="8969" y="27851"/>
                            </a:lnTo>
                            <a:lnTo>
                              <a:pt x="9205" y="18646"/>
                            </a:lnTo>
                            <a:lnTo>
                              <a:pt x="8025" y="11801"/>
                            </a:lnTo>
                            <a:lnTo>
                              <a:pt x="5193" y="542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9" name="手繪多邊形: 圖案 1108">
                        <a:extLst>
                          <a:ext uri="{FF2B5EF4-FFF2-40B4-BE49-F238E27FC236}">
                            <a16:creationId xmlns:a16="http://schemas.microsoft.com/office/drawing/2014/main" id="{AB335C95-1414-4C70-9277-8BB19314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5400" y="3971987"/>
                        <a:ext cx="47205" cy="23603"/>
                      </a:xfrm>
                      <a:custGeom>
                        <a:avLst/>
                        <a:gdLst>
                          <a:gd name="connsiteX0" fmla="*/ 53578 w 47205"/>
                          <a:gd name="connsiteY0" fmla="*/ 4012 h 0"/>
                          <a:gd name="connsiteX1" fmla="*/ 35168 w 47205"/>
                          <a:gd name="connsiteY1" fmla="*/ 0 h 0"/>
                          <a:gd name="connsiteX2" fmla="*/ 11565 w 47205"/>
                          <a:gd name="connsiteY2" fmla="*/ 2360 h 0"/>
                          <a:gd name="connsiteX3" fmla="*/ 0 w 47205"/>
                          <a:gd name="connsiteY3" fmla="*/ 10149 h 0"/>
                          <a:gd name="connsiteX4" fmla="*/ 2124 w 47205"/>
                          <a:gd name="connsiteY4" fmla="*/ 1274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578" y="4012"/>
                            </a:moveTo>
                            <a:lnTo>
                              <a:pt x="35168" y="0"/>
                            </a:lnTo>
                            <a:lnTo>
                              <a:pt x="11565" y="2360"/>
                            </a:lnTo>
                            <a:lnTo>
                              <a:pt x="0" y="10149"/>
                            </a:lnTo>
                            <a:lnTo>
                              <a:pt x="2124" y="1274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0" name="手繪多邊形: 圖案 1109">
                        <a:extLst>
                          <a:ext uri="{FF2B5EF4-FFF2-40B4-BE49-F238E27FC236}">
                            <a16:creationId xmlns:a16="http://schemas.microsoft.com/office/drawing/2014/main" id="{3F52ABC0-E6EC-4CFF-B6EF-A70CAC9FDB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3748" y="3740918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7938 w 141615"/>
                          <a:gd name="connsiteY1" fmla="*/ 15342 h 23602"/>
                          <a:gd name="connsiteX2" fmla="*/ 55702 w 141615"/>
                          <a:gd name="connsiteY2" fmla="*/ 25019 h 23602"/>
                          <a:gd name="connsiteX3" fmla="*/ 101255 w 141615"/>
                          <a:gd name="connsiteY3" fmla="*/ 26199 h 23602"/>
                          <a:gd name="connsiteX4" fmla="*/ 139963 w 141615"/>
                          <a:gd name="connsiteY4" fmla="*/ 18174 h 23602"/>
                          <a:gd name="connsiteX5" fmla="*/ 159790 w 141615"/>
                          <a:gd name="connsiteY5" fmla="*/ 354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7938" y="15342"/>
                            </a:lnTo>
                            <a:lnTo>
                              <a:pt x="55702" y="25019"/>
                            </a:lnTo>
                            <a:lnTo>
                              <a:pt x="101255" y="26199"/>
                            </a:lnTo>
                            <a:lnTo>
                              <a:pt x="139963" y="18174"/>
                            </a:lnTo>
                            <a:lnTo>
                              <a:pt x="15979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1" name="手繪多邊形: 圖案 1110">
                        <a:extLst>
                          <a:ext uri="{FF2B5EF4-FFF2-40B4-BE49-F238E27FC236}">
                            <a16:creationId xmlns:a16="http://schemas.microsoft.com/office/drawing/2014/main" id="{5DD2BF33-E977-4855-8EE2-0E61B4F0E5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761" y="3721800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2422 h 23602"/>
                          <a:gd name="connsiteX1" fmla="*/ 3304 w 141615"/>
                          <a:gd name="connsiteY1" fmla="*/ 15106 h 23602"/>
                          <a:gd name="connsiteX2" fmla="*/ 33988 w 141615"/>
                          <a:gd name="connsiteY2" fmla="*/ 3540 h 23602"/>
                          <a:gd name="connsiteX3" fmla="*/ 77653 w 141615"/>
                          <a:gd name="connsiteY3" fmla="*/ 0 h 23602"/>
                          <a:gd name="connsiteX4" fmla="*/ 120845 w 141615"/>
                          <a:gd name="connsiteY4" fmla="*/ 5429 h 23602"/>
                          <a:gd name="connsiteX5" fmla="*/ 137839 w 141615"/>
                          <a:gd name="connsiteY5" fmla="*/ 11093 h 23602"/>
                          <a:gd name="connsiteX6" fmla="*/ 149876 w 141615"/>
                          <a:gd name="connsiteY6" fmla="*/ 18410 h 23602"/>
                          <a:gd name="connsiteX7" fmla="*/ 152237 w 141615"/>
                          <a:gd name="connsiteY7" fmla="*/ 2525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2422"/>
                            </a:moveTo>
                            <a:lnTo>
                              <a:pt x="3304" y="15106"/>
                            </a:lnTo>
                            <a:lnTo>
                              <a:pt x="33988" y="3540"/>
                            </a:lnTo>
                            <a:lnTo>
                              <a:pt x="77653" y="0"/>
                            </a:lnTo>
                            <a:lnTo>
                              <a:pt x="120845" y="5429"/>
                            </a:lnTo>
                            <a:lnTo>
                              <a:pt x="137839" y="11093"/>
                            </a:lnTo>
                            <a:lnTo>
                              <a:pt x="149876" y="18410"/>
                            </a:lnTo>
                            <a:lnTo>
                              <a:pt x="152237" y="2525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2" name="手繪多邊形: 圖案 1111">
                        <a:extLst>
                          <a:ext uri="{FF2B5EF4-FFF2-40B4-BE49-F238E27FC236}">
                            <a16:creationId xmlns:a16="http://schemas.microsoft.com/office/drawing/2014/main" id="{7B8CBC3D-FF09-46E7-B078-2B6FD4319A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46" y="3984497"/>
                        <a:ext cx="94410" cy="47205"/>
                      </a:xfrm>
                      <a:custGeom>
                        <a:avLst/>
                        <a:gdLst>
                          <a:gd name="connsiteX0" fmla="*/ 1652 w 94410"/>
                          <a:gd name="connsiteY0" fmla="*/ 49329 h 47205"/>
                          <a:gd name="connsiteX1" fmla="*/ 101019 w 94410"/>
                          <a:gd name="connsiteY1" fmla="*/ 20534 h 47205"/>
                          <a:gd name="connsiteX2" fmla="*/ 104324 w 94410"/>
                          <a:gd name="connsiteY2" fmla="*/ 18646 h 47205"/>
                          <a:gd name="connsiteX3" fmla="*/ 106684 w 94410"/>
                          <a:gd name="connsiteY3" fmla="*/ 15106 h 47205"/>
                          <a:gd name="connsiteX4" fmla="*/ 107628 w 94410"/>
                          <a:gd name="connsiteY4" fmla="*/ 11093 h 47205"/>
                          <a:gd name="connsiteX5" fmla="*/ 107864 w 94410"/>
                          <a:gd name="connsiteY5" fmla="*/ 3540 h 47205"/>
                          <a:gd name="connsiteX6" fmla="*/ 104088 w 94410"/>
                          <a:gd name="connsiteY6" fmla="*/ 0 h 47205"/>
                          <a:gd name="connsiteX7" fmla="*/ 102671 w 94410"/>
                          <a:gd name="connsiteY7" fmla="*/ 472 h 47205"/>
                          <a:gd name="connsiteX8" fmla="*/ 0 w 94410"/>
                          <a:gd name="connsiteY8" fmla="*/ 30211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4410" h="47205">
                            <a:moveTo>
                              <a:pt x="1652" y="49329"/>
                            </a:moveTo>
                            <a:lnTo>
                              <a:pt x="101019" y="20534"/>
                            </a:lnTo>
                            <a:lnTo>
                              <a:pt x="104324" y="18646"/>
                            </a:lnTo>
                            <a:lnTo>
                              <a:pt x="106684" y="15106"/>
                            </a:lnTo>
                            <a:lnTo>
                              <a:pt x="107628" y="11093"/>
                            </a:lnTo>
                            <a:lnTo>
                              <a:pt x="107864" y="3540"/>
                            </a:lnTo>
                            <a:lnTo>
                              <a:pt x="104088" y="0"/>
                            </a:lnTo>
                            <a:lnTo>
                              <a:pt x="102671" y="472"/>
                            </a:lnTo>
                            <a:lnTo>
                              <a:pt x="0" y="3021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3" name="手繪多邊形: 圖案 1112">
                        <a:extLst>
                          <a:ext uri="{FF2B5EF4-FFF2-40B4-BE49-F238E27FC236}">
                            <a16:creationId xmlns:a16="http://schemas.microsoft.com/office/drawing/2014/main" id="{5F85D9B5-FEF9-4E25-A333-48AD03B29D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78978" y="397600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068 w 0"/>
                          <a:gd name="connsiteY1" fmla="*/ 472 h 0"/>
                          <a:gd name="connsiteX2" fmla="*/ 10385 w 0"/>
                          <a:gd name="connsiteY2" fmla="*/ 920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068" y="472"/>
                            </a:lnTo>
                            <a:lnTo>
                              <a:pt x="10385" y="92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4" name="手繪多邊形: 圖案 1113">
                        <a:extLst>
                          <a:ext uri="{FF2B5EF4-FFF2-40B4-BE49-F238E27FC236}">
                            <a16:creationId xmlns:a16="http://schemas.microsoft.com/office/drawing/2014/main" id="{C6DCEBE9-A0B5-4699-A964-6B3E06DA49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30196" y="3639663"/>
                        <a:ext cx="141616" cy="23603"/>
                      </a:xfrm>
                      <a:custGeom>
                        <a:avLst/>
                        <a:gdLst>
                          <a:gd name="connsiteX0" fmla="*/ 158609 w 141615"/>
                          <a:gd name="connsiteY0" fmla="*/ 3776 h 23602"/>
                          <a:gd name="connsiteX1" fmla="*/ 139255 w 141615"/>
                          <a:gd name="connsiteY1" fmla="*/ 17938 h 23602"/>
                          <a:gd name="connsiteX2" fmla="*/ 100783 w 141615"/>
                          <a:gd name="connsiteY2" fmla="*/ 25727 h 23602"/>
                          <a:gd name="connsiteX3" fmla="*/ 84733 w 141615"/>
                          <a:gd name="connsiteY3" fmla="*/ 25255 h 23602"/>
                          <a:gd name="connsiteX4" fmla="*/ 55466 w 141615"/>
                          <a:gd name="connsiteY4" fmla="*/ 24547 h 23602"/>
                          <a:gd name="connsiteX5" fmla="*/ 17938 w 141615"/>
                          <a:gd name="connsiteY5" fmla="*/ 15106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8609" y="3776"/>
                            </a:moveTo>
                            <a:lnTo>
                              <a:pt x="139255" y="17938"/>
                            </a:lnTo>
                            <a:lnTo>
                              <a:pt x="100783" y="25727"/>
                            </a:lnTo>
                            <a:lnTo>
                              <a:pt x="84733" y="25255"/>
                            </a:lnTo>
                            <a:lnTo>
                              <a:pt x="55466" y="24547"/>
                            </a:lnTo>
                            <a:lnTo>
                              <a:pt x="17938" y="15106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5" name="手繪多邊形: 圖案 1114">
                        <a:extLst>
                          <a:ext uri="{FF2B5EF4-FFF2-40B4-BE49-F238E27FC236}">
                            <a16:creationId xmlns:a16="http://schemas.microsoft.com/office/drawing/2014/main" id="{A26A12B7-EBF6-4A9D-B482-2E0CFF5B8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34208" y="3621253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21950 h 23602"/>
                          <a:gd name="connsiteX1" fmla="*/ 3305 w 141615"/>
                          <a:gd name="connsiteY1" fmla="*/ 14870 h 23602"/>
                          <a:gd name="connsiteX2" fmla="*/ 33280 w 141615"/>
                          <a:gd name="connsiteY2" fmla="*/ 3540 h 23602"/>
                          <a:gd name="connsiteX3" fmla="*/ 76708 w 141615"/>
                          <a:gd name="connsiteY3" fmla="*/ 0 h 23602"/>
                          <a:gd name="connsiteX4" fmla="*/ 119665 w 141615"/>
                          <a:gd name="connsiteY4" fmla="*/ 5429 h 23602"/>
                          <a:gd name="connsiteX5" fmla="*/ 136659 w 141615"/>
                          <a:gd name="connsiteY5" fmla="*/ 11093 h 23602"/>
                          <a:gd name="connsiteX6" fmla="*/ 148696 w 141615"/>
                          <a:gd name="connsiteY6" fmla="*/ 18174 h 23602"/>
                          <a:gd name="connsiteX7" fmla="*/ 151057 w 141615"/>
                          <a:gd name="connsiteY7" fmla="*/ 2501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21950"/>
                            </a:moveTo>
                            <a:lnTo>
                              <a:pt x="3305" y="14870"/>
                            </a:lnTo>
                            <a:lnTo>
                              <a:pt x="33280" y="3540"/>
                            </a:lnTo>
                            <a:lnTo>
                              <a:pt x="76708" y="0"/>
                            </a:lnTo>
                            <a:lnTo>
                              <a:pt x="119665" y="5429"/>
                            </a:lnTo>
                            <a:lnTo>
                              <a:pt x="136659" y="11093"/>
                            </a:lnTo>
                            <a:lnTo>
                              <a:pt x="148696" y="18174"/>
                            </a:lnTo>
                            <a:lnTo>
                              <a:pt x="151057" y="2501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6" name="手繪多邊形: 圖案 1115">
                        <a:extLst>
                          <a:ext uri="{FF2B5EF4-FFF2-40B4-BE49-F238E27FC236}">
                            <a16:creationId xmlns:a16="http://schemas.microsoft.com/office/drawing/2014/main" id="{821C45C4-D6A0-4EDE-901F-25118AAEC9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20594" y="3829192"/>
                        <a:ext cx="141616" cy="23603"/>
                      </a:xfrm>
                      <a:custGeom>
                        <a:avLst/>
                        <a:gdLst>
                          <a:gd name="connsiteX0" fmla="*/ 160970 w 141615"/>
                          <a:gd name="connsiteY0" fmla="*/ 3540 h 23602"/>
                          <a:gd name="connsiteX1" fmla="*/ 141380 w 141615"/>
                          <a:gd name="connsiteY1" fmla="*/ 18410 h 23602"/>
                          <a:gd name="connsiteX2" fmla="*/ 102435 w 141615"/>
                          <a:gd name="connsiteY2" fmla="*/ 26435 h 23602"/>
                          <a:gd name="connsiteX3" fmla="*/ 99131 w 141615"/>
                          <a:gd name="connsiteY3" fmla="*/ 26435 h 23602"/>
                          <a:gd name="connsiteX4" fmla="*/ 56410 w 141615"/>
                          <a:gd name="connsiteY4" fmla="*/ 25491 h 23602"/>
                          <a:gd name="connsiteX5" fmla="*/ 18410 w 141615"/>
                          <a:gd name="connsiteY5" fmla="*/ 15578 h 23602"/>
                          <a:gd name="connsiteX6" fmla="*/ 0 w 141615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60970" y="3540"/>
                            </a:moveTo>
                            <a:lnTo>
                              <a:pt x="141380" y="18410"/>
                            </a:lnTo>
                            <a:lnTo>
                              <a:pt x="102435" y="26435"/>
                            </a:lnTo>
                            <a:lnTo>
                              <a:pt x="99131" y="26435"/>
                            </a:lnTo>
                            <a:lnTo>
                              <a:pt x="56410" y="25491"/>
                            </a:lnTo>
                            <a:lnTo>
                              <a:pt x="18410" y="1557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7" name="手繪多邊形: 圖案 1116">
                        <a:extLst>
                          <a:ext uri="{FF2B5EF4-FFF2-40B4-BE49-F238E27FC236}">
                            <a16:creationId xmlns:a16="http://schemas.microsoft.com/office/drawing/2014/main" id="{C0F27FCE-CBD7-4B3D-A695-42D2A2E333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24134" y="3813142"/>
                        <a:ext cx="23603" cy="23603"/>
                      </a:xfrm>
                      <a:custGeom>
                        <a:avLst/>
                        <a:gdLst>
                          <a:gd name="connsiteX0" fmla="*/ 33988 w 23602"/>
                          <a:gd name="connsiteY0" fmla="*/ 0 h 0"/>
                          <a:gd name="connsiteX1" fmla="*/ 3304 w 23602"/>
                          <a:gd name="connsiteY1" fmla="*/ 12037 h 0"/>
                          <a:gd name="connsiteX2" fmla="*/ 0 w 23602"/>
                          <a:gd name="connsiteY2" fmla="*/ 1935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33988" y="0"/>
                            </a:moveTo>
                            <a:lnTo>
                              <a:pt x="3304" y="12037"/>
                            </a:lnTo>
                            <a:lnTo>
                              <a:pt x="0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8" name="手繪多邊形: 圖案 1117">
                        <a:extLst>
                          <a:ext uri="{FF2B5EF4-FFF2-40B4-BE49-F238E27FC236}">
                            <a16:creationId xmlns:a16="http://schemas.microsoft.com/office/drawing/2014/main" id="{9666A2B1-BCFF-4929-861F-10F1DD666E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58122" y="3809601"/>
                        <a:ext cx="118013" cy="23603"/>
                      </a:xfrm>
                      <a:custGeom>
                        <a:avLst/>
                        <a:gdLst>
                          <a:gd name="connsiteX0" fmla="*/ 0 w 118012"/>
                          <a:gd name="connsiteY0" fmla="*/ 3540 h 23602"/>
                          <a:gd name="connsiteX1" fmla="*/ 44137 w 118012"/>
                          <a:gd name="connsiteY1" fmla="*/ 0 h 23602"/>
                          <a:gd name="connsiteX2" fmla="*/ 87802 w 118012"/>
                          <a:gd name="connsiteY2" fmla="*/ 5429 h 23602"/>
                          <a:gd name="connsiteX3" fmla="*/ 105032 w 118012"/>
                          <a:gd name="connsiteY3" fmla="*/ 11329 h 23602"/>
                          <a:gd name="connsiteX4" fmla="*/ 117305 w 118012"/>
                          <a:gd name="connsiteY4" fmla="*/ 18646 h 23602"/>
                          <a:gd name="connsiteX5" fmla="*/ 119901 w 118012"/>
                          <a:gd name="connsiteY5" fmla="*/ 25727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8012" h="23602">
                            <a:moveTo>
                              <a:pt x="0" y="3540"/>
                            </a:moveTo>
                            <a:lnTo>
                              <a:pt x="44137" y="0"/>
                            </a:lnTo>
                            <a:lnTo>
                              <a:pt x="87802" y="5429"/>
                            </a:lnTo>
                            <a:lnTo>
                              <a:pt x="105032" y="11329"/>
                            </a:lnTo>
                            <a:lnTo>
                              <a:pt x="117305" y="18646"/>
                            </a:lnTo>
                            <a:lnTo>
                              <a:pt x="119901" y="2572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19" name="手繪多邊形: 圖案 1118">
                        <a:extLst>
                          <a:ext uri="{FF2B5EF4-FFF2-40B4-BE49-F238E27FC236}">
                            <a16:creationId xmlns:a16="http://schemas.microsoft.com/office/drawing/2014/main" id="{F382D653-F055-48F0-8638-FD8CD7B55D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6097" y="3726756"/>
                        <a:ext cx="141616" cy="23603"/>
                      </a:xfrm>
                      <a:custGeom>
                        <a:avLst/>
                        <a:gdLst>
                          <a:gd name="connsiteX0" fmla="*/ 0 w 141615"/>
                          <a:gd name="connsiteY0" fmla="*/ 0 h 23602"/>
                          <a:gd name="connsiteX1" fmla="*/ 18410 w 141615"/>
                          <a:gd name="connsiteY1" fmla="*/ 15342 h 23602"/>
                          <a:gd name="connsiteX2" fmla="*/ 56410 w 141615"/>
                          <a:gd name="connsiteY2" fmla="*/ 25019 h 23602"/>
                          <a:gd name="connsiteX3" fmla="*/ 101963 w 141615"/>
                          <a:gd name="connsiteY3" fmla="*/ 26199 h 23602"/>
                          <a:gd name="connsiteX4" fmla="*/ 140671 w 141615"/>
                          <a:gd name="connsiteY4" fmla="*/ 18174 h 23602"/>
                          <a:gd name="connsiteX5" fmla="*/ 159790 w 141615"/>
                          <a:gd name="connsiteY5" fmla="*/ 377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0" y="0"/>
                            </a:moveTo>
                            <a:lnTo>
                              <a:pt x="18410" y="15342"/>
                            </a:lnTo>
                            <a:lnTo>
                              <a:pt x="56410" y="25019"/>
                            </a:lnTo>
                            <a:lnTo>
                              <a:pt x="101963" y="26199"/>
                            </a:lnTo>
                            <a:lnTo>
                              <a:pt x="140671" y="18174"/>
                            </a:lnTo>
                            <a:lnTo>
                              <a:pt x="159790" y="377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0" name="手繪多邊形: 圖案 1119">
                        <a:extLst>
                          <a:ext uri="{FF2B5EF4-FFF2-40B4-BE49-F238E27FC236}">
                            <a16:creationId xmlns:a16="http://schemas.microsoft.com/office/drawing/2014/main" id="{42A98F1E-463D-4A20-8C8D-590CE1399B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29874" y="3707874"/>
                        <a:ext cx="141616" cy="23603"/>
                      </a:xfrm>
                      <a:custGeom>
                        <a:avLst/>
                        <a:gdLst>
                          <a:gd name="connsiteX0" fmla="*/ 152237 w 141615"/>
                          <a:gd name="connsiteY0" fmla="*/ 25019 h 23602"/>
                          <a:gd name="connsiteX1" fmla="*/ 149641 w 141615"/>
                          <a:gd name="connsiteY1" fmla="*/ 18174 h 23602"/>
                          <a:gd name="connsiteX2" fmla="*/ 137603 w 141615"/>
                          <a:gd name="connsiteY2" fmla="*/ 11093 h 23602"/>
                          <a:gd name="connsiteX3" fmla="*/ 120609 w 141615"/>
                          <a:gd name="connsiteY3" fmla="*/ 5429 h 23602"/>
                          <a:gd name="connsiteX4" fmla="*/ 77181 w 141615"/>
                          <a:gd name="connsiteY4" fmla="*/ 0 h 23602"/>
                          <a:gd name="connsiteX5" fmla="*/ 33516 w 141615"/>
                          <a:gd name="connsiteY5" fmla="*/ 3540 h 23602"/>
                          <a:gd name="connsiteX6" fmla="*/ 3304 w 141615"/>
                          <a:gd name="connsiteY6" fmla="*/ 15106 h 23602"/>
                          <a:gd name="connsiteX7" fmla="*/ 0 w 141615"/>
                          <a:gd name="connsiteY7" fmla="*/ 2218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41615" h="23602">
                            <a:moveTo>
                              <a:pt x="152237" y="25019"/>
                            </a:moveTo>
                            <a:lnTo>
                              <a:pt x="149641" y="18174"/>
                            </a:lnTo>
                            <a:lnTo>
                              <a:pt x="137603" y="11093"/>
                            </a:lnTo>
                            <a:lnTo>
                              <a:pt x="120609" y="5429"/>
                            </a:lnTo>
                            <a:lnTo>
                              <a:pt x="77181" y="0"/>
                            </a:lnTo>
                            <a:lnTo>
                              <a:pt x="33516" y="3540"/>
                            </a:lnTo>
                            <a:lnTo>
                              <a:pt x="3304" y="15106"/>
                            </a:lnTo>
                            <a:lnTo>
                              <a:pt x="0" y="2218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1" name="手繪多邊形: 圖案 1120">
                        <a:extLst>
                          <a:ext uri="{FF2B5EF4-FFF2-40B4-BE49-F238E27FC236}">
                            <a16:creationId xmlns:a16="http://schemas.microsoft.com/office/drawing/2014/main" id="{8D2843DF-1F39-4A78-9328-90A3539DBC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07290" y="3844061"/>
                        <a:ext cx="70808" cy="23603"/>
                      </a:xfrm>
                      <a:custGeom>
                        <a:avLst/>
                        <a:gdLst>
                          <a:gd name="connsiteX0" fmla="*/ 76236 w 70807"/>
                          <a:gd name="connsiteY0" fmla="*/ 27379 h 23602"/>
                          <a:gd name="connsiteX1" fmla="*/ 79069 w 70807"/>
                          <a:gd name="connsiteY1" fmla="*/ 22187 h 23602"/>
                          <a:gd name="connsiteX2" fmla="*/ 72932 w 70807"/>
                          <a:gd name="connsiteY2" fmla="*/ 17466 h 23602"/>
                          <a:gd name="connsiteX3" fmla="*/ 61839 w 70807"/>
                          <a:gd name="connsiteY3" fmla="*/ 14162 h 23602"/>
                          <a:gd name="connsiteX4" fmla="*/ 34932 w 70807"/>
                          <a:gd name="connsiteY4" fmla="*/ 13926 h 23602"/>
                          <a:gd name="connsiteX5" fmla="*/ 18646 w 70807"/>
                          <a:gd name="connsiteY5" fmla="*/ 21478 h 23602"/>
                          <a:gd name="connsiteX6" fmla="*/ 21242 w 70807"/>
                          <a:gd name="connsiteY6" fmla="*/ 25255 h 23602"/>
                          <a:gd name="connsiteX7" fmla="*/ 11801 w 70807"/>
                          <a:gd name="connsiteY7" fmla="*/ 22895 h 23602"/>
                          <a:gd name="connsiteX8" fmla="*/ 0 w 70807"/>
                          <a:gd name="connsiteY8" fmla="*/ 11329 h 23602"/>
                          <a:gd name="connsiteX9" fmla="*/ 11329 w 70807"/>
                          <a:gd name="connsiteY9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76236" y="27379"/>
                            </a:moveTo>
                            <a:lnTo>
                              <a:pt x="79069" y="22187"/>
                            </a:lnTo>
                            <a:lnTo>
                              <a:pt x="72932" y="17466"/>
                            </a:lnTo>
                            <a:lnTo>
                              <a:pt x="61839" y="14162"/>
                            </a:lnTo>
                            <a:lnTo>
                              <a:pt x="34932" y="13926"/>
                            </a:lnTo>
                            <a:lnTo>
                              <a:pt x="18646" y="21478"/>
                            </a:lnTo>
                            <a:lnTo>
                              <a:pt x="21242" y="25255"/>
                            </a:lnTo>
                            <a:lnTo>
                              <a:pt x="11801" y="22895"/>
                            </a:lnTo>
                            <a:lnTo>
                              <a:pt x="0" y="11329"/>
                            </a:lnTo>
                            <a:lnTo>
                              <a:pt x="1132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2" name="手繪多邊形: 圖案 1121">
                        <a:extLst>
                          <a:ext uri="{FF2B5EF4-FFF2-40B4-BE49-F238E27FC236}">
                            <a16:creationId xmlns:a16="http://schemas.microsoft.com/office/drawing/2014/main" id="{9BE96C58-4647-4DBC-ACDE-E837FBE2B8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28533" y="3851142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18410 h 0"/>
                          <a:gd name="connsiteX1" fmla="*/ 19826 w 70807"/>
                          <a:gd name="connsiteY1" fmla="*/ 22658 h 0"/>
                          <a:gd name="connsiteX2" fmla="*/ 53106 w 70807"/>
                          <a:gd name="connsiteY2" fmla="*/ 21242 h 0"/>
                          <a:gd name="connsiteX3" fmla="*/ 74584 w 70807"/>
                          <a:gd name="connsiteY3" fmla="*/ 12273 h 0"/>
                          <a:gd name="connsiteX4" fmla="*/ 74348 w 70807"/>
                          <a:gd name="connsiteY4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18410"/>
                            </a:moveTo>
                            <a:lnTo>
                              <a:pt x="19826" y="22658"/>
                            </a:lnTo>
                            <a:lnTo>
                              <a:pt x="53106" y="21242"/>
                            </a:lnTo>
                            <a:lnTo>
                              <a:pt x="74584" y="12273"/>
                            </a:lnTo>
                            <a:lnTo>
                              <a:pt x="74348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3" name="手繪多邊形: 圖案 1122">
                        <a:extLst>
                          <a:ext uri="{FF2B5EF4-FFF2-40B4-BE49-F238E27FC236}">
                            <a16:creationId xmlns:a16="http://schemas.microsoft.com/office/drawing/2014/main" id="{F8BB9A8C-06D0-4A0F-AA9C-2B4033A354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44582" y="3868372"/>
                        <a:ext cx="94410" cy="47205"/>
                      </a:xfrm>
                      <a:custGeom>
                        <a:avLst/>
                        <a:gdLst>
                          <a:gd name="connsiteX0" fmla="*/ 0 w 94410"/>
                          <a:gd name="connsiteY0" fmla="*/ 29503 h 47205"/>
                          <a:gd name="connsiteX1" fmla="*/ 100311 w 94410"/>
                          <a:gd name="connsiteY1" fmla="*/ 472 h 47205"/>
                          <a:gd name="connsiteX2" fmla="*/ 101963 w 94410"/>
                          <a:gd name="connsiteY2" fmla="*/ 0 h 47205"/>
                          <a:gd name="connsiteX3" fmla="*/ 104560 w 94410"/>
                          <a:gd name="connsiteY3" fmla="*/ 944 h 47205"/>
                          <a:gd name="connsiteX4" fmla="*/ 105504 w 94410"/>
                          <a:gd name="connsiteY4" fmla="*/ 3540 h 47205"/>
                          <a:gd name="connsiteX5" fmla="*/ 105268 w 94410"/>
                          <a:gd name="connsiteY5" fmla="*/ 11093 h 47205"/>
                          <a:gd name="connsiteX6" fmla="*/ 104324 w 94410"/>
                          <a:gd name="connsiteY6" fmla="*/ 15106 h 47205"/>
                          <a:gd name="connsiteX7" fmla="*/ 101963 w 94410"/>
                          <a:gd name="connsiteY7" fmla="*/ 18410 h 47205"/>
                          <a:gd name="connsiteX8" fmla="*/ 98659 w 94410"/>
                          <a:gd name="connsiteY8" fmla="*/ 20298 h 47205"/>
                          <a:gd name="connsiteX9" fmla="*/ 1652 w 94410"/>
                          <a:gd name="connsiteY9" fmla="*/ 48385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4410" h="47205">
                            <a:moveTo>
                              <a:pt x="0" y="29503"/>
                            </a:moveTo>
                            <a:lnTo>
                              <a:pt x="100311" y="472"/>
                            </a:lnTo>
                            <a:lnTo>
                              <a:pt x="101963" y="0"/>
                            </a:lnTo>
                            <a:lnTo>
                              <a:pt x="104560" y="944"/>
                            </a:lnTo>
                            <a:lnTo>
                              <a:pt x="105504" y="3540"/>
                            </a:lnTo>
                            <a:lnTo>
                              <a:pt x="105268" y="11093"/>
                            </a:lnTo>
                            <a:lnTo>
                              <a:pt x="104324" y="15106"/>
                            </a:lnTo>
                            <a:lnTo>
                              <a:pt x="101963" y="18410"/>
                            </a:lnTo>
                            <a:lnTo>
                              <a:pt x="98659" y="20298"/>
                            </a:lnTo>
                            <a:lnTo>
                              <a:pt x="1652" y="4838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4" name="手繪多邊形: 圖案 1123">
                        <a:extLst>
                          <a:ext uri="{FF2B5EF4-FFF2-40B4-BE49-F238E27FC236}">
                            <a16:creationId xmlns:a16="http://schemas.microsoft.com/office/drawing/2014/main" id="{F5F35DF8-1C62-4CAA-B536-00B4015025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7266" y="3888198"/>
                        <a:ext cx="23603" cy="23603"/>
                      </a:xfrm>
                      <a:custGeom>
                        <a:avLst/>
                        <a:gdLst>
                          <a:gd name="connsiteX0" fmla="*/ 12037 w 0"/>
                          <a:gd name="connsiteY0" fmla="*/ 33516 h 23602"/>
                          <a:gd name="connsiteX1" fmla="*/ 9677 w 0"/>
                          <a:gd name="connsiteY1" fmla="*/ 31391 h 23602"/>
                          <a:gd name="connsiteX2" fmla="*/ 8969 w 0"/>
                          <a:gd name="connsiteY2" fmla="*/ 27851 h 23602"/>
                          <a:gd name="connsiteX3" fmla="*/ 9205 w 0"/>
                          <a:gd name="connsiteY3" fmla="*/ 18646 h 23602"/>
                          <a:gd name="connsiteX4" fmla="*/ 8261 w 0"/>
                          <a:gd name="connsiteY4" fmla="*/ 11801 h 23602"/>
                          <a:gd name="connsiteX5" fmla="*/ 5193 w 0"/>
                          <a:gd name="connsiteY5" fmla="*/ 5429 h 23602"/>
                          <a:gd name="connsiteX6" fmla="*/ 0 w 0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12037" y="33516"/>
                            </a:moveTo>
                            <a:lnTo>
                              <a:pt x="9677" y="31391"/>
                            </a:lnTo>
                            <a:lnTo>
                              <a:pt x="8969" y="27851"/>
                            </a:lnTo>
                            <a:lnTo>
                              <a:pt x="9205" y="18646"/>
                            </a:lnTo>
                            <a:lnTo>
                              <a:pt x="8261" y="11801"/>
                            </a:lnTo>
                            <a:lnTo>
                              <a:pt x="5193" y="5429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5" name="手繪多邊形: 圖案 1124">
                        <a:extLst>
                          <a:ext uri="{FF2B5EF4-FFF2-40B4-BE49-F238E27FC236}">
                            <a16:creationId xmlns:a16="http://schemas.microsoft.com/office/drawing/2014/main" id="{FF7FF936-2BFD-4A74-ACFD-0F275FA796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8298" y="4025329"/>
                        <a:ext cx="165218" cy="70808"/>
                      </a:xfrm>
                      <a:custGeom>
                        <a:avLst/>
                        <a:gdLst>
                          <a:gd name="connsiteX0" fmla="*/ 175131 w 165218"/>
                          <a:gd name="connsiteY0" fmla="*/ 78833 h 70807"/>
                          <a:gd name="connsiteX1" fmla="*/ 0 w 165218"/>
                          <a:gd name="connsiteY1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65218" h="70807">
                            <a:moveTo>
                              <a:pt x="175131" y="7883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6" name="手繪多邊形: 圖案 1125">
                        <a:extLst>
                          <a:ext uri="{FF2B5EF4-FFF2-40B4-BE49-F238E27FC236}">
                            <a16:creationId xmlns:a16="http://schemas.microsoft.com/office/drawing/2014/main" id="{A10B21F5-20FE-4C0C-99A8-250E72DFB3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04211" y="400007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9913 w 0"/>
                          <a:gd name="connsiteY1" fmla="*/ 16286 h 0"/>
                          <a:gd name="connsiteX2" fmla="*/ 17466 w 0"/>
                          <a:gd name="connsiteY2" fmla="*/ 1723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9913" y="16286"/>
                            </a:lnTo>
                            <a:lnTo>
                              <a:pt x="17466" y="1723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7" name="手繪多邊形: 圖案 1126">
                        <a:extLst>
                          <a:ext uri="{FF2B5EF4-FFF2-40B4-BE49-F238E27FC236}">
                            <a16:creationId xmlns:a16="http://schemas.microsoft.com/office/drawing/2014/main" id="{47061342-3D6C-421A-94F7-46FA0D1409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20025" y="399417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7143 h 23602"/>
                          <a:gd name="connsiteX1" fmla="*/ 7553 w 0"/>
                          <a:gd name="connsiteY1" fmla="*/ 9677 h 23602"/>
                          <a:gd name="connsiteX2" fmla="*/ 4957 w 0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27143"/>
                            </a:moveTo>
                            <a:lnTo>
                              <a:pt x="7553" y="9677"/>
                            </a:lnTo>
                            <a:lnTo>
                              <a:pt x="495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8" name="手繪多邊形: 圖案 1127">
                        <a:extLst>
                          <a:ext uri="{FF2B5EF4-FFF2-40B4-BE49-F238E27FC236}">
                            <a16:creationId xmlns:a16="http://schemas.microsoft.com/office/drawing/2014/main" id="{A29710D1-F554-4EBC-AE15-26794724D2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2745" y="3983789"/>
                        <a:ext cx="23603" cy="70808"/>
                      </a:xfrm>
                      <a:custGeom>
                        <a:avLst/>
                        <a:gdLst>
                          <a:gd name="connsiteX0" fmla="*/ 22658 w 0"/>
                          <a:gd name="connsiteY0" fmla="*/ 91814 h 70807"/>
                          <a:gd name="connsiteX1" fmla="*/ 20298 w 0"/>
                          <a:gd name="connsiteY1" fmla="*/ 90634 h 70807"/>
                          <a:gd name="connsiteX2" fmla="*/ 9913 w 0"/>
                          <a:gd name="connsiteY2" fmla="*/ 81901 h 70807"/>
                          <a:gd name="connsiteX3" fmla="*/ 2596 w 0"/>
                          <a:gd name="connsiteY3" fmla="*/ 67739 h 70807"/>
                          <a:gd name="connsiteX4" fmla="*/ 0 w 0"/>
                          <a:gd name="connsiteY4" fmla="*/ 51454 h 70807"/>
                          <a:gd name="connsiteX5" fmla="*/ 1180 w 0"/>
                          <a:gd name="connsiteY5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h="70807">
                            <a:moveTo>
                              <a:pt x="22658" y="91814"/>
                            </a:moveTo>
                            <a:lnTo>
                              <a:pt x="20298" y="90634"/>
                            </a:lnTo>
                            <a:lnTo>
                              <a:pt x="9913" y="81901"/>
                            </a:lnTo>
                            <a:lnTo>
                              <a:pt x="2596" y="67739"/>
                            </a:lnTo>
                            <a:lnTo>
                              <a:pt x="0" y="51454"/>
                            </a:lnTo>
                            <a:lnTo>
                              <a:pt x="118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29" name="手繪多邊形: 圖案 1128">
                        <a:extLst>
                          <a:ext uri="{FF2B5EF4-FFF2-40B4-BE49-F238E27FC236}">
                            <a16:creationId xmlns:a16="http://schemas.microsoft.com/office/drawing/2014/main" id="{F819CF36-C0F6-4535-BF78-7EAB3660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2286" y="3792372"/>
                        <a:ext cx="23603" cy="330436"/>
                      </a:xfrm>
                      <a:custGeom>
                        <a:avLst/>
                        <a:gdLst>
                          <a:gd name="connsiteX0" fmla="*/ 34932 w 23602"/>
                          <a:gd name="connsiteY0" fmla="*/ 0 h 330436"/>
                          <a:gd name="connsiteX1" fmla="*/ 42249 w 23602"/>
                          <a:gd name="connsiteY1" fmla="*/ 3068 h 330436"/>
                          <a:gd name="connsiteX2" fmla="*/ 45553 w 23602"/>
                          <a:gd name="connsiteY2" fmla="*/ 5665 h 330436"/>
                          <a:gd name="connsiteX3" fmla="*/ 37056 w 23602"/>
                          <a:gd name="connsiteY3" fmla="*/ 319343 h 330436"/>
                          <a:gd name="connsiteX4" fmla="*/ 36584 w 23602"/>
                          <a:gd name="connsiteY4" fmla="*/ 322176 h 330436"/>
                          <a:gd name="connsiteX5" fmla="*/ 32572 w 23602"/>
                          <a:gd name="connsiteY5" fmla="*/ 324300 h 330436"/>
                          <a:gd name="connsiteX6" fmla="*/ 0 w 23602"/>
                          <a:gd name="connsiteY6" fmla="*/ 333977 h 3304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602" h="330436">
                            <a:moveTo>
                              <a:pt x="34932" y="0"/>
                            </a:moveTo>
                            <a:lnTo>
                              <a:pt x="42249" y="3068"/>
                            </a:lnTo>
                            <a:lnTo>
                              <a:pt x="45553" y="5665"/>
                            </a:lnTo>
                            <a:lnTo>
                              <a:pt x="37056" y="319343"/>
                            </a:lnTo>
                            <a:lnTo>
                              <a:pt x="36584" y="322176"/>
                            </a:lnTo>
                            <a:lnTo>
                              <a:pt x="32572" y="324300"/>
                            </a:lnTo>
                            <a:lnTo>
                              <a:pt x="0" y="33397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0" name="手繪多邊形: 圖案 1129">
                        <a:extLst>
                          <a:ext uri="{FF2B5EF4-FFF2-40B4-BE49-F238E27FC236}">
                            <a16:creationId xmlns:a16="http://schemas.microsoft.com/office/drawing/2014/main" id="{644E236F-61CF-4C17-9B4D-E81E9C9D47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73914" y="3762160"/>
                        <a:ext cx="23603" cy="23603"/>
                      </a:xfrm>
                      <a:custGeom>
                        <a:avLst/>
                        <a:gdLst>
                          <a:gd name="connsiteX0" fmla="*/ 6373 w 0"/>
                          <a:gd name="connsiteY0" fmla="*/ 40596 h 23602"/>
                          <a:gd name="connsiteX1" fmla="*/ 4248 w 0"/>
                          <a:gd name="connsiteY1" fmla="*/ 38472 h 23602"/>
                          <a:gd name="connsiteX2" fmla="*/ 3540 w 0"/>
                          <a:gd name="connsiteY2" fmla="*/ 35168 h 23602"/>
                          <a:gd name="connsiteX3" fmla="*/ 4012 w 0"/>
                          <a:gd name="connsiteY3" fmla="*/ 19826 h 23602"/>
                          <a:gd name="connsiteX4" fmla="*/ 3540 w 0"/>
                          <a:gd name="connsiteY4" fmla="*/ 15106 h 23602"/>
                          <a:gd name="connsiteX5" fmla="*/ 2124 w 0"/>
                          <a:gd name="connsiteY5" fmla="*/ 10385 h 23602"/>
                          <a:gd name="connsiteX6" fmla="*/ 0 w 0"/>
                          <a:gd name="connsiteY6" fmla="*/ 6373 h 23602"/>
                          <a:gd name="connsiteX7" fmla="*/ 944 w 0"/>
                          <a:gd name="connsiteY7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6373" y="40596"/>
                            </a:moveTo>
                            <a:lnTo>
                              <a:pt x="4248" y="38472"/>
                            </a:lnTo>
                            <a:lnTo>
                              <a:pt x="3540" y="35168"/>
                            </a:lnTo>
                            <a:lnTo>
                              <a:pt x="4012" y="19826"/>
                            </a:lnTo>
                            <a:lnTo>
                              <a:pt x="3540" y="15106"/>
                            </a:lnTo>
                            <a:lnTo>
                              <a:pt x="2124" y="10385"/>
                            </a:lnTo>
                            <a:lnTo>
                              <a:pt x="0" y="6373"/>
                            </a:lnTo>
                            <a:lnTo>
                              <a:pt x="94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1" name="手繪多邊形: 圖案 1130">
                        <a:extLst>
                          <a:ext uri="{FF2B5EF4-FFF2-40B4-BE49-F238E27FC236}">
                            <a16:creationId xmlns:a16="http://schemas.microsoft.com/office/drawing/2014/main" id="{25A85150-9B90-4333-ACE0-AE9B7F6A77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76274" y="377136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596 h 0"/>
                          <a:gd name="connsiteX1" fmla="*/ 9677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2596"/>
                            </a:moveTo>
                            <a:lnTo>
                              <a:pt x="967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132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2775666" cy="1025533"/>
                    <a:chOff x="6360956" y="2626167"/>
                    <a:chExt cx="2775666" cy="1025533"/>
                  </a:xfrm>
                  <a:noFill/>
                </p:grpSpPr>
                <p:grpSp>
                  <p:nvGrpSpPr>
                    <p:cNvPr id="1133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775666" cy="1025533"/>
                      <a:chOff x="6360956" y="2626167"/>
                      <a:chExt cx="2775666" cy="1025533"/>
                    </a:xfrm>
                    <a:noFill/>
                  </p:grpSpPr>
                  <p:sp>
                    <p:nvSpPr>
                      <p:cNvPr id="1134" name="手繪多邊形: 圖案 1133">
                        <a:extLst>
                          <a:ext uri="{FF2B5EF4-FFF2-40B4-BE49-F238E27FC236}">
                            <a16:creationId xmlns:a16="http://schemas.microsoft.com/office/drawing/2014/main" id="{36E9A63A-A243-475C-A3A9-E2CC22E711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2223" y="356342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0 w 0"/>
                          <a:gd name="connsiteY1" fmla="*/ 188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0" y="18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5" name="手繪多邊形: 圖案 1134">
                        <a:extLst>
                          <a:ext uri="{FF2B5EF4-FFF2-40B4-BE49-F238E27FC236}">
                            <a16:creationId xmlns:a16="http://schemas.microsoft.com/office/drawing/2014/main" id="{3EBB1461-9335-48A6-A300-723E9515CA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9773" y="3308046"/>
                        <a:ext cx="566462" cy="236026"/>
                      </a:xfrm>
                      <a:custGeom>
                        <a:avLst/>
                        <a:gdLst>
                          <a:gd name="connsiteX0" fmla="*/ 0 w 566462"/>
                          <a:gd name="connsiteY0" fmla="*/ 0 h 236026"/>
                          <a:gd name="connsiteX1" fmla="*/ 569059 w 566462"/>
                          <a:gd name="connsiteY1" fmla="*/ 246175 h 236026"/>
                          <a:gd name="connsiteX2" fmla="*/ 568823 w 566462"/>
                          <a:gd name="connsiteY2" fmla="*/ 246175 h 236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66462" h="236026">
                            <a:moveTo>
                              <a:pt x="0" y="0"/>
                            </a:moveTo>
                            <a:lnTo>
                              <a:pt x="569059" y="246175"/>
                            </a:lnTo>
                            <a:lnTo>
                              <a:pt x="568823" y="24617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6" name="手繪多邊形: 圖案 1135">
                        <a:extLst>
                          <a:ext uri="{FF2B5EF4-FFF2-40B4-BE49-F238E27FC236}">
                            <a16:creationId xmlns:a16="http://schemas.microsoft.com/office/drawing/2014/main" id="{F85F8907-77F3-4FF8-85BF-499118EA8F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7" name="手繪多邊形: 圖案 1136">
                        <a:extLst>
                          <a:ext uri="{FF2B5EF4-FFF2-40B4-BE49-F238E27FC236}">
                            <a16:creationId xmlns:a16="http://schemas.microsoft.com/office/drawing/2014/main" id="{988F71D3-EF97-44E1-9563-993B190E8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8" name="手繪多邊形: 圖案 1137">
                        <a:extLst>
                          <a:ext uri="{FF2B5EF4-FFF2-40B4-BE49-F238E27FC236}">
                            <a16:creationId xmlns:a16="http://schemas.microsoft.com/office/drawing/2014/main" id="{778ACAA1-DBF2-40DF-B0EF-35B72D253E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39" name="手繪多邊形: 圖案 1138">
                        <a:extLst>
                          <a:ext uri="{FF2B5EF4-FFF2-40B4-BE49-F238E27FC236}">
                            <a16:creationId xmlns:a16="http://schemas.microsoft.com/office/drawing/2014/main" id="{527F7EAF-D4B2-4F1D-A339-EB809F135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0" name="手繪多邊形: 圖案 1139">
                        <a:extLst>
                          <a:ext uri="{FF2B5EF4-FFF2-40B4-BE49-F238E27FC236}">
                            <a16:creationId xmlns:a16="http://schemas.microsoft.com/office/drawing/2014/main" id="{52C2A0FD-4A1A-46EB-9185-22D1CB6B1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1068" y="3593874"/>
                        <a:ext cx="70808" cy="23603"/>
                      </a:xfrm>
                      <a:custGeom>
                        <a:avLst/>
                        <a:gdLst>
                          <a:gd name="connsiteX0" fmla="*/ 78361 w 70807"/>
                          <a:gd name="connsiteY0" fmla="*/ 33988 h 23602"/>
                          <a:gd name="connsiteX1" fmla="*/ 0 w 70807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78361" y="3398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1" name="手繪多邊形: 圖案 1140">
                        <a:extLst>
                          <a:ext uri="{FF2B5EF4-FFF2-40B4-BE49-F238E27FC236}">
                            <a16:creationId xmlns:a16="http://schemas.microsoft.com/office/drawing/2014/main" id="{7D61BC99-E740-499D-889B-BF146934C6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85565" y="3618656"/>
                        <a:ext cx="23603" cy="23603"/>
                      </a:xfrm>
                      <a:custGeom>
                        <a:avLst/>
                        <a:gdLst>
                          <a:gd name="connsiteX0" fmla="*/ 11093 w 0"/>
                          <a:gd name="connsiteY0" fmla="*/ 944 h 0"/>
                          <a:gd name="connsiteX1" fmla="*/ 236 w 0"/>
                          <a:gd name="connsiteY1" fmla="*/ 0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093" y="944"/>
                            </a:moveTo>
                            <a:lnTo>
                              <a:pt x="236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2" name="手繪多邊形: 圖案 1141">
                        <a:extLst>
                          <a:ext uri="{FF2B5EF4-FFF2-40B4-BE49-F238E27FC236}">
                            <a16:creationId xmlns:a16="http://schemas.microsoft.com/office/drawing/2014/main" id="{9E2A1D20-71D9-4611-85E8-5548E6FDA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3" name="手繪多邊形: 圖案 1142">
                        <a:extLst>
                          <a:ext uri="{FF2B5EF4-FFF2-40B4-BE49-F238E27FC236}">
                            <a16:creationId xmlns:a16="http://schemas.microsoft.com/office/drawing/2014/main" id="{615923CE-1B02-474C-B8B6-88ADC218D5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7291" y="3590569"/>
                        <a:ext cx="23603" cy="23603"/>
                      </a:xfrm>
                      <a:custGeom>
                        <a:avLst/>
                        <a:gdLst>
                          <a:gd name="connsiteX0" fmla="*/ 3777 w 0"/>
                          <a:gd name="connsiteY0" fmla="*/ 3304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777" y="330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4" name="手繪多邊形: 圖案 1143">
                        <a:extLst>
                          <a:ext uri="{FF2B5EF4-FFF2-40B4-BE49-F238E27FC236}">
                            <a16:creationId xmlns:a16="http://schemas.microsoft.com/office/drawing/2014/main" id="{EC21B251-211B-403E-A79B-A50907DD1A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7204" y="3584433"/>
                        <a:ext cx="70808" cy="23603"/>
                      </a:xfrm>
                      <a:custGeom>
                        <a:avLst/>
                        <a:gdLst>
                          <a:gd name="connsiteX0" fmla="*/ 78597 w 70807"/>
                          <a:gd name="connsiteY0" fmla="*/ 34224 h 23602"/>
                          <a:gd name="connsiteX1" fmla="*/ 0 w 70807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78597" y="3422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5" name="手繪多邊形: 圖案 1144">
                        <a:extLst>
                          <a:ext uri="{FF2B5EF4-FFF2-40B4-BE49-F238E27FC236}">
                            <a16:creationId xmlns:a16="http://schemas.microsoft.com/office/drawing/2014/main" id="{600A13EB-836D-459E-AEBD-519BF53D3B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9888" y="358490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6" name="手繪多邊形: 圖案 1145">
                        <a:extLst>
                          <a:ext uri="{FF2B5EF4-FFF2-40B4-BE49-F238E27FC236}">
                            <a16:creationId xmlns:a16="http://schemas.microsoft.com/office/drawing/2014/main" id="{6EA6EAA5-AC8D-4295-9400-54F5AC89D0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06732" y="358160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708 w 0"/>
                          <a:gd name="connsiteY1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708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7" name="手繪多邊形: 圖案 1146">
                        <a:extLst>
                          <a:ext uri="{FF2B5EF4-FFF2-40B4-BE49-F238E27FC236}">
                            <a16:creationId xmlns:a16="http://schemas.microsoft.com/office/drawing/2014/main" id="{E3B4313C-8EBF-4C08-BF91-DC6787E9A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8" name="手繪多邊形: 圖案 1147">
                        <a:extLst>
                          <a:ext uri="{FF2B5EF4-FFF2-40B4-BE49-F238E27FC236}">
                            <a16:creationId xmlns:a16="http://schemas.microsoft.com/office/drawing/2014/main" id="{1FBB6E09-6934-401C-AA89-B67748AF3F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8832" y="3553985"/>
                        <a:ext cx="23603" cy="23603"/>
                      </a:xfrm>
                      <a:custGeom>
                        <a:avLst/>
                        <a:gdLst>
                          <a:gd name="connsiteX0" fmla="*/ 2596 w 0"/>
                          <a:gd name="connsiteY0" fmla="*/ 9205 h 0"/>
                          <a:gd name="connsiteX1" fmla="*/ 5665 w 0"/>
                          <a:gd name="connsiteY1" fmla="*/ 4720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596" y="9205"/>
                            </a:moveTo>
                            <a:lnTo>
                              <a:pt x="5665" y="472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49" name="手繪多邊形: 圖案 1148">
                        <a:extLst>
                          <a:ext uri="{FF2B5EF4-FFF2-40B4-BE49-F238E27FC236}">
                            <a16:creationId xmlns:a16="http://schemas.microsoft.com/office/drawing/2014/main" id="{35391BEF-485E-49D9-B83A-17191B0434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0" name="手繪多邊形: 圖案 1149">
                        <a:extLst>
                          <a:ext uri="{FF2B5EF4-FFF2-40B4-BE49-F238E27FC236}">
                            <a16:creationId xmlns:a16="http://schemas.microsoft.com/office/drawing/2014/main" id="{070B3D13-81CC-4D7B-9A91-43EE4A4257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36472" y="356319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180 h 0"/>
                          <a:gd name="connsiteX1" fmla="*/ 4957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180"/>
                            </a:moveTo>
                            <a:lnTo>
                              <a:pt x="495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1" name="手繪多邊形: 圖案 1150">
                        <a:extLst>
                          <a:ext uri="{FF2B5EF4-FFF2-40B4-BE49-F238E27FC236}">
                            <a16:creationId xmlns:a16="http://schemas.microsoft.com/office/drawing/2014/main" id="{0D6D318E-2FD0-4168-9E02-8FB5FDFCF8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26794" y="3560830"/>
                        <a:ext cx="23603" cy="23603"/>
                      </a:xfrm>
                      <a:custGeom>
                        <a:avLst/>
                        <a:gdLst>
                          <a:gd name="connsiteX0" fmla="*/ 5429 w 0"/>
                          <a:gd name="connsiteY0" fmla="*/ 2596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5429" y="259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2" name="手繪多邊形: 圖案 1151">
                        <a:extLst>
                          <a:ext uri="{FF2B5EF4-FFF2-40B4-BE49-F238E27FC236}">
                            <a16:creationId xmlns:a16="http://schemas.microsoft.com/office/drawing/2014/main" id="{C5C4917F-5BB3-4470-86EC-11697D43D9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3" name="手繪多邊形: 圖案 1152">
                        <a:extLst>
                          <a:ext uri="{FF2B5EF4-FFF2-40B4-BE49-F238E27FC236}">
                            <a16:creationId xmlns:a16="http://schemas.microsoft.com/office/drawing/2014/main" id="{545DE837-7411-41A6-8C63-6713763E75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4" name="手繪多邊形: 圖案 1153">
                        <a:extLst>
                          <a:ext uri="{FF2B5EF4-FFF2-40B4-BE49-F238E27FC236}">
                            <a16:creationId xmlns:a16="http://schemas.microsoft.com/office/drawing/2014/main" id="{045CE7F5-A48F-4B32-B11C-5D8DA52B3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79428" y="3628097"/>
                        <a:ext cx="23603" cy="23603"/>
                      </a:xfrm>
                      <a:custGeom>
                        <a:avLst/>
                        <a:gdLst>
                          <a:gd name="connsiteX0" fmla="*/ 6373 w 0"/>
                          <a:gd name="connsiteY0" fmla="*/ 1416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6373" y="1416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5" name="手繪多邊形: 圖案 1154">
                        <a:extLst>
                          <a:ext uri="{FF2B5EF4-FFF2-40B4-BE49-F238E27FC236}">
                            <a16:creationId xmlns:a16="http://schemas.microsoft.com/office/drawing/2014/main" id="{1F169EC9-8DDA-409D-9CEB-5993865EEA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96658" y="3599774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19826 h 0"/>
                          <a:gd name="connsiteX1" fmla="*/ 106920 w 94410"/>
                          <a:gd name="connsiteY1" fmla="*/ 0 h 0"/>
                          <a:gd name="connsiteX2" fmla="*/ 110224 w 94410"/>
                          <a:gd name="connsiteY2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4410">
                            <a:moveTo>
                              <a:pt x="0" y="19826"/>
                            </a:moveTo>
                            <a:lnTo>
                              <a:pt x="106920" y="0"/>
                            </a:lnTo>
                            <a:lnTo>
                              <a:pt x="110224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6" name="手繪多邊形: 圖案 1155">
                        <a:extLst>
                          <a:ext uri="{FF2B5EF4-FFF2-40B4-BE49-F238E27FC236}">
                            <a16:creationId xmlns:a16="http://schemas.microsoft.com/office/drawing/2014/main" id="{365F4A45-C1B9-40A4-975C-C0DEF6E619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13019" y="360827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57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61512" y="3301909"/>
                      <a:ext cx="731681" cy="286064"/>
                      <a:chOff x="8361512" y="3301909"/>
                      <a:chExt cx="731681" cy="286064"/>
                    </a:xfrm>
                    <a:noFill/>
                  </p:grpSpPr>
                  <p:sp>
                    <p:nvSpPr>
                      <p:cNvPr id="1158" name="手繪多邊形: 圖案 1157">
                        <a:extLst>
                          <a:ext uri="{FF2B5EF4-FFF2-40B4-BE49-F238E27FC236}">
                            <a16:creationId xmlns:a16="http://schemas.microsoft.com/office/drawing/2014/main" id="{00388BAE-CE63-4803-BC27-278F47301F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1512" y="3301909"/>
                        <a:ext cx="731681" cy="283231"/>
                      </a:xfrm>
                      <a:custGeom>
                        <a:avLst/>
                        <a:gdLst>
                          <a:gd name="connsiteX0" fmla="*/ 751507 w 731680"/>
                          <a:gd name="connsiteY0" fmla="*/ 306362 h 283231"/>
                          <a:gd name="connsiteX1" fmla="*/ 750327 w 731680"/>
                          <a:gd name="connsiteY1" fmla="*/ 302821 h 283231"/>
                          <a:gd name="connsiteX2" fmla="*/ 748438 w 731680"/>
                          <a:gd name="connsiteY2" fmla="*/ 300225 h 283231"/>
                          <a:gd name="connsiteX3" fmla="*/ 745370 w 731680"/>
                          <a:gd name="connsiteY3" fmla="*/ 298573 h 283231"/>
                          <a:gd name="connsiteX4" fmla="*/ 584636 w 731680"/>
                          <a:gd name="connsiteY4" fmla="*/ 225877 h 283231"/>
                          <a:gd name="connsiteX5" fmla="*/ 405257 w 731680"/>
                          <a:gd name="connsiteY5" fmla="*/ 147988 h 283231"/>
                          <a:gd name="connsiteX6" fmla="*/ 222573 w 731680"/>
                          <a:gd name="connsiteY6" fmla="*/ 72460 h 283231"/>
                          <a:gd name="connsiteX7" fmla="*/ 39888 w 731680"/>
                          <a:gd name="connsiteY7" fmla="*/ 236 h 283231"/>
                          <a:gd name="connsiteX8" fmla="*/ 36112 w 731680"/>
                          <a:gd name="connsiteY8" fmla="*/ 0 h 283231"/>
                          <a:gd name="connsiteX9" fmla="*/ 8261 w 731680"/>
                          <a:gd name="connsiteY9" fmla="*/ 6137 h 283231"/>
                          <a:gd name="connsiteX10" fmla="*/ 4720 w 731680"/>
                          <a:gd name="connsiteY10" fmla="*/ 6373 h 283231"/>
                          <a:gd name="connsiteX11" fmla="*/ 1416 w 731680"/>
                          <a:gd name="connsiteY11" fmla="*/ 8969 h 283231"/>
                          <a:gd name="connsiteX12" fmla="*/ 0 w 731680"/>
                          <a:gd name="connsiteY12" fmla="*/ 12981 h 283231"/>
                          <a:gd name="connsiteX13" fmla="*/ 0 w 731680"/>
                          <a:gd name="connsiteY13" fmla="*/ 14162 h 283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731680" h="283231">
                            <a:moveTo>
                              <a:pt x="751507" y="306362"/>
                            </a:moveTo>
                            <a:lnTo>
                              <a:pt x="750327" y="302821"/>
                            </a:lnTo>
                            <a:lnTo>
                              <a:pt x="748438" y="300225"/>
                            </a:lnTo>
                            <a:lnTo>
                              <a:pt x="745370" y="298573"/>
                            </a:lnTo>
                            <a:lnTo>
                              <a:pt x="584636" y="225877"/>
                            </a:lnTo>
                            <a:lnTo>
                              <a:pt x="405257" y="147988"/>
                            </a:lnTo>
                            <a:lnTo>
                              <a:pt x="222573" y="72460"/>
                            </a:lnTo>
                            <a:lnTo>
                              <a:pt x="39888" y="236"/>
                            </a:lnTo>
                            <a:lnTo>
                              <a:pt x="36112" y="0"/>
                            </a:lnTo>
                            <a:lnTo>
                              <a:pt x="8261" y="6137"/>
                            </a:lnTo>
                            <a:lnTo>
                              <a:pt x="4720" y="6373"/>
                            </a:lnTo>
                            <a:lnTo>
                              <a:pt x="1416" y="8969"/>
                            </a:lnTo>
                            <a:lnTo>
                              <a:pt x="0" y="12981"/>
                            </a:lnTo>
                            <a:lnTo>
                              <a:pt x="0" y="1416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59" name="手繪多邊形: 圖案 1158">
                        <a:extLst>
                          <a:ext uri="{FF2B5EF4-FFF2-40B4-BE49-F238E27FC236}">
                            <a16:creationId xmlns:a16="http://schemas.microsoft.com/office/drawing/2014/main" id="{826D5660-AAAC-461C-A809-D72E3E8837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7291" y="3564370"/>
                        <a:ext cx="23603" cy="23603"/>
                      </a:xfrm>
                      <a:custGeom>
                        <a:avLst/>
                        <a:gdLst>
                          <a:gd name="connsiteX0" fmla="*/ 39180 w 23602"/>
                          <a:gd name="connsiteY0" fmla="*/ 0 h 23602"/>
                          <a:gd name="connsiteX1" fmla="*/ 4485 w 23602"/>
                          <a:gd name="connsiteY1" fmla="*/ 18410 h 23602"/>
                          <a:gd name="connsiteX2" fmla="*/ 2596 w 23602"/>
                          <a:gd name="connsiteY2" fmla="*/ 20770 h 23602"/>
                          <a:gd name="connsiteX3" fmla="*/ 708 w 23602"/>
                          <a:gd name="connsiteY3" fmla="*/ 23603 h 23602"/>
                          <a:gd name="connsiteX4" fmla="*/ 0 w 23602"/>
                          <a:gd name="connsiteY4" fmla="*/ 26435 h 23602"/>
                          <a:gd name="connsiteX5" fmla="*/ 1652 w 23602"/>
                          <a:gd name="connsiteY5" fmla="*/ 4602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39180" y="0"/>
                            </a:moveTo>
                            <a:lnTo>
                              <a:pt x="4485" y="18410"/>
                            </a:lnTo>
                            <a:lnTo>
                              <a:pt x="2596" y="20770"/>
                            </a:lnTo>
                            <a:lnTo>
                              <a:pt x="708" y="23603"/>
                            </a:lnTo>
                            <a:lnTo>
                              <a:pt x="0" y="26435"/>
                            </a:lnTo>
                            <a:lnTo>
                              <a:pt x="1652" y="4602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595757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160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360956" y="2626167"/>
                  <a:ext cx="2197402" cy="2718783"/>
                  <a:chOff x="6360956" y="2626167"/>
                  <a:chExt cx="2197402" cy="2718783"/>
                </a:xfrm>
                <a:noFill/>
              </p:grpSpPr>
              <p:grpSp>
                <p:nvGrpSpPr>
                  <p:cNvPr id="1161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360956" y="2626167"/>
                    <a:ext cx="2197402" cy="2718783"/>
                    <a:chOff x="6360956" y="2626167"/>
                    <a:chExt cx="2197402" cy="2718783"/>
                  </a:xfrm>
                  <a:noFill/>
                </p:grpSpPr>
                <p:grpSp>
                  <p:nvGrpSpPr>
                    <p:cNvPr id="1162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60956" y="2626167"/>
                      <a:ext cx="2197402" cy="2715952"/>
                      <a:chOff x="6360956" y="2626167"/>
                      <a:chExt cx="2197402" cy="2715952"/>
                    </a:xfrm>
                    <a:noFill/>
                  </p:grpSpPr>
                  <p:sp>
                    <p:nvSpPr>
                      <p:cNvPr id="1163" name="手繪多邊形: 圖案 1162">
                        <a:extLst>
                          <a:ext uri="{FF2B5EF4-FFF2-40B4-BE49-F238E27FC236}">
                            <a16:creationId xmlns:a16="http://schemas.microsoft.com/office/drawing/2014/main" id="{45D4E71C-AFC7-4B0D-9F53-1C280145E0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0522" y="4858265"/>
                        <a:ext cx="23603" cy="23603"/>
                      </a:xfrm>
                      <a:custGeom>
                        <a:avLst/>
                        <a:gdLst>
                          <a:gd name="connsiteX0" fmla="*/ 4248 w 0"/>
                          <a:gd name="connsiteY0" fmla="*/ 7317 h 0"/>
                          <a:gd name="connsiteX1" fmla="*/ 236 w 0"/>
                          <a:gd name="connsiteY1" fmla="*/ 3777 h 0"/>
                          <a:gd name="connsiteX2" fmla="*/ 0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4248" y="7317"/>
                            </a:moveTo>
                            <a:lnTo>
                              <a:pt x="236" y="377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4" name="手繪多邊形: 圖案 1163">
                        <a:extLst>
                          <a:ext uri="{FF2B5EF4-FFF2-40B4-BE49-F238E27FC236}">
                            <a16:creationId xmlns:a16="http://schemas.microsoft.com/office/drawing/2014/main" id="{28A90532-BE2D-48F5-8218-BB375966AE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4771" y="4865582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32808 w 23602"/>
                          <a:gd name="connsiteY1" fmla="*/ 17938 h 0"/>
                          <a:gd name="connsiteX2" fmla="*/ 33752 w 23602"/>
                          <a:gd name="connsiteY2" fmla="*/ 13926 h 0"/>
                          <a:gd name="connsiteX3" fmla="*/ 36112 w 23602"/>
                          <a:gd name="connsiteY3" fmla="*/ 10385 h 0"/>
                          <a:gd name="connsiteX4" fmla="*/ 39416 w 23602"/>
                          <a:gd name="connsiteY4" fmla="*/ 873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32808" y="17938"/>
                            </a:lnTo>
                            <a:lnTo>
                              <a:pt x="33752" y="13926"/>
                            </a:lnTo>
                            <a:lnTo>
                              <a:pt x="36112" y="10385"/>
                            </a:lnTo>
                            <a:lnTo>
                              <a:pt x="39416" y="873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5" name="手繪多邊形: 圖案 1164">
                        <a:extLst>
                          <a:ext uri="{FF2B5EF4-FFF2-40B4-BE49-F238E27FC236}">
                            <a16:creationId xmlns:a16="http://schemas.microsoft.com/office/drawing/2014/main" id="{F38B3FF1-19BB-4D5C-B25B-0A33E1CC39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38523" y="4940874"/>
                        <a:ext cx="118013" cy="70808"/>
                      </a:xfrm>
                      <a:custGeom>
                        <a:avLst/>
                        <a:gdLst>
                          <a:gd name="connsiteX0" fmla="*/ 120137 w 118012"/>
                          <a:gd name="connsiteY0" fmla="*/ 75528 h 70807"/>
                          <a:gd name="connsiteX1" fmla="*/ 0 w 118012"/>
                          <a:gd name="connsiteY1" fmla="*/ 9205 h 70807"/>
                          <a:gd name="connsiteX2" fmla="*/ 30211 w 118012"/>
                          <a:gd name="connsiteY2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18012" h="70807">
                            <a:moveTo>
                              <a:pt x="120137" y="75528"/>
                            </a:moveTo>
                            <a:lnTo>
                              <a:pt x="0" y="9205"/>
                            </a:lnTo>
                            <a:lnTo>
                              <a:pt x="30211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6" name="手繪多邊形: 圖案 1165">
                        <a:extLst>
                          <a:ext uri="{FF2B5EF4-FFF2-40B4-BE49-F238E27FC236}">
                            <a16:creationId xmlns:a16="http://schemas.microsoft.com/office/drawing/2014/main" id="{C47BBD9A-2E34-43E9-8993-FFBA8F49CF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37578" y="4883756"/>
                        <a:ext cx="23603" cy="47205"/>
                      </a:xfrm>
                      <a:custGeom>
                        <a:avLst/>
                        <a:gdLst>
                          <a:gd name="connsiteX0" fmla="*/ 944 w 0"/>
                          <a:gd name="connsiteY0" fmla="*/ 66323 h 47205"/>
                          <a:gd name="connsiteX1" fmla="*/ 0 w 0"/>
                          <a:gd name="connsiteY1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47205">
                            <a:moveTo>
                              <a:pt x="944" y="6632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7" name="手繪多邊形: 圖案 1166">
                        <a:extLst>
                          <a:ext uri="{FF2B5EF4-FFF2-40B4-BE49-F238E27FC236}">
                            <a16:creationId xmlns:a16="http://schemas.microsoft.com/office/drawing/2014/main" id="{B542ACC6-4808-4280-B2D4-E9BC90391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44187" y="4848588"/>
                        <a:ext cx="660873" cy="306834"/>
                      </a:xfrm>
                      <a:custGeom>
                        <a:avLst/>
                        <a:gdLst>
                          <a:gd name="connsiteX0" fmla="*/ 0 w 660872"/>
                          <a:gd name="connsiteY0" fmla="*/ 25727 h 306833"/>
                          <a:gd name="connsiteX1" fmla="*/ 84497 w 660872"/>
                          <a:gd name="connsiteY1" fmla="*/ 0 h 306833"/>
                          <a:gd name="connsiteX2" fmla="*/ 661109 w 660872"/>
                          <a:gd name="connsiteY2" fmla="*/ 315567 h 3068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660872" h="306833">
                            <a:moveTo>
                              <a:pt x="0" y="25727"/>
                            </a:moveTo>
                            <a:lnTo>
                              <a:pt x="84497" y="0"/>
                            </a:lnTo>
                            <a:lnTo>
                              <a:pt x="661109" y="31556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8" name="手繪多邊形: 圖案 1167">
                        <a:extLst>
                          <a:ext uri="{FF2B5EF4-FFF2-40B4-BE49-F238E27FC236}">
                            <a16:creationId xmlns:a16="http://schemas.microsoft.com/office/drawing/2014/main" id="{3E2EADAB-790B-4AAC-9F81-BC975B615F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81007" y="4917272"/>
                        <a:ext cx="70808" cy="70808"/>
                      </a:xfrm>
                      <a:custGeom>
                        <a:avLst/>
                        <a:gdLst>
                          <a:gd name="connsiteX0" fmla="*/ 80957 w 70807"/>
                          <a:gd name="connsiteY0" fmla="*/ 81429 h 70807"/>
                          <a:gd name="connsiteX1" fmla="*/ 472 w 70807"/>
                          <a:gd name="connsiteY1" fmla="*/ 36820 h 70807"/>
                          <a:gd name="connsiteX2" fmla="*/ 0 w 70807"/>
                          <a:gd name="connsiteY2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0807" h="70807">
                            <a:moveTo>
                              <a:pt x="80957" y="81429"/>
                            </a:moveTo>
                            <a:lnTo>
                              <a:pt x="472" y="3682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69" name="手繪多邊形: 圖案 1168">
                        <a:extLst>
                          <a:ext uri="{FF2B5EF4-FFF2-40B4-BE49-F238E27FC236}">
                            <a16:creationId xmlns:a16="http://schemas.microsoft.com/office/drawing/2014/main" id="{D3119842-FE72-432E-B3CC-3D7DFFB194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81715" y="4941110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12981 h 0"/>
                          <a:gd name="connsiteX1" fmla="*/ 42957 w 23602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12981"/>
                            </a:moveTo>
                            <a:lnTo>
                              <a:pt x="4295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0" name="手繪多邊形: 圖案 1169">
                        <a:extLst>
                          <a:ext uri="{FF2B5EF4-FFF2-40B4-BE49-F238E27FC236}">
                            <a16:creationId xmlns:a16="http://schemas.microsoft.com/office/drawing/2014/main" id="{229C43EF-B82A-44AB-BE14-DA3743D3F0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8026" y="4898625"/>
                        <a:ext cx="118013" cy="94410"/>
                      </a:xfrm>
                      <a:custGeom>
                        <a:avLst/>
                        <a:gdLst>
                          <a:gd name="connsiteX0" fmla="*/ 104323 w 118012"/>
                          <a:gd name="connsiteY0" fmla="*/ 105268 h 94410"/>
                          <a:gd name="connsiteX1" fmla="*/ 98659 w 118012"/>
                          <a:gd name="connsiteY1" fmla="*/ 108808 h 94410"/>
                          <a:gd name="connsiteX2" fmla="*/ 98187 w 118012"/>
                          <a:gd name="connsiteY2" fmla="*/ 67267 h 94410"/>
                          <a:gd name="connsiteX3" fmla="*/ 119665 w 118012"/>
                          <a:gd name="connsiteY3" fmla="*/ 79069 h 94410"/>
                          <a:gd name="connsiteX4" fmla="*/ 119429 w 118012"/>
                          <a:gd name="connsiteY4" fmla="*/ 65615 h 94410"/>
                          <a:gd name="connsiteX5" fmla="*/ 0 w 118012"/>
                          <a:gd name="connsiteY5" fmla="*/ 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8012" h="94410">
                            <a:moveTo>
                              <a:pt x="104323" y="105268"/>
                            </a:moveTo>
                            <a:lnTo>
                              <a:pt x="98659" y="108808"/>
                            </a:lnTo>
                            <a:lnTo>
                              <a:pt x="98187" y="67267"/>
                            </a:lnTo>
                            <a:lnTo>
                              <a:pt x="119665" y="79069"/>
                            </a:lnTo>
                            <a:lnTo>
                              <a:pt x="119429" y="65615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1" name="手繪多邊形: 圖案 1170">
                        <a:extLst>
                          <a:ext uri="{FF2B5EF4-FFF2-40B4-BE49-F238E27FC236}">
                            <a16:creationId xmlns:a16="http://schemas.microsoft.com/office/drawing/2014/main" id="{F20A450E-B816-49B6-A585-8E1A5C44BD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60956" y="2626167"/>
                        <a:ext cx="23603" cy="236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/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2" name="手繪多邊形: 圖案 1171">
                        <a:extLst>
                          <a:ext uri="{FF2B5EF4-FFF2-40B4-BE49-F238E27FC236}">
                            <a16:creationId xmlns:a16="http://schemas.microsoft.com/office/drawing/2014/main" id="{5A4F3F92-A136-45D8-B65C-773F917B5E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28448" y="4848588"/>
                        <a:ext cx="23603" cy="23603"/>
                      </a:xfrm>
                      <a:custGeom>
                        <a:avLst/>
                        <a:gdLst>
                          <a:gd name="connsiteX0" fmla="*/ 472 w 0"/>
                          <a:gd name="connsiteY0" fmla="*/ 31391 h 23602"/>
                          <a:gd name="connsiteX1" fmla="*/ 0 w 0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472" y="31391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3" name="手繪多邊形: 圖案 1172">
                        <a:extLst>
                          <a:ext uri="{FF2B5EF4-FFF2-40B4-BE49-F238E27FC236}">
                            <a16:creationId xmlns:a16="http://schemas.microsoft.com/office/drawing/2014/main" id="{3A50C690-80F0-4084-8BC9-81E5673CBB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2349" y="4985247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18646 h 0"/>
                          <a:gd name="connsiteX1" fmla="*/ 61131 w 70807"/>
                          <a:gd name="connsiteY1" fmla="*/ 0 h 0"/>
                          <a:gd name="connsiteX2" fmla="*/ 74584 w 70807"/>
                          <a:gd name="connsiteY2" fmla="*/ 731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0" y="18646"/>
                            </a:moveTo>
                            <a:lnTo>
                              <a:pt x="61131" y="0"/>
                            </a:lnTo>
                            <a:lnTo>
                              <a:pt x="74584" y="731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4" name="手繪多邊形: 圖案 1173">
                        <a:extLst>
                          <a:ext uri="{FF2B5EF4-FFF2-40B4-BE49-F238E27FC236}">
                            <a16:creationId xmlns:a16="http://schemas.microsoft.com/office/drawing/2014/main" id="{9FD6E5B2-6E6B-482F-92B0-AABF59AB34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6921" y="5007197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21478 w 23602"/>
                          <a:gd name="connsiteY1" fmla="*/ 11801 h 0"/>
                          <a:gd name="connsiteX2" fmla="*/ 24547 w 23602"/>
                          <a:gd name="connsiteY2" fmla="*/ 708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21478" y="11801"/>
                            </a:lnTo>
                            <a:lnTo>
                              <a:pt x="24547" y="708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5" name="手繪多邊形: 圖案 1174">
                        <a:extLst>
                          <a:ext uri="{FF2B5EF4-FFF2-40B4-BE49-F238E27FC236}">
                            <a16:creationId xmlns:a16="http://schemas.microsoft.com/office/drawing/2014/main" id="{F1D3B88D-AD01-4DE2-92A6-C74FFECFD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2026" y="4804687"/>
                        <a:ext cx="47205" cy="23603"/>
                      </a:xfrm>
                      <a:custGeom>
                        <a:avLst/>
                        <a:gdLst>
                          <a:gd name="connsiteX0" fmla="*/ 5429 w 47205"/>
                          <a:gd name="connsiteY0" fmla="*/ 18646 h 0"/>
                          <a:gd name="connsiteX1" fmla="*/ 0 w 47205"/>
                          <a:gd name="connsiteY1" fmla="*/ 11801 h 0"/>
                          <a:gd name="connsiteX2" fmla="*/ 5665 w 47205"/>
                          <a:gd name="connsiteY2" fmla="*/ 4720 h 0"/>
                          <a:gd name="connsiteX3" fmla="*/ 20534 w 47205"/>
                          <a:gd name="connsiteY3" fmla="*/ 0 h 0"/>
                          <a:gd name="connsiteX4" fmla="*/ 38944 w 47205"/>
                          <a:gd name="connsiteY4" fmla="*/ 0 h 0"/>
                          <a:gd name="connsiteX5" fmla="*/ 53814 w 47205"/>
                          <a:gd name="connsiteY5" fmla="*/ 4012 h 0"/>
                          <a:gd name="connsiteX6" fmla="*/ 59479 w 47205"/>
                          <a:gd name="connsiteY6" fmla="*/ 11093 h 0"/>
                          <a:gd name="connsiteX7" fmla="*/ 53578 w 47205"/>
                          <a:gd name="connsiteY7" fmla="*/ 1793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429" y="18646"/>
                            </a:moveTo>
                            <a:lnTo>
                              <a:pt x="0" y="11801"/>
                            </a:lnTo>
                            <a:lnTo>
                              <a:pt x="5665" y="4720"/>
                            </a:lnTo>
                            <a:lnTo>
                              <a:pt x="20534" y="0"/>
                            </a:lnTo>
                            <a:lnTo>
                              <a:pt x="38944" y="0"/>
                            </a:lnTo>
                            <a:lnTo>
                              <a:pt x="53814" y="4012"/>
                            </a:lnTo>
                            <a:lnTo>
                              <a:pt x="59479" y="11093"/>
                            </a:lnTo>
                            <a:lnTo>
                              <a:pt x="53578" y="1793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6" name="手繪多邊形: 圖案 1175">
                        <a:extLst>
                          <a:ext uri="{FF2B5EF4-FFF2-40B4-BE49-F238E27FC236}">
                            <a16:creationId xmlns:a16="http://schemas.microsoft.com/office/drawing/2014/main" id="{F5F5F355-38D1-41A5-9A8E-5A5641337F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8399" y="5018999"/>
                        <a:ext cx="354039" cy="212423"/>
                      </a:xfrm>
                      <a:custGeom>
                        <a:avLst/>
                        <a:gdLst>
                          <a:gd name="connsiteX0" fmla="*/ 0 w 354038"/>
                          <a:gd name="connsiteY0" fmla="*/ 0 h 212423"/>
                          <a:gd name="connsiteX1" fmla="*/ 0 w 354038"/>
                          <a:gd name="connsiteY1" fmla="*/ 16286 h 212423"/>
                          <a:gd name="connsiteX2" fmla="*/ 355927 w 354038"/>
                          <a:gd name="connsiteY2" fmla="*/ 212896 h 2124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54038" h="212423">
                            <a:moveTo>
                              <a:pt x="0" y="0"/>
                            </a:moveTo>
                            <a:lnTo>
                              <a:pt x="0" y="16286"/>
                            </a:lnTo>
                            <a:lnTo>
                              <a:pt x="355927" y="2128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7" name="手繪多邊形: 圖案 1176">
                        <a:extLst>
                          <a:ext uri="{FF2B5EF4-FFF2-40B4-BE49-F238E27FC236}">
                            <a16:creationId xmlns:a16="http://schemas.microsoft.com/office/drawing/2014/main" id="{8F2C7452-4BE2-4187-B2AD-147758470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8399" y="5027496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7789 h 0"/>
                          <a:gd name="connsiteX1" fmla="*/ 25255 w 23602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7789"/>
                            </a:moveTo>
                            <a:lnTo>
                              <a:pt x="2525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8" name="手繪多邊形: 圖案 1177">
                        <a:extLst>
                          <a:ext uri="{FF2B5EF4-FFF2-40B4-BE49-F238E27FC236}">
                            <a16:creationId xmlns:a16="http://schemas.microsoft.com/office/drawing/2014/main" id="{059BC3EB-C29A-4300-96CE-752771664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1467" y="501050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777 h 0"/>
                          <a:gd name="connsiteX1" fmla="*/ 12981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777"/>
                            </a:moveTo>
                            <a:lnTo>
                              <a:pt x="12981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79" name="手繪多邊形: 圖案 1178">
                        <a:extLst>
                          <a:ext uri="{FF2B5EF4-FFF2-40B4-BE49-F238E27FC236}">
                            <a16:creationId xmlns:a16="http://schemas.microsoft.com/office/drawing/2014/main" id="{2F5A6C39-0E4E-4358-A865-AC07C257D0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4449" y="5005545"/>
                        <a:ext cx="70808" cy="47205"/>
                      </a:xfrm>
                      <a:custGeom>
                        <a:avLst/>
                        <a:gdLst>
                          <a:gd name="connsiteX0" fmla="*/ 0 w 70807"/>
                          <a:gd name="connsiteY0" fmla="*/ 0 h 47205"/>
                          <a:gd name="connsiteX1" fmla="*/ 15578 w 70807"/>
                          <a:gd name="connsiteY1" fmla="*/ 8733 h 47205"/>
                          <a:gd name="connsiteX2" fmla="*/ 88510 w 70807"/>
                          <a:gd name="connsiteY2" fmla="*/ 49093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0807" h="47205">
                            <a:moveTo>
                              <a:pt x="0" y="0"/>
                            </a:moveTo>
                            <a:lnTo>
                              <a:pt x="15578" y="8733"/>
                            </a:lnTo>
                            <a:lnTo>
                              <a:pt x="88510" y="4909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0" name="手繪多邊形: 圖案 1179">
                        <a:extLst>
                          <a:ext uri="{FF2B5EF4-FFF2-40B4-BE49-F238E27FC236}">
                            <a16:creationId xmlns:a16="http://schemas.microsoft.com/office/drawing/2014/main" id="{E5C791A9-0702-4769-B289-40666F5779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691" y="4977458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3304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3304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1" name="手繪多邊形: 圖案 1180">
                        <a:extLst>
                          <a:ext uri="{FF2B5EF4-FFF2-40B4-BE49-F238E27FC236}">
                            <a16:creationId xmlns:a16="http://schemas.microsoft.com/office/drawing/2014/main" id="{0FB18766-F208-4E12-8FF1-0F83EB0AD1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691" y="4944415"/>
                        <a:ext cx="47205" cy="23603"/>
                      </a:xfrm>
                      <a:custGeom>
                        <a:avLst/>
                        <a:gdLst>
                          <a:gd name="connsiteX0" fmla="*/ 64435 w 47205"/>
                          <a:gd name="connsiteY0" fmla="*/ 16994 h 0"/>
                          <a:gd name="connsiteX1" fmla="*/ 64435 w 47205"/>
                          <a:gd name="connsiteY1" fmla="*/ 0 h 0"/>
                          <a:gd name="connsiteX2" fmla="*/ 0 w 47205"/>
                          <a:gd name="connsiteY2" fmla="*/ 1959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64435" y="16994"/>
                            </a:moveTo>
                            <a:lnTo>
                              <a:pt x="64435" y="0"/>
                            </a:lnTo>
                            <a:lnTo>
                              <a:pt x="0" y="1959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2" name="手繪多邊形: 圖案 1181">
                        <a:extLst>
                          <a:ext uri="{FF2B5EF4-FFF2-40B4-BE49-F238E27FC236}">
                            <a16:creationId xmlns:a16="http://schemas.microsoft.com/office/drawing/2014/main" id="{6C9AF258-6562-4219-8430-97A39AD8E8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2884" y="4817197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7553 h 0"/>
                          <a:gd name="connsiteX1" fmla="*/ 472 w 23602"/>
                          <a:gd name="connsiteY1" fmla="*/ 4720 h 0"/>
                          <a:gd name="connsiteX2" fmla="*/ 9913 w 23602"/>
                          <a:gd name="connsiteY2" fmla="*/ 708 h 0"/>
                          <a:gd name="connsiteX3" fmla="*/ 23603 w 23602"/>
                          <a:gd name="connsiteY3" fmla="*/ 0 h 0"/>
                          <a:gd name="connsiteX4" fmla="*/ 35168 w 23602"/>
                          <a:gd name="connsiteY4" fmla="*/ 2832 h 0"/>
                          <a:gd name="connsiteX5" fmla="*/ 38236 w 23602"/>
                          <a:gd name="connsiteY5" fmla="*/ 7081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7553"/>
                            </a:moveTo>
                            <a:lnTo>
                              <a:pt x="472" y="4720"/>
                            </a:lnTo>
                            <a:lnTo>
                              <a:pt x="9913" y="708"/>
                            </a:lnTo>
                            <a:lnTo>
                              <a:pt x="23603" y="0"/>
                            </a:lnTo>
                            <a:lnTo>
                              <a:pt x="35168" y="2832"/>
                            </a:lnTo>
                            <a:lnTo>
                              <a:pt x="38236" y="708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3" name="手繪多邊形: 圖案 1182">
                        <a:extLst>
                          <a:ext uri="{FF2B5EF4-FFF2-40B4-BE49-F238E27FC236}">
                            <a16:creationId xmlns:a16="http://schemas.microsoft.com/office/drawing/2014/main" id="{AB77816F-19EB-4FDB-85EF-6A7E387798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33480" y="496730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7938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793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4" name="手繪多邊形: 圖案 1183">
                        <a:extLst>
                          <a:ext uri="{FF2B5EF4-FFF2-40B4-BE49-F238E27FC236}">
                            <a16:creationId xmlns:a16="http://schemas.microsoft.com/office/drawing/2014/main" id="{C7FEC192-1C65-4481-88E9-CD3D530F4F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8884" y="4985719"/>
                        <a:ext cx="70808" cy="23603"/>
                      </a:xfrm>
                      <a:custGeom>
                        <a:avLst/>
                        <a:gdLst>
                          <a:gd name="connsiteX0" fmla="*/ 0 w 70807"/>
                          <a:gd name="connsiteY0" fmla="*/ 0 h 23602"/>
                          <a:gd name="connsiteX1" fmla="*/ 71280 w 70807"/>
                          <a:gd name="connsiteY1" fmla="*/ 3918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70807" h="23602">
                            <a:moveTo>
                              <a:pt x="0" y="0"/>
                            </a:moveTo>
                            <a:lnTo>
                              <a:pt x="71280" y="3918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5" name="手繪多邊形: 圖案 1184">
                        <a:extLst>
                          <a:ext uri="{FF2B5EF4-FFF2-40B4-BE49-F238E27FC236}">
                            <a16:creationId xmlns:a16="http://schemas.microsoft.com/office/drawing/2014/main" id="{01FD4AF2-C1A2-4C15-AA14-691D107272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2126" y="4944651"/>
                        <a:ext cx="354039" cy="188821"/>
                      </a:xfrm>
                      <a:custGeom>
                        <a:avLst/>
                        <a:gdLst>
                          <a:gd name="connsiteX0" fmla="*/ 0 w 354038"/>
                          <a:gd name="connsiteY0" fmla="*/ 0 h 188820"/>
                          <a:gd name="connsiteX1" fmla="*/ 356635 w 354038"/>
                          <a:gd name="connsiteY1" fmla="*/ 195430 h 1888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54038" h="188820">
                            <a:moveTo>
                              <a:pt x="0" y="0"/>
                            </a:moveTo>
                            <a:lnTo>
                              <a:pt x="356635" y="19543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6" name="手繪多邊形: 圖案 1185">
                        <a:extLst>
                          <a:ext uri="{FF2B5EF4-FFF2-40B4-BE49-F238E27FC236}">
                            <a16:creationId xmlns:a16="http://schemas.microsoft.com/office/drawing/2014/main" id="{4E1849A5-93F3-4186-9832-55D8E45742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04288" y="5025843"/>
                        <a:ext cx="47205" cy="47205"/>
                      </a:xfrm>
                      <a:custGeom>
                        <a:avLst/>
                        <a:gdLst>
                          <a:gd name="connsiteX0" fmla="*/ 472 w 47205"/>
                          <a:gd name="connsiteY0" fmla="*/ 51926 h 47205"/>
                          <a:gd name="connsiteX1" fmla="*/ 0 w 47205"/>
                          <a:gd name="connsiteY1" fmla="*/ 19826 h 47205"/>
                          <a:gd name="connsiteX2" fmla="*/ 64671 w 47205"/>
                          <a:gd name="connsiteY2" fmla="*/ 0 h 47205"/>
                          <a:gd name="connsiteX3" fmla="*/ 64671 w 47205"/>
                          <a:gd name="connsiteY3" fmla="*/ 19354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472" y="51926"/>
                            </a:moveTo>
                            <a:lnTo>
                              <a:pt x="0" y="19826"/>
                            </a:lnTo>
                            <a:lnTo>
                              <a:pt x="64671" y="0"/>
                            </a:lnTo>
                            <a:lnTo>
                              <a:pt x="64671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7" name="手繪多邊形: 圖案 1186">
                        <a:extLst>
                          <a:ext uri="{FF2B5EF4-FFF2-40B4-BE49-F238E27FC236}">
                            <a16:creationId xmlns:a16="http://schemas.microsoft.com/office/drawing/2014/main" id="{671E994F-F497-464D-9936-4EA0982E75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2723" y="5039533"/>
                        <a:ext cx="23603" cy="23603"/>
                      </a:xfrm>
                      <a:custGeom>
                        <a:avLst/>
                        <a:gdLst>
                          <a:gd name="connsiteX0" fmla="*/ 11565 w 0"/>
                          <a:gd name="connsiteY0" fmla="*/ 6373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565" y="637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8" name="手繪多邊形: 圖案 1187">
                        <a:extLst>
                          <a:ext uri="{FF2B5EF4-FFF2-40B4-BE49-F238E27FC236}">
                            <a16:creationId xmlns:a16="http://schemas.microsoft.com/office/drawing/2014/main" id="{B24AF3DF-62A9-44AD-998C-975BDA03DB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7182" y="5044962"/>
                        <a:ext cx="236026" cy="94410"/>
                      </a:xfrm>
                      <a:custGeom>
                        <a:avLst/>
                        <a:gdLst>
                          <a:gd name="connsiteX0" fmla="*/ 0 w 236025"/>
                          <a:gd name="connsiteY0" fmla="*/ 13217 h 94410"/>
                          <a:gd name="connsiteX1" fmla="*/ 11565 w 236025"/>
                          <a:gd name="connsiteY1" fmla="*/ 19826 h 94410"/>
                          <a:gd name="connsiteX2" fmla="*/ 76236 w 236025"/>
                          <a:gd name="connsiteY2" fmla="*/ 0 h 94410"/>
                          <a:gd name="connsiteX3" fmla="*/ 76236 w 236025"/>
                          <a:gd name="connsiteY3" fmla="*/ 14633 h 94410"/>
                          <a:gd name="connsiteX4" fmla="*/ 243815 w 236025"/>
                          <a:gd name="connsiteY4" fmla="*/ 106920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5" h="94410">
                            <a:moveTo>
                              <a:pt x="0" y="13217"/>
                            </a:moveTo>
                            <a:lnTo>
                              <a:pt x="11565" y="19826"/>
                            </a:lnTo>
                            <a:lnTo>
                              <a:pt x="76236" y="0"/>
                            </a:lnTo>
                            <a:lnTo>
                              <a:pt x="76236" y="14633"/>
                            </a:lnTo>
                            <a:lnTo>
                              <a:pt x="243815" y="10692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89" name="手繪多邊形: 圖案 1188">
                        <a:extLst>
                          <a:ext uri="{FF2B5EF4-FFF2-40B4-BE49-F238E27FC236}">
                            <a16:creationId xmlns:a16="http://schemas.microsoft.com/office/drawing/2014/main" id="{E4CEA5DB-2CDB-4DC4-A16C-69CB2EC083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8512" y="5064788"/>
                        <a:ext cx="188821" cy="118013"/>
                      </a:xfrm>
                      <a:custGeom>
                        <a:avLst/>
                        <a:gdLst>
                          <a:gd name="connsiteX0" fmla="*/ 0 w 188820"/>
                          <a:gd name="connsiteY0" fmla="*/ 0 h 118013"/>
                          <a:gd name="connsiteX1" fmla="*/ 236 w 188820"/>
                          <a:gd name="connsiteY1" fmla="*/ 14870 h 118013"/>
                          <a:gd name="connsiteX2" fmla="*/ 188585 w 188820"/>
                          <a:gd name="connsiteY2" fmla="*/ 118721 h 118013"/>
                          <a:gd name="connsiteX3" fmla="*/ 188821 w 188820"/>
                          <a:gd name="connsiteY3" fmla="*/ 135951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8820" h="118013">
                            <a:moveTo>
                              <a:pt x="0" y="0"/>
                            </a:moveTo>
                            <a:lnTo>
                              <a:pt x="236" y="14870"/>
                            </a:lnTo>
                            <a:lnTo>
                              <a:pt x="188585" y="118721"/>
                            </a:lnTo>
                            <a:lnTo>
                              <a:pt x="188821" y="13595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0" name="手繪多邊形: 圖案 1189">
                        <a:extLst>
                          <a:ext uri="{FF2B5EF4-FFF2-40B4-BE49-F238E27FC236}">
                            <a16:creationId xmlns:a16="http://schemas.microsoft.com/office/drawing/2014/main" id="{63A7D125-839A-4427-9EBF-1A41FE53D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8748" y="5059595"/>
                        <a:ext cx="47205" cy="23603"/>
                      </a:xfrm>
                      <a:custGeom>
                        <a:avLst/>
                        <a:gdLst>
                          <a:gd name="connsiteX0" fmla="*/ 64435 w 47205"/>
                          <a:gd name="connsiteY0" fmla="*/ 0 h 0"/>
                          <a:gd name="connsiteX1" fmla="*/ 0 w 47205"/>
                          <a:gd name="connsiteY1" fmla="*/ 2006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64435" y="0"/>
                            </a:moveTo>
                            <a:lnTo>
                              <a:pt x="0" y="2006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1" name="手繪多邊形: 圖案 1190">
                        <a:extLst>
                          <a:ext uri="{FF2B5EF4-FFF2-40B4-BE49-F238E27FC236}">
                            <a16:creationId xmlns:a16="http://schemas.microsoft.com/office/drawing/2014/main" id="{7EFAAF90-24C0-4684-9C66-124D44D732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57394" y="5019471"/>
                        <a:ext cx="23603" cy="23603"/>
                      </a:xfrm>
                      <a:custGeom>
                        <a:avLst/>
                        <a:gdLst>
                          <a:gd name="connsiteX0" fmla="*/ 11565 w 0"/>
                          <a:gd name="connsiteY0" fmla="*/ 6373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565" y="6373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2" name="手繪多邊形: 圖案 1191">
                        <a:extLst>
                          <a:ext uri="{FF2B5EF4-FFF2-40B4-BE49-F238E27FC236}">
                            <a16:creationId xmlns:a16="http://schemas.microsoft.com/office/drawing/2014/main" id="{827FD6CC-D967-4C85-A042-3D97834426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1617" y="503835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565 w 0"/>
                          <a:gd name="connsiteY1" fmla="*/ 6609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565" y="660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3" name="手繪多邊形: 圖案 1192">
                        <a:extLst>
                          <a:ext uri="{FF2B5EF4-FFF2-40B4-BE49-F238E27FC236}">
                            <a16:creationId xmlns:a16="http://schemas.microsoft.com/office/drawing/2014/main" id="{F42846BE-E049-41B2-89A4-B60F83BCD4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27096" y="517713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6373 h 0"/>
                          <a:gd name="connsiteX1" fmla="*/ 21006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6373"/>
                            </a:moveTo>
                            <a:lnTo>
                              <a:pt x="2100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4" name="手繪多邊形: 圖案 1193">
                        <a:extLst>
                          <a:ext uri="{FF2B5EF4-FFF2-40B4-BE49-F238E27FC236}">
                            <a16:creationId xmlns:a16="http://schemas.microsoft.com/office/drawing/2014/main" id="{E23B9E35-1B83-4FF1-A20D-92CE6822CC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4326" y="5215844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1950 w 0"/>
                          <a:gd name="connsiteY1" fmla="*/ 1203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1950" y="1203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5" name="手繪多邊形: 圖案 1194">
                        <a:extLst>
                          <a:ext uri="{FF2B5EF4-FFF2-40B4-BE49-F238E27FC236}">
                            <a16:creationId xmlns:a16="http://schemas.microsoft.com/office/drawing/2014/main" id="{B8A4561D-2080-4FA0-BD6B-F40AF0B4B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3618" y="5160142"/>
                        <a:ext cx="23603" cy="70808"/>
                      </a:xfrm>
                      <a:custGeom>
                        <a:avLst/>
                        <a:gdLst>
                          <a:gd name="connsiteX0" fmla="*/ 35404 w 23602"/>
                          <a:gd name="connsiteY0" fmla="*/ 88746 h 70807"/>
                          <a:gd name="connsiteX1" fmla="*/ 34460 w 23602"/>
                          <a:gd name="connsiteY1" fmla="*/ 18882 h 70807"/>
                          <a:gd name="connsiteX2" fmla="*/ 0 w 23602"/>
                          <a:gd name="connsiteY2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 h="70807">
                            <a:moveTo>
                              <a:pt x="35404" y="88746"/>
                            </a:moveTo>
                            <a:lnTo>
                              <a:pt x="34460" y="1888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6" name="手繪多邊形: 圖案 1195">
                        <a:extLst>
                          <a:ext uri="{FF2B5EF4-FFF2-40B4-BE49-F238E27FC236}">
                            <a16:creationId xmlns:a16="http://schemas.microsoft.com/office/drawing/2014/main" id="{DE9BD6D7-5C0A-482D-8175-0298E99F87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8165" y="5238031"/>
                        <a:ext cx="23603" cy="23603"/>
                      </a:xfrm>
                      <a:custGeom>
                        <a:avLst/>
                        <a:gdLst>
                          <a:gd name="connsiteX0" fmla="*/ 45553 w 23602"/>
                          <a:gd name="connsiteY0" fmla="*/ 0 h 0"/>
                          <a:gd name="connsiteX1" fmla="*/ 10857 w 23602"/>
                          <a:gd name="connsiteY1" fmla="*/ 10857 h 0"/>
                          <a:gd name="connsiteX2" fmla="*/ 0 w 23602"/>
                          <a:gd name="connsiteY2" fmla="*/ 2171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45553" y="0"/>
                            </a:moveTo>
                            <a:lnTo>
                              <a:pt x="10857" y="10857"/>
                            </a:lnTo>
                            <a:lnTo>
                              <a:pt x="0" y="2171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7" name="手繪多邊形: 圖案 1196">
                        <a:extLst>
                          <a:ext uri="{FF2B5EF4-FFF2-40B4-BE49-F238E27FC236}">
                            <a16:creationId xmlns:a16="http://schemas.microsoft.com/office/drawing/2014/main" id="{96D37C66-307B-4CB7-BC98-E722CB5ACC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9022" y="5248888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0 h 0"/>
                          <a:gd name="connsiteX1" fmla="*/ 34932 w 23602"/>
                          <a:gd name="connsiteY1" fmla="*/ 1935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0"/>
                            </a:moveTo>
                            <a:lnTo>
                              <a:pt x="34932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8" name="手繪多邊形: 圖案 1197">
                        <a:extLst>
                          <a:ext uri="{FF2B5EF4-FFF2-40B4-BE49-F238E27FC236}">
                            <a16:creationId xmlns:a16="http://schemas.microsoft.com/office/drawing/2014/main" id="{3CF22B00-56E3-4E71-85C0-F3B1D3356B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8078" y="5149049"/>
                        <a:ext cx="94410" cy="23603"/>
                      </a:xfrm>
                      <a:custGeom>
                        <a:avLst/>
                        <a:gdLst>
                          <a:gd name="connsiteX0" fmla="*/ 0 w 94410"/>
                          <a:gd name="connsiteY0" fmla="*/ 29975 h 23602"/>
                          <a:gd name="connsiteX1" fmla="*/ 95827 w 94410"/>
                          <a:gd name="connsiteY1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0" y="29975"/>
                            </a:moveTo>
                            <a:lnTo>
                              <a:pt x="95827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99" name="手繪多邊形: 圖案 1198">
                        <a:extLst>
                          <a:ext uri="{FF2B5EF4-FFF2-40B4-BE49-F238E27FC236}">
                            <a16:creationId xmlns:a16="http://schemas.microsoft.com/office/drawing/2014/main" id="{0CE4649F-81D8-4659-9F82-82A500B4B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2637" y="5221273"/>
                        <a:ext cx="23603" cy="118013"/>
                      </a:xfrm>
                      <a:custGeom>
                        <a:avLst/>
                        <a:gdLst>
                          <a:gd name="connsiteX0" fmla="*/ 0 w 0"/>
                          <a:gd name="connsiteY0" fmla="*/ 0 h 118013"/>
                          <a:gd name="connsiteX1" fmla="*/ 944 w 0"/>
                          <a:gd name="connsiteY1" fmla="*/ 136659 h 118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118013">
                            <a:moveTo>
                              <a:pt x="0" y="0"/>
                            </a:moveTo>
                            <a:lnTo>
                              <a:pt x="944" y="13665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0" name="手繪多邊形: 圖案 1199">
                        <a:extLst>
                          <a:ext uri="{FF2B5EF4-FFF2-40B4-BE49-F238E27FC236}">
                            <a16:creationId xmlns:a16="http://schemas.microsoft.com/office/drawing/2014/main" id="{0AE810D5-44F8-420C-909F-3E13A9336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3482" y="5200503"/>
                        <a:ext cx="23603" cy="141616"/>
                      </a:xfrm>
                      <a:custGeom>
                        <a:avLst/>
                        <a:gdLst>
                          <a:gd name="connsiteX0" fmla="*/ 0 w 23602"/>
                          <a:gd name="connsiteY0" fmla="*/ 0 h 141615"/>
                          <a:gd name="connsiteX1" fmla="*/ 34460 w 23602"/>
                          <a:gd name="connsiteY1" fmla="*/ 18882 h 141615"/>
                          <a:gd name="connsiteX2" fmla="*/ 35404 w 23602"/>
                          <a:gd name="connsiteY2" fmla="*/ 155541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3602" h="141615">
                            <a:moveTo>
                              <a:pt x="0" y="0"/>
                            </a:moveTo>
                            <a:lnTo>
                              <a:pt x="34460" y="18882"/>
                            </a:lnTo>
                            <a:lnTo>
                              <a:pt x="35404" y="155541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1" name="手繪多邊形: 圖案 1200">
                        <a:extLst>
                          <a:ext uri="{FF2B5EF4-FFF2-40B4-BE49-F238E27FC236}">
                            <a16:creationId xmlns:a16="http://schemas.microsoft.com/office/drawing/2014/main" id="{C02929BF-1CB6-4AC4-AEAD-BF395D94DF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7706" y="4827582"/>
                        <a:ext cx="1274540" cy="377642"/>
                      </a:xfrm>
                      <a:custGeom>
                        <a:avLst/>
                        <a:gdLst>
                          <a:gd name="connsiteX0" fmla="*/ 1287050 w 1274540"/>
                          <a:gd name="connsiteY0" fmla="*/ 0 h 377641"/>
                          <a:gd name="connsiteX1" fmla="*/ 34932 w 1274540"/>
                          <a:gd name="connsiteY1" fmla="*/ 393691 h 377641"/>
                          <a:gd name="connsiteX2" fmla="*/ 26435 w 1274540"/>
                          <a:gd name="connsiteY2" fmla="*/ 395580 h 377641"/>
                          <a:gd name="connsiteX3" fmla="*/ 16522 w 1274540"/>
                          <a:gd name="connsiteY3" fmla="*/ 395816 h 377641"/>
                          <a:gd name="connsiteX4" fmla="*/ 7317 w 1274540"/>
                          <a:gd name="connsiteY4" fmla="*/ 394636 h 377641"/>
                          <a:gd name="connsiteX5" fmla="*/ 0 w 1274540"/>
                          <a:gd name="connsiteY5" fmla="*/ 392039 h 377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74540" h="377641">
                            <a:moveTo>
                              <a:pt x="1287050" y="0"/>
                            </a:moveTo>
                            <a:lnTo>
                              <a:pt x="34932" y="393691"/>
                            </a:lnTo>
                            <a:lnTo>
                              <a:pt x="26435" y="395580"/>
                            </a:lnTo>
                            <a:lnTo>
                              <a:pt x="16522" y="395816"/>
                            </a:lnTo>
                            <a:lnTo>
                              <a:pt x="7317" y="394636"/>
                            </a:lnTo>
                            <a:lnTo>
                              <a:pt x="0" y="39203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2" name="手繪多邊形: 圖案 1201">
                        <a:extLst>
                          <a:ext uri="{FF2B5EF4-FFF2-40B4-BE49-F238E27FC236}">
                            <a16:creationId xmlns:a16="http://schemas.microsoft.com/office/drawing/2014/main" id="{17C22892-F255-46BC-834C-4A1DEF62DC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34755" y="482120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6373 h 0"/>
                          <a:gd name="connsiteX1" fmla="*/ 5901 w 0"/>
                          <a:gd name="connsiteY1" fmla="*/ 3540 h 0"/>
                          <a:gd name="connsiteX2" fmla="*/ 8969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6373"/>
                            </a:moveTo>
                            <a:lnTo>
                              <a:pt x="5901" y="3540"/>
                            </a:lnTo>
                            <a:lnTo>
                              <a:pt x="896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3" name="手繪多邊形: 圖案 1202">
                        <a:extLst>
                          <a:ext uri="{FF2B5EF4-FFF2-40B4-BE49-F238E27FC236}">
                            <a16:creationId xmlns:a16="http://schemas.microsoft.com/office/drawing/2014/main" id="{C677814C-4728-4117-AB38-A9B79F713B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76812" y="5128279"/>
                        <a:ext cx="47205" cy="23603"/>
                      </a:xfrm>
                      <a:custGeom>
                        <a:avLst/>
                        <a:gdLst>
                          <a:gd name="connsiteX0" fmla="*/ 6137 w 47205"/>
                          <a:gd name="connsiteY0" fmla="*/ 19590 h 0"/>
                          <a:gd name="connsiteX1" fmla="*/ 0 w 47205"/>
                          <a:gd name="connsiteY1" fmla="*/ 12273 h 0"/>
                          <a:gd name="connsiteX2" fmla="*/ 5665 w 47205"/>
                          <a:gd name="connsiteY2" fmla="*/ 4957 h 0"/>
                          <a:gd name="connsiteX3" fmla="*/ 20534 w 47205"/>
                          <a:gd name="connsiteY3" fmla="*/ 236 h 0"/>
                          <a:gd name="connsiteX4" fmla="*/ 39416 w 47205"/>
                          <a:gd name="connsiteY4" fmla="*/ 0 h 0"/>
                          <a:gd name="connsiteX5" fmla="*/ 54758 w 47205"/>
                          <a:gd name="connsiteY5" fmla="*/ 4484 h 0"/>
                          <a:gd name="connsiteX6" fmla="*/ 60895 w 47205"/>
                          <a:gd name="connsiteY6" fmla="*/ 11801 h 0"/>
                          <a:gd name="connsiteX7" fmla="*/ 55230 w 47205"/>
                          <a:gd name="connsiteY7" fmla="*/ 1935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6137" y="19590"/>
                            </a:moveTo>
                            <a:lnTo>
                              <a:pt x="0" y="12273"/>
                            </a:lnTo>
                            <a:lnTo>
                              <a:pt x="5665" y="4957"/>
                            </a:lnTo>
                            <a:lnTo>
                              <a:pt x="20534" y="236"/>
                            </a:lnTo>
                            <a:lnTo>
                              <a:pt x="39416" y="0"/>
                            </a:lnTo>
                            <a:lnTo>
                              <a:pt x="54758" y="4484"/>
                            </a:lnTo>
                            <a:lnTo>
                              <a:pt x="60895" y="11801"/>
                            </a:lnTo>
                            <a:lnTo>
                              <a:pt x="55230" y="1935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4" name="手繪多邊形: 圖案 1203">
                        <a:extLst>
                          <a:ext uri="{FF2B5EF4-FFF2-40B4-BE49-F238E27FC236}">
                            <a16:creationId xmlns:a16="http://schemas.microsoft.com/office/drawing/2014/main" id="{4094D7E9-F9F4-4A02-A9EF-493F668467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8141" y="5140788"/>
                        <a:ext cx="23603" cy="23603"/>
                      </a:xfrm>
                      <a:custGeom>
                        <a:avLst/>
                        <a:gdLst>
                          <a:gd name="connsiteX0" fmla="*/ 39180 w 23602"/>
                          <a:gd name="connsiteY0" fmla="*/ 8025 h 0"/>
                          <a:gd name="connsiteX1" fmla="*/ 35640 w 23602"/>
                          <a:gd name="connsiteY1" fmla="*/ 3304 h 0"/>
                          <a:gd name="connsiteX2" fmla="*/ 23839 w 23602"/>
                          <a:gd name="connsiteY2" fmla="*/ 0 h 0"/>
                          <a:gd name="connsiteX3" fmla="*/ 9913 w 23602"/>
                          <a:gd name="connsiteY3" fmla="*/ 708 h 0"/>
                          <a:gd name="connsiteX4" fmla="*/ 236 w 23602"/>
                          <a:gd name="connsiteY4" fmla="*/ 4957 h 0"/>
                          <a:gd name="connsiteX5" fmla="*/ 0 w 23602"/>
                          <a:gd name="connsiteY5" fmla="*/ 8497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39180" y="8025"/>
                            </a:moveTo>
                            <a:lnTo>
                              <a:pt x="35640" y="3304"/>
                            </a:lnTo>
                            <a:lnTo>
                              <a:pt x="23839" y="0"/>
                            </a:lnTo>
                            <a:lnTo>
                              <a:pt x="9913" y="708"/>
                            </a:lnTo>
                            <a:lnTo>
                              <a:pt x="236" y="4957"/>
                            </a:lnTo>
                            <a:lnTo>
                              <a:pt x="0" y="8497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5" name="手繪多邊形: 圖案 1204">
                        <a:extLst>
                          <a:ext uri="{FF2B5EF4-FFF2-40B4-BE49-F238E27FC236}">
                            <a16:creationId xmlns:a16="http://schemas.microsoft.com/office/drawing/2014/main" id="{CD750A40-45B3-49AD-8BE2-B6AF5DEAC5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3309" y="5178316"/>
                        <a:ext cx="47205" cy="47205"/>
                      </a:xfrm>
                      <a:custGeom>
                        <a:avLst/>
                        <a:gdLst>
                          <a:gd name="connsiteX0" fmla="*/ 4721 w 47205"/>
                          <a:gd name="connsiteY0" fmla="*/ 51218 h 47205"/>
                          <a:gd name="connsiteX1" fmla="*/ 0 w 47205"/>
                          <a:gd name="connsiteY1" fmla="*/ 36584 h 47205"/>
                          <a:gd name="connsiteX2" fmla="*/ 4485 w 47205"/>
                          <a:gd name="connsiteY2" fmla="*/ 18646 h 47205"/>
                          <a:gd name="connsiteX3" fmla="*/ 16758 w 47205"/>
                          <a:gd name="connsiteY3" fmla="*/ 4721 h 47205"/>
                          <a:gd name="connsiteX4" fmla="*/ 31627 w 47205"/>
                          <a:gd name="connsiteY4" fmla="*/ 0 h 47205"/>
                          <a:gd name="connsiteX5" fmla="*/ 44137 w 47205"/>
                          <a:gd name="connsiteY5" fmla="*/ 6373 h 47205"/>
                          <a:gd name="connsiteX6" fmla="*/ 48857 w 47205"/>
                          <a:gd name="connsiteY6" fmla="*/ 21006 h 47205"/>
                          <a:gd name="connsiteX7" fmla="*/ 44137 w 47205"/>
                          <a:gd name="connsiteY7" fmla="*/ 38944 h 47205"/>
                          <a:gd name="connsiteX8" fmla="*/ 32100 w 47205"/>
                          <a:gd name="connsiteY8" fmla="*/ 52870 h 47205"/>
                          <a:gd name="connsiteX9" fmla="*/ 16994 w 47205"/>
                          <a:gd name="connsiteY9" fmla="*/ 57590 h 47205"/>
                          <a:gd name="connsiteX10" fmla="*/ 4721 w 47205"/>
                          <a:gd name="connsiteY10" fmla="*/ 51218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4721" y="51218"/>
                            </a:moveTo>
                            <a:lnTo>
                              <a:pt x="0" y="36584"/>
                            </a:lnTo>
                            <a:lnTo>
                              <a:pt x="4485" y="18646"/>
                            </a:lnTo>
                            <a:lnTo>
                              <a:pt x="16758" y="4721"/>
                            </a:lnTo>
                            <a:lnTo>
                              <a:pt x="31627" y="0"/>
                            </a:lnTo>
                            <a:lnTo>
                              <a:pt x="44137" y="6373"/>
                            </a:lnTo>
                            <a:lnTo>
                              <a:pt x="48857" y="21006"/>
                            </a:lnTo>
                            <a:lnTo>
                              <a:pt x="44137" y="38944"/>
                            </a:lnTo>
                            <a:lnTo>
                              <a:pt x="32100" y="52870"/>
                            </a:lnTo>
                            <a:lnTo>
                              <a:pt x="16994" y="57590"/>
                            </a:lnTo>
                            <a:lnTo>
                              <a:pt x="4721" y="5121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6" name="手繪多邊形: 圖案 1205">
                        <a:extLst>
                          <a:ext uri="{FF2B5EF4-FFF2-40B4-BE49-F238E27FC236}">
                            <a16:creationId xmlns:a16="http://schemas.microsoft.com/office/drawing/2014/main" id="{31BAE6B3-734D-4861-BD87-F2D569F1A8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8974" y="5184925"/>
                        <a:ext cx="23603" cy="23603"/>
                      </a:xfrm>
                      <a:custGeom>
                        <a:avLst/>
                        <a:gdLst>
                          <a:gd name="connsiteX0" fmla="*/ 21006 w 23602"/>
                          <a:gd name="connsiteY0" fmla="*/ 0 h 23602"/>
                          <a:gd name="connsiteX1" fmla="*/ 28087 w 23602"/>
                          <a:gd name="connsiteY1" fmla="*/ 7317 h 23602"/>
                          <a:gd name="connsiteX2" fmla="*/ 29267 w 23602"/>
                          <a:gd name="connsiteY2" fmla="*/ 13453 h 23602"/>
                          <a:gd name="connsiteX3" fmla="*/ 28087 w 23602"/>
                          <a:gd name="connsiteY3" fmla="*/ 20298 h 23602"/>
                          <a:gd name="connsiteX4" fmla="*/ 20770 w 23602"/>
                          <a:gd name="connsiteY4" fmla="*/ 32572 h 23602"/>
                          <a:gd name="connsiteX5" fmla="*/ 9913 w 23602"/>
                          <a:gd name="connsiteY5" fmla="*/ 38000 h 23602"/>
                          <a:gd name="connsiteX6" fmla="*/ 0 w 23602"/>
                          <a:gd name="connsiteY6" fmla="*/ 3469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21006" y="0"/>
                            </a:moveTo>
                            <a:lnTo>
                              <a:pt x="28087" y="7317"/>
                            </a:lnTo>
                            <a:lnTo>
                              <a:pt x="29267" y="13453"/>
                            </a:lnTo>
                            <a:lnTo>
                              <a:pt x="28087" y="20298"/>
                            </a:lnTo>
                            <a:lnTo>
                              <a:pt x="20770" y="32572"/>
                            </a:lnTo>
                            <a:lnTo>
                              <a:pt x="9913" y="38000"/>
                            </a:lnTo>
                            <a:lnTo>
                              <a:pt x="0" y="346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7" name="手繪多邊形: 圖案 1206">
                        <a:extLst>
                          <a:ext uri="{FF2B5EF4-FFF2-40B4-BE49-F238E27FC236}">
                            <a16:creationId xmlns:a16="http://schemas.microsoft.com/office/drawing/2014/main" id="{CD21004B-A77E-42B1-88AD-9EA44E041F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8466" y="4510363"/>
                        <a:ext cx="47205" cy="23603"/>
                      </a:xfrm>
                      <a:custGeom>
                        <a:avLst/>
                        <a:gdLst>
                          <a:gd name="connsiteX0" fmla="*/ 52870 w 47205"/>
                          <a:gd name="connsiteY0" fmla="*/ 17466 h 0"/>
                          <a:gd name="connsiteX1" fmla="*/ 57826 w 47205"/>
                          <a:gd name="connsiteY1" fmla="*/ 10621 h 0"/>
                          <a:gd name="connsiteX2" fmla="*/ 51926 w 47205"/>
                          <a:gd name="connsiteY2" fmla="*/ 4012 h 0"/>
                          <a:gd name="connsiteX3" fmla="*/ 37292 w 47205"/>
                          <a:gd name="connsiteY3" fmla="*/ 0 h 0"/>
                          <a:gd name="connsiteX4" fmla="*/ 19590 w 47205"/>
                          <a:gd name="connsiteY4" fmla="*/ 0 h 0"/>
                          <a:gd name="connsiteX5" fmla="*/ 4957 w 47205"/>
                          <a:gd name="connsiteY5" fmla="*/ 4248 h 0"/>
                          <a:gd name="connsiteX6" fmla="*/ 0 w 47205"/>
                          <a:gd name="connsiteY6" fmla="*/ 11093 h 0"/>
                          <a:gd name="connsiteX7" fmla="*/ 5901 w 47205"/>
                          <a:gd name="connsiteY7" fmla="*/ 1770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2870" y="17466"/>
                            </a:moveTo>
                            <a:lnTo>
                              <a:pt x="57826" y="10621"/>
                            </a:lnTo>
                            <a:lnTo>
                              <a:pt x="51926" y="4012"/>
                            </a:lnTo>
                            <a:lnTo>
                              <a:pt x="37292" y="0"/>
                            </a:lnTo>
                            <a:lnTo>
                              <a:pt x="19590" y="0"/>
                            </a:lnTo>
                            <a:lnTo>
                              <a:pt x="4957" y="4248"/>
                            </a:lnTo>
                            <a:lnTo>
                              <a:pt x="0" y="11093"/>
                            </a:lnTo>
                            <a:lnTo>
                              <a:pt x="5901" y="1770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8" name="手繪多邊形: 圖案 1207">
                        <a:extLst>
                          <a:ext uri="{FF2B5EF4-FFF2-40B4-BE49-F238E27FC236}">
                            <a16:creationId xmlns:a16="http://schemas.microsoft.com/office/drawing/2014/main" id="{CADD1947-3BA9-467E-9E63-841C378FB7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9087" y="4522400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6845 h 0"/>
                          <a:gd name="connsiteX1" fmla="*/ 236 w 23602"/>
                          <a:gd name="connsiteY1" fmla="*/ 4485 h 0"/>
                          <a:gd name="connsiteX2" fmla="*/ 9205 w 23602"/>
                          <a:gd name="connsiteY2" fmla="*/ 708 h 0"/>
                          <a:gd name="connsiteX3" fmla="*/ 22895 w 23602"/>
                          <a:gd name="connsiteY3" fmla="*/ 0 h 0"/>
                          <a:gd name="connsiteX4" fmla="*/ 34224 w 23602"/>
                          <a:gd name="connsiteY4" fmla="*/ 2832 h 0"/>
                          <a:gd name="connsiteX5" fmla="*/ 37528 w 23602"/>
                          <a:gd name="connsiteY5" fmla="*/ 6845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0" y="6845"/>
                            </a:moveTo>
                            <a:lnTo>
                              <a:pt x="236" y="4485"/>
                            </a:lnTo>
                            <a:lnTo>
                              <a:pt x="9205" y="708"/>
                            </a:lnTo>
                            <a:lnTo>
                              <a:pt x="22895" y="0"/>
                            </a:lnTo>
                            <a:lnTo>
                              <a:pt x="34224" y="2832"/>
                            </a:lnTo>
                            <a:lnTo>
                              <a:pt x="37528" y="684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09" name="手繪多邊形: 圖案 1208">
                        <a:extLst>
                          <a:ext uri="{FF2B5EF4-FFF2-40B4-BE49-F238E27FC236}">
                            <a16:creationId xmlns:a16="http://schemas.microsoft.com/office/drawing/2014/main" id="{C6257DAB-6CED-4A40-AABB-B28152BCB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2692" y="4820029"/>
                        <a:ext cx="47205" cy="23603"/>
                      </a:xfrm>
                      <a:custGeom>
                        <a:avLst/>
                        <a:gdLst>
                          <a:gd name="connsiteX0" fmla="*/ 54522 w 47205"/>
                          <a:gd name="connsiteY0" fmla="*/ 18174 h 0"/>
                          <a:gd name="connsiteX1" fmla="*/ 59479 w 47205"/>
                          <a:gd name="connsiteY1" fmla="*/ 11093 h 0"/>
                          <a:gd name="connsiteX2" fmla="*/ 53106 w 47205"/>
                          <a:gd name="connsiteY2" fmla="*/ 4013 h 0"/>
                          <a:gd name="connsiteX3" fmla="*/ 37528 w 47205"/>
                          <a:gd name="connsiteY3" fmla="*/ 0 h 0"/>
                          <a:gd name="connsiteX4" fmla="*/ 19354 w 47205"/>
                          <a:gd name="connsiteY4" fmla="*/ 0 h 0"/>
                          <a:gd name="connsiteX5" fmla="*/ 4957 w 47205"/>
                          <a:gd name="connsiteY5" fmla="*/ 4721 h 0"/>
                          <a:gd name="connsiteX6" fmla="*/ 0 w 47205"/>
                          <a:gd name="connsiteY6" fmla="*/ 11801 h 0"/>
                          <a:gd name="connsiteX7" fmla="*/ 6609 w 47205"/>
                          <a:gd name="connsiteY7" fmla="*/ 1864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4522" y="18174"/>
                            </a:moveTo>
                            <a:lnTo>
                              <a:pt x="59479" y="11093"/>
                            </a:lnTo>
                            <a:lnTo>
                              <a:pt x="53106" y="4013"/>
                            </a:lnTo>
                            <a:lnTo>
                              <a:pt x="37528" y="0"/>
                            </a:lnTo>
                            <a:lnTo>
                              <a:pt x="19354" y="0"/>
                            </a:lnTo>
                            <a:lnTo>
                              <a:pt x="4957" y="4721"/>
                            </a:lnTo>
                            <a:lnTo>
                              <a:pt x="0" y="11801"/>
                            </a:lnTo>
                            <a:lnTo>
                              <a:pt x="6609" y="1864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0" name="手繪多邊形: 圖案 1209">
                        <a:extLst>
                          <a:ext uri="{FF2B5EF4-FFF2-40B4-BE49-F238E27FC236}">
                            <a16:creationId xmlns:a16="http://schemas.microsoft.com/office/drawing/2014/main" id="{89F224A6-46B2-4FE8-8350-559AC9039C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73314" y="4832302"/>
                        <a:ext cx="23603" cy="23603"/>
                      </a:xfrm>
                      <a:custGeom>
                        <a:avLst/>
                        <a:gdLst>
                          <a:gd name="connsiteX0" fmla="*/ 38472 w 23602"/>
                          <a:gd name="connsiteY0" fmla="*/ 7553 h 0"/>
                          <a:gd name="connsiteX1" fmla="*/ 34696 w 23602"/>
                          <a:gd name="connsiteY1" fmla="*/ 3068 h 0"/>
                          <a:gd name="connsiteX2" fmla="*/ 22895 w 23602"/>
                          <a:gd name="connsiteY2" fmla="*/ 0 h 0"/>
                          <a:gd name="connsiteX3" fmla="*/ 9441 w 23602"/>
                          <a:gd name="connsiteY3" fmla="*/ 708 h 0"/>
                          <a:gd name="connsiteX4" fmla="*/ 236 w 23602"/>
                          <a:gd name="connsiteY4" fmla="*/ 4720 h 0"/>
                          <a:gd name="connsiteX5" fmla="*/ 0 w 23602"/>
                          <a:gd name="connsiteY5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38472" y="7553"/>
                            </a:moveTo>
                            <a:lnTo>
                              <a:pt x="34696" y="3068"/>
                            </a:lnTo>
                            <a:lnTo>
                              <a:pt x="22895" y="0"/>
                            </a:lnTo>
                            <a:lnTo>
                              <a:pt x="9441" y="708"/>
                            </a:lnTo>
                            <a:lnTo>
                              <a:pt x="236" y="4720"/>
                            </a:lnTo>
                            <a:lnTo>
                              <a:pt x="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1" name="手繪多邊形: 圖案 1210">
                        <a:extLst>
                          <a:ext uri="{FF2B5EF4-FFF2-40B4-BE49-F238E27FC236}">
                            <a16:creationId xmlns:a16="http://schemas.microsoft.com/office/drawing/2014/main" id="{7A8E9147-656C-432F-86A5-F59024BBF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9426" y="4868178"/>
                        <a:ext cx="23603" cy="47205"/>
                      </a:xfrm>
                      <a:custGeom>
                        <a:avLst/>
                        <a:gdLst>
                          <a:gd name="connsiteX0" fmla="*/ 16522 w 23602"/>
                          <a:gd name="connsiteY0" fmla="*/ 4485 h 47205"/>
                          <a:gd name="connsiteX1" fmla="*/ 30919 w 23602"/>
                          <a:gd name="connsiteY1" fmla="*/ 0 h 47205"/>
                          <a:gd name="connsiteX2" fmla="*/ 42485 w 23602"/>
                          <a:gd name="connsiteY2" fmla="*/ 6137 h 47205"/>
                          <a:gd name="connsiteX3" fmla="*/ 46969 w 23602"/>
                          <a:gd name="connsiteY3" fmla="*/ 20770 h 47205"/>
                          <a:gd name="connsiteX4" fmla="*/ 42249 w 23602"/>
                          <a:gd name="connsiteY4" fmla="*/ 38000 h 47205"/>
                          <a:gd name="connsiteX5" fmla="*/ 30447 w 23602"/>
                          <a:gd name="connsiteY5" fmla="*/ 51690 h 47205"/>
                          <a:gd name="connsiteX6" fmla="*/ 16050 w 23602"/>
                          <a:gd name="connsiteY6" fmla="*/ 56174 h 47205"/>
                          <a:gd name="connsiteX7" fmla="*/ 4485 w 23602"/>
                          <a:gd name="connsiteY7" fmla="*/ 50038 h 47205"/>
                          <a:gd name="connsiteX8" fmla="*/ 0 w 23602"/>
                          <a:gd name="connsiteY8" fmla="*/ 35404 h 47205"/>
                          <a:gd name="connsiteX9" fmla="*/ 4720 w 23602"/>
                          <a:gd name="connsiteY9" fmla="*/ 17938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3602" h="47205">
                            <a:moveTo>
                              <a:pt x="16522" y="4485"/>
                            </a:moveTo>
                            <a:lnTo>
                              <a:pt x="30919" y="0"/>
                            </a:lnTo>
                            <a:lnTo>
                              <a:pt x="42485" y="6137"/>
                            </a:lnTo>
                            <a:lnTo>
                              <a:pt x="46969" y="20770"/>
                            </a:lnTo>
                            <a:lnTo>
                              <a:pt x="42249" y="38000"/>
                            </a:lnTo>
                            <a:lnTo>
                              <a:pt x="30447" y="51690"/>
                            </a:lnTo>
                            <a:lnTo>
                              <a:pt x="16050" y="56174"/>
                            </a:lnTo>
                            <a:lnTo>
                              <a:pt x="4485" y="50038"/>
                            </a:lnTo>
                            <a:lnTo>
                              <a:pt x="0" y="35404"/>
                            </a:lnTo>
                            <a:lnTo>
                              <a:pt x="4720" y="1793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2" name="手繪多邊形: 圖案 1211">
                        <a:extLst>
                          <a:ext uri="{FF2B5EF4-FFF2-40B4-BE49-F238E27FC236}">
                            <a16:creationId xmlns:a16="http://schemas.microsoft.com/office/drawing/2014/main" id="{96C4BECF-44BC-4662-9A1B-F0675A0419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4618" y="4874787"/>
                        <a:ext cx="23603" cy="23603"/>
                      </a:xfrm>
                      <a:custGeom>
                        <a:avLst/>
                        <a:gdLst>
                          <a:gd name="connsiteX0" fmla="*/ 0 w 23602"/>
                          <a:gd name="connsiteY0" fmla="*/ 33988 h 23602"/>
                          <a:gd name="connsiteX1" fmla="*/ 9205 w 23602"/>
                          <a:gd name="connsiteY1" fmla="*/ 37292 h 23602"/>
                          <a:gd name="connsiteX2" fmla="*/ 19826 w 23602"/>
                          <a:gd name="connsiteY2" fmla="*/ 31864 h 23602"/>
                          <a:gd name="connsiteX3" fmla="*/ 26671 w 23602"/>
                          <a:gd name="connsiteY3" fmla="*/ 20062 h 23602"/>
                          <a:gd name="connsiteX4" fmla="*/ 27851 w 23602"/>
                          <a:gd name="connsiteY4" fmla="*/ 13453 h 23602"/>
                          <a:gd name="connsiteX5" fmla="*/ 26907 w 23602"/>
                          <a:gd name="connsiteY5" fmla="*/ 7553 h 23602"/>
                          <a:gd name="connsiteX6" fmla="*/ 20062 w 23602"/>
                          <a:gd name="connsiteY6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0" y="33988"/>
                            </a:moveTo>
                            <a:lnTo>
                              <a:pt x="9205" y="37292"/>
                            </a:lnTo>
                            <a:lnTo>
                              <a:pt x="19826" y="31864"/>
                            </a:lnTo>
                            <a:lnTo>
                              <a:pt x="26671" y="20062"/>
                            </a:lnTo>
                            <a:lnTo>
                              <a:pt x="27851" y="13453"/>
                            </a:lnTo>
                            <a:lnTo>
                              <a:pt x="26907" y="7553"/>
                            </a:lnTo>
                            <a:lnTo>
                              <a:pt x="2006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213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00522" y="4471654"/>
                      <a:ext cx="1935413" cy="873296"/>
                      <a:chOff x="6600522" y="4471654"/>
                      <a:chExt cx="1935413" cy="873296"/>
                    </a:xfrm>
                    <a:noFill/>
                  </p:grpSpPr>
                  <p:sp>
                    <p:nvSpPr>
                      <p:cNvPr id="1214" name="手繪多邊形: 圖案 1213">
                        <a:extLst>
                          <a:ext uri="{FF2B5EF4-FFF2-40B4-BE49-F238E27FC236}">
                            <a16:creationId xmlns:a16="http://schemas.microsoft.com/office/drawing/2014/main" id="{C6CC4A84-9379-4A34-817F-7BE6E16C6B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0522" y="4471654"/>
                        <a:ext cx="1935413" cy="873296"/>
                      </a:xfrm>
                      <a:custGeom>
                        <a:avLst/>
                        <a:gdLst>
                          <a:gd name="connsiteX0" fmla="*/ 11565 w 1935413"/>
                          <a:gd name="connsiteY0" fmla="*/ 530822 h 873296"/>
                          <a:gd name="connsiteX1" fmla="*/ 6373 w 1935413"/>
                          <a:gd name="connsiteY1" fmla="*/ 527754 h 873296"/>
                          <a:gd name="connsiteX2" fmla="*/ 1888 w 1935413"/>
                          <a:gd name="connsiteY2" fmla="*/ 523034 h 873296"/>
                          <a:gd name="connsiteX3" fmla="*/ 0 w 1935413"/>
                          <a:gd name="connsiteY3" fmla="*/ 386611 h 873296"/>
                          <a:gd name="connsiteX4" fmla="*/ 472 w 1935413"/>
                          <a:gd name="connsiteY4" fmla="*/ 383778 h 873296"/>
                          <a:gd name="connsiteX5" fmla="*/ 2124 w 1935413"/>
                          <a:gd name="connsiteY5" fmla="*/ 381418 h 873296"/>
                          <a:gd name="connsiteX6" fmla="*/ 5429 w 1935413"/>
                          <a:gd name="connsiteY6" fmla="*/ 377878 h 873296"/>
                          <a:gd name="connsiteX7" fmla="*/ 11093 w 1935413"/>
                          <a:gd name="connsiteY7" fmla="*/ 375517 h 873296"/>
                          <a:gd name="connsiteX8" fmla="*/ 1250230 w 1935413"/>
                          <a:gd name="connsiteY8" fmla="*/ 1888 h 873296"/>
                          <a:gd name="connsiteX9" fmla="*/ 1257310 w 1935413"/>
                          <a:gd name="connsiteY9" fmla="*/ 472 h 873296"/>
                          <a:gd name="connsiteX10" fmla="*/ 1265807 w 1935413"/>
                          <a:gd name="connsiteY10" fmla="*/ 0 h 873296"/>
                          <a:gd name="connsiteX11" fmla="*/ 1274068 w 1935413"/>
                          <a:gd name="connsiteY11" fmla="*/ 1180 h 873296"/>
                          <a:gd name="connsiteX12" fmla="*/ 1279969 w 1935413"/>
                          <a:gd name="connsiteY12" fmla="*/ 3068 h 873296"/>
                          <a:gd name="connsiteX13" fmla="*/ 1936121 w 1935413"/>
                          <a:gd name="connsiteY13" fmla="*/ 337753 h 873296"/>
                          <a:gd name="connsiteX14" fmla="*/ 1939898 w 1935413"/>
                          <a:gd name="connsiteY14" fmla="*/ 340586 h 873296"/>
                          <a:gd name="connsiteX15" fmla="*/ 1941550 w 1935413"/>
                          <a:gd name="connsiteY15" fmla="*/ 342710 h 873296"/>
                          <a:gd name="connsiteX16" fmla="*/ 1943202 w 1935413"/>
                          <a:gd name="connsiteY16" fmla="*/ 349554 h 873296"/>
                          <a:gd name="connsiteX17" fmla="*/ 1941550 w 1935413"/>
                          <a:gd name="connsiteY17" fmla="*/ 480549 h 873296"/>
                          <a:gd name="connsiteX18" fmla="*/ 1940370 w 1935413"/>
                          <a:gd name="connsiteY18" fmla="*/ 485506 h 873296"/>
                          <a:gd name="connsiteX19" fmla="*/ 1932817 w 1935413"/>
                          <a:gd name="connsiteY19" fmla="*/ 489518 h 873296"/>
                          <a:gd name="connsiteX20" fmla="*/ 683059 w 1935413"/>
                          <a:gd name="connsiteY20" fmla="*/ 886514 h 873296"/>
                          <a:gd name="connsiteX21" fmla="*/ 671022 w 1935413"/>
                          <a:gd name="connsiteY21" fmla="*/ 888638 h 873296"/>
                          <a:gd name="connsiteX22" fmla="*/ 658277 w 1935413"/>
                          <a:gd name="connsiteY22" fmla="*/ 887930 h 873296"/>
                          <a:gd name="connsiteX23" fmla="*/ 648363 w 1935413"/>
                          <a:gd name="connsiteY23" fmla="*/ 884625 h 873296"/>
                          <a:gd name="connsiteX24" fmla="*/ 11565 w 1935413"/>
                          <a:gd name="connsiteY24" fmla="*/ 530822 h 8732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1935413" h="873296">
                            <a:moveTo>
                              <a:pt x="11565" y="530822"/>
                            </a:moveTo>
                            <a:lnTo>
                              <a:pt x="6373" y="527754"/>
                            </a:lnTo>
                            <a:lnTo>
                              <a:pt x="1888" y="523034"/>
                            </a:lnTo>
                            <a:lnTo>
                              <a:pt x="0" y="386611"/>
                            </a:lnTo>
                            <a:lnTo>
                              <a:pt x="472" y="383778"/>
                            </a:lnTo>
                            <a:lnTo>
                              <a:pt x="2124" y="381418"/>
                            </a:lnTo>
                            <a:lnTo>
                              <a:pt x="5429" y="377878"/>
                            </a:lnTo>
                            <a:lnTo>
                              <a:pt x="11093" y="375517"/>
                            </a:lnTo>
                            <a:lnTo>
                              <a:pt x="1250230" y="1888"/>
                            </a:lnTo>
                            <a:lnTo>
                              <a:pt x="1257310" y="472"/>
                            </a:lnTo>
                            <a:lnTo>
                              <a:pt x="1265807" y="0"/>
                            </a:lnTo>
                            <a:lnTo>
                              <a:pt x="1274068" y="1180"/>
                            </a:lnTo>
                            <a:lnTo>
                              <a:pt x="1279969" y="3068"/>
                            </a:lnTo>
                            <a:lnTo>
                              <a:pt x="1936121" y="337753"/>
                            </a:lnTo>
                            <a:lnTo>
                              <a:pt x="1939898" y="340586"/>
                            </a:lnTo>
                            <a:lnTo>
                              <a:pt x="1941550" y="342710"/>
                            </a:lnTo>
                            <a:lnTo>
                              <a:pt x="1943202" y="349554"/>
                            </a:lnTo>
                            <a:lnTo>
                              <a:pt x="1941550" y="480549"/>
                            </a:lnTo>
                            <a:lnTo>
                              <a:pt x="1940370" y="485506"/>
                            </a:lnTo>
                            <a:lnTo>
                              <a:pt x="1932817" y="489518"/>
                            </a:lnTo>
                            <a:lnTo>
                              <a:pt x="683059" y="886514"/>
                            </a:lnTo>
                            <a:lnTo>
                              <a:pt x="671022" y="888638"/>
                            </a:lnTo>
                            <a:lnTo>
                              <a:pt x="658277" y="887930"/>
                            </a:lnTo>
                            <a:lnTo>
                              <a:pt x="648363" y="884625"/>
                            </a:lnTo>
                            <a:lnTo>
                              <a:pt x="11565" y="53082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5" name="手繪多邊形: 圖案 1214">
                        <a:extLst>
                          <a:ext uri="{FF2B5EF4-FFF2-40B4-BE49-F238E27FC236}">
                            <a16:creationId xmlns:a16="http://schemas.microsoft.com/office/drawing/2014/main" id="{638EB04C-B566-4CCE-AD4F-DBC5FE4B33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68262" y="4869594"/>
                        <a:ext cx="495655" cy="377642"/>
                      </a:xfrm>
                      <a:custGeom>
                        <a:avLst/>
                        <a:gdLst>
                          <a:gd name="connsiteX0" fmla="*/ 499903 w 495654"/>
                          <a:gd name="connsiteY0" fmla="*/ 390151 h 377641"/>
                          <a:gd name="connsiteX1" fmla="*/ 495891 w 495654"/>
                          <a:gd name="connsiteY1" fmla="*/ 391331 h 377641"/>
                          <a:gd name="connsiteX2" fmla="*/ 100547 w 495654"/>
                          <a:gd name="connsiteY2" fmla="*/ 172299 h 377641"/>
                          <a:gd name="connsiteX3" fmla="*/ 85913 w 495654"/>
                          <a:gd name="connsiteY3" fmla="*/ 135007 h 377641"/>
                          <a:gd name="connsiteX4" fmla="*/ 708 w 495654"/>
                          <a:gd name="connsiteY4" fmla="*/ 87802 h 377641"/>
                          <a:gd name="connsiteX5" fmla="*/ 0 w 495654"/>
                          <a:gd name="connsiteY5" fmla="*/ 28795 h 377641"/>
                          <a:gd name="connsiteX6" fmla="*/ 94882 w 495654"/>
                          <a:gd name="connsiteY6" fmla="*/ 0 h 3776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95654" h="377641">
                            <a:moveTo>
                              <a:pt x="499903" y="390151"/>
                            </a:moveTo>
                            <a:lnTo>
                              <a:pt x="495891" y="391331"/>
                            </a:lnTo>
                            <a:lnTo>
                              <a:pt x="100547" y="172299"/>
                            </a:lnTo>
                            <a:lnTo>
                              <a:pt x="85913" y="135007"/>
                            </a:lnTo>
                            <a:lnTo>
                              <a:pt x="708" y="87802"/>
                            </a:lnTo>
                            <a:lnTo>
                              <a:pt x="0" y="28795"/>
                            </a:lnTo>
                            <a:lnTo>
                              <a:pt x="9488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6" name="手繪多邊形: 圖案 1215">
                        <a:extLst>
                          <a:ext uri="{FF2B5EF4-FFF2-40B4-BE49-F238E27FC236}">
                            <a16:creationId xmlns:a16="http://schemas.microsoft.com/office/drawing/2014/main" id="{CACE2E61-6AB4-4F01-A572-8132FB82F5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81243" y="4917272"/>
                        <a:ext cx="70808" cy="70808"/>
                      </a:xfrm>
                      <a:custGeom>
                        <a:avLst/>
                        <a:gdLst>
                          <a:gd name="connsiteX0" fmla="*/ 0 w 70807"/>
                          <a:gd name="connsiteY0" fmla="*/ 0 h 70807"/>
                          <a:gd name="connsiteX1" fmla="*/ 80485 w 70807"/>
                          <a:gd name="connsiteY1" fmla="*/ 44373 h 70807"/>
                          <a:gd name="connsiteX2" fmla="*/ 80957 w 70807"/>
                          <a:gd name="connsiteY2" fmla="*/ 81429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0807" h="70807">
                            <a:moveTo>
                              <a:pt x="0" y="0"/>
                            </a:moveTo>
                            <a:lnTo>
                              <a:pt x="80485" y="44373"/>
                            </a:lnTo>
                            <a:lnTo>
                              <a:pt x="80957" y="8142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7" name="手繪多邊形: 圖案 1216">
                        <a:extLst>
                          <a:ext uri="{FF2B5EF4-FFF2-40B4-BE49-F238E27FC236}">
                            <a16:creationId xmlns:a16="http://schemas.microsoft.com/office/drawing/2014/main" id="{24091FE7-42D0-4710-B7D9-D39EB45661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0995" y="4961408"/>
                        <a:ext cx="47205" cy="23603"/>
                      </a:xfrm>
                      <a:custGeom>
                        <a:avLst/>
                        <a:gdLst>
                          <a:gd name="connsiteX0" fmla="*/ 61131 w 47205"/>
                          <a:gd name="connsiteY0" fmla="*/ 0 h 0"/>
                          <a:gd name="connsiteX1" fmla="*/ 0 w 47205"/>
                          <a:gd name="connsiteY1" fmla="*/ 1888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61131" y="0"/>
                            </a:moveTo>
                            <a:lnTo>
                              <a:pt x="0" y="1888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8" name="手繪多邊形: 圖案 1217">
                        <a:extLst>
                          <a:ext uri="{FF2B5EF4-FFF2-40B4-BE49-F238E27FC236}">
                            <a16:creationId xmlns:a16="http://schemas.microsoft.com/office/drawing/2014/main" id="{B0240067-5492-4C36-AFE9-D9BEB9D629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4449" y="4985955"/>
                        <a:ext cx="118013" cy="70808"/>
                      </a:xfrm>
                      <a:custGeom>
                        <a:avLst/>
                        <a:gdLst>
                          <a:gd name="connsiteX0" fmla="*/ 122733 w 118012"/>
                          <a:gd name="connsiteY0" fmla="*/ 84969 h 70807"/>
                          <a:gd name="connsiteX1" fmla="*/ 100311 w 118012"/>
                          <a:gd name="connsiteY1" fmla="*/ 92050 h 70807"/>
                          <a:gd name="connsiteX2" fmla="*/ 236 w 118012"/>
                          <a:gd name="connsiteY2" fmla="*/ 36820 h 70807"/>
                          <a:gd name="connsiteX3" fmla="*/ 0 w 118012"/>
                          <a:gd name="connsiteY3" fmla="*/ 19826 h 70807"/>
                          <a:gd name="connsiteX4" fmla="*/ 64199 w 118012"/>
                          <a:gd name="connsiteY4" fmla="*/ 0 h 70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012" h="70807">
                            <a:moveTo>
                              <a:pt x="122733" y="84969"/>
                            </a:moveTo>
                            <a:lnTo>
                              <a:pt x="100311" y="92050"/>
                            </a:lnTo>
                            <a:lnTo>
                              <a:pt x="236" y="36820"/>
                            </a:lnTo>
                            <a:lnTo>
                              <a:pt x="0" y="19826"/>
                            </a:lnTo>
                            <a:lnTo>
                              <a:pt x="6419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19" name="手繪多邊形: 圖案 1218">
                        <a:extLst>
                          <a:ext uri="{FF2B5EF4-FFF2-40B4-BE49-F238E27FC236}">
                            <a16:creationId xmlns:a16="http://schemas.microsoft.com/office/drawing/2014/main" id="{74DA54E3-C739-4B6D-8852-07CDEDF889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455" y="4822861"/>
                        <a:ext cx="47205" cy="23603"/>
                      </a:xfrm>
                      <a:custGeom>
                        <a:avLst/>
                        <a:gdLst>
                          <a:gd name="connsiteX0" fmla="*/ 48149 w 47205"/>
                          <a:gd name="connsiteY0" fmla="*/ 0 h 0"/>
                          <a:gd name="connsiteX1" fmla="*/ 33280 w 47205"/>
                          <a:gd name="connsiteY1" fmla="*/ 4720 h 0"/>
                          <a:gd name="connsiteX2" fmla="*/ 14870 w 47205"/>
                          <a:gd name="connsiteY2" fmla="*/ 4720 h 0"/>
                          <a:gd name="connsiteX3" fmla="*/ 0 w 47205"/>
                          <a:gd name="connsiteY3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149" y="0"/>
                            </a:moveTo>
                            <a:lnTo>
                              <a:pt x="33280" y="4720"/>
                            </a:lnTo>
                            <a:lnTo>
                              <a:pt x="14870" y="4720"/>
                            </a:lnTo>
                            <a:lnTo>
                              <a:pt x="0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0" name="手繪多邊形: 圖案 1219">
                        <a:extLst>
                          <a:ext uri="{FF2B5EF4-FFF2-40B4-BE49-F238E27FC236}">
                            <a16:creationId xmlns:a16="http://schemas.microsoft.com/office/drawing/2014/main" id="{997AD11A-BCEA-4D8C-AE6F-DB7D134ED7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2723" y="5019707"/>
                        <a:ext cx="47205" cy="23603"/>
                      </a:xfrm>
                      <a:custGeom>
                        <a:avLst/>
                        <a:gdLst>
                          <a:gd name="connsiteX0" fmla="*/ 236 w 47205"/>
                          <a:gd name="connsiteY0" fmla="*/ 34696 h 23602"/>
                          <a:gd name="connsiteX1" fmla="*/ 0 w 47205"/>
                          <a:gd name="connsiteY1" fmla="*/ 19826 h 23602"/>
                          <a:gd name="connsiteX2" fmla="*/ 64435 w 47205"/>
                          <a:gd name="connsiteY2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47205" h="23602">
                            <a:moveTo>
                              <a:pt x="236" y="34696"/>
                            </a:moveTo>
                            <a:lnTo>
                              <a:pt x="0" y="19826"/>
                            </a:lnTo>
                            <a:lnTo>
                              <a:pt x="6443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1" name="手繪多邊形: 圖案 1220">
                        <a:extLst>
                          <a:ext uri="{FF2B5EF4-FFF2-40B4-BE49-F238E27FC236}">
                            <a16:creationId xmlns:a16="http://schemas.microsoft.com/office/drawing/2014/main" id="{208E80FB-760C-447E-8198-523AE5C2B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27182" y="5038353"/>
                        <a:ext cx="236026" cy="141616"/>
                      </a:xfrm>
                      <a:custGeom>
                        <a:avLst/>
                        <a:gdLst>
                          <a:gd name="connsiteX0" fmla="*/ 238858 w 236025"/>
                          <a:gd name="connsiteY0" fmla="*/ 150349 h 141615"/>
                          <a:gd name="connsiteX1" fmla="*/ 200150 w 236025"/>
                          <a:gd name="connsiteY1" fmla="*/ 162386 h 141615"/>
                          <a:gd name="connsiteX2" fmla="*/ 236 w 236025"/>
                          <a:gd name="connsiteY2" fmla="*/ 51926 h 141615"/>
                          <a:gd name="connsiteX3" fmla="*/ 0 w 236025"/>
                          <a:gd name="connsiteY3" fmla="*/ 19826 h 141615"/>
                          <a:gd name="connsiteX4" fmla="*/ 64435 w 236025"/>
                          <a:gd name="connsiteY4" fmla="*/ 0 h 1416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5" h="141615">
                            <a:moveTo>
                              <a:pt x="238858" y="150349"/>
                            </a:moveTo>
                            <a:lnTo>
                              <a:pt x="200150" y="162386"/>
                            </a:lnTo>
                            <a:lnTo>
                              <a:pt x="236" y="51926"/>
                            </a:lnTo>
                            <a:lnTo>
                              <a:pt x="0" y="19826"/>
                            </a:lnTo>
                            <a:lnTo>
                              <a:pt x="64435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2" name="手繪多邊形: 圖案 1221">
                        <a:extLst>
                          <a:ext uri="{FF2B5EF4-FFF2-40B4-BE49-F238E27FC236}">
                            <a16:creationId xmlns:a16="http://schemas.microsoft.com/office/drawing/2014/main" id="{91FAA637-DB03-4FA8-BF6B-1145E225C9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4326" y="520522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26907 h 23602"/>
                          <a:gd name="connsiteX1" fmla="*/ 0 w 0"/>
                          <a:gd name="connsiteY1" fmla="*/ 10621 h 23602"/>
                          <a:gd name="connsiteX2" fmla="*/ 3304 w 0"/>
                          <a:gd name="connsiteY2" fmla="*/ 5901 h 23602"/>
                          <a:gd name="connsiteX3" fmla="*/ 21714 w 0"/>
                          <a:gd name="connsiteY3" fmla="*/ 0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26907"/>
                            </a:moveTo>
                            <a:lnTo>
                              <a:pt x="0" y="10621"/>
                            </a:lnTo>
                            <a:lnTo>
                              <a:pt x="3304" y="5901"/>
                            </a:lnTo>
                            <a:lnTo>
                              <a:pt x="2171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3" name="手繪多邊形: 圖案 1222">
                        <a:extLst>
                          <a:ext uri="{FF2B5EF4-FFF2-40B4-BE49-F238E27FC236}">
                            <a16:creationId xmlns:a16="http://schemas.microsoft.com/office/drawing/2014/main" id="{C32D1E9F-8660-4B04-AD74-268713FABC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43618" y="5140080"/>
                        <a:ext cx="47205" cy="23603"/>
                      </a:xfrm>
                      <a:custGeom>
                        <a:avLst/>
                        <a:gdLst>
                          <a:gd name="connsiteX0" fmla="*/ 64907 w 47205"/>
                          <a:gd name="connsiteY0" fmla="*/ 0 h 23602"/>
                          <a:gd name="connsiteX1" fmla="*/ 0 w 47205"/>
                          <a:gd name="connsiteY1" fmla="*/ 20298 h 23602"/>
                          <a:gd name="connsiteX2" fmla="*/ 236 w 47205"/>
                          <a:gd name="connsiteY2" fmla="*/ 33752 h 23602"/>
                          <a:gd name="connsiteX3" fmla="*/ 3540 w 47205"/>
                          <a:gd name="connsiteY3" fmla="*/ 36348 h 23602"/>
                          <a:gd name="connsiteX4" fmla="*/ 22422 w 47205"/>
                          <a:gd name="connsiteY4" fmla="*/ 46733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7205" h="23602">
                            <a:moveTo>
                              <a:pt x="64907" y="0"/>
                            </a:moveTo>
                            <a:lnTo>
                              <a:pt x="0" y="20298"/>
                            </a:lnTo>
                            <a:lnTo>
                              <a:pt x="236" y="33752"/>
                            </a:lnTo>
                            <a:lnTo>
                              <a:pt x="3540" y="36348"/>
                            </a:lnTo>
                            <a:lnTo>
                              <a:pt x="22422" y="4673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4" name="手繪多邊形: 圖案 1223">
                        <a:extLst>
                          <a:ext uri="{FF2B5EF4-FFF2-40B4-BE49-F238E27FC236}">
                            <a16:creationId xmlns:a16="http://schemas.microsoft.com/office/drawing/2014/main" id="{697EE4AF-9F10-4690-B7DA-A0FB89A09C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6041" y="518681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23602"/>
                          <a:gd name="connsiteX1" fmla="*/ 472 w 0"/>
                          <a:gd name="connsiteY1" fmla="*/ 41069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h="23602">
                            <a:moveTo>
                              <a:pt x="0" y="0"/>
                            </a:moveTo>
                            <a:lnTo>
                              <a:pt x="472" y="41069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5" name="手繪多邊形: 圖案 1224">
                        <a:extLst>
                          <a:ext uri="{FF2B5EF4-FFF2-40B4-BE49-F238E27FC236}">
                            <a16:creationId xmlns:a16="http://schemas.microsoft.com/office/drawing/2014/main" id="{71E2D944-7740-478E-8528-700BD63A12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3246" y="5164155"/>
                        <a:ext cx="70808" cy="94410"/>
                      </a:xfrm>
                      <a:custGeom>
                        <a:avLst/>
                        <a:gdLst>
                          <a:gd name="connsiteX0" fmla="*/ 92050 w 70807"/>
                          <a:gd name="connsiteY0" fmla="*/ 0 h 94410"/>
                          <a:gd name="connsiteX1" fmla="*/ 6609 w 70807"/>
                          <a:gd name="connsiteY1" fmla="*/ 26671 h 94410"/>
                          <a:gd name="connsiteX2" fmla="*/ 3304 w 70807"/>
                          <a:gd name="connsiteY2" fmla="*/ 28795 h 94410"/>
                          <a:gd name="connsiteX3" fmla="*/ 944 w 70807"/>
                          <a:gd name="connsiteY3" fmla="*/ 32336 h 94410"/>
                          <a:gd name="connsiteX4" fmla="*/ 0 w 70807"/>
                          <a:gd name="connsiteY4" fmla="*/ 36348 h 94410"/>
                          <a:gd name="connsiteX5" fmla="*/ 472 w 70807"/>
                          <a:gd name="connsiteY5" fmla="*/ 104088 h 94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0807" h="94410">
                            <a:moveTo>
                              <a:pt x="92050" y="0"/>
                            </a:moveTo>
                            <a:lnTo>
                              <a:pt x="6609" y="26671"/>
                            </a:lnTo>
                            <a:lnTo>
                              <a:pt x="3304" y="28795"/>
                            </a:lnTo>
                            <a:lnTo>
                              <a:pt x="944" y="32336"/>
                            </a:lnTo>
                            <a:lnTo>
                              <a:pt x="0" y="36348"/>
                            </a:lnTo>
                            <a:lnTo>
                              <a:pt x="472" y="10408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6" name="手繪多邊形: 圖案 1225">
                        <a:extLst>
                          <a:ext uri="{FF2B5EF4-FFF2-40B4-BE49-F238E27FC236}">
                            <a16:creationId xmlns:a16="http://schemas.microsoft.com/office/drawing/2014/main" id="{89E7C4DB-0B42-41B5-9DA4-E75DF1B93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2948" y="5147161"/>
                        <a:ext cx="47205" cy="23603"/>
                      </a:xfrm>
                      <a:custGeom>
                        <a:avLst/>
                        <a:gdLst>
                          <a:gd name="connsiteX0" fmla="*/ 0 w 47205"/>
                          <a:gd name="connsiteY0" fmla="*/ 708 h 0"/>
                          <a:gd name="connsiteX1" fmla="*/ 15578 w 47205"/>
                          <a:gd name="connsiteY1" fmla="*/ 4957 h 0"/>
                          <a:gd name="connsiteX2" fmla="*/ 34224 w 47205"/>
                          <a:gd name="connsiteY2" fmla="*/ 4721 h 0"/>
                          <a:gd name="connsiteX3" fmla="*/ 49329 w 47205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0" y="708"/>
                            </a:moveTo>
                            <a:lnTo>
                              <a:pt x="15578" y="4957"/>
                            </a:lnTo>
                            <a:lnTo>
                              <a:pt x="34224" y="4721"/>
                            </a:lnTo>
                            <a:lnTo>
                              <a:pt x="49329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7" name="手繪多邊形: 圖案 1226">
                        <a:extLst>
                          <a:ext uri="{FF2B5EF4-FFF2-40B4-BE49-F238E27FC236}">
                            <a16:creationId xmlns:a16="http://schemas.microsoft.com/office/drawing/2014/main" id="{7790B34E-FB5B-4371-BCAE-D7F2667642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5433" y="5184925"/>
                        <a:ext cx="23603" cy="23603"/>
                      </a:xfrm>
                      <a:custGeom>
                        <a:avLst/>
                        <a:gdLst>
                          <a:gd name="connsiteX0" fmla="*/ 24547 w 23602"/>
                          <a:gd name="connsiteY0" fmla="*/ 0 h 23602"/>
                          <a:gd name="connsiteX1" fmla="*/ 13453 w 23602"/>
                          <a:gd name="connsiteY1" fmla="*/ 1180 h 23602"/>
                          <a:gd name="connsiteX2" fmla="*/ 3776 w 23602"/>
                          <a:gd name="connsiteY2" fmla="*/ 10621 h 23602"/>
                          <a:gd name="connsiteX3" fmla="*/ 0 w 23602"/>
                          <a:gd name="connsiteY3" fmla="*/ 23838 h 23602"/>
                          <a:gd name="connsiteX4" fmla="*/ 3776 w 23602"/>
                          <a:gd name="connsiteY4" fmla="*/ 34696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602" h="23602">
                            <a:moveTo>
                              <a:pt x="24547" y="0"/>
                            </a:moveTo>
                            <a:lnTo>
                              <a:pt x="13453" y="1180"/>
                            </a:lnTo>
                            <a:lnTo>
                              <a:pt x="3776" y="10621"/>
                            </a:lnTo>
                            <a:lnTo>
                              <a:pt x="0" y="23838"/>
                            </a:lnTo>
                            <a:lnTo>
                              <a:pt x="3776" y="346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8" name="手繪多邊形: 圖案 1227">
                        <a:extLst>
                          <a:ext uri="{FF2B5EF4-FFF2-40B4-BE49-F238E27FC236}">
                            <a16:creationId xmlns:a16="http://schemas.microsoft.com/office/drawing/2014/main" id="{CF6C7FE5-0912-4815-A441-361D09ED90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7085" y="5201919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0 h 0"/>
                          <a:gd name="connsiteX1" fmla="*/ 0 w 0"/>
                          <a:gd name="connsiteY1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" y="0"/>
                            </a:move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29" name="手繪多邊形: 圖案 1228">
                        <a:extLst>
                          <a:ext uri="{FF2B5EF4-FFF2-40B4-BE49-F238E27FC236}">
                            <a16:creationId xmlns:a16="http://schemas.microsoft.com/office/drawing/2014/main" id="{95B140E3-3B3F-4CB2-98B7-B0EA0D21A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4366" y="4527829"/>
                        <a:ext cx="23603" cy="23603"/>
                      </a:xfrm>
                      <a:custGeom>
                        <a:avLst/>
                        <a:gdLst>
                          <a:gd name="connsiteX0" fmla="*/ 46969 w 23602"/>
                          <a:gd name="connsiteY0" fmla="*/ 0 h 0"/>
                          <a:gd name="connsiteX1" fmla="*/ 32808 w 23602"/>
                          <a:gd name="connsiteY1" fmla="*/ 4248 h 0"/>
                          <a:gd name="connsiteX2" fmla="*/ 14870 w 23602"/>
                          <a:gd name="connsiteY2" fmla="*/ 4485 h 0"/>
                          <a:gd name="connsiteX3" fmla="*/ 0 w 23602"/>
                          <a:gd name="connsiteY3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602">
                            <a:moveTo>
                              <a:pt x="46969" y="0"/>
                            </a:moveTo>
                            <a:lnTo>
                              <a:pt x="32808" y="4248"/>
                            </a:lnTo>
                            <a:lnTo>
                              <a:pt x="14870" y="4485"/>
                            </a:ln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0" name="手繪多邊形: 圖案 1229">
                        <a:extLst>
                          <a:ext uri="{FF2B5EF4-FFF2-40B4-BE49-F238E27FC236}">
                            <a16:creationId xmlns:a16="http://schemas.microsoft.com/office/drawing/2014/main" id="{F970205D-6D72-4CDE-A943-C09F89C5ED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9065" y="4838203"/>
                        <a:ext cx="47205" cy="23603"/>
                      </a:xfrm>
                      <a:custGeom>
                        <a:avLst/>
                        <a:gdLst>
                          <a:gd name="connsiteX0" fmla="*/ 48149 w 47205"/>
                          <a:gd name="connsiteY0" fmla="*/ 0 h 0"/>
                          <a:gd name="connsiteX1" fmla="*/ 33752 w 47205"/>
                          <a:gd name="connsiteY1" fmla="*/ 4485 h 0"/>
                          <a:gd name="connsiteX2" fmla="*/ 15342 w 47205"/>
                          <a:gd name="connsiteY2" fmla="*/ 4720 h 0"/>
                          <a:gd name="connsiteX3" fmla="*/ 0 w 47205"/>
                          <a:gd name="connsiteY3" fmla="*/ 472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149" y="0"/>
                            </a:moveTo>
                            <a:lnTo>
                              <a:pt x="33752" y="4485"/>
                            </a:lnTo>
                            <a:lnTo>
                              <a:pt x="15342" y="4720"/>
                            </a:lnTo>
                            <a:lnTo>
                              <a:pt x="0" y="472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1" name="手繪多邊形: 圖案 1230">
                        <a:extLst>
                          <a:ext uri="{FF2B5EF4-FFF2-40B4-BE49-F238E27FC236}">
                            <a16:creationId xmlns:a16="http://schemas.microsoft.com/office/drawing/2014/main" id="{7F4D8406-67C1-4E96-A728-21303A2A38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1078" y="4885644"/>
                        <a:ext cx="23603" cy="23603"/>
                      </a:xfrm>
                      <a:custGeom>
                        <a:avLst/>
                        <a:gdLst>
                          <a:gd name="connsiteX0" fmla="*/ 3540 w 0"/>
                          <a:gd name="connsiteY0" fmla="*/ 23130 h 0"/>
                          <a:gd name="connsiteX1" fmla="*/ 0 w 0"/>
                          <a:gd name="connsiteY1" fmla="*/ 12509 h 0"/>
                          <a:gd name="connsiteX2" fmla="*/ 3776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3540" y="23130"/>
                            </a:moveTo>
                            <a:lnTo>
                              <a:pt x="0" y="12509"/>
                            </a:lnTo>
                            <a:lnTo>
                              <a:pt x="3776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2" name="手繪多邊形: 圖案 1231">
                        <a:extLst>
                          <a:ext uri="{FF2B5EF4-FFF2-40B4-BE49-F238E27FC236}">
                            <a16:creationId xmlns:a16="http://schemas.microsoft.com/office/drawing/2014/main" id="{11778802-CD01-417B-B433-DBED45AE2A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4146" y="4872663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13690 h 0"/>
                          <a:gd name="connsiteX1" fmla="*/ 11801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13690"/>
                            </a:moveTo>
                            <a:lnTo>
                              <a:pt x="11801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33" name="手繪多邊形: 圖案 1232">
                        <a:extLst>
                          <a:ext uri="{FF2B5EF4-FFF2-40B4-BE49-F238E27FC236}">
                            <a16:creationId xmlns:a16="http://schemas.microsoft.com/office/drawing/2014/main" id="{74ED8CDD-7B2B-415F-8F09-AAF713FE7B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16034" y="4874787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9205 h 0"/>
                          <a:gd name="connsiteX1" fmla="*/ 8261 w 0"/>
                          <a:gd name="connsiteY1" fmla="*/ 1180 h 0"/>
                          <a:gd name="connsiteX2" fmla="*/ 18882 w 0"/>
                          <a:gd name="connsiteY2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9205"/>
                            </a:moveTo>
                            <a:lnTo>
                              <a:pt x="8261" y="1180"/>
                            </a:lnTo>
                            <a:lnTo>
                              <a:pt x="18882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00000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1234" name="手繪多邊形: 圖案 1233">
                    <a:extLst>
                      <a:ext uri="{FF2B5EF4-FFF2-40B4-BE49-F238E27FC236}">
                        <a16:creationId xmlns:a16="http://schemas.microsoft.com/office/drawing/2014/main" id="{C078282B-B223-48B1-923A-9747872435CD}"/>
                      </a:ext>
                    </a:extLst>
                  </p:cNvPr>
                  <p:cNvSpPr/>
                  <p:nvPr/>
                </p:nvSpPr>
                <p:spPr>
                  <a:xfrm>
                    <a:off x="6820735" y="4994216"/>
                    <a:ext cx="47205" cy="23603"/>
                  </a:xfrm>
                  <a:custGeom>
                    <a:avLst/>
                    <a:gdLst>
                      <a:gd name="connsiteX0" fmla="*/ 63255 w 47205"/>
                      <a:gd name="connsiteY0" fmla="*/ 0 h 0"/>
                      <a:gd name="connsiteX1" fmla="*/ 0 w 47205"/>
                      <a:gd name="connsiteY1" fmla="*/ 20298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3255" y="0"/>
                        </a:moveTo>
                        <a:lnTo>
                          <a:pt x="0" y="20298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5" name="手繪多邊形: 圖案 1234">
                    <a:extLst>
                      <a:ext uri="{FF2B5EF4-FFF2-40B4-BE49-F238E27FC236}">
                        <a16:creationId xmlns:a16="http://schemas.microsoft.com/office/drawing/2014/main" id="{D9EABF15-5157-42EA-832A-FE2303FC1F31}"/>
                      </a:ext>
                    </a:extLst>
                  </p:cNvPr>
                  <p:cNvSpPr/>
                  <p:nvPr/>
                </p:nvSpPr>
                <p:spPr>
                  <a:xfrm>
                    <a:off x="6836548" y="5002949"/>
                    <a:ext cx="47205" cy="23603"/>
                  </a:xfrm>
                  <a:custGeom>
                    <a:avLst/>
                    <a:gdLst>
                      <a:gd name="connsiteX0" fmla="*/ 60423 w 47205"/>
                      <a:gd name="connsiteY0" fmla="*/ 0 h 0"/>
                      <a:gd name="connsiteX1" fmla="*/ 0 w 47205"/>
                      <a:gd name="connsiteY1" fmla="*/ 19354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0423" y="0"/>
                        </a:moveTo>
                        <a:lnTo>
                          <a:pt x="0" y="19354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6" name="手繪多邊形: 圖案 1235">
                    <a:extLst>
                      <a:ext uri="{FF2B5EF4-FFF2-40B4-BE49-F238E27FC236}">
                        <a16:creationId xmlns:a16="http://schemas.microsoft.com/office/drawing/2014/main" id="{FF190CED-0E82-42D7-9596-020166BBD6C1}"/>
                      </a:ext>
                    </a:extLst>
                  </p:cNvPr>
                  <p:cNvSpPr/>
                  <p:nvPr/>
                </p:nvSpPr>
                <p:spPr>
                  <a:xfrm>
                    <a:off x="6852362" y="5011682"/>
                    <a:ext cx="47205" cy="23603"/>
                  </a:xfrm>
                  <a:custGeom>
                    <a:avLst/>
                    <a:gdLst>
                      <a:gd name="connsiteX0" fmla="*/ 63255 w 47205"/>
                      <a:gd name="connsiteY0" fmla="*/ 0 h 0"/>
                      <a:gd name="connsiteX1" fmla="*/ 0 w 47205"/>
                      <a:gd name="connsiteY1" fmla="*/ 20298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3255" y="0"/>
                        </a:moveTo>
                        <a:lnTo>
                          <a:pt x="0" y="20298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7" name="手繪多邊形: 圖案 1236">
                    <a:extLst>
                      <a:ext uri="{FF2B5EF4-FFF2-40B4-BE49-F238E27FC236}">
                        <a16:creationId xmlns:a16="http://schemas.microsoft.com/office/drawing/2014/main" id="{44D6154D-9F20-49CB-BC5D-36D21085D9D5}"/>
                      </a:ext>
                    </a:extLst>
                  </p:cNvPr>
                  <p:cNvSpPr/>
                  <p:nvPr/>
                </p:nvSpPr>
                <p:spPr>
                  <a:xfrm>
                    <a:off x="6870772" y="5021595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8" name="手繪多邊形: 圖案 1237">
                    <a:extLst>
                      <a:ext uri="{FF2B5EF4-FFF2-40B4-BE49-F238E27FC236}">
                        <a16:creationId xmlns:a16="http://schemas.microsoft.com/office/drawing/2014/main" id="{5A3C4A34-8ACD-4B3A-8705-57C460D5FB36}"/>
                      </a:ext>
                    </a:extLst>
                  </p:cNvPr>
                  <p:cNvSpPr/>
                  <p:nvPr/>
                </p:nvSpPr>
                <p:spPr>
                  <a:xfrm>
                    <a:off x="6958810" y="5069508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9" name="手繪多邊形: 圖案 1238">
                    <a:extLst>
                      <a:ext uri="{FF2B5EF4-FFF2-40B4-BE49-F238E27FC236}">
                        <a16:creationId xmlns:a16="http://schemas.microsoft.com/office/drawing/2014/main" id="{E0DBB8B3-9CED-4443-9E39-95950D067E7C}"/>
                      </a:ext>
                    </a:extLst>
                  </p:cNvPr>
                  <p:cNvSpPr/>
                  <p:nvPr/>
                </p:nvSpPr>
                <p:spPr>
                  <a:xfrm>
                    <a:off x="6976748" y="5079185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0" name="手繪多邊形: 圖案 1239">
                    <a:extLst>
                      <a:ext uri="{FF2B5EF4-FFF2-40B4-BE49-F238E27FC236}">
                        <a16:creationId xmlns:a16="http://schemas.microsoft.com/office/drawing/2014/main" id="{E211BFE3-25A1-4524-8C4E-01B7B06F3001}"/>
                      </a:ext>
                    </a:extLst>
                  </p:cNvPr>
                  <p:cNvSpPr/>
                  <p:nvPr/>
                </p:nvSpPr>
                <p:spPr>
                  <a:xfrm>
                    <a:off x="6995866" y="5089571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1" name="手繪多邊形: 圖案 1240">
                    <a:extLst>
                      <a:ext uri="{FF2B5EF4-FFF2-40B4-BE49-F238E27FC236}">
                        <a16:creationId xmlns:a16="http://schemas.microsoft.com/office/drawing/2014/main" id="{D274A984-8A11-40D6-9677-E402051EEC3A}"/>
                      </a:ext>
                    </a:extLst>
                  </p:cNvPr>
                  <p:cNvSpPr/>
                  <p:nvPr/>
                </p:nvSpPr>
                <p:spPr>
                  <a:xfrm>
                    <a:off x="7013568" y="5100428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2" name="手繪多邊形: 圖案 1241">
                    <a:extLst>
                      <a:ext uri="{FF2B5EF4-FFF2-40B4-BE49-F238E27FC236}">
                        <a16:creationId xmlns:a16="http://schemas.microsoft.com/office/drawing/2014/main" id="{B51A6608-E8D3-4671-82E6-D544F4775104}"/>
                      </a:ext>
                    </a:extLst>
                  </p:cNvPr>
                  <p:cNvSpPr/>
                  <p:nvPr/>
                </p:nvSpPr>
                <p:spPr>
                  <a:xfrm>
                    <a:off x="7032922" y="5111049"/>
                    <a:ext cx="47205" cy="23603"/>
                  </a:xfrm>
                  <a:custGeom>
                    <a:avLst/>
                    <a:gdLst>
                      <a:gd name="connsiteX0" fmla="*/ 62547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547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3" name="手繪多邊形: 圖案 1242">
                    <a:extLst>
                      <a:ext uri="{FF2B5EF4-FFF2-40B4-BE49-F238E27FC236}">
                        <a16:creationId xmlns:a16="http://schemas.microsoft.com/office/drawing/2014/main" id="{9D84F7BC-6B7C-4583-880B-01D3CB959A28}"/>
                      </a:ext>
                    </a:extLst>
                  </p:cNvPr>
                  <p:cNvSpPr/>
                  <p:nvPr/>
                </p:nvSpPr>
                <p:spPr>
                  <a:xfrm>
                    <a:off x="7052276" y="5122614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19826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19826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4" name="手繪多邊形: 圖案 1243">
                    <a:extLst>
                      <a:ext uri="{FF2B5EF4-FFF2-40B4-BE49-F238E27FC236}">
                        <a16:creationId xmlns:a16="http://schemas.microsoft.com/office/drawing/2014/main" id="{46DF9A0D-0315-4747-90CB-4FA3225CB7AB}"/>
                      </a:ext>
                    </a:extLst>
                  </p:cNvPr>
                  <p:cNvSpPr/>
                  <p:nvPr/>
                </p:nvSpPr>
                <p:spPr>
                  <a:xfrm>
                    <a:off x="7073518" y="5133943"/>
                    <a:ext cx="47205" cy="23603"/>
                  </a:xfrm>
                  <a:custGeom>
                    <a:avLst/>
                    <a:gdLst>
                      <a:gd name="connsiteX0" fmla="*/ 62311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311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5" name="手繪多邊形: 圖案 1244">
                    <a:extLst>
                      <a:ext uri="{FF2B5EF4-FFF2-40B4-BE49-F238E27FC236}">
                        <a16:creationId xmlns:a16="http://schemas.microsoft.com/office/drawing/2014/main" id="{29C9845F-1B03-46FE-A40A-173D51FBE320}"/>
                      </a:ext>
                    </a:extLst>
                  </p:cNvPr>
                  <p:cNvSpPr/>
                  <p:nvPr/>
                </p:nvSpPr>
                <p:spPr>
                  <a:xfrm>
                    <a:off x="7096649" y="5145745"/>
                    <a:ext cx="47205" cy="23603"/>
                  </a:xfrm>
                  <a:custGeom>
                    <a:avLst/>
                    <a:gdLst>
                      <a:gd name="connsiteX0" fmla="*/ 62547 w 47205"/>
                      <a:gd name="connsiteY0" fmla="*/ 0 h 0"/>
                      <a:gd name="connsiteX1" fmla="*/ 0 w 47205"/>
                      <a:gd name="connsiteY1" fmla="*/ 2006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47205">
                        <a:moveTo>
                          <a:pt x="62547" y="0"/>
                        </a:moveTo>
                        <a:lnTo>
                          <a:pt x="0" y="20062"/>
                        </a:lnTo>
                      </a:path>
                    </a:pathLst>
                  </a:custGeom>
                  <a:ln w="5888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46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368315" y="3387823"/>
                  <a:ext cx="98659" cy="89926"/>
                  <a:chOff x="7368315" y="3387823"/>
                  <a:chExt cx="98659" cy="89926"/>
                </a:xfrm>
                <a:solidFill>
                  <a:schemeClr val="accent1"/>
                </a:solidFill>
              </p:grpSpPr>
              <p:sp>
                <p:nvSpPr>
                  <p:cNvPr id="1247" name="手繪多邊形: 圖案 1246">
                    <a:extLst>
                      <a:ext uri="{FF2B5EF4-FFF2-40B4-BE49-F238E27FC236}">
                        <a16:creationId xmlns:a16="http://schemas.microsoft.com/office/drawing/2014/main" id="{5D17E85A-9936-4978-993D-D1F68D64CF61}"/>
                      </a:ext>
                    </a:extLst>
                  </p:cNvPr>
                  <p:cNvSpPr/>
                  <p:nvPr/>
                </p:nvSpPr>
                <p:spPr>
                  <a:xfrm>
                    <a:off x="7368315" y="3387823"/>
                    <a:ext cx="94410" cy="70808"/>
                  </a:xfrm>
                  <a:custGeom>
                    <a:avLst/>
                    <a:gdLst>
                      <a:gd name="connsiteX0" fmla="*/ 22186 w 94410"/>
                      <a:gd name="connsiteY0" fmla="*/ 83081 h 70807"/>
                      <a:gd name="connsiteX1" fmla="*/ 29739 w 94410"/>
                      <a:gd name="connsiteY1" fmla="*/ 89926 h 70807"/>
                      <a:gd name="connsiteX2" fmla="*/ 47205 w 94410"/>
                      <a:gd name="connsiteY2" fmla="*/ 92758 h 70807"/>
                      <a:gd name="connsiteX3" fmla="*/ 61603 w 94410"/>
                      <a:gd name="connsiteY3" fmla="*/ 91578 h 70807"/>
                      <a:gd name="connsiteX4" fmla="*/ 74348 w 94410"/>
                      <a:gd name="connsiteY4" fmla="*/ 84733 h 70807"/>
                      <a:gd name="connsiteX5" fmla="*/ 75764 w 94410"/>
                      <a:gd name="connsiteY5" fmla="*/ 43901 h 70807"/>
                      <a:gd name="connsiteX6" fmla="*/ 95591 w 94410"/>
                      <a:gd name="connsiteY6" fmla="*/ 25019 h 70807"/>
                      <a:gd name="connsiteX7" fmla="*/ 97243 w 94410"/>
                      <a:gd name="connsiteY7" fmla="*/ 16286 h 70807"/>
                      <a:gd name="connsiteX8" fmla="*/ 95355 w 94410"/>
                      <a:gd name="connsiteY8" fmla="*/ 8969 h 70807"/>
                      <a:gd name="connsiteX9" fmla="*/ 83081 w 94410"/>
                      <a:gd name="connsiteY9" fmla="*/ 3776 h 70807"/>
                      <a:gd name="connsiteX10" fmla="*/ 59951 w 94410"/>
                      <a:gd name="connsiteY10" fmla="*/ 0 h 70807"/>
                      <a:gd name="connsiteX11" fmla="*/ 32336 w 94410"/>
                      <a:gd name="connsiteY11" fmla="*/ 472 h 70807"/>
                      <a:gd name="connsiteX12" fmla="*/ 14634 w 94410"/>
                      <a:gd name="connsiteY12" fmla="*/ 3540 h 70807"/>
                      <a:gd name="connsiteX13" fmla="*/ 1180 w 94410"/>
                      <a:gd name="connsiteY13" fmla="*/ 9677 h 70807"/>
                      <a:gd name="connsiteX14" fmla="*/ 0 w 94410"/>
                      <a:gd name="connsiteY14" fmla="*/ 16994 h 70807"/>
                      <a:gd name="connsiteX15" fmla="*/ 0 w 94410"/>
                      <a:gd name="connsiteY15" fmla="*/ 24311 h 70807"/>
                      <a:gd name="connsiteX16" fmla="*/ 19590 w 94410"/>
                      <a:gd name="connsiteY16" fmla="*/ 42485 h 70807"/>
                      <a:gd name="connsiteX17" fmla="*/ 22186 w 94410"/>
                      <a:gd name="connsiteY17" fmla="*/ 49093 h 70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4410" h="70807">
                        <a:moveTo>
                          <a:pt x="22186" y="83081"/>
                        </a:moveTo>
                        <a:lnTo>
                          <a:pt x="29739" y="89926"/>
                        </a:lnTo>
                        <a:lnTo>
                          <a:pt x="47205" y="92758"/>
                        </a:lnTo>
                        <a:lnTo>
                          <a:pt x="61603" y="91578"/>
                        </a:lnTo>
                        <a:lnTo>
                          <a:pt x="74348" y="84733"/>
                        </a:lnTo>
                        <a:lnTo>
                          <a:pt x="75764" y="43901"/>
                        </a:lnTo>
                        <a:lnTo>
                          <a:pt x="95591" y="25019"/>
                        </a:lnTo>
                        <a:lnTo>
                          <a:pt x="97243" y="16286"/>
                        </a:lnTo>
                        <a:lnTo>
                          <a:pt x="95355" y="8969"/>
                        </a:lnTo>
                        <a:lnTo>
                          <a:pt x="83081" y="3776"/>
                        </a:lnTo>
                        <a:lnTo>
                          <a:pt x="59951" y="0"/>
                        </a:lnTo>
                        <a:lnTo>
                          <a:pt x="32336" y="472"/>
                        </a:lnTo>
                        <a:lnTo>
                          <a:pt x="14634" y="3540"/>
                        </a:lnTo>
                        <a:lnTo>
                          <a:pt x="1180" y="9677"/>
                        </a:lnTo>
                        <a:lnTo>
                          <a:pt x="0" y="16994"/>
                        </a:lnTo>
                        <a:lnTo>
                          <a:pt x="0" y="24311"/>
                        </a:lnTo>
                        <a:lnTo>
                          <a:pt x="19590" y="42485"/>
                        </a:lnTo>
                        <a:lnTo>
                          <a:pt x="22186" y="49093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235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248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7368315" y="3387823"/>
                    <a:ext cx="98659" cy="89926"/>
                    <a:chOff x="7368315" y="3387823"/>
                    <a:chExt cx="98659" cy="89926"/>
                  </a:xfrm>
                  <a:noFill/>
                </p:grpSpPr>
                <p:grpSp>
                  <p:nvGrpSpPr>
                    <p:cNvPr id="1249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68315" y="3393960"/>
                      <a:ext cx="85678" cy="66087"/>
                      <a:chOff x="7368315" y="3393960"/>
                      <a:chExt cx="85678" cy="66087"/>
                    </a:xfrm>
                    <a:noFill/>
                  </p:grpSpPr>
                  <p:sp>
                    <p:nvSpPr>
                      <p:cNvPr id="1250" name="手繪多邊形: 圖案 1249">
                        <a:extLst>
                          <a:ext uri="{FF2B5EF4-FFF2-40B4-BE49-F238E27FC236}">
                            <a16:creationId xmlns:a16="http://schemas.microsoft.com/office/drawing/2014/main" id="{A427AD1D-B449-4FC2-8C16-C4EA9169C9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9557" y="3436444"/>
                        <a:ext cx="47205" cy="23603"/>
                      </a:xfrm>
                      <a:custGeom>
                        <a:avLst/>
                        <a:gdLst>
                          <a:gd name="connsiteX0" fmla="*/ 53814 w 47205"/>
                          <a:gd name="connsiteY0" fmla="*/ 944 h 0"/>
                          <a:gd name="connsiteX1" fmla="*/ 50037 w 47205"/>
                          <a:gd name="connsiteY1" fmla="*/ 4012 h 0"/>
                          <a:gd name="connsiteX2" fmla="*/ 43429 w 47205"/>
                          <a:gd name="connsiteY2" fmla="*/ 6373 h 0"/>
                          <a:gd name="connsiteX3" fmla="*/ 34696 w 47205"/>
                          <a:gd name="connsiteY3" fmla="*/ 7789 h 0"/>
                          <a:gd name="connsiteX4" fmla="*/ 25019 w 47205"/>
                          <a:gd name="connsiteY4" fmla="*/ 8261 h 0"/>
                          <a:gd name="connsiteX5" fmla="*/ 15578 w 47205"/>
                          <a:gd name="connsiteY5" fmla="*/ 7553 h 0"/>
                          <a:gd name="connsiteX6" fmla="*/ 7789 w 47205"/>
                          <a:gd name="connsiteY6" fmla="*/ 5665 h 0"/>
                          <a:gd name="connsiteX7" fmla="*/ 2360 w 47205"/>
                          <a:gd name="connsiteY7" fmla="*/ 3068 h 0"/>
                          <a:gd name="connsiteX8" fmla="*/ 0 w 47205"/>
                          <a:gd name="connsiteY8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814" y="944"/>
                            </a:moveTo>
                            <a:lnTo>
                              <a:pt x="50037" y="4012"/>
                            </a:lnTo>
                            <a:lnTo>
                              <a:pt x="43429" y="6373"/>
                            </a:lnTo>
                            <a:lnTo>
                              <a:pt x="34696" y="7789"/>
                            </a:lnTo>
                            <a:lnTo>
                              <a:pt x="25019" y="8261"/>
                            </a:lnTo>
                            <a:lnTo>
                              <a:pt x="15578" y="7553"/>
                            </a:lnTo>
                            <a:lnTo>
                              <a:pt x="7789" y="5665"/>
                            </a:lnTo>
                            <a:lnTo>
                              <a:pt x="2360" y="306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1" name="手繪多邊形: 圖案 1250">
                        <a:extLst>
                          <a:ext uri="{FF2B5EF4-FFF2-40B4-BE49-F238E27FC236}">
                            <a16:creationId xmlns:a16="http://schemas.microsoft.com/office/drawing/2014/main" id="{417C87B9-1A93-4012-9409-94D49CEA85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8315" y="3405053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6609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6609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2" name="手繪多邊形: 圖案 1251">
                        <a:extLst>
                          <a:ext uri="{FF2B5EF4-FFF2-40B4-BE49-F238E27FC236}">
                            <a16:creationId xmlns:a16="http://schemas.microsoft.com/office/drawing/2014/main" id="{71232BE4-A192-4D4D-8798-D6BD9F74F8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0352" y="3404109"/>
                        <a:ext cx="70808" cy="23603"/>
                      </a:xfrm>
                      <a:custGeom>
                        <a:avLst/>
                        <a:gdLst>
                          <a:gd name="connsiteX0" fmla="*/ 85205 w 70807"/>
                          <a:gd name="connsiteY0" fmla="*/ 0 h 0"/>
                          <a:gd name="connsiteX1" fmla="*/ 73640 w 70807"/>
                          <a:gd name="connsiteY1" fmla="*/ 6845 h 0"/>
                          <a:gd name="connsiteX2" fmla="*/ 50746 w 70807"/>
                          <a:gd name="connsiteY2" fmla="*/ 11093 h 0"/>
                          <a:gd name="connsiteX3" fmla="*/ 23367 w 70807"/>
                          <a:gd name="connsiteY3" fmla="*/ 11329 h 0"/>
                          <a:gd name="connsiteX4" fmla="*/ 0 w 70807"/>
                          <a:gd name="connsiteY4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5205" y="0"/>
                            </a:moveTo>
                            <a:lnTo>
                              <a:pt x="73640" y="6845"/>
                            </a:lnTo>
                            <a:lnTo>
                              <a:pt x="50746" y="11093"/>
                            </a:lnTo>
                            <a:lnTo>
                              <a:pt x="23367" y="11329"/>
                            </a:lnTo>
                            <a:lnTo>
                              <a:pt x="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3" name="手繪多邊形: 圖案 1252">
                        <a:extLst>
                          <a:ext uri="{FF2B5EF4-FFF2-40B4-BE49-F238E27FC236}">
                            <a16:creationId xmlns:a16="http://schemas.microsoft.com/office/drawing/2014/main" id="{38A1A62C-C020-4938-BFAD-422E65BE5B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8974" y="3401276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3304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330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4" name="手繪多邊形: 圖案 1253">
                        <a:extLst>
                          <a:ext uri="{FF2B5EF4-FFF2-40B4-BE49-F238E27FC236}">
                            <a16:creationId xmlns:a16="http://schemas.microsoft.com/office/drawing/2014/main" id="{8D8DB27E-BCE1-4D45-A012-CACBCBDD23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30390" y="339396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9441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9441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5" name="手繪多邊形: 圖案 1254">
                        <a:extLst>
                          <a:ext uri="{FF2B5EF4-FFF2-40B4-BE49-F238E27FC236}">
                            <a16:creationId xmlns:a16="http://schemas.microsoft.com/office/drawing/2014/main" id="{F856B2A0-2E7B-4EA0-9319-2645B5CF28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8974" y="339986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 w 0"/>
                          <a:gd name="connsiteY1" fmla="*/ 472 h 0"/>
                          <a:gd name="connsiteX2" fmla="*/ 236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" y="472"/>
                            </a:lnTo>
                            <a:lnTo>
                              <a:pt x="236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6" name="手繪多邊形: 圖案 1255">
                        <a:extLst>
                          <a:ext uri="{FF2B5EF4-FFF2-40B4-BE49-F238E27FC236}">
                            <a16:creationId xmlns:a16="http://schemas.microsoft.com/office/drawing/2014/main" id="{23266402-B762-4086-8B70-BD536DAC81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9297" y="3393960"/>
                        <a:ext cx="23603" cy="23603"/>
                      </a:xfrm>
                      <a:custGeom>
                        <a:avLst/>
                        <a:gdLst>
                          <a:gd name="connsiteX0" fmla="*/ 11093 w 0"/>
                          <a:gd name="connsiteY0" fmla="*/ 0 h 0"/>
                          <a:gd name="connsiteX1" fmla="*/ 0 w 0"/>
                          <a:gd name="connsiteY1" fmla="*/ 330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093" y="0"/>
                            </a:moveTo>
                            <a:lnTo>
                              <a:pt x="0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7" name="手繪多邊形: 圖案 1256">
                        <a:extLst>
                          <a:ext uri="{FF2B5EF4-FFF2-40B4-BE49-F238E27FC236}">
                            <a16:creationId xmlns:a16="http://schemas.microsoft.com/office/drawing/2014/main" id="{A7A8C718-0177-4E5B-BA35-44C23D7ECE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2539" y="3394196"/>
                        <a:ext cx="23603" cy="23603"/>
                      </a:xfrm>
                      <a:custGeom>
                        <a:avLst/>
                        <a:gdLst>
                          <a:gd name="connsiteX0" fmla="*/ 11329 w 0"/>
                          <a:gd name="connsiteY0" fmla="*/ 3068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329" y="306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8" name="手繪多邊形: 圖案 1257">
                        <a:extLst>
                          <a:ext uri="{FF2B5EF4-FFF2-40B4-BE49-F238E27FC236}">
                            <a16:creationId xmlns:a16="http://schemas.microsoft.com/office/drawing/2014/main" id="{A28DA940-C2BD-4254-8E94-502BE92467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13868" y="3397264"/>
                        <a:ext cx="23603" cy="23603"/>
                      </a:xfrm>
                      <a:custGeom>
                        <a:avLst/>
                        <a:gdLst>
                          <a:gd name="connsiteX0" fmla="*/ 5665 w 0"/>
                          <a:gd name="connsiteY0" fmla="*/ 0 h 0"/>
                          <a:gd name="connsiteX1" fmla="*/ 3776 w 0"/>
                          <a:gd name="connsiteY1" fmla="*/ 0 h 0"/>
                          <a:gd name="connsiteX2" fmla="*/ 1888 w 0"/>
                          <a:gd name="connsiteY2" fmla="*/ 0 h 0"/>
                          <a:gd name="connsiteX3" fmla="*/ 0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5665" y="0"/>
                            </a:moveTo>
                            <a:lnTo>
                              <a:pt x="3776" y="0"/>
                            </a:lnTo>
                            <a:lnTo>
                              <a:pt x="1888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9" name="手繪多邊形: 圖案 1258">
                        <a:extLst>
                          <a:ext uri="{FF2B5EF4-FFF2-40B4-BE49-F238E27FC236}">
                            <a16:creationId xmlns:a16="http://schemas.microsoft.com/office/drawing/2014/main" id="{E6DAEFCD-982C-4F0A-BA57-6E3575E464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4427" y="3400096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0 h 0"/>
                          <a:gd name="connsiteX1" fmla="*/ 0 w 0"/>
                          <a:gd name="connsiteY1" fmla="*/ 472 h 0"/>
                          <a:gd name="connsiteX2" fmla="*/ 0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" y="0"/>
                            </a:moveTo>
                            <a:lnTo>
                              <a:pt x="0" y="472"/>
                            </a:lnTo>
                            <a:lnTo>
                              <a:pt x="0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0" name="手繪多邊形: 圖案 1259">
                        <a:extLst>
                          <a:ext uri="{FF2B5EF4-FFF2-40B4-BE49-F238E27FC236}">
                            <a16:creationId xmlns:a16="http://schemas.microsoft.com/office/drawing/2014/main" id="{E415292D-DADB-4684-99C2-DF5CC708F5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2626" y="3401512"/>
                        <a:ext cx="23603" cy="23603"/>
                      </a:xfrm>
                      <a:custGeom>
                        <a:avLst/>
                        <a:gdLst>
                          <a:gd name="connsiteX0" fmla="*/ 12037 w 0"/>
                          <a:gd name="connsiteY0" fmla="*/ 0 h 0"/>
                          <a:gd name="connsiteX1" fmla="*/ 0 w 0"/>
                          <a:gd name="connsiteY1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037" y="0"/>
                            </a:moveTo>
                            <a:lnTo>
                              <a:pt x="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1" name="手繪多邊形: 圖案 1260">
                        <a:extLst>
                          <a:ext uri="{FF2B5EF4-FFF2-40B4-BE49-F238E27FC236}">
                            <a16:creationId xmlns:a16="http://schemas.microsoft.com/office/drawing/2014/main" id="{2C95DDD5-909F-49CB-8F52-10F9450120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3098" y="3394196"/>
                        <a:ext cx="23603" cy="23603"/>
                      </a:xfrm>
                      <a:custGeom>
                        <a:avLst/>
                        <a:gdLst>
                          <a:gd name="connsiteX0" fmla="*/ 9441 w 0"/>
                          <a:gd name="connsiteY0" fmla="*/ 0 h 0"/>
                          <a:gd name="connsiteX1" fmla="*/ 0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441" y="0"/>
                            </a:moveTo>
                            <a:lnTo>
                              <a:pt x="0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262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68315" y="3387823"/>
                      <a:ext cx="98659" cy="89926"/>
                      <a:chOff x="7368315" y="3387823"/>
                      <a:chExt cx="98659" cy="89926"/>
                    </a:xfrm>
                    <a:noFill/>
                  </p:grpSpPr>
                  <p:sp>
                    <p:nvSpPr>
                      <p:cNvPr id="1263" name="手繪多邊形: 圖案 1262">
                        <a:extLst>
                          <a:ext uri="{FF2B5EF4-FFF2-40B4-BE49-F238E27FC236}">
                            <a16:creationId xmlns:a16="http://schemas.microsoft.com/office/drawing/2014/main" id="{5EA36D44-5B0A-4B24-A82B-EA6B2A1D5E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7905" y="3430544"/>
                        <a:ext cx="47205" cy="47205"/>
                      </a:xfrm>
                      <a:custGeom>
                        <a:avLst/>
                        <a:gdLst>
                          <a:gd name="connsiteX0" fmla="*/ 55702 w 47205"/>
                          <a:gd name="connsiteY0" fmla="*/ 6137 h 47205"/>
                          <a:gd name="connsiteX1" fmla="*/ 55466 w 47205"/>
                          <a:gd name="connsiteY1" fmla="*/ 38000 h 47205"/>
                          <a:gd name="connsiteX2" fmla="*/ 53578 w 47205"/>
                          <a:gd name="connsiteY2" fmla="*/ 44373 h 47205"/>
                          <a:gd name="connsiteX3" fmla="*/ 42013 w 47205"/>
                          <a:gd name="connsiteY3" fmla="*/ 49093 h 47205"/>
                          <a:gd name="connsiteX4" fmla="*/ 25255 w 47205"/>
                          <a:gd name="connsiteY4" fmla="*/ 50273 h 47205"/>
                          <a:gd name="connsiteX5" fmla="*/ 10149 w 47205"/>
                          <a:gd name="connsiteY5" fmla="*/ 47441 h 47205"/>
                          <a:gd name="connsiteX6" fmla="*/ 2832 w 47205"/>
                          <a:gd name="connsiteY6" fmla="*/ 41777 h 47205"/>
                          <a:gd name="connsiteX7" fmla="*/ 2360 w 47205"/>
                          <a:gd name="connsiteY7" fmla="*/ 6137 h 47205"/>
                          <a:gd name="connsiteX8" fmla="*/ 0 w 47205"/>
                          <a:gd name="connsiteY8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55702" y="6137"/>
                            </a:moveTo>
                            <a:lnTo>
                              <a:pt x="55466" y="38000"/>
                            </a:lnTo>
                            <a:lnTo>
                              <a:pt x="53578" y="44373"/>
                            </a:lnTo>
                            <a:lnTo>
                              <a:pt x="42013" y="49093"/>
                            </a:lnTo>
                            <a:lnTo>
                              <a:pt x="25255" y="50273"/>
                            </a:lnTo>
                            <a:lnTo>
                              <a:pt x="10149" y="47441"/>
                            </a:lnTo>
                            <a:lnTo>
                              <a:pt x="2832" y="41777"/>
                            </a:lnTo>
                            <a:lnTo>
                              <a:pt x="2360" y="613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4" name="手繪多邊形: 圖案 1263">
                        <a:extLst>
                          <a:ext uri="{FF2B5EF4-FFF2-40B4-BE49-F238E27FC236}">
                            <a16:creationId xmlns:a16="http://schemas.microsoft.com/office/drawing/2014/main" id="{76A33D93-7168-4E24-9E0D-8553769A98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43371" y="342889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8497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8497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5" name="手繪多邊形: 圖案 1264">
                        <a:extLst>
                          <a:ext uri="{FF2B5EF4-FFF2-40B4-BE49-F238E27FC236}">
                            <a16:creationId xmlns:a16="http://schemas.microsoft.com/office/drawing/2014/main" id="{D5D8E566-5ED9-4237-B5AB-AA805A1148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68315" y="3387823"/>
                        <a:ext cx="94410" cy="23603"/>
                      </a:xfrm>
                      <a:custGeom>
                        <a:avLst/>
                        <a:gdLst>
                          <a:gd name="connsiteX0" fmla="*/ 18174 w 94410"/>
                          <a:gd name="connsiteY0" fmla="*/ 41305 h 23602"/>
                          <a:gd name="connsiteX1" fmla="*/ 0 w 94410"/>
                          <a:gd name="connsiteY1" fmla="*/ 24311 h 23602"/>
                          <a:gd name="connsiteX2" fmla="*/ 0 w 94410"/>
                          <a:gd name="connsiteY2" fmla="*/ 17230 h 23602"/>
                          <a:gd name="connsiteX3" fmla="*/ 1416 w 94410"/>
                          <a:gd name="connsiteY3" fmla="*/ 9913 h 23602"/>
                          <a:gd name="connsiteX4" fmla="*/ 14634 w 94410"/>
                          <a:gd name="connsiteY4" fmla="*/ 3776 h 23602"/>
                          <a:gd name="connsiteX5" fmla="*/ 35876 w 94410"/>
                          <a:gd name="connsiteY5" fmla="*/ 236 h 23602"/>
                          <a:gd name="connsiteX6" fmla="*/ 59951 w 94410"/>
                          <a:gd name="connsiteY6" fmla="*/ 0 h 23602"/>
                          <a:gd name="connsiteX7" fmla="*/ 81429 w 94410"/>
                          <a:gd name="connsiteY7" fmla="*/ 3068 h 23602"/>
                          <a:gd name="connsiteX8" fmla="*/ 95355 w 94410"/>
                          <a:gd name="connsiteY8" fmla="*/ 8969 h 23602"/>
                          <a:gd name="connsiteX9" fmla="*/ 97479 w 94410"/>
                          <a:gd name="connsiteY9" fmla="*/ 16286 h 23602"/>
                          <a:gd name="connsiteX10" fmla="*/ 97479 w 94410"/>
                          <a:gd name="connsiteY10" fmla="*/ 23367 h 23602"/>
                          <a:gd name="connsiteX11" fmla="*/ 78125 w 94410"/>
                          <a:gd name="connsiteY11" fmla="*/ 4130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18174" y="41305"/>
                            </a:moveTo>
                            <a:lnTo>
                              <a:pt x="0" y="24311"/>
                            </a:lnTo>
                            <a:lnTo>
                              <a:pt x="0" y="17230"/>
                            </a:lnTo>
                            <a:lnTo>
                              <a:pt x="1416" y="9913"/>
                            </a:lnTo>
                            <a:lnTo>
                              <a:pt x="14634" y="3776"/>
                            </a:lnTo>
                            <a:lnTo>
                              <a:pt x="35876" y="236"/>
                            </a:lnTo>
                            <a:lnTo>
                              <a:pt x="59951" y="0"/>
                            </a:lnTo>
                            <a:lnTo>
                              <a:pt x="81429" y="3068"/>
                            </a:lnTo>
                            <a:lnTo>
                              <a:pt x="95355" y="8969"/>
                            </a:lnTo>
                            <a:lnTo>
                              <a:pt x="97479" y="16286"/>
                            </a:lnTo>
                            <a:lnTo>
                              <a:pt x="97479" y="23367"/>
                            </a:lnTo>
                            <a:lnTo>
                              <a:pt x="78125" y="413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6" name="手繪多邊形: 圖案 1265">
                        <a:extLst>
                          <a:ext uri="{FF2B5EF4-FFF2-40B4-BE49-F238E27FC236}">
                            <a16:creationId xmlns:a16="http://schemas.microsoft.com/office/drawing/2014/main" id="{9BF0A59A-176C-47A2-8630-D7814AE125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2626" y="3404109"/>
                        <a:ext cx="47205" cy="23603"/>
                      </a:xfrm>
                      <a:custGeom>
                        <a:avLst/>
                        <a:gdLst>
                          <a:gd name="connsiteX0" fmla="*/ 48621 w 47205"/>
                          <a:gd name="connsiteY0" fmla="*/ 472 h 0"/>
                          <a:gd name="connsiteX1" fmla="*/ 39416 w 47205"/>
                          <a:gd name="connsiteY1" fmla="*/ 3304 h 0"/>
                          <a:gd name="connsiteX2" fmla="*/ 27143 w 47205"/>
                          <a:gd name="connsiteY2" fmla="*/ 0 h 0"/>
                          <a:gd name="connsiteX3" fmla="*/ 25255 w 47205"/>
                          <a:gd name="connsiteY3" fmla="*/ 0 h 0"/>
                          <a:gd name="connsiteX4" fmla="*/ 23367 w 47205"/>
                          <a:gd name="connsiteY4" fmla="*/ 0 h 0"/>
                          <a:gd name="connsiteX5" fmla="*/ 21478 w 47205"/>
                          <a:gd name="connsiteY5" fmla="*/ 0 h 0"/>
                          <a:gd name="connsiteX6" fmla="*/ 9677 w 47205"/>
                          <a:gd name="connsiteY6" fmla="*/ 3540 h 0"/>
                          <a:gd name="connsiteX7" fmla="*/ 0 w 47205"/>
                          <a:gd name="connsiteY7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621" y="472"/>
                            </a:moveTo>
                            <a:lnTo>
                              <a:pt x="39416" y="3304"/>
                            </a:lnTo>
                            <a:lnTo>
                              <a:pt x="27143" y="0"/>
                            </a:lnTo>
                            <a:lnTo>
                              <a:pt x="25255" y="0"/>
                            </a:lnTo>
                            <a:lnTo>
                              <a:pt x="23367" y="0"/>
                            </a:lnTo>
                            <a:lnTo>
                              <a:pt x="21478" y="0"/>
                            </a:lnTo>
                            <a:lnTo>
                              <a:pt x="9677" y="3540"/>
                            </a:lnTo>
                            <a:lnTo>
                              <a:pt x="0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7" name="手繪多邊形: 圖案 1266">
                        <a:extLst>
                          <a:ext uri="{FF2B5EF4-FFF2-40B4-BE49-F238E27FC236}">
                            <a16:creationId xmlns:a16="http://schemas.microsoft.com/office/drawing/2014/main" id="{07598934-64AD-4DF4-9853-4D6183957F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28974" y="339655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304 h 0"/>
                          <a:gd name="connsiteX1" fmla="*/ 11093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304"/>
                            </a:moveTo>
                            <a:lnTo>
                              <a:pt x="11093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8" name="手繪多邊形: 圖案 1267">
                        <a:extLst>
                          <a:ext uri="{FF2B5EF4-FFF2-40B4-BE49-F238E27FC236}">
                            <a16:creationId xmlns:a16="http://schemas.microsoft.com/office/drawing/2014/main" id="{7439888B-92BD-428E-886E-64848FC455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3334" y="339679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329 w 0"/>
                          <a:gd name="connsiteY1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329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69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811766" y="3263437"/>
                  <a:ext cx="23603" cy="684475"/>
                  <a:chOff x="6811766" y="3263437"/>
                  <a:chExt cx="23603" cy="684475"/>
                </a:xfrm>
              </p:grpSpPr>
              <p:sp>
                <p:nvSpPr>
                  <p:cNvPr id="1270" name="手繪多邊形: 圖案 1269">
                    <a:extLst>
                      <a:ext uri="{FF2B5EF4-FFF2-40B4-BE49-F238E27FC236}">
                        <a16:creationId xmlns:a16="http://schemas.microsoft.com/office/drawing/2014/main" id="{1C26FB95-0898-4892-AC83-4C728A42DF13}"/>
                      </a:ext>
                    </a:extLst>
                  </p:cNvPr>
                  <p:cNvSpPr/>
                  <p:nvPr/>
                </p:nvSpPr>
                <p:spPr>
                  <a:xfrm>
                    <a:off x="6811766" y="3263437"/>
                    <a:ext cx="23603" cy="684475"/>
                  </a:xfrm>
                  <a:custGeom>
                    <a:avLst/>
                    <a:gdLst>
                      <a:gd name="connsiteX0" fmla="*/ 0 w 0"/>
                      <a:gd name="connsiteY0" fmla="*/ 0 h 684475"/>
                      <a:gd name="connsiteX1" fmla="*/ 1180 w 0"/>
                      <a:gd name="connsiteY1" fmla="*/ 687544 h 68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684475">
                        <a:moveTo>
                          <a:pt x="0" y="0"/>
                        </a:moveTo>
                        <a:lnTo>
                          <a:pt x="1180" y="687544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1" name="手繪多邊形: 圖案 1270">
                    <a:extLst>
                      <a:ext uri="{FF2B5EF4-FFF2-40B4-BE49-F238E27FC236}">
                        <a16:creationId xmlns:a16="http://schemas.microsoft.com/office/drawing/2014/main" id="{07C05195-09D2-4B7D-A434-AE45E87295F7}"/>
                      </a:ext>
                    </a:extLst>
                  </p:cNvPr>
                  <p:cNvSpPr/>
                  <p:nvPr/>
                </p:nvSpPr>
                <p:spPr>
                  <a:xfrm>
                    <a:off x="6811766" y="3263437"/>
                    <a:ext cx="23603" cy="684475"/>
                  </a:xfrm>
                  <a:custGeom>
                    <a:avLst/>
                    <a:gdLst>
                      <a:gd name="connsiteX0" fmla="*/ 0 w 0"/>
                      <a:gd name="connsiteY0" fmla="*/ 0 h 684475"/>
                      <a:gd name="connsiteX1" fmla="*/ 1180 w 0"/>
                      <a:gd name="connsiteY1" fmla="*/ 687544 h 68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684475">
                        <a:moveTo>
                          <a:pt x="0" y="0"/>
                        </a:moveTo>
                        <a:lnTo>
                          <a:pt x="1180" y="687544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72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416700" y="3521414"/>
                  <a:ext cx="23603" cy="684475"/>
                  <a:chOff x="7416700" y="3521414"/>
                  <a:chExt cx="23603" cy="684475"/>
                </a:xfrm>
              </p:grpSpPr>
              <p:sp>
                <p:nvSpPr>
                  <p:cNvPr id="1273" name="手繪多邊形: 圖案 1272">
                    <a:extLst>
                      <a:ext uri="{FF2B5EF4-FFF2-40B4-BE49-F238E27FC236}">
                        <a16:creationId xmlns:a16="http://schemas.microsoft.com/office/drawing/2014/main" id="{BC627FB2-1517-4FCC-961A-633B7C4A2EDB}"/>
                      </a:ext>
                    </a:extLst>
                  </p:cNvPr>
                  <p:cNvSpPr/>
                  <p:nvPr/>
                </p:nvSpPr>
                <p:spPr>
                  <a:xfrm>
                    <a:off x="7416700" y="3521414"/>
                    <a:ext cx="23603" cy="684475"/>
                  </a:xfrm>
                  <a:custGeom>
                    <a:avLst/>
                    <a:gdLst>
                      <a:gd name="connsiteX0" fmla="*/ 0 w 0"/>
                      <a:gd name="connsiteY0" fmla="*/ 0 h 684475"/>
                      <a:gd name="connsiteX1" fmla="*/ 472 w 0"/>
                      <a:gd name="connsiteY1" fmla="*/ 699817 h 68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684475">
                        <a:moveTo>
                          <a:pt x="0" y="0"/>
                        </a:moveTo>
                        <a:lnTo>
                          <a:pt x="472" y="699817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4" name="手繪多邊形: 圖案 1273">
                    <a:extLst>
                      <a:ext uri="{FF2B5EF4-FFF2-40B4-BE49-F238E27FC236}">
                        <a16:creationId xmlns:a16="http://schemas.microsoft.com/office/drawing/2014/main" id="{2DB93EBB-FA16-4314-9205-5B7B3ABB281C}"/>
                      </a:ext>
                    </a:extLst>
                  </p:cNvPr>
                  <p:cNvSpPr/>
                  <p:nvPr/>
                </p:nvSpPr>
                <p:spPr>
                  <a:xfrm>
                    <a:off x="7416700" y="3521414"/>
                    <a:ext cx="23603" cy="684475"/>
                  </a:xfrm>
                  <a:custGeom>
                    <a:avLst/>
                    <a:gdLst>
                      <a:gd name="connsiteX0" fmla="*/ 0 w 0"/>
                      <a:gd name="connsiteY0" fmla="*/ 0 h 684475"/>
                      <a:gd name="connsiteX1" fmla="*/ 472 w 0"/>
                      <a:gd name="connsiteY1" fmla="*/ 699817 h 68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684475">
                        <a:moveTo>
                          <a:pt x="0" y="0"/>
                        </a:moveTo>
                        <a:lnTo>
                          <a:pt x="472" y="699817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75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788913" y="3099635"/>
                  <a:ext cx="23603" cy="542860"/>
                  <a:chOff x="7788913" y="3099635"/>
                  <a:chExt cx="23603" cy="542860"/>
                </a:xfrm>
              </p:grpSpPr>
              <p:sp>
                <p:nvSpPr>
                  <p:cNvPr id="1276" name="手繪多邊形: 圖案 1275">
                    <a:extLst>
                      <a:ext uri="{FF2B5EF4-FFF2-40B4-BE49-F238E27FC236}">
                        <a16:creationId xmlns:a16="http://schemas.microsoft.com/office/drawing/2014/main" id="{C08C17BB-B75E-41DE-800F-E9500457BE50}"/>
                      </a:ext>
                    </a:extLst>
                  </p:cNvPr>
                  <p:cNvSpPr/>
                  <p:nvPr/>
                </p:nvSpPr>
                <p:spPr>
                  <a:xfrm>
                    <a:off x="7788913" y="3099635"/>
                    <a:ext cx="23603" cy="542860"/>
                  </a:xfrm>
                  <a:custGeom>
                    <a:avLst/>
                    <a:gdLst>
                      <a:gd name="connsiteX0" fmla="*/ 2124 w 0"/>
                      <a:gd name="connsiteY0" fmla="*/ 0 h 542859"/>
                      <a:gd name="connsiteX1" fmla="*/ 0 w 0"/>
                      <a:gd name="connsiteY1" fmla="*/ 557966 h 54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542859">
                        <a:moveTo>
                          <a:pt x="2124" y="0"/>
                        </a:moveTo>
                        <a:lnTo>
                          <a:pt x="0" y="557966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7" name="手繪多邊形: 圖案 1276">
                    <a:extLst>
                      <a:ext uri="{FF2B5EF4-FFF2-40B4-BE49-F238E27FC236}">
                        <a16:creationId xmlns:a16="http://schemas.microsoft.com/office/drawing/2014/main" id="{F6106A13-4DC2-4B99-AAC9-A230658DDD66}"/>
                      </a:ext>
                    </a:extLst>
                  </p:cNvPr>
                  <p:cNvSpPr/>
                  <p:nvPr/>
                </p:nvSpPr>
                <p:spPr>
                  <a:xfrm>
                    <a:off x="7788913" y="3099635"/>
                    <a:ext cx="23603" cy="542860"/>
                  </a:xfrm>
                  <a:custGeom>
                    <a:avLst/>
                    <a:gdLst>
                      <a:gd name="connsiteX0" fmla="*/ 2124 w 0"/>
                      <a:gd name="connsiteY0" fmla="*/ 0 h 542859"/>
                      <a:gd name="connsiteX1" fmla="*/ 0 w 0"/>
                      <a:gd name="connsiteY1" fmla="*/ 557966 h 54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542859">
                        <a:moveTo>
                          <a:pt x="2124" y="0"/>
                        </a:moveTo>
                        <a:lnTo>
                          <a:pt x="0" y="557966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78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793162" y="4376300"/>
                  <a:ext cx="23603" cy="141616"/>
                  <a:chOff x="7793162" y="4376300"/>
                  <a:chExt cx="23603" cy="141616"/>
                </a:xfrm>
              </p:grpSpPr>
              <p:sp>
                <p:nvSpPr>
                  <p:cNvPr id="1279" name="手繪多邊形: 圖案 1278">
                    <a:extLst>
                      <a:ext uri="{FF2B5EF4-FFF2-40B4-BE49-F238E27FC236}">
                        <a16:creationId xmlns:a16="http://schemas.microsoft.com/office/drawing/2014/main" id="{D0DEDFAE-3AD9-4E4C-9750-1D2F921DEF18}"/>
                      </a:ext>
                    </a:extLst>
                  </p:cNvPr>
                  <p:cNvSpPr/>
                  <p:nvPr/>
                </p:nvSpPr>
                <p:spPr>
                  <a:xfrm>
                    <a:off x="7793162" y="4376300"/>
                    <a:ext cx="23603" cy="141616"/>
                  </a:xfrm>
                  <a:custGeom>
                    <a:avLst/>
                    <a:gdLst>
                      <a:gd name="connsiteX0" fmla="*/ 708 w 0"/>
                      <a:gd name="connsiteY0" fmla="*/ 0 h 141615"/>
                      <a:gd name="connsiteX1" fmla="*/ 0 w 0"/>
                      <a:gd name="connsiteY1" fmla="*/ 150585 h 141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41615">
                        <a:moveTo>
                          <a:pt x="708" y="0"/>
                        </a:moveTo>
                        <a:lnTo>
                          <a:pt x="0" y="150585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80" name="手繪多邊形: 圖案 1279">
                    <a:extLst>
                      <a:ext uri="{FF2B5EF4-FFF2-40B4-BE49-F238E27FC236}">
                        <a16:creationId xmlns:a16="http://schemas.microsoft.com/office/drawing/2014/main" id="{7A35F91D-3931-4060-A825-E7D5B8C14195}"/>
                      </a:ext>
                    </a:extLst>
                  </p:cNvPr>
                  <p:cNvSpPr/>
                  <p:nvPr/>
                </p:nvSpPr>
                <p:spPr>
                  <a:xfrm>
                    <a:off x="7793162" y="4376300"/>
                    <a:ext cx="23603" cy="141616"/>
                  </a:xfrm>
                  <a:custGeom>
                    <a:avLst/>
                    <a:gdLst>
                      <a:gd name="connsiteX0" fmla="*/ 708 w 0"/>
                      <a:gd name="connsiteY0" fmla="*/ 0 h 141615"/>
                      <a:gd name="connsiteX1" fmla="*/ 0 w 0"/>
                      <a:gd name="connsiteY1" fmla="*/ 150585 h 141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141615">
                        <a:moveTo>
                          <a:pt x="708" y="0"/>
                        </a:moveTo>
                        <a:lnTo>
                          <a:pt x="0" y="150585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81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415756" y="4294871"/>
                  <a:ext cx="23603" cy="802488"/>
                  <a:chOff x="7415756" y="4294871"/>
                  <a:chExt cx="23603" cy="802488"/>
                </a:xfrm>
              </p:grpSpPr>
              <p:sp>
                <p:nvSpPr>
                  <p:cNvPr id="1282" name="手繪多邊形: 圖案 1281">
                    <a:extLst>
                      <a:ext uri="{FF2B5EF4-FFF2-40B4-BE49-F238E27FC236}">
                        <a16:creationId xmlns:a16="http://schemas.microsoft.com/office/drawing/2014/main" id="{9340FCB5-186A-4A98-8E11-A2CF02724777}"/>
                      </a:ext>
                    </a:extLst>
                  </p:cNvPr>
                  <p:cNvSpPr/>
                  <p:nvPr/>
                </p:nvSpPr>
                <p:spPr>
                  <a:xfrm>
                    <a:off x="7415756" y="4294871"/>
                    <a:ext cx="23603" cy="802488"/>
                  </a:xfrm>
                  <a:custGeom>
                    <a:avLst/>
                    <a:gdLst>
                      <a:gd name="connsiteX0" fmla="*/ 0 w 0"/>
                      <a:gd name="connsiteY0" fmla="*/ 0 h 802488"/>
                      <a:gd name="connsiteX1" fmla="*/ 2360 w 0"/>
                      <a:gd name="connsiteY1" fmla="*/ 819010 h 802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802488">
                        <a:moveTo>
                          <a:pt x="0" y="0"/>
                        </a:moveTo>
                        <a:lnTo>
                          <a:pt x="2360" y="819010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83" name="手繪多邊形: 圖案 1282">
                    <a:extLst>
                      <a:ext uri="{FF2B5EF4-FFF2-40B4-BE49-F238E27FC236}">
                        <a16:creationId xmlns:a16="http://schemas.microsoft.com/office/drawing/2014/main" id="{3FB0F769-86F7-41DA-81B2-AC7B67FEE0E8}"/>
                      </a:ext>
                    </a:extLst>
                  </p:cNvPr>
                  <p:cNvSpPr/>
                  <p:nvPr/>
                </p:nvSpPr>
                <p:spPr>
                  <a:xfrm>
                    <a:off x="7415756" y="4294871"/>
                    <a:ext cx="23603" cy="802488"/>
                  </a:xfrm>
                  <a:custGeom>
                    <a:avLst/>
                    <a:gdLst>
                      <a:gd name="connsiteX0" fmla="*/ 0 w 0"/>
                      <a:gd name="connsiteY0" fmla="*/ 0 h 802488"/>
                      <a:gd name="connsiteX1" fmla="*/ 2360 w 0"/>
                      <a:gd name="connsiteY1" fmla="*/ 819010 h 802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802488">
                        <a:moveTo>
                          <a:pt x="0" y="0"/>
                        </a:moveTo>
                        <a:lnTo>
                          <a:pt x="2360" y="819010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84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811294" y="4064746"/>
                  <a:ext cx="23603" cy="731681"/>
                  <a:chOff x="6811294" y="4064746"/>
                  <a:chExt cx="23603" cy="731681"/>
                </a:xfrm>
              </p:grpSpPr>
              <p:sp>
                <p:nvSpPr>
                  <p:cNvPr id="1285" name="手繪多邊形: 圖案 1284">
                    <a:extLst>
                      <a:ext uri="{FF2B5EF4-FFF2-40B4-BE49-F238E27FC236}">
                        <a16:creationId xmlns:a16="http://schemas.microsoft.com/office/drawing/2014/main" id="{482CC607-B4F8-47B5-8356-59B61EB18791}"/>
                      </a:ext>
                    </a:extLst>
                  </p:cNvPr>
                  <p:cNvSpPr/>
                  <p:nvPr/>
                </p:nvSpPr>
                <p:spPr>
                  <a:xfrm>
                    <a:off x="6811294" y="4064746"/>
                    <a:ext cx="23603" cy="731681"/>
                  </a:xfrm>
                  <a:custGeom>
                    <a:avLst/>
                    <a:gdLst>
                      <a:gd name="connsiteX0" fmla="*/ 708 w 0"/>
                      <a:gd name="connsiteY0" fmla="*/ 0 h 731680"/>
                      <a:gd name="connsiteX1" fmla="*/ 0 w 0"/>
                      <a:gd name="connsiteY1" fmla="*/ 737581 h 73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731680">
                        <a:moveTo>
                          <a:pt x="708" y="0"/>
                        </a:moveTo>
                        <a:lnTo>
                          <a:pt x="0" y="737581"/>
                        </a:lnTo>
                      </a:path>
                    </a:pathLst>
                  </a:custGeom>
                  <a:ln w="47100" cap="sq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86" name="手繪多邊形: 圖案 1285">
                    <a:extLst>
                      <a:ext uri="{FF2B5EF4-FFF2-40B4-BE49-F238E27FC236}">
                        <a16:creationId xmlns:a16="http://schemas.microsoft.com/office/drawing/2014/main" id="{F20F4129-46CC-4C08-8790-4C6B4CBC97B5}"/>
                      </a:ext>
                    </a:extLst>
                  </p:cNvPr>
                  <p:cNvSpPr/>
                  <p:nvPr/>
                </p:nvSpPr>
                <p:spPr>
                  <a:xfrm>
                    <a:off x="6811294" y="4064746"/>
                    <a:ext cx="23603" cy="731681"/>
                  </a:xfrm>
                  <a:custGeom>
                    <a:avLst/>
                    <a:gdLst>
                      <a:gd name="connsiteX0" fmla="*/ 708 w 0"/>
                      <a:gd name="connsiteY0" fmla="*/ 0 h 731680"/>
                      <a:gd name="connsiteX1" fmla="*/ 0 w 0"/>
                      <a:gd name="connsiteY1" fmla="*/ 737581 h 73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h="731680">
                        <a:moveTo>
                          <a:pt x="708" y="0"/>
                        </a:moveTo>
                        <a:lnTo>
                          <a:pt x="0" y="737581"/>
                        </a:lnTo>
                      </a:path>
                    </a:pathLst>
                  </a:custGeom>
                  <a:ln w="17663" cap="rnd">
                    <a:solidFill>
                      <a:srgbClr val="3E3A39"/>
                    </a:solidFill>
                    <a:custDash>
                      <a:ds d="450000" sp="225000"/>
                    </a:custDash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87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6762908" y="3156753"/>
                  <a:ext cx="98659" cy="89926"/>
                  <a:chOff x="6762908" y="3156753"/>
                  <a:chExt cx="98659" cy="89926"/>
                </a:xfrm>
                <a:solidFill>
                  <a:schemeClr val="accent1"/>
                </a:solidFill>
              </p:grpSpPr>
              <p:sp>
                <p:nvSpPr>
                  <p:cNvPr id="1288" name="手繪多邊形: 圖案 1287">
                    <a:extLst>
                      <a:ext uri="{FF2B5EF4-FFF2-40B4-BE49-F238E27FC236}">
                        <a16:creationId xmlns:a16="http://schemas.microsoft.com/office/drawing/2014/main" id="{F8CC956E-C1D8-43EC-8121-D7F2BE2B1E83}"/>
                      </a:ext>
                    </a:extLst>
                  </p:cNvPr>
                  <p:cNvSpPr/>
                  <p:nvPr/>
                </p:nvSpPr>
                <p:spPr>
                  <a:xfrm>
                    <a:off x="6762908" y="3156990"/>
                    <a:ext cx="94410" cy="70808"/>
                  </a:xfrm>
                  <a:custGeom>
                    <a:avLst/>
                    <a:gdLst>
                      <a:gd name="connsiteX0" fmla="*/ 22186 w 94410"/>
                      <a:gd name="connsiteY0" fmla="*/ 82845 h 70807"/>
                      <a:gd name="connsiteX1" fmla="*/ 29739 w 94410"/>
                      <a:gd name="connsiteY1" fmla="*/ 89926 h 70807"/>
                      <a:gd name="connsiteX2" fmla="*/ 47205 w 94410"/>
                      <a:gd name="connsiteY2" fmla="*/ 92758 h 70807"/>
                      <a:gd name="connsiteX3" fmla="*/ 61603 w 94410"/>
                      <a:gd name="connsiteY3" fmla="*/ 91578 h 70807"/>
                      <a:gd name="connsiteX4" fmla="*/ 74348 w 94410"/>
                      <a:gd name="connsiteY4" fmla="*/ 84733 h 70807"/>
                      <a:gd name="connsiteX5" fmla="*/ 75764 w 94410"/>
                      <a:gd name="connsiteY5" fmla="*/ 43901 h 70807"/>
                      <a:gd name="connsiteX6" fmla="*/ 95591 w 94410"/>
                      <a:gd name="connsiteY6" fmla="*/ 25019 h 70807"/>
                      <a:gd name="connsiteX7" fmla="*/ 97243 w 94410"/>
                      <a:gd name="connsiteY7" fmla="*/ 16050 h 70807"/>
                      <a:gd name="connsiteX8" fmla="*/ 95354 w 94410"/>
                      <a:gd name="connsiteY8" fmla="*/ 8969 h 70807"/>
                      <a:gd name="connsiteX9" fmla="*/ 83081 w 94410"/>
                      <a:gd name="connsiteY9" fmla="*/ 3776 h 70807"/>
                      <a:gd name="connsiteX10" fmla="*/ 59951 w 94410"/>
                      <a:gd name="connsiteY10" fmla="*/ 0 h 70807"/>
                      <a:gd name="connsiteX11" fmla="*/ 32336 w 94410"/>
                      <a:gd name="connsiteY11" fmla="*/ 472 h 70807"/>
                      <a:gd name="connsiteX12" fmla="*/ 14634 w 94410"/>
                      <a:gd name="connsiteY12" fmla="*/ 3540 h 70807"/>
                      <a:gd name="connsiteX13" fmla="*/ 1180 w 94410"/>
                      <a:gd name="connsiteY13" fmla="*/ 9677 h 70807"/>
                      <a:gd name="connsiteX14" fmla="*/ 0 w 94410"/>
                      <a:gd name="connsiteY14" fmla="*/ 16994 h 70807"/>
                      <a:gd name="connsiteX15" fmla="*/ 0 w 94410"/>
                      <a:gd name="connsiteY15" fmla="*/ 24075 h 70807"/>
                      <a:gd name="connsiteX16" fmla="*/ 19590 w 94410"/>
                      <a:gd name="connsiteY16" fmla="*/ 42485 h 70807"/>
                      <a:gd name="connsiteX17" fmla="*/ 22186 w 94410"/>
                      <a:gd name="connsiteY17" fmla="*/ 49093 h 70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4410" h="70807">
                        <a:moveTo>
                          <a:pt x="22186" y="82845"/>
                        </a:moveTo>
                        <a:lnTo>
                          <a:pt x="29739" y="89926"/>
                        </a:lnTo>
                        <a:lnTo>
                          <a:pt x="47205" y="92758"/>
                        </a:lnTo>
                        <a:lnTo>
                          <a:pt x="61603" y="91578"/>
                        </a:lnTo>
                        <a:lnTo>
                          <a:pt x="74348" y="84733"/>
                        </a:lnTo>
                        <a:lnTo>
                          <a:pt x="75764" y="43901"/>
                        </a:lnTo>
                        <a:lnTo>
                          <a:pt x="95591" y="25019"/>
                        </a:lnTo>
                        <a:lnTo>
                          <a:pt x="97243" y="16050"/>
                        </a:lnTo>
                        <a:lnTo>
                          <a:pt x="95354" y="8969"/>
                        </a:lnTo>
                        <a:lnTo>
                          <a:pt x="83081" y="3776"/>
                        </a:lnTo>
                        <a:lnTo>
                          <a:pt x="59951" y="0"/>
                        </a:lnTo>
                        <a:lnTo>
                          <a:pt x="32336" y="472"/>
                        </a:lnTo>
                        <a:lnTo>
                          <a:pt x="14634" y="3540"/>
                        </a:lnTo>
                        <a:lnTo>
                          <a:pt x="1180" y="9677"/>
                        </a:lnTo>
                        <a:lnTo>
                          <a:pt x="0" y="16994"/>
                        </a:lnTo>
                        <a:lnTo>
                          <a:pt x="0" y="24075"/>
                        </a:lnTo>
                        <a:lnTo>
                          <a:pt x="19590" y="42485"/>
                        </a:lnTo>
                        <a:lnTo>
                          <a:pt x="22186" y="49093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235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289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6762908" y="3156753"/>
                    <a:ext cx="98659" cy="89926"/>
                    <a:chOff x="6762908" y="3156753"/>
                    <a:chExt cx="98659" cy="89926"/>
                  </a:xfrm>
                  <a:noFill/>
                </p:grpSpPr>
                <p:grpSp>
                  <p:nvGrpSpPr>
                    <p:cNvPr id="1290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62908" y="3163126"/>
                      <a:ext cx="85678" cy="65852"/>
                      <a:chOff x="6762908" y="3163126"/>
                      <a:chExt cx="85678" cy="65852"/>
                    </a:xfrm>
                    <a:noFill/>
                  </p:grpSpPr>
                  <p:sp>
                    <p:nvSpPr>
                      <p:cNvPr id="1291" name="手繪多邊形: 圖案 1290">
                        <a:extLst>
                          <a:ext uri="{FF2B5EF4-FFF2-40B4-BE49-F238E27FC236}">
                            <a16:creationId xmlns:a16="http://schemas.microsoft.com/office/drawing/2014/main" id="{66FE309F-30E7-4F8E-AE07-07E3649A99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4387" y="3205375"/>
                        <a:ext cx="47205" cy="23603"/>
                      </a:xfrm>
                      <a:custGeom>
                        <a:avLst/>
                        <a:gdLst>
                          <a:gd name="connsiteX0" fmla="*/ 53578 w 47205"/>
                          <a:gd name="connsiteY0" fmla="*/ 1180 h 0"/>
                          <a:gd name="connsiteX1" fmla="*/ 50037 w 47205"/>
                          <a:gd name="connsiteY1" fmla="*/ 4012 h 0"/>
                          <a:gd name="connsiteX2" fmla="*/ 43429 w 47205"/>
                          <a:gd name="connsiteY2" fmla="*/ 6373 h 0"/>
                          <a:gd name="connsiteX3" fmla="*/ 34696 w 47205"/>
                          <a:gd name="connsiteY3" fmla="*/ 7789 h 0"/>
                          <a:gd name="connsiteX4" fmla="*/ 25019 w 47205"/>
                          <a:gd name="connsiteY4" fmla="*/ 8261 h 0"/>
                          <a:gd name="connsiteX5" fmla="*/ 15578 w 47205"/>
                          <a:gd name="connsiteY5" fmla="*/ 7553 h 0"/>
                          <a:gd name="connsiteX6" fmla="*/ 7789 w 47205"/>
                          <a:gd name="connsiteY6" fmla="*/ 5665 h 0"/>
                          <a:gd name="connsiteX7" fmla="*/ 2360 w 47205"/>
                          <a:gd name="connsiteY7" fmla="*/ 3068 h 0"/>
                          <a:gd name="connsiteX8" fmla="*/ 0 w 47205"/>
                          <a:gd name="connsiteY8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578" y="1180"/>
                            </a:moveTo>
                            <a:lnTo>
                              <a:pt x="50037" y="4012"/>
                            </a:lnTo>
                            <a:lnTo>
                              <a:pt x="43429" y="6373"/>
                            </a:lnTo>
                            <a:lnTo>
                              <a:pt x="34696" y="7789"/>
                            </a:lnTo>
                            <a:lnTo>
                              <a:pt x="25019" y="8261"/>
                            </a:lnTo>
                            <a:lnTo>
                              <a:pt x="15578" y="7553"/>
                            </a:lnTo>
                            <a:lnTo>
                              <a:pt x="7789" y="5665"/>
                            </a:lnTo>
                            <a:lnTo>
                              <a:pt x="2360" y="306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2" name="手繪多邊形: 圖案 1291">
                        <a:extLst>
                          <a:ext uri="{FF2B5EF4-FFF2-40B4-BE49-F238E27FC236}">
                            <a16:creationId xmlns:a16="http://schemas.microsoft.com/office/drawing/2014/main" id="{99366C8E-F610-4391-854E-F5F0F81A1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2908" y="3174219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6609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6609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3" name="手繪多邊形: 圖案 1292">
                        <a:extLst>
                          <a:ext uri="{FF2B5EF4-FFF2-40B4-BE49-F238E27FC236}">
                            <a16:creationId xmlns:a16="http://schemas.microsoft.com/office/drawing/2014/main" id="{1E22E5CD-F1FC-4845-9F30-98B41FD728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4946" y="3173039"/>
                        <a:ext cx="70808" cy="23603"/>
                      </a:xfrm>
                      <a:custGeom>
                        <a:avLst/>
                        <a:gdLst>
                          <a:gd name="connsiteX0" fmla="*/ 85205 w 70807"/>
                          <a:gd name="connsiteY0" fmla="*/ 0 h 0"/>
                          <a:gd name="connsiteX1" fmla="*/ 73640 w 70807"/>
                          <a:gd name="connsiteY1" fmla="*/ 6845 h 0"/>
                          <a:gd name="connsiteX2" fmla="*/ 50746 w 70807"/>
                          <a:gd name="connsiteY2" fmla="*/ 11093 h 0"/>
                          <a:gd name="connsiteX3" fmla="*/ 23367 w 70807"/>
                          <a:gd name="connsiteY3" fmla="*/ 11329 h 0"/>
                          <a:gd name="connsiteX4" fmla="*/ 0 w 70807"/>
                          <a:gd name="connsiteY4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5205" y="0"/>
                            </a:moveTo>
                            <a:lnTo>
                              <a:pt x="73640" y="6845"/>
                            </a:lnTo>
                            <a:lnTo>
                              <a:pt x="50746" y="11093"/>
                            </a:lnTo>
                            <a:lnTo>
                              <a:pt x="23367" y="11329"/>
                            </a:lnTo>
                            <a:lnTo>
                              <a:pt x="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4" name="手繪多邊形: 圖案 1293">
                        <a:extLst>
                          <a:ext uri="{FF2B5EF4-FFF2-40B4-BE49-F238E27FC236}">
                            <a16:creationId xmlns:a16="http://schemas.microsoft.com/office/drawing/2014/main" id="{F9AC613D-CE27-4329-A32C-7C86E31C3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3567" y="3170443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3304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330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5" name="手繪多邊形: 圖案 1294">
                        <a:extLst>
                          <a:ext uri="{FF2B5EF4-FFF2-40B4-BE49-F238E27FC236}">
                            <a16:creationId xmlns:a16="http://schemas.microsoft.com/office/drawing/2014/main" id="{6F5FB94E-6699-452E-BEAC-C4B7318124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4983" y="3163126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9441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9441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6" name="手繪多邊形: 圖案 1295">
                        <a:extLst>
                          <a:ext uri="{FF2B5EF4-FFF2-40B4-BE49-F238E27FC236}">
                            <a16:creationId xmlns:a16="http://schemas.microsoft.com/office/drawing/2014/main" id="{44525149-5680-4896-9928-87A7C0A0AA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3567" y="3169027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 w 0"/>
                          <a:gd name="connsiteY1" fmla="*/ 472 h 0"/>
                          <a:gd name="connsiteX2" fmla="*/ 236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" y="472"/>
                            </a:lnTo>
                            <a:lnTo>
                              <a:pt x="236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7" name="手繪多邊形: 圖案 1296">
                        <a:extLst>
                          <a:ext uri="{FF2B5EF4-FFF2-40B4-BE49-F238E27FC236}">
                            <a16:creationId xmlns:a16="http://schemas.microsoft.com/office/drawing/2014/main" id="{E8FA1548-AC89-4876-B0AC-6C9A5AF5B6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3890" y="3163126"/>
                        <a:ext cx="23603" cy="23603"/>
                      </a:xfrm>
                      <a:custGeom>
                        <a:avLst/>
                        <a:gdLst>
                          <a:gd name="connsiteX0" fmla="*/ 11093 w 0"/>
                          <a:gd name="connsiteY0" fmla="*/ 0 h 0"/>
                          <a:gd name="connsiteX1" fmla="*/ 0 w 0"/>
                          <a:gd name="connsiteY1" fmla="*/ 330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093" y="0"/>
                            </a:moveTo>
                            <a:lnTo>
                              <a:pt x="0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8" name="手繪多邊形: 圖案 1297">
                        <a:extLst>
                          <a:ext uri="{FF2B5EF4-FFF2-40B4-BE49-F238E27FC236}">
                            <a16:creationId xmlns:a16="http://schemas.microsoft.com/office/drawing/2014/main" id="{0EE4EA32-438D-4C47-AF1B-E5773A4EB6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7132" y="3163362"/>
                        <a:ext cx="23603" cy="23603"/>
                      </a:xfrm>
                      <a:custGeom>
                        <a:avLst/>
                        <a:gdLst>
                          <a:gd name="connsiteX0" fmla="*/ 11329 w 0"/>
                          <a:gd name="connsiteY0" fmla="*/ 3068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329" y="306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99" name="手繪多邊形: 圖案 1298">
                        <a:extLst>
                          <a:ext uri="{FF2B5EF4-FFF2-40B4-BE49-F238E27FC236}">
                            <a16:creationId xmlns:a16="http://schemas.microsoft.com/office/drawing/2014/main" id="{9DA1A65F-247F-4FFC-A3CE-44297753B4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08461" y="3166431"/>
                        <a:ext cx="23603" cy="23603"/>
                      </a:xfrm>
                      <a:custGeom>
                        <a:avLst/>
                        <a:gdLst>
                          <a:gd name="connsiteX0" fmla="*/ 5665 w 0"/>
                          <a:gd name="connsiteY0" fmla="*/ 0 h 0"/>
                          <a:gd name="connsiteX1" fmla="*/ 3776 w 0"/>
                          <a:gd name="connsiteY1" fmla="*/ 0 h 0"/>
                          <a:gd name="connsiteX2" fmla="*/ 1888 w 0"/>
                          <a:gd name="connsiteY2" fmla="*/ 0 h 0"/>
                          <a:gd name="connsiteX3" fmla="*/ 0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5665" y="0"/>
                            </a:moveTo>
                            <a:lnTo>
                              <a:pt x="3776" y="0"/>
                            </a:lnTo>
                            <a:lnTo>
                              <a:pt x="1888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0" name="手繪多邊形: 圖案 1299">
                        <a:extLst>
                          <a:ext uri="{FF2B5EF4-FFF2-40B4-BE49-F238E27FC236}">
                            <a16:creationId xmlns:a16="http://schemas.microsoft.com/office/drawing/2014/main" id="{4F393EEF-04BE-43D7-B117-02138B55B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9020" y="3169263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0 h 0"/>
                          <a:gd name="connsiteX1" fmla="*/ 0 w 0"/>
                          <a:gd name="connsiteY1" fmla="*/ 472 h 0"/>
                          <a:gd name="connsiteX2" fmla="*/ 0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" y="0"/>
                            </a:moveTo>
                            <a:lnTo>
                              <a:pt x="0" y="472"/>
                            </a:lnTo>
                            <a:lnTo>
                              <a:pt x="0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1" name="手繪多邊形: 圖案 1300">
                        <a:extLst>
                          <a:ext uri="{FF2B5EF4-FFF2-40B4-BE49-F238E27FC236}">
                            <a16:creationId xmlns:a16="http://schemas.microsoft.com/office/drawing/2014/main" id="{0C0830C0-A049-41A0-91E4-B83F70F6E4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455" y="3170679"/>
                        <a:ext cx="23603" cy="23603"/>
                      </a:xfrm>
                      <a:custGeom>
                        <a:avLst/>
                        <a:gdLst>
                          <a:gd name="connsiteX0" fmla="*/ 11801 w 0"/>
                          <a:gd name="connsiteY0" fmla="*/ 0 h 0"/>
                          <a:gd name="connsiteX1" fmla="*/ 0 w 0"/>
                          <a:gd name="connsiteY1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1" y="0"/>
                            </a:moveTo>
                            <a:lnTo>
                              <a:pt x="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2" name="手繪多邊形: 圖案 1301">
                        <a:extLst>
                          <a:ext uri="{FF2B5EF4-FFF2-40B4-BE49-F238E27FC236}">
                            <a16:creationId xmlns:a16="http://schemas.microsoft.com/office/drawing/2014/main" id="{36FC102D-026A-4CCA-B97D-52300DD6FC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691" y="3163362"/>
                        <a:ext cx="23603" cy="23603"/>
                      </a:xfrm>
                      <a:custGeom>
                        <a:avLst/>
                        <a:gdLst>
                          <a:gd name="connsiteX0" fmla="*/ 9441 w 0"/>
                          <a:gd name="connsiteY0" fmla="*/ 0 h 0"/>
                          <a:gd name="connsiteX1" fmla="*/ 0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441" y="0"/>
                            </a:moveTo>
                            <a:lnTo>
                              <a:pt x="0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03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62908" y="3156753"/>
                      <a:ext cx="98659" cy="89926"/>
                      <a:chOff x="6762908" y="3156753"/>
                      <a:chExt cx="98659" cy="89926"/>
                    </a:xfrm>
                    <a:noFill/>
                  </p:grpSpPr>
                  <p:sp>
                    <p:nvSpPr>
                      <p:cNvPr id="1304" name="手繪多邊形: 圖案 1303">
                        <a:extLst>
                          <a:ext uri="{FF2B5EF4-FFF2-40B4-BE49-F238E27FC236}">
                            <a16:creationId xmlns:a16="http://schemas.microsoft.com/office/drawing/2014/main" id="{5233F6E7-FD31-4D30-9E06-2A3C47D5BC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2498" y="3199474"/>
                        <a:ext cx="47205" cy="47205"/>
                      </a:xfrm>
                      <a:custGeom>
                        <a:avLst/>
                        <a:gdLst>
                          <a:gd name="connsiteX0" fmla="*/ 55702 w 47205"/>
                          <a:gd name="connsiteY0" fmla="*/ 6137 h 47205"/>
                          <a:gd name="connsiteX1" fmla="*/ 55466 w 47205"/>
                          <a:gd name="connsiteY1" fmla="*/ 38000 h 47205"/>
                          <a:gd name="connsiteX2" fmla="*/ 53578 w 47205"/>
                          <a:gd name="connsiteY2" fmla="*/ 44373 h 47205"/>
                          <a:gd name="connsiteX3" fmla="*/ 42013 w 47205"/>
                          <a:gd name="connsiteY3" fmla="*/ 49093 h 47205"/>
                          <a:gd name="connsiteX4" fmla="*/ 25255 w 47205"/>
                          <a:gd name="connsiteY4" fmla="*/ 50274 h 47205"/>
                          <a:gd name="connsiteX5" fmla="*/ 10149 w 47205"/>
                          <a:gd name="connsiteY5" fmla="*/ 47441 h 47205"/>
                          <a:gd name="connsiteX6" fmla="*/ 2832 w 47205"/>
                          <a:gd name="connsiteY6" fmla="*/ 41777 h 47205"/>
                          <a:gd name="connsiteX7" fmla="*/ 2360 w 47205"/>
                          <a:gd name="connsiteY7" fmla="*/ 6137 h 47205"/>
                          <a:gd name="connsiteX8" fmla="*/ 0 w 47205"/>
                          <a:gd name="connsiteY8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55702" y="6137"/>
                            </a:moveTo>
                            <a:lnTo>
                              <a:pt x="55466" y="38000"/>
                            </a:lnTo>
                            <a:lnTo>
                              <a:pt x="53578" y="44373"/>
                            </a:lnTo>
                            <a:lnTo>
                              <a:pt x="42013" y="49093"/>
                            </a:lnTo>
                            <a:lnTo>
                              <a:pt x="25255" y="50274"/>
                            </a:lnTo>
                            <a:lnTo>
                              <a:pt x="10149" y="47441"/>
                            </a:lnTo>
                            <a:lnTo>
                              <a:pt x="2832" y="41777"/>
                            </a:lnTo>
                            <a:lnTo>
                              <a:pt x="2360" y="613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5" name="手繪多邊形: 圖案 1304">
                        <a:extLst>
                          <a:ext uri="{FF2B5EF4-FFF2-40B4-BE49-F238E27FC236}">
                            <a16:creationId xmlns:a16="http://schemas.microsoft.com/office/drawing/2014/main" id="{76AD3E62-91A3-4F7C-BE02-23402969A8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37964" y="3198058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8497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8497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6" name="手繪多邊形: 圖案 1305">
                        <a:extLst>
                          <a:ext uri="{FF2B5EF4-FFF2-40B4-BE49-F238E27FC236}">
                            <a16:creationId xmlns:a16="http://schemas.microsoft.com/office/drawing/2014/main" id="{BC94EE95-0B35-49A7-BA73-1CAAA7723C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62908" y="3156753"/>
                        <a:ext cx="94410" cy="23603"/>
                      </a:xfrm>
                      <a:custGeom>
                        <a:avLst/>
                        <a:gdLst>
                          <a:gd name="connsiteX0" fmla="*/ 18174 w 94410"/>
                          <a:gd name="connsiteY0" fmla="*/ 41305 h 23602"/>
                          <a:gd name="connsiteX1" fmla="*/ 0 w 94410"/>
                          <a:gd name="connsiteY1" fmla="*/ 24311 h 23602"/>
                          <a:gd name="connsiteX2" fmla="*/ 0 w 94410"/>
                          <a:gd name="connsiteY2" fmla="*/ 17230 h 23602"/>
                          <a:gd name="connsiteX3" fmla="*/ 1416 w 94410"/>
                          <a:gd name="connsiteY3" fmla="*/ 9913 h 23602"/>
                          <a:gd name="connsiteX4" fmla="*/ 14634 w 94410"/>
                          <a:gd name="connsiteY4" fmla="*/ 3776 h 23602"/>
                          <a:gd name="connsiteX5" fmla="*/ 35876 w 94410"/>
                          <a:gd name="connsiteY5" fmla="*/ 236 h 23602"/>
                          <a:gd name="connsiteX6" fmla="*/ 59951 w 94410"/>
                          <a:gd name="connsiteY6" fmla="*/ 0 h 23602"/>
                          <a:gd name="connsiteX7" fmla="*/ 81429 w 94410"/>
                          <a:gd name="connsiteY7" fmla="*/ 3068 h 23602"/>
                          <a:gd name="connsiteX8" fmla="*/ 95354 w 94410"/>
                          <a:gd name="connsiteY8" fmla="*/ 8969 h 23602"/>
                          <a:gd name="connsiteX9" fmla="*/ 97479 w 94410"/>
                          <a:gd name="connsiteY9" fmla="*/ 16286 h 23602"/>
                          <a:gd name="connsiteX10" fmla="*/ 97479 w 94410"/>
                          <a:gd name="connsiteY10" fmla="*/ 23367 h 23602"/>
                          <a:gd name="connsiteX11" fmla="*/ 78125 w 94410"/>
                          <a:gd name="connsiteY11" fmla="*/ 4130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18174" y="41305"/>
                            </a:moveTo>
                            <a:lnTo>
                              <a:pt x="0" y="24311"/>
                            </a:lnTo>
                            <a:lnTo>
                              <a:pt x="0" y="17230"/>
                            </a:lnTo>
                            <a:lnTo>
                              <a:pt x="1416" y="9913"/>
                            </a:lnTo>
                            <a:lnTo>
                              <a:pt x="14634" y="3776"/>
                            </a:lnTo>
                            <a:lnTo>
                              <a:pt x="35876" y="236"/>
                            </a:lnTo>
                            <a:lnTo>
                              <a:pt x="59951" y="0"/>
                            </a:lnTo>
                            <a:lnTo>
                              <a:pt x="81429" y="3068"/>
                            </a:lnTo>
                            <a:lnTo>
                              <a:pt x="95354" y="8969"/>
                            </a:lnTo>
                            <a:lnTo>
                              <a:pt x="97479" y="16286"/>
                            </a:lnTo>
                            <a:lnTo>
                              <a:pt x="97479" y="23367"/>
                            </a:lnTo>
                            <a:lnTo>
                              <a:pt x="78125" y="413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7" name="手繪多邊形: 圖案 1306">
                        <a:extLst>
                          <a:ext uri="{FF2B5EF4-FFF2-40B4-BE49-F238E27FC236}">
                            <a16:creationId xmlns:a16="http://schemas.microsoft.com/office/drawing/2014/main" id="{E1CB3A39-779A-4C20-A75F-E667436967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219" y="3173275"/>
                        <a:ext cx="47205" cy="23603"/>
                      </a:xfrm>
                      <a:custGeom>
                        <a:avLst/>
                        <a:gdLst>
                          <a:gd name="connsiteX0" fmla="*/ 48621 w 47205"/>
                          <a:gd name="connsiteY0" fmla="*/ 472 h 0"/>
                          <a:gd name="connsiteX1" fmla="*/ 39416 w 47205"/>
                          <a:gd name="connsiteY1" fmla="*/ 3304 h 0"/>
                          <a:gd name="connsiteX2" fmla="*/ 27143 w 47205"/>
                          <a:gd name="connsiteY2" fmla="*/ 0 h 0"/>
                          <a:gd name="connsiteX3" fmla="*/ 25255 w 47205"/>
                          <a:gd name="connsiteY3" fmla="*/ 0 h 0"/>
                          <a:gd name="connsiteX4" fmla="*/ 23367 w 47205"/>
                          <a:gd name="connsiteY4" fmla="*/ 0 h 0"/>
                          <a:gd name="connsiteX5" fmla="*/ 21478 w 47205"/>
                          <a:gd name="connsiteY5" fmla="*/ 0 h 0"/>
                          <a:gd name="connsiteX6" fmla="*/ 9677 w 47205"/>
                          <a:gd name="connsiteY6" fmla="*/ 3540 h 0"/>
                          <a:gd name="connsiteX7" fmla="*/ 0 w 47205"/>
                          <a:gd name="connsiteY7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621" y="472"/>
                            </a:moveTo>
                            <a:lnTo>
                              <a:pt x="39416" y="3304"/>
                            </a:lnTo>
                            <a:lnTo>
                              <a:pt x="27143" y="0"/>
                            </a:lnTo>
                            <a:lnTo>
                              <a:pt x="25255" y="0"/>
                            </a:lnTo>
                            <a:lnTo>
                              <a:pt x="23367" y="0"/>
                            </a:lnTo>
                            <a:lnTo>
                              <a:pt x="21478" y="0"/>
                            </a:lnTo>
                            <a:lnTo>
                              <a:pt x="9677" y="3540"/>
                            </a:lnTo>
                            <a:lnTo>
                              <a:pt x="0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8" name="手繪多邊形: 圖案 1307">
                        <a:extLst>
                          <a:ext uri="{FF2B5EF4-FFF2-40B4-BE49-F238E27FC236}">
                            <a16:creationId xmlns:a16="http://schemas.microsoft.com/office/drawing/2014/main" id="{DBD66C9D-1F7C-4DBF-B8A5-5894AD2317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3567" y="3165722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304 h 0"/>
                          <a:gd name="connsiteX1" fmla="*/ 11093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304"/>
                            </a:moveTo>
                            <a:lnTo>
                              <a:pt x="11093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09" name="手繪多邊形: 圖案 1308">
                        <a:extLst>
                          <a:ext uri="{FF2B5EF4-FFF2-40B4-BE49-F238E27FC236}">
                            <a16:creationId xmlns:a16="http://schemas.microsoft.com/office/drawing/2014/main" id="{5A87DA47-F4CD-43A3-A6C7-B568256E62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7927" y="316595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329 w 0"/>
                          <a:gd name="connsiteY1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329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10" name="圖形 5">
                  <a:extLst>
                    <a:ext uri="{FF2B5EF4-FFF2-40B4-BE49-F238E27FC236}">
                      <a16:creationId xmlns:a16="http://schemas.microsoft.com/office/drawing/2014/main" id="{28869627-74D7-43AD-B677-E41FDFD7127F}"/>
                    </a:ext>
                  </a:extLst>
                </p:cNvPr>
                <p:cNvGrpSpPr/>
                <p:nvPr/>
              </p:nvGrpSpPr>
              <p:grpSpPr>
                <a:xfrm>
                  <a:off x="7738640" y="2997436"/>
                  <a:ext cx="98659" cy="89926"/>
                  <a:chOff x="7738640" y="2997436"/>
                  <a:chExt cx="98659" cy="89926"/>
                </a:xfrm>
                <a:solidFill>
                  <a:schemeClr val="accent1"/>
                </a:solidFill>
              </p:grpSpPr>
              <p:sp>
                <p:nvSpPr>
                  <p:cNvPr id="1311" name="手繪多邊形: 圖案 1310">
                    <a:extLst>
                      <a:ext uri="{FF2B5EF4-FFF2-40B4-BE49-F238E27FC236}">
                        <a16:creationId xmlns:a16="http://schemas.microsoft.com/office/drawing/2014/main" id="{0BC77784-78D7-43B0-920F-85F1308F722B}"/>
                      </a:ext>
                    </a:extLst>
                  </p:cNvPr>
                  <p:cNvSpPr/>
                  <p:nvPr/>
                </p:nvSpPr>
                <p:spPr>
                  <a:xfrm>
                    <a:off x="7738640" y="2997672"/>
                    <a:ext cx="94410" cy="70808"/>
                  </a:xfrm>
                  <a:custGeom>
                    <a:avLst/>
                    <a:gdLst>
                      <a:gd name="connsiteX0" fmla="*/ 22187 w 94410"/>
                      <a:gd name="connsiteY0" fmla="*/ 83081 h 70807"/>
                      <a:gd name="connsiteX1" fmla="*/ 29739 w 94410"/>
                      <a:gd name="connsiteY1" fmla="*/ 89926 h 70807"/>
                      <a:gd name="connsiteX2" fmla="*/ 47205 w 94410"/>
                      <a:gd name="connsiteY2" fmla="*/ 92758 h 70807"/>
                      <a:gd name="connsiteX3" fmla="*/ 61839 w 94410"/>
                      <a:gd name="connsiteY3" fmla="*/ 91578 h 70807"/>
                      <a:gd name="connsiteX4" fmla="*/ 74584 w 94410"/>
                      <a:gd name="connsiteY4" fmla="*/ 84733 h 70807"/>
                      <a:gd name="connsiteX5" fmla="*/ 76000 w 94410"/>
                      <a:gd name="connsiteY5" fmla="*/ 43901 h 70807"/>
                      <a:gd name="connsiteX6" fmla="*/ 95827 w 94410"/>
                      <a:gd name="connsiteY6" fmla="*/ 25019 h 70807"/>
                      <a:gd name="connsiteX7" fmla="*/ 97479 w 94410"/>
                      <a:gd name="connsiteY7" fmla="*/ 16286 h 70807"/>
                      <a:gd name="connsiteX8" fmla="*/ 95591 w 94410"/>
                      <a:gd name="connsiteY8" fmla="*/ 8969 h 70807"/>
                      <a:gd name="connsiteX9" fmla="*/ 83081 w 94410"/>
                      <a:gd name="connsiteY9" fmla="*/ 3776 h 70807"/>
                      <a:gd name="connsiteX10" fmla="*/ 60187 w 94410"/>
                      <a:gd name="connsiteY10" fmla="*/ 0 h 70807"/>
                      <a:gd name="connsiteX11" fmla="*/ 32572 w 94410"/>
                      <a:gd name="connsiteY11" fmla="*/ 472 h 70807"/>
                      <a:gd name="connsiteX12" fmla="*/ 14870 w 94410"/>
                      <a:gd name="connsiteY12" fmla="*/ 3540 h 70807"/>
                      <a:gd name="connsiteX13" fmla="*/ 1416 w 94410"/>
                      <a:gd name="connsiteY13" fmla="*/ 9677 h 70807"/>
                      <a:gd name="connsiteX14" fmla="*/ 0 w 94410"/>
                      <a:gd name="connsiteY14" fmla="*/ 16994 h 70807"/>
                      <a:gd name="connsiteX15" fmla="*/ 236 w 94410"/>
                      <a:gd name="connsiteY15" fmla="*/ 24311 h 70807"/>
                      <a:gd name="connsiteX16" fmla="*/ 19590 w 94410"/>
                      <a:gd name="connsiteY16" fmla="*/ 42485 h 70807"/>
                      <a:gd name="connsiteX17" fmla="*/ 22422 w 94410"/>
                      <a:gd name="connsiteY17" fmla="*/ 49093 h 70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4410" h="70807">
                        <a:moveTo>
                          <a:pt x="22187" y="83081"/>
                        </a:moveTo>
                        <a:lnTo>
                          <a:pt x="29739" y="89926"/>
                        </a:lnTo>
                        <a:lnTo>
                          <a:pt x="47205" y="92758"/>
                        </a:lnTo>
                        <a:lnTo>
                          <a:pt x="61839" y="91578"/>
                        </a:lnTo>
                        <a:lnTo>
                          <a:pt x="74584" y="84733"/>
                        </a:lnTo>
                        <a:lnTo>
                          <a:pt x="76000" y="43901"/>
                        </a:lnTo>
                        <a:lnTo>
                          <a:pt x="95827" y="25019"/>
                        </a:lnTo>
                        <a:lnTo>
                          <a:pt x="97479" y="16286"/>
                        </a:lnTo>
                        <a:lnTo>
                          <a:pt x="95591" y="8969"/>
                        </a:lnTo>
                        <a:lnTo>
                          <a:pt x="83081" y="3776"/>
                        </a:lnTo>
                        <a:lnTo>
                          <a:pt x="60187" y="0"/>
                        </a:lnTo>
                        <a:lnTo>
                          <a:pt x="32572" y="472"/>
                        </a:lnTo>
                        <a:lnTo>
                          <a:pt x="14870" y="3540"/>
                        </a:lnTo>
                        <a:lnTo>
                          <a:pt x="1416" y="9677"/>
                        </a:lnTo>
                        <a:lnTo>
                          <a:pt x="0" y="16994"/>
                        </a:lnTo>
                        <a:lnTo>
                          <a:pt x="236" y="24311"/>
                        </a:lnTo>
                        <a:lnTo>
                          <a:pt x="19590" y="42485"/>
                        </a:lnTo>
                        <a:lnTo>
                          <a:pt x="22422" y="49093"/>
                        </a:lnTo>
                        <a:close/>
                      </a:path>
                    </a:pathLst>
                  </a:custGeom>
                  <a:solidFill>
                    <a:srgbClr val="9F9F9F"/>
                  </a:solidFill>
                  <a:ln w="235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312" name="圖形 5">
                    <a:extLst>
                      <a:ext uri="{FF2B5EF4-FFF2-40B4-BE49-F238E27FC236}">
                        <a16:creationId xmlns:a16="http://schemas.microsoft.com/office/drawing/2014/main" id="{28869627-74D7-43AD-B677-E41FDFD7127F}"/>
                      </a:ext>
                    </a:extLst>
                  </p:cNvPr>
                  <p:cNvGrpSpPr/>
                  <p:nvPr/>
                </p:nvGrpSpPr>
                <p:grpSpPr>
                  <a:xfrm>
                    <a:off x="7738876" y="2997436"/>
                    <a:ext cx="98423" cy="89926"/>
                    <a:chOff x="7738876" y="2997436"/>
                    <a:chExt cx="98423" cy="89926"/>
                  </a:xfrm>
                  <a:noFill/>
                </p:grpSpPr>
                <p:grpSp>
                  <p:nvGrpSpPr>
                    <p:cNvPr id="1313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38876" y="3003809"/>
                      <a:ext cx="85677" cy="65851"/>
                      <a:chOff x="7738876" y="3003809"/>
                      <a:chExt cx="85677" cy="65851"/>
                    </a:xfrm>
                    <a:noFill/>
                  </p:grpSpPr>
                  <p:sp>
                    <p:nvSpPr>
                      <p:cNvPr id="1314" name="手繪多邊形: 圖案 1313">
                        <a:extLst>
                          <a:ext uri="{FF2B5EF4-FFF2-40B4-BE49-F238E27FC236}">
                            <a16:creationId xmlns:a16="http://schemas.microsoft.com/office/drawing/2014/main" id="{9951F7A3-EE5F-4608-981C-A878B41B89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0118" y="3046057"/>
                        <a:ext cx="47205" cy="23603"/>
                      </a:xfrm>
                      <a:custGeom>
                        <a:avLst/>
                        <a:gdLst>
                          <a:gd name="connsiteX0" fmla="*/ 53578 w 47205"/>
                          <a:gd name="connsiteY0" fmla="*/ 1180 h 0"/>
                          <a:gd name="connsiteX1" fmla="*/ 50038 w 47205"/>
                          <a:gd name="connsiteY1" fmla="*/ 4012 h 0"/>
                          <a:gd name="connsiteX2" fmla="*/ 43429 w 47205"/>
                          <a:gd name="connsiteY2" fmla="*/ 6373 h 0"/>
                          <a:gd name="connsiteX3" fmla="*/ 34696 w 47205"/>
                          <a:gd name="connsiteY3" fmla="*/ 7789 h 0"/>
                          <a:gd name="connsiteX4" fmla="*/ 25019 w 47205"/>
                          <a:gd name="connsiteY4" fmla="*/ 8261 h 0"/>
                          <a:gd name="connsiteX5" fmla="*/ 15578 w 47205"/>
                          <a:gd name="connsiteY5" fmla="*/ 7553 h 0"/>
                          <a:gd name="connsiteX6" fmla="*/ 7789 w 47205"/>
                          <a:gd name="connsiteY6" fmla="*/ 5665 h 0"/>
                          <a:gd name="connsiteX7" fmla="*/ 2360 w 47205"/>
                          <a:gd name="connsiteY7" fmla="*/ 3068 h 0"/>
                          <a:gd name="connsiteX8" fmla="*/ 0 w 47205"/>
                          <a:gd name="connsiteY8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53578" y="1180"/>
                            </a:moveTo>
                            <a:lnTo>
                              <a:pt x="50038" y="4012"/>
                            </a:lnTo>
                            <a:lnTo>
                              <a:pt x="43429" y="6373"/>
                            </a:lnTo>
                            <a:lnTo>
                              <a:pt x="34696" y="7789"/>
                            </a:lnTo>
                            <a:lnTo>
                              <a:pt x="25019" y="8261"/>
                            </a:lnTo>
                            <a:lnTo>
                              <a:pt x="15578" y="7553"/>
                            </a:lnTo>
                            <a:lnTo>
                              <a:pt x="7789" y="5665"/>
                            </a:lnTo>
                            <a:lnTo>
                              <a:pt x="2360" y="306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5" name="手繪多邊形: 圖案 1314">
                        <a:extLst>
                          <a:ext uri="{FF2B5EF4-FFF2-40B4-BE49-F238E27FC236}">
                            <a16:creationId xmlns:a16="http://schemas.microsoft.com/office/drawing/2014/main" id="{A4FB58B9-E53E-4B49-BEDA-CCC72922D7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8876" y="3014902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6609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6609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6" name="手繪多邊形: 圖案 1315">
                        <a:extLst>
                          <a:ext uri="{FF2B5EF4-FFF2-40B4-BE49-F238E27FC236}">
                            <a16:creationId xmlns:a16="http://schemas.microsoft.com/office/drawing/2014/main" id="{D031F649-00E4-4CF9-ADCB-253B99678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0913" y="3013958"/>
                        <a:ext cx="70808" cy="23603"/>
                      </a:xfrm>
                      <a:custGeom>
                        <a:avLst/>
                        <a:gdLst>
                          <a:gd name="connsiteX0" fmla="*/ 85205 w 70807"/>
                          <a:gd name="connsiteY0" fmla="*/ 0 h 0"/>
                          <a:gd name="connsiteX1" fmla="*/ 73640 w 70807"/>
                          <a:gd name="connsiteY1" fmla="*/ 6845 h 0"/>
                          <a:gd name="connsiteX2" fmla="*/ 50746 w 70807"/>
                          <a:gd name="connsiteY2" fmla="*/ 11093 h 0"/>
                          <a:gd name="connsiteX3" fmla="*/ 23367 w 70807"/>
                          <a:gd name="connsiteY3" fmla="*/ 11329 h 0"/>
                          <a:gd name="connsiteX4" fmla="*/ 0 w 70807"/>
                          <a:gd name="connsiteY4" fmla="*/ 7553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0807">
                            <a:moveTo>
                              <a:pt x="85205" y="0"/>
                            </a:moveTo>
                            <a:lnTo>
                              <a:pt x="73640" y="6845"/>
                            </a:lnTo>
                            <a:lnTo>
                              <a:pt x="50746" y="11093"/>
                            </a:lnTo>
                            <a:lnTo>
                              <a:pt x="23367" y="11329"/>
                            </a:lnTo>
                            <a:lnTo>
                              <a:pt x="0" y="7553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7" name="手繪多邊形: 圖案 1316">
                        <a:extLst>
                          <a:ext uri="{FF2B5EF4-FFF2-40B4-BE49-F238E27FC236}">
                            <a16:creationId xmlns:a16="http://schemas.microsoft.com/office/drawing/2014/main" id="{93445771-881F-4CED-BF09-F3AAD0C7CC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9534" y="3011125"/>
                        <a:ext cx="23603" cy="23603"/>
                      </a:xfrm>
                      <a:custGeom>
                        <a:avLst/>
                        <a:gdLst>
                          <a:gd name="connsiteX0" fmla="*/ 12273 w 0"/>
                          <a:gd name="connsiteY0" fmla="*/ 3304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2273" y="330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8" name="手繪多邊形: 圖案 1317">
                        <a:extLst>
                          <a:ext uri="{FF2B5EF4-FFF2-40B4-BE49-F238E27FC236}">
                            <a16:creationId xmlns:a16="http://schemas.microsoft.com/office/drawing/2014/main" id="{82C2BBA1-97B8-4B55-8A45-59BD055E13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00950" y="300380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9441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9441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19" name="手繪多邊形: 圖案 1318">
                        <a:extLst>
                          <a:ext uri="{FF2B5EF4-FFF2-40B4-BE49-F238E27FC236}">
                            <a16:creationId xmlns:a16="http://schemas.microsoft.com/office/drawing/2014/main" id="{94BB8153-8936-442C-84D6-3C5FB0C578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9534" y="3009709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236 w 0"/>
                          <a:gd name="connsiteY1" fmla="*/ 472 h 0"/>
                          <a:gd name="connsiteX2" fmla="*/ 236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236" y="472"/>
                            </a:lnTo>
                            <a:lnTo>
                              <a:pt x="236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0" name="手繪多邊形: 圖案 1319">
                        <a:extLst>
                          <a:ext uri="{FF2B5EF4-FFF2-40B4-BE49-F238E27FC236}">
                            <a16:creationId xmlns:a16="http://schemas.microsoft.com/office/drawing/2014/main" id="{22299C02-6786-41D7-990D-B81032E728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9857" y="3003809"/>
                        <a:ext cx="23603" cy="23603"/>
                      </a:xfrm>
                      <a:custGeom>
                        <a:avLst/>
                        <a:gdLst>
                          <a:gd name="connsiteX0" fmla="*/ 11093 w 0"/>
                          <a:gd name="connsiteY0" fmla="*/ 0 h 0"/>
                          <a:gd name="connsiteX1" fmla="*/ 0 w 0"/>
                          <a:gd name="connsiteY1" fmla="*/ 330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093" y="0"/>
                            </a:moveTo>
                            <a:lnTo>
                              <a:pt x="0" y="330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1" name="手繪多邊形: 圖案 1320">
                        <a:extLst>
                          <a:ext uri="{FF2B5EF4-FFF2-40B4-BE49-F238E27FC236}">
                            <a16:creationId xmlns:a16="http://schemas.microsoft.com/office/drawing/2014/main" id="{6D4AD42B-A439-4A1A-A73E-1BAD9CFB6E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3100" y="3004045"/>
                        <a:ext cx="23603" cy="23603"/>
                      </a:xfrm>
                      <a:custGeom>
                        <a:avLst/>
                        <a:gdLst>
                          <a:gd name="connsiteX0" fmla="*/ 11329 w 0"/>
                          <a:gd name="connsiteY0" fmla="*/ 3068 h 0"/>
                          <a:gd name="connsiteX1" fmla="*/ 0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329" y="3068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2" name="手繪多邊形: 圖案 1321">
                        <a:extLst>
                          <a:ext uri="{FF2B5EF4-FFF2-40B4-BE49-F238E27FC236}">
                            <a16:creationId xmlns:a16="http://schemas.microsoft.com/office/drawing/2014/main" id="{8EF80CDD-3B23-4EDA-95D2-614471CF6F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84193" y="3007113"/>
                        <a:ext cx="23603" cy="23603"/>
                      </a:xfrm>
                      <a:custGeom>
                        <a:avLst/>
                        <a:gdLst>
                          <a:gd name="connsiteX0" fmla="*/ 5665 w 0"/>
                          <a:gd name="connsiteY0" fmla="*/ 0 h 0"/>
                          <a:gd name="connsiteX1" fmla="*/ 3776 w 0"/>
                          <a:gd name="connsiteY1" fmla="*/ 0 h 0"/>
                          <a:gd name="connsiteX2" fmla="*/ 1888 w 0"/>
                          <a:gd name="connsiteY2" fmla="*/ 0 h 0"/>
                          <a:gd name="connsiteX3" fmla="*/ 0 w 0"/>
                          <a:gd name="connsiteY3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5665" y="0"/>
                            </a:moveTo>
                            <a:lnTo>
                              <a:pt x="3776" y="0"/>
                            </a:lnTo>
                            <a:lnTo>
                              <a:pt x="1888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3" name="手繪多邊形: 圖案 1322">
                        <a:extLst>
                          <a:ext uri="{FF2B5EF4-FFF2-40B4-BE49-F238E27FC236}">
                            <a16:creationId xmlns:a16="http://schemas.microsoft.com/office/drawing/2014/main" id="{6D648561-3234-47FC-9F52-CA9EC6509D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74752" y="3009945"/>
                        <a:ext cx="23603" cy="23603"/>
                      </a:xfrm>
                      <a:custGeom>
                        <a:avLst/>
                        <a:gdLst>
                          <a:gd name="connsiteX0" fmla="*/ 236 w 0"/>
                          <a:gd name="connsiteY0" fmla="*/ 0 h 0"/>
                          <a:gd name="connsiteX1" fmla="*/ 0 w 0"/>
                          <a:gd name="connsiteY1" fmla="*/ 472 h 0"/>
                          <a:gd name="connsiteX2" fmla="*/ 0 w 0"/>
                          <a:gd name="connsiteY2" fmla="*/ 944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236" y="0"/>
                            </a:moveTo>
                            <a:lnTo>
                              <a:pt x="0" y="472"/>
                            </a:lnTo>
                            <a:lnTo>
                              <a:pt x="0" y="944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4" name="手繪多邊形: 圖案 1323">
                        <a:extLst>
                          <a:ext uri="{FF2B5EF4-FFF2-40B4-BE49-F238E27FC236}">
                            <a16:creationId xmlns:a16="http://schemas.microsoft.com/office/drawing/2014/main" id="{768CA7AD-935A-4AD4-BFBF-BAED262C25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3186" y="3011361"/>
                        <a:ext cx="23603" cy="23603"/>
                      </a:xfrm>
                      <a:custGeom>
                        <a:avLst/>
                        <a:gdLst>
                          <a:gd name="connsiteX0" fmla="*/ 11801 w 0"/>
                          <a:gd name="connsiteY0" fmla="*/ 0 h 0"/>
                          <a:gd name="connsiteX1" fmla="*/ 0 w 0"/>
                          <a:gd name="connsiteY1" fmla="*/ 354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11801" y="0"/>
                            </a:moveTo>
                            <a:lnTo>
                              <a:pt x="0" y="354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5" name="手繪多邊形: 圖案 1324">
                        <a:extLst>
                          <a:ext uri="{FF2B5EF4-FFF2-40B4-BE49-F238E27FC236}">
                            <a16:creationId xmlns:a16="http://schemas.microsoft.com/office/drawing/2014/main" id="{E03AC8A8-6C21-42A7-B656-EA1FD0CA69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3658" y="3004045"/>
                        <a:ext cx="23603" cy="23603"/>
                      </a:xfrm>
                      <a:custGeom>
                        <a:avLst/>
                        <a:gdLst>
                          <a:gd name="connsiteX0" fmla="*/ 9441 w 0"/>
                          <a:gd name="connsiteY0" fmla="*/ 0 h 0"/>
                          <a:gd name="connsiteX1" fmla="*/ 0 w 0"/>
                          <a:gd name="connsiteY1" fmla="*/ 2596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9441" y="0"/>
                            </a:moveTo>
                            <a:lnTo>
                              <a:pt x="0" y="2596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26" name="圖形 5">
                      <a:extLst>
                        <a:ext uri="{FF2B5EF4-FFF2-40B4-BE49-F238E27FC236}">
                          <a16:creationId xmlns:a16="http://schemas.microsoft.com/office/drawing/2014/main" id="{28869627-74D7-43AD-B677-E41FDFD712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38876" y="2997436"/>
                      <a:ext cx="98423" cy="89926"/>
                      <a:chOff x="7738876" y="2997436"/>
                      <a:chExt cx="98423" cy="89926"/>
                    </a:xfrm>
                    <a:noFill/>
                  </p:grpSpPr>
                  <p:sp>
                    <p:nvSpPr>
                      <p:cNvPr id="1327" name="手繪多邊形: 圖案 1326">
                        <a:extLst>
                          <a:ext uri="{FF2B5EF4-FFF2-40B4-BE49-F238E27FC236}">
                            <a16:creationId xmlns:a16="http://schemas.microsoft.com/office/drawing/2014/main" id="{0DFC5EFA-8463-4CF1-AFBF-6C5ACB50DE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58230" y="3040157"/>
                        <a:ext cx="47205" cy="47205"/>
                      </a:xfrm>
                      <a:custGeom>
                        <a:avLst/>
                        <a:gdLst>
                          <a:gd name="connsiteX0" fmla="*/ 55938 w 47205"/>
                          <a:gd name="connsiteY0" fmla="*/ 6373 h 47205"/>
                          <a:gd name="connsiteX1" fmla="*/ 55702 w 47205"/>
                          <a:gd name="connsiteY1" fmla="*/ 38236 h 47205"/>
                          <a:gd name="connsiteX2" fmla="*/ 53814 w 47205"/>
                          <a:gd name="connsiteY2" fmla="*/ 44609 h 47205"/>
                          <a:gd name="connsiteX3" fmla="*/ 42249 w 47205"/>
                          <a:gd name="connsiteY3" fmla="*/ 49329 h 47205"/>
                          <a:gd name="connsiteX4" fmla="*/ 25491 w 47205"/>
                          <a:gd name="connsiteY4" fmla="*/ 50510 h 47205"/>
                          <a:gd name="connsiteX5" fmla="*/ 10385 w 47205"/>
                          <a:gd name="connsiteY5" fmla="*/ 47677 h 47205"/>
                          <a:gd name="connsiteX6" fmla="*/ 3068 w 47205"/>
                          <a:gd name="connsiteY6" fmla="*/ 42013 h 47205"/>
                          <a:gd name="connsiteX7" fmla="*/ 2360 w 47205"/>
                          <a:gd name="connsiteY7" fmla="*/ 6137 h 47205"/>
                          <a:gd name="connsiteX8" fmla="*/ 0 w 47205"/>
                          <a:gd name="connsiteY8" fmla="*/ 0 h 47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5" h="47205">
                            <a:moveTo>
                              <a:pt x="55938" y="6373"/>
                            </a:moveTo>
                            <a:lnTo>
                              <a:pt x="55702" y="38236"/>
                            </a:lnTo>
                            <a:lnTo>
                              <a:pt x="53814" y="44609"/>
                            </a:lnTo>
                            <a:lnTo>
                              <a:pt x="42249" y="49329"/>
                            </a:lnTo>
                            <a:lnTo>
                              <a:pt x="25491" y="50510"/>
                            </a:lnTo>
                            <a:lnTo>
                              <a:pt x="10385" y="47677"/>
                            </a:lnTo>
                            <a:lnTo>
                              <a:pt x="3068" y="42013"/>
                            </a:lnTo>
                            <a:lnTo>
                              <a:pt x="2360" y="6137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8" name="手繪多邊形: 圖案 1327">
                        <a:extLst>
                          <a:ext uri="{FF2B5EF4-FFF2-40B4-BE49-F238E27FC236}">
                            <a16:creationId xmlns:a16="http://schemas.microsoft.com/office/drawing/2014/main" id="{22B3D1F8-5B66-46FD-8E61-F45C5BC1A3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696" y="3038740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8497 h 0"/>
                          <a:gd name="connsiteX1" fmla="*/ 3304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8497"/>
                            </a:moveTo>
                            <a:lnTo>
                              <a:pt x="3304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29" name="手繪多邊形: 圖案 1328">
                        <a:extLst>
                          <a:ext uri="{FF2B5EF4-FFF2-40B4-BE49-F238E27FC236}">
                            <a16:creationId xmlns:a16="http://schemas.microsoft.com/office/drawing/2014/main" id="{79F197F3-F4CF-456E-BD24-7250F94104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8876" y="2997436"/>
                        <a:ext cx="94410" cy="23603"/>
                      </a:xfrm>
                      <a:custGeom>
                        <a:avLst/>
                        <a:gdLst>
                          <a:gd name="connsiteX0" fmla="*/ 18174 w 94410"/>
                          <a:gd name="connsiteY0" fmla="*/ 41541 h 23602"/>
                          <a:gd name="connsiteX1" fmla="*/ 0 w 94410"/>
                          <a:gd name="connsiteY1" fmla="*/ 24547 h 23602"/>
                          <a:gd name="connsiteX2" fmla="*/ 0 w 94410"/>
                          <a:gd name="connsiteY2" fmla="*/ 17466 h 23602"/>
                          <a:gd name="connsiteX3" fmla="*/ 1416 w 94410"/>
                          <a:gd name="connsiteY3" fmla="*/ 10149 h 23602"/>
                          <a:gd name="connsiteX4" fmla="*/ 14634 w 94410"/>
                          <a:gd name="connsiteY4" fmla="*/ 3776 h 23602"/>
                          <a:gd name="connsiteX5" fmla="*/ 35876 w 94410"/>
                          <a:gd name="connsiteY5" fmla="*/ 236 h 23602"/>
                          <a:gd name="connsiteX6" fmla="*/ 59951 w 94410"/>
                          <a:gd name="connsiteY6" fmla="*/ 0 h 23602"/>
                          <a:gd name="connsiteX7" fmla="*/ 81429 w 94410"/>
                          <a:gd name="connsiteY7" fmla="*/ 3068 h 23602"/>
                          <a:gd name="connsiteX8" fmla="*/ 95354 w 94410"/>
                          <a:gd name="connsiteY8" fmla="*/ 8969 h 23602"/>
                          <a:gd name="connsiteX9" fmla="*/ 97479 w 94410"/>
                          <a:gd name="connsiteY9" fmla="*/ 16286 h 23602"/>
                          <a:gd name="connsiteX10" fmla="*/ 97479 w 94410"/>
                          <a:gd name="connsiteY10" fmla="*/ 23367 h 23602"/>
                          <a:gd name="connsiteX11" fmla="*/ 78125 w 94410"/>
                          <a:gd name="connsiteY11" fmla="*/ 41305 h 23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94410" h="23602">
                            <a:moveTo>
                              <a:pt x="18174" y="41541"/>
                            </a:moveTo>
                            <a:lnTo>
                              <a:pt x="0" y="24547"/>
                            </a:lnTo>
                            <a:lnTo>
                              <a:pt x="0" y="17466"/>
                            </a:lnTo>
                            <a:lnTo>
                              <a:pt x="1416" y="10149"/>
                            </a:lnTo>
                            <a:lnTo>
                              <a:pt x="14634" y="3776"/>
                            </a:lnTo>
                            <a:lnTo>
                              <a:pt x="35876" y="236"/>
                            </a:lnTo>
                            <a:lnTo>
                              <a:pt x="59951" y="0"/>
                            </a:lnTo>
                            <a:lnTo>
                              <a:pt x="81429" y="3068"/>
                            </a:lnTo>
                            <a:lnTo>
                              <a:pt x="95354" y="8969"/>
                            </a:lnTo>
                            <a:lnTo>
                              <a:pt x="97479" y="16286"/>
                            </a:lnTo>
                            <a:lnTo>
                              <a:pt x="97479" y="23367"/>
                            </a:lnTo>
                            <a:lnTo>
                              <a:pt x="78125" y="41305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30" name="手繪多邊形: 圖案 1329">
                        <a:extLst>
                          <a:ext uri="{FF2B5EF4-FFF2-40B4-BE49-F238E27FC236}">
                            <a16:creationId xmlns:a16="http://schemas.microsoft.com/office/drawing/2014/main" id="{4B407607-B1B3-4056-A949-239E8BF651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3186" y="3013958"/>
                        <a:ext cx="47205" cy="23603"/>
                      </a:xfrm>
                      <a:custGeom>
                        <a:avLst/>
                        <a:gdLst>
                          <a:gd name="connsiteX0" fmla="*/ 48621 w 47205"/>
                          <a:gd name="connsiteY0" fmla="*/ 472 h 0"/>
                          <a:gd name="connsiteX1" fmla="*/ 39416 w 47205"/>
                          <a:gd name="connsiteY1" fmla="*/ 3304 h 0"/>
                          <a:gd name="connsiteX2" fmla="*/ 27143 w 47205"/>
                          <a:gd name="connsiteY2" fmla="*/ 0 h 0"/>
                          <a:gd name="connsiteX3" fmla="*/ 25255 w 47205"/>
                          <a:gd name="connsiteY3" fmla="*/ 0 h 0"/>
                          <a:gd name="connsiteX4" fmla="*/ 23367 w 47205"/>
                          <a:gd name="connsiteY4" fmla="*/ 0 h 0"/>
                          <a:gd name="connsiteX5" fmla="*/ 21478 w 47205"/>
                          <a:gd name="connsiteY5" fmla="*/ 0 h 0"/>
                          <a:gd name="connsiteX6" fmla="*/ 9677 w 47205"/>
                          <a:gd name="connsiteY6" fmla="*/ 3540 h 0"/>
                          <a:gd name="connsiteX7" fmla="*/ 0 w 47205"/>
                          <a:gd name="connsiteY7" fmla="*/ 70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7205">
                            <a:moveTo>
                              <a:pt x="48621" y="472"/>
                            </a:moveTo>
                            <a:lnTo>
                              <a:pt x="39416" y="3304"/>
                            </a:lnTo>
                            <a:lnTo>
                              <a:pt x="27143" y="0"/>
                            </a:lnTo>
                            <a:lnTo>
                              <a:pt x="25255" y="0"/>
                            </a:lnTo>
                            <a:lnTo>
                              <a:pt x="23367" y="0"/>
                            </a:lnTo>
                            <a:lnTo>
                              <a:pt x="21478" y="0"/>
                            </a:lnTo>
                            <a:lnTo>
                              <a:pt x="9677" y="3540"/>
                            </a:lnTo>
                            <a:lnTo>
                              <a:pt x="0" y="70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31" name="手繪多邊形: 圖案 1330">
                        <a:extLst>
                          <a:ext uri="{FF2B5EF4-FFF2-40B4-BE49-F238E27FC236}">
                            <a16:creationId xmlns:a16="http://schemas.microsoft.com/office/drawing/2014/main" id="{0ABE005A-2A9B-49B7-BE75-FE2E13E35B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99534" y="3006405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3304 h 0"/>
                          <a:gd name="connsiteX1" fmla="*/ 11093 w 0"/>
                          <a:gd name="connsiteY1" fmla="*/ 0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3304"/>
                            </a:moveTo>
                            <a:lnTo>
                              <a:pt x="11093" y="0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332" name="手繪多邊形: 圖案 1331">
                        <a:extLst>
                          <a:ext uri="{FF2B5EF4-FFF2-40B4-BE49-F238E27FC236}">
                            <a16:creationId xmlns:a16="http://schemas.microsoft.com/office/drawing/2014/main" id="{14A3C6D6-D466-4850-813E-421FE39D24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3658" y="3006641"/>
                        <a:ext cx="23603" cy="23603"/>
                      </a:xfrm>
                      <a:custGeom>
                        <a:avLst/>
                        <a:gdLst>
                          <a:gd name="connsiteX0" fmla="*/ 0 w 0"/>
                          <a:gd name="connsiteY0" fmla="*/ 0 h 0"/>
                          <a:gd name="connsiteX1" fmla="*/ 11329 w 0"/>
                          <a:gd name="connsiteY1" fmla="*/ 3068 h 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>
                            <a:moveTo>
                              <a:pt x="0" y="0"/>
                            </a:moveTo>
                            <a:lnTo>
                              <a:pt x="11329" y="3068"/>
                            </a:lnTo>
                          </a:path>
                        </a:pathLst>
                      </a:custGeom>
                      <a:noFill/>
                      <a:ln w="5888" cap="rnd">
                        <a:solidFill>
                          <a:srgbClr val="070001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endPara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333" name="文字方塊 1332">
              <a:extLst>
                <a:ext uri="{FF2B5EF4-FFF2-40B4-BE49-F238E27FC236}">
                  <a16:creationId xmlns:a16="http://schemas.microsoft.com/office/drawing/2014/main" id="{6954ABA3-68D0-4BFA-8A36-E72FD75E6269}"/>
                </a:ext>
              </a:extLst>
            </p:cNvPr>
            <p:cNvSpPr txBox="1"/>
            <p:nvPr/>
          </p:nvSpPr>
          <p:spPr>
            <a:xfrm>
              <a:off x="3707585" y="2581329"/>
              <a:ext cx="43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4" name="文字方塊 1333">
              <a:extLst>
                <a:ext uri="{FF2B5EF4-FFF2-40B4-BE49-F238E27FC236}">
                  <a16:creationId xmlns:a16="http://schemas.microsoft.com/office/drawing/2014/main" id="{52455F3E-7E0E-416F-939D-6378534E2332}"/>
                </a:ext>
              </a:extLst>
            </p:cNvPr>
            <p:cNvSpPr txBox="1"/>
            <p:nvPr/>
          </p:nvSpPr>
          <p:spPr>
            <a:xfrm>
              <a:off x="4518624" y="5364205"/>
              <a:ext cx="43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5" name="文字方塊 1334">
              <a:extLst>
                <a:ext uri="{FF2B5EF4-FFF2-40B4-BE49-F238E27FC236}">
                  <a16:creationId xmlns:a16="http://schemas.microsoft.com/office/drawing/2014/main" id="{111815E1-8270-400F-A767-E232149B7FBF}"/>
                </a:ext>
              </a:extLst>
            </p:cNvPr>
            <p:cNvSpPr txBox="1"/>
            <p:nvPr/>
          </p:nvSpPr>
          <p:spPr>
            <a:xfrm>
              <a:off x="6998852" y="2677335"/>
              <a:ext cx="43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6" name="文字方塊 1335">
              <a:extLst>
                <a:ext uri="{FF2B5EF4-FFF2-40B4-BE49-F238E27FC236}">
                  <a16:creationId xmlns:a16="http://schemas.microsoft.com/office/drawing/2014/main" id="{3F4F8626-96B0-4FE0-82F6-27831576CEC5}"/>
                </a:ext>
              </a:extLst>
            </p:cNvPr>
            <p:cNvSpPr txBox="1"/>
            <p:nvPr/>
          </p:nvSpPr>
          <p:spPr>
            <a:xfrm>
              <a:off x="8042115" y="5332252"/>
              <a:ext cx="434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7BACF15-2FE6-445D-8A94-905F1A51D8C7}"/>
                </a:ext>
              </a:extLst>
            </p:cNvPr>
            <p:cNvSpPr/>
            <p:nvPr/>
          </p:nvSpPr>
          <p:spPr>
            <a:xfrm>
              <a:off x="7039435" y="2190539"/>
              <a:ext cx="1640572" cy="173215"/>
            </a:xfrm>
            <a:prstGeom prst="rect">
              <a:avLst/>
            </a:prstGeom>
            <a:solidFill>
              <a:srgbClr val="3E3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67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2.5-inch HDD / SSD</a:t>
              </a:r>
              <a:endParaRPr lang="zh-TW" altLang="en-US" sz="1067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656B447-1E2C-4688-9CAF-BEFADE1D10E9}"/>
                </a:ext>
              </a:extLst>
            </p:cNvPr>
            <p:cNvSpPr/>
            <p:nvPr/>
          </p:nvSpPr>
          <p:spPr>
            <a:xfrm>
              <a:off x="3363820" y="2190539"/>
              <a:ext cx="1640572" cy="173215"/>
            </a:xfrm>
            <a:prstGeom prst="rect">
              <a:avLst/>
            </a:prstGeom>
            <a:solidFill>
              <a:srgbClr val="3E3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067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3.5-inch HDD</a:t>
              </a:r>
              <a:endParaRPr lang="zh-TW" altLang="en-US" sz="1067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527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90009538-D091-478F-8F6F-5740D52E3486}"/>
              </a:ext>
            </a:extLst>
          </p:cNvPr>
          <p:cNvGrpSpPr/>
          <p:nvPr/>
        </p:nvGrpSpPr>
        <p:grpSpPr>
          <a:xfrm>
            <a:off x="449943" y="2665827"/>
            <a:ext cx="9144000" cy="3749526"/>
            <a:chOff x="609600" y="1409596"/>
            <a:chExt cx="10972800" cy="4499430"/>
          </a:xfrm>
        </p:grpSpPr>
        <p:pic>
          <p:nvPicPr>
            <p:cNvPr id="10" name="圖片 9" descr="一張含有 電子用品, 微波爐, 冰箱, 烤箱 的圖片&#10;&#10;自動產生的描述">
              <a:extLst>
                <a:ext uri="{FF2B5EF4-FFF2-40B4-BE49-F238E27FC236}">
                  <a16:creationId xmlns:a16="http://schemas.microsoft.com/office/drawing/2014/main" id="{3F771CE0-40A4-456C-8F20-324E278F4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2411082"/>
              <a:ext cx="10972800" cy="3497944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9F0A607-9067-4784-A22A-5845386FC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1409596"/>
              <a:ext cx="10972800" cy="2073401"/>
            </a:xfrm>
            <a:prstGeom prst="rect">
              <a:avLst/>
            </a:prstGeom>
            <a:effectLst>
              <a:outerShdw blurRad="114300" dist="152400" dir="5400000" algn="t" rotWithShape="0">
                <a:prstClr val="black">
                  <a:alpha val="69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9968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TL-R400S &amp; </a:t>
            </a:r>
            <a:r>
              <a:rPr lang="zh-CN" altLang="en-US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TL</a:t>
            </a:r>
            <a:r>
              <a:rPr lang="en-US" altLang="zh-CN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-R</a:t>
            </a:r>
            <a:r>
              <a:rPr lang="zh-CN" altLang="en-US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1200</a:t>
            </a:r>
            <a:r>
              <a:rPr lang="en-US" altLang="zh-TW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S</a:t>
            </a:r>
            <a:r>
              <a:rPr lang="zh-CN" altLang="en-US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-RP</a:t>
            </a:r>
            <a:r>
              <a:rPr lang="en-US" altLang="zh-CN" dirty="0">
                <a:latin typeface="Arial"/>
                <a:ea typeface="微軟正黑體"/>
                <a:cs typeface="Calibri Light"/>
                <a:sym typeface="Arial" panose="020B0604020202020204" pitchFamily="34" charset="0"/>
              </a:rPr>
              <a:t> </a:t>
            </a:r>
            <a:r>
              <a:rPr lang="en-US" altLang="zh-CN" sz="4400" dirty="0">
                <a:latin typeface="Arial"/>
                <a:ea typeface="微軟正黑體"/>
                <a:sym typeface="Arial" panose="020B0604020202020204" pitchFamily="34" charset="0"/>
              </a:rPr>
              <a:t>rear </a:t>
            </a:r>
            <a:r>
              <a:rPr lang="en-US" altLang="zh-CN" dirty="0">
                <a:latin typeface="Arial"/>
                <a:ea typeface="微軟正黑體"/>
                <a:sym typeface="Arial" panose="020B0604020202020204" pitchFamily="34" charset="0"/>
              </a:rPr>
              <a:t>views</a:t>
            </a:r>
            <a:endParaRPr lang="en-US" sz="4400" dirty="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3E467A-ADE2-5F4F-95B7-C8FEF352A37B}"/>
              </a:ext>
            </a:extLst>
          </p:cNvPr>
          <p:cNvSpPr txBox="1"/>
          <p:nvPr/>
        </p:nvSpPr>
        <p:spPr>
          <a:xfrm>
            <a:off x="7651863" y="1650094"/>
            <a:ext cx="159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Audio alert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(On,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ff)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73238D-A88A-0C45-A0A4-5D2B221EE629}"/>
              </a:ext>
            </a:extLst>
          </p:cNvPr>
          <p:cNvSpPr txBox="1"/>
          <p:nvPr/>
        </p:nvSpPr>
        <p:spPr>
          <a:xfrm>
            <a:off x="10298845" y="1740280"/>
            <a:ext cx="181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Power switch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27077-DC59-4A4E-8F96-C13AF936AD25}"/>
              </a:ext>
            </a:extLst>
          </p:cNvPr>
          <p:cNvSpPr txBox="1"/>
          <p:nvPr/>
        </p:nvSpPr>
        <p:spPr>
          <a:xfrm>
            <a:off x="1672387" y="1628225"/>
            <a:ext cx="1971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Fan speed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(Auto, high, med, low)</a:t>
            </a:r>
          </a:p>
        </p:txBody>
      </p:sp>
      <p:pic>
        <p:nvPicPr>
          <p:cNvPr id="25" name="圖片 24" descr="一張含有 電子用品, 監視器 的圖片&#10;&#10;自動產生的描述">
            <a:extLst>
              <a:ext uri="{FF2B5EF4-FFF2-40B4-BE49-F238E27FC236}">
                <a16:creationId xmlns:a16="http://schemas.microsoft.com/office/drawing/2014/main" id="{BAD33CE4-9097-477F-8758-F04352DE3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1035" y="4274289"/>
            <a:ext cx="2374734" cy="2374734"/>
          </a:xfrm>
          <a:custGeom>
            <a:avLst/>
            <a:gdLst>
              <a:gd name="connsiteX0" fmla="*/ 944732 w 1889464"/>
              <a:gd name="connsiteY0" fmla="*/ 0 h 1889464"/>
              <a:gd name="connsiteX1" fmla="*/ 1889464 w 1889464"/>
              <a:gd name="connsiteY1" fmla="*/ 944732 h 1889464"/>
              <a:gd name="connsiteX2" fmla="*/ 944732 w 1889464"/>
              <a:gd name="connsiteY2" fmla="*/ 1889464 h 1889464"/>
              <a:gd name="connsiteX3" fmla="*/ 0 w 1889464"/>
              <a:gd name="connsiteY3" fmla="*/ 944732 h 1889464"/>
              <a:gd name="connsiteX4" fmla="*/ 944732 w 1889464"/>
              <a:gd name="connsiteY4" fmla="*/ 0 h 188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464" h="1889464">
                <a:moveTo>
                  <a:pt x="944732" y="0"/>
                </a:moveTo>
                <a:cubicBezTo>
                  <a:pt x="1466493" y="0"/>
                  <a:pt x="1889464" y="422971"/>
                  <a:pt x="1889464" y="944732"/>
                </a:cubicBezTo>
                <a:cubicBezTo>
                  <a:pt x="1889464" y="1466493"/>
                  <a:pt x="1466493" y="1889464"/>
                  <a:pt x="944732" y="1889464"/>
                </a:cubicBezTo>
                <a:cubicBezTo>
                  <a:pt x="422971" y="1889464"/>
                  <a:pt x="0" y="1466493"/>
                  <a:pt x="0" y="944732"/>
                </a:cubicBezTo>
                <a:cubicBezTo>
                  <a:pt x="0" y="422971"/>
                  <a:pt x="422971" y="0"/>
                  <a:pt x="944732" y="0"/>
                </a:cubicBezTo>
                <a:close/>
              </a:path>
            </a:pathLst>
          </a:custGeom>
          <a:ln w="53975">
            <a:solidFill>
              <a:schemeClr val="bg1"/>
            </a:solidFill>
          </a:ln>
          <a:effectLst>
            <a:glow rad="127000">
              <a:srgbClr val="FF66FF">
                <a:alpha val="40000"/>
              </a:srgbClr>
            </a:glow>
          </a:effectLst>
        </p:spPr>
      </p:pic>
      <p:pic>
        <p:nvPicPr>
          <p:cNvPr id="24" name="圖片 23" descr="一張含有 室內, 監視器, 微波爐 的圖片&#10;&#10;描述是以高可信度產生">
            <a:extLst>
              <a:ext uri="{FF2B5EF4-FFF2-40B4-BE49-F238E27FC236}">
                <a16:creationId xmlns:a16="http://schemas.microsoft.com/office/drawing/2014/main" id="{B946BFFE-B8BC-47F2-9C29-CC25C6C3B0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46" y="1464579"/>
            <a:ext cx="908958" cy="959141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40000"/>
              </a:srgbClr>
            </a:glow>
          </a:effectLst>
        </p:spPr>
      </p:pic>
      <p:pic>
        <p:nvPicPr>
          <p:cNvPr id="28" name="圖片 27" descr="一張含有 室內, 監視器, 微波爐 的圖片&#10;&#10;描述是以高可信度產生">
            <a:extLst>
              <a:ext uri="{FF2B5EF4-FFF2-40B4-BE49-F238E27FC236}">
                <a16:creationId xmlns:a16="http://schemas.microsoft.com/office/drawing/2014/main" id="{355A8D68-B031-452D-8835-E99A4CDE77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9887" y="1464579"/>
            <a:ext cx="908958" cy="959141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40000"/>
              </a:srgbClr>
            </a:glow>
          </a:effectLst>
        </p:spPr>
      </p:pic>
      <p:pic>
        <p:nvPicPr>
          <p:cNvPr id="30" name="圖片 29" descr="一張含有 室內, 監視器, 微波爐 的圖片&#10;&#10;描述是以高可信度產生">
            <a:extLst>
              <a:ext uri="{FF2B5EF4-FFF2-40B4-BE49-F238E27FC236}">
                <a16:creationId xmlns:a16="http://schemas.microsoft.com/office/drawing/2014/main" id="{6DF6534D-3B66-49CE-98FF-58857E6761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103" y="1464579"/>
            <a:ext cx="908958" cy="959141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40000"/>
              </a:srgbClr>
            </a:glow>
          </a:effectLst>
        </p:spPr>
      </p:pic>
      <p:pic>
        <p:nvPicPr>
          <p:cNvPr id="33" name="圖片 32" descr="一張含有 白色 的圖片&#10;&#10;自動產生的描述">
            <a:extLst>
              <a:ext uri="{FF2B5EF4-FFF2-40B4-BE49-F238E27FC236}">
                <a16:creationId xmlns:a16="http://schemas.microsoft.com/office/drawing/2014/main" id="{7F095CE6-A74F-2746-8CE8-D4D8B1DBA3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8332" y="1459816"/>
            <a:ext cx="945037" cy="954563"/>
          </a:xfrm>
          <a:prstGeom prst="flowChartConnector">
            <a:avLst/>
          </a:prstGeom>
          <a:effectLst>
            <a:glow rad="127000">
              <a:srgbClr val="FF66FF">
                <a:alpha val="40000"/>
              </a:srgbClr>
            </a:glow>
          </a:effectLst>
        </p:spPr>
      </p:pic>
      <p:sp>
        <p:nvSpPr>
          <p:cNvPr id="40" name="TextBox 6">
            <a:extLst>
              <a:ext uri="{FF2B5EF4-FFF2-40B4-BE49-F238E27FC236}">
                <a16:creationId xmlns:a16="http://schemas.microsoft.com/office/drawing/2014/main" id="{4FF8F4B0-EB66-8947-A6D3-C3A7C83AE7CC}"/>
              </a:ext>
            </a:extLst>
          </p:cNvPr>
          <p:cNvSpPr txBox="1"/>
          <p:nvPr/>
        </p:nvSpPr>
        <p:spPr>
          <a:xfrm>
            <a:off x="4631383" y="1516411"/>
            <a:ext cx="2029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SFF-8088</a:t>
            </a:r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</a:t>
            </a:r>
            <a:endParaRPr lang="en-US" altLang="zh-CN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TL-R400S: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</a:p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TL-R1200S-RP: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3490DFB4-DDA7-2A42-ABA5-4E4B643598E3}"/>
              </a:ext>
            </a:extLst>
          </p:cNvPr>
          <p:cNvSpPr txBox="1"/>
          <p:nvPr/>
        </p:nvSpPr>
        <p:spPr>
          <a:xfrm>
            <a:off x="9486982" y="4671027"/>
            <a:ext cx="237473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TL-R400S: 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Internal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100W PSU</a:t>
            </a:r>
          </a:p>
          <a:p>
            <a:endParaRPr lang="en-US" altLang="zh-CN" sz="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TL-R1200S-RP: 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Internal 2 x 250W PSU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4A6061BB-6556-2644-ADDE-2080BE80D4C8}"/>
              </a:ext>
            </a:extLst>
          </p:cNvPr>
          <p:cNvSpPr txBox="1"/>
          <p:nvPr/>
        </p:nvSpPr>
        <p:spPr>
          <a:xfrm>
            <a:off x="9486982" y="3989438"/>
            <a:ext cx="2057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AC100-240V power input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7BCAF486-24A0-4DB4-BACB-DAFD57F06481}"/>
              </a:ext>
            </a:extLst>
          </p:cNvPr>
          <p:cNvGrpSpPr/>
          <p:nvPr/>
        </p:nvGrpSpPr>
        <p:grpSpPr>
          <a:xfrm>
            <a:off x="1077044" y="6887067"/>
            <a:ext cx="949959" cy="1811631"/>
            <a:chOff x="7508676" y="5561653"/>
            <a:chExt cx="867816" cy="1721197"/>
          </a:xfrm>
        </p:grpSpPr>
        <p:pic>
          <p:nvPicPr>
            <p:cNvPr id="21" name="圖片 20" descr="一張含有 電路, 電腦 的圖片&#10;&#10;自動產生的描述">
              <a:extLst>
                <a:ext uri="{FF2B5EF4-FFF2-40B4-BE49-F238E27FC236}">
                  <a16:creationId xmlns:a16="http://schemas.microsoft.com/office/drawing/2014/main" id="{CA766728-44B1-4F11-9490-E41C53E93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7508676" y="5561653"/>
              <a:ext cx="357227" cy="1721197"/>
            </a:xfrm>
            <a:prstGeom prst="rect">
              <a:avLst/>
            </a:prstGeom>
          </p:spPr>
        </p:pic>
        <p:pic>
          <p:nvPicPr>
            <p:cNvPr id="22" name="圖片 21" descr="一張含有 電路, 電腦 的圖片&#10;&#10;自動產生的描述">
              <a:extLst>
                <a:ext uri="{FF2B5EF4-FFF2-40B4-BE49-F238E27FC236}">
                  <a16:creationId xmlns:a16="http://schemas.microsoft.com/office/drawing/2014/main" id="{3569AB84-270A-457D-BF6B-C979CE9E6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8019265" y="5911249"/>
              <a:ext cx="357227" cy="1269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72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  <p:bldP spid="12" grpId="0"/>
      <p:bldP spid="40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79AC386C-16C4-4BEE-9358-DFE4F274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7383" y="5008605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圖片 20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BD5C94FD-B501-48E1-809F-55C6677C96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8907" y="5018760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CA8AB9B7-E2C7-46EB-8F52-AC6CA18226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832" y="1849076"/>
            <a:ext cx="1857950" cy="24785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7DDD6C0-89E6-43D6-B1AA-3581922C48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180" y="1849076"/>
            <a:ext cx="3159449" cy="24785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AB396C-BF30-4591-B031-45AD4480D9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7150" y="1918526"/>
            <a:ext cx="3094905" cy="247850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6506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A QXP card adds multiple </a:t>
            </a:r>
            <a:r>
              <a:rPr kumimoji="1"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SATA 6Gb/s</a:t>
            </a:r>
            <a:r>
              <a:rPr kumimoji="1"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connectivity capability to the host for fast transfer</a:t>
            </a:r>
            <a:endParaRPr kumimoji="1"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059156" y="1395306"/>
            <a:ext cx="2586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4-port SATA card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B50B8DF3-28BF-834F-A072-D1B91676C210}"/>
              </a:ext>
            </a:extLst>
          </p:cNvPr>
          <p:cNvSpPr txBox="1"/>
          <p:nvPr/>
        </p:nvSpPr>
        <p:spPr>
          <a:xfrm>
            <a:off x="8267150" y="1395306"/>
            <a:ext cx="251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16-port SATA card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DAA9CCF6-B287-AE4D-95E0-095EFDAD71A9}"/>
              </a:ext>
            </a:extLst>
          </p:cNvPr>
          <p:cNvSpPr txBox="1"/>
          <p:nvPr/>
        </p:nvSpPr>
        <p:spPr>
          <a:xfrm>
            <a:off x="4597054" y="1395306"/>
            <a:ext cx="28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QXP-800eS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-A1164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8-port SATA card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555AC06-5EF8-4B42-8030-D5AD41F462C4}"/>
              </a:ext>
            </a:extLst>
          </p:cNvPr>
          <p:cNvSpPr txBox="1"/>
          <p:nvPr/>
        </p:nvSpPr>
        <p:spPr>
          <a:xfrm>
            <a:off x="4581884" y="5698645"/>
            <a:ext cx="50487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66FFFF"/>
              </a:buClr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Can be purchased separately for installation in multiple hosts and </a:t>
            </a:r>
            <a:r>
              <a:rPr lang="en-US" altLang="zh-TW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future card </a:t>
            </a:r>
            <a:r>
              <a:rPr lang="en-US" altLang="zh-TW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replacement.</a:t>
            </a:r>
            <a:endParaRPr lang="en-US" dirty="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DDE8D031-0C86-F441-8BC9-86452693AFFC}"/>
              </a:ext>
            </a:extLst>
          </p:cNvPr>
          <p:cNvSpPr txBox="1"/>
          <p:nvPr/>
        </p:nvSpPr>
        <p:spPr>
          <a:xfrm>
            <a:off x="1086328" y="5711909"/>
            <a:ext cx="338774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66FFFF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Different brackets included for various hosts</a:t>
            </a:r>
            <a:endParaRPr lang="en-US" dirty="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C41AABAC-E91D-AD41-82AC-B531752F27FC}"/>
              </a:ext>
            </a:extLst>
          </p:cNvPr>
          <p:cNvSpPr txBox="1"/>
          <p:nvPr/>
        </p:nvSpPr>
        <p:spPr>
          <a:xfrm>
            <a:off x="1059155" y="4333908"/>
            <a:ext cx="3482726" cy="117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External port: 1 x SFF-8088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</a:t>
            </a: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drive</a:t>
            </a: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6Gb/s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 speed: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x2 (1.97 GB/s)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Dimension: 78.8  x 68.9 mm half-height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Bundled in TL-D400S &amp; TL-R400S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3183F7F-F2EF-6245-847E-5D9751E50103}"/>
              </a:ext>
            </a:extLst>
          </p:cNvPr>
          <p:cNvSpPr txBox="1"/>
          <p:nvPr/>
        </p:nvSpPr>
        <p:spPr>
          <a:xfrm>
            <a:off x="4597053" y="4333908"/>
            <a:ext cx="3756743" cy="117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External port: 2 x SFF-8088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drive: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SATA 6Gb/s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 speed: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x4 (3.94 GB/s)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Dimension: 117.15 x 68.9 mm half-height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Bundled in TL-D800S</a:t>
            </a:r>
            <a:endParaRPr lang="en-US" alt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60F4C584-B871-4445-B20B-C9ED33F1CA6A}"/>
              </a:ext>
            </a:extLst>
          </p:cNvPr>
          <p:cNvSpPr txBox="1"/>
          <p:nvPr/>
        </p:nvSpPr>
        <p:spPr>
          <a:xfrm>
            <a:off x="8267150" y="4333908"/>
            <a:ext cx="3620050" cy="1175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External port: 4 x SFF-8644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drive: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SATA 6Gb/s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 speed: </a:t>
            </a:r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3.0 x8 (7.88 GB/s)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Dimension: 117.15 x 68.9 mm half-height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Bundled in TL-D1600S &amp; TL-R1200S-RP</a:t>
            </a:r>
            <a:endParaRPr lang="en-US" altLang="zh-TW" sz="1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54585AE-A88C-47AC-8B29-E2340D41FF69}"/>
              </a:ext>
            </a:extLst>
          </p:cNvPr>
          <p:cNvGrpSpPr/>
          <p:nvPr/>
        </p:nvGrpSpPr>
        <p:grpSpPr>
          <a:xfrm>
            <a:off x="336815" y="5374982"/>
            <a:ext cx="949959" cy="1811631"/>
            <a:chOff x="7508676" y="5561653"/>
            <a:chExt cx="867816" cy="1721197"/>
          </a:xfrm>
        </p:grpSpPr>
        <p:pic>
          <p:nvPicPr>
            <p:cNvPr id="10" name="圖片 9" descr="一張含有 電路, 電腦 的圖片&#10;&#10;自動產生的描述">
              <a:extLst>
                <a:ext uri="{FF2B5EF4-FFF2-40B4-BE49-F238E27FC236}">
                  <a16:creationId xmlns:a16="http://schemas.microsoft.com/office/drawing/2014/main" id="{9F95FBD1-D7C7-43EC-80FA-6EEDF537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7508676" y="5561653"/>
              <a:ext cx="357227" cy="1721197"/>
            </a:xfrm>
            <a:prstGeom prst="rect">
              <a:avLst/>
            </a:prstGeom>
          </p:spPr>
        </p:pic>
        <p:pic>
          <p:nvPicPr>
            <p:cNvPr id="19" name="圖片 18" descr="一張含有 電路, 電腦 的圖片&#10;&#10;自動產生的描述">
              <a:extLst>
                <a:ext uri="{FF2B5EF4-FFF2-40B4-BE49-F238E27FC236}">
                  <a16:creationId xmlns:a16="http://schemas.microsoft.com/office/drawing/2014/main" id="{E12155A6-1D7A-4FBE-8DF8-4711222AA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27959">
              <a:off x="8019265" y="5911249"/>
              <a:ext cx="357227" cy="1269191"/>
            </a:xfrm>
            <a:prstGeom prst="rect">
              <a:avLst/>
            </a:prstGeom>
          </p:spPr>
        </p:pic>
      </p:grpSp>
      <p:sp>
        <p:nvSpPr>
          <p:cNvPr id="23" name="Google Shape;584;p33">
            <a:extLst>
              <a:ext uri="{FF2B5EF4-FFF2-40B4-BE49-F238E27FC236}">
                <a16:creationId xmlns:a16="http://schemas.microsoft.com/office/drawing/2014/main" id="{C0E7B286-D487-4077-92BD-658D7911D1E6}"/>
              </a:ext>
            </a:extLst>
          </p:cNvPr>
          <p:cNvSpPr/>
          <p:nvPr/>
        </p:nvSpPr>
        <p:spPr>
          <a:xfrm>
            <a:off x="255558" y="6893978"/>
            <a:ext cx="11680884" cy="5017435"/>
          </a:xfrm>
          <a:prstGeom prst="rect">
            <a:avLst/>
          </a:prstGeom>
          <a:gradFill>
            <a:gsLst>
              <a:gs pos="16000">
                <a:srgbClr val="D34384">
                  <a:alpha val="70000"/>
                </a:srgbClr>
              </a:gs>
              <a:gs pos="85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94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584;p33">
            <a:extLst>
              <a:ext uri="{FF2B5EF4-FFF2-40B4-BE49-F238E27FC236}">
                <a16:creationId xmlns:a16="http://schemas.microsoft.com/office/drawing/2014/main" id="{D8F5C4CE-4B05-4350-9C77-51645D85C416}"/>
              </a:ext>
            </a:extLst>
          </p:cNvPr>
          <p:cNvSpPr/>
          <p:nvPr/>
        </p:nvSpPr>
        <p:spPr>
          <a:xfrm>
            <a:off x="255558" y="1298662"/>
            <a:ext cx="11680884" cy="5017435"/>
          </a:xfrm>
          <a:prstGeom prst="rect">
            <a:avLst/>
          </a:prstGeom>
          <a:gradFill>
            <a:gsLst>
              <a:gs pos="16000">
                <a:srgbClr val="D34384">
                  <a:alpha val="70000"/>
                </a:srgbClr>
              </a:gs>
              <a:gs pos="85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8A2FD87-FAE2-4323-BEF9-2A01A92F81A5}"/>
              </a:ext>
            </a:extLst>
          </p:cNvPr>
          <p:cNvGrpSpPr/>
          <p:nvPr/>
        </p:nvGrpSpPr>
        <p:grpSpPr>
          <a:xfrm>
            <a:off x="9461399" y="4678513"/>
            <a:ext cx="1847160" cy="1479411"/>
            <a:chOff x="9448699" y="4615013"/>
            <a:chExt cx="1847160" cy="1479411"/>
          </a:xfrm>
        </p:grpSpPr>
        <p:grpSp>
          <p:nvGrpSpPr>
            <p:cNvPr id="1145" name="群組 1144">
              <a:extLst>
                <a:ext uri="{FF2B5EF4-FFF2-40B4-BE49-F238E27FC236}">
                  <a16:creationId xmlns:a16="http://schemas.microsoft.com/office/drawing/2014/main" id="{B568B778-5695-42E7-B781-19A65B7C9571}"/>
                </a:ext>
              </a:extLst>
            </p:cNvPr>
            <p:cNvGrpSpPr/>
            <p:nvPr/>
          </p:nvGrpSpPr>
          <p:grpSpPr>
            <a:xfrm>
              <a:off x="9812493" y="4615013"/>
              <a:ext cx="1119574" cy="1119573"/>
              <a:chOff x="5395624" y="4408029"/>
              <a:chExt cx="1119574" cy="1119573"/>
            </a:xfrm>
          </p:grpSpPr>
          <p:sp>
            <p:nvSpPr>
              <p:cNvPr id="1146" name="橢圓 1145">
                <a:extLst>
                  <a:ext uri="{FF2B5EF4-FFF2-40B4-BE49-F238E27FC236}">
                    <a16:creationId xmlns:a16="http://schemas.microsoft.com/office/drawing/2014/main" id="{7BE19B6B-FC19-4E63-8C72-73C7F02D00C4}"/>
                  </a:ext>
                </a:extLst>
              </p:cNvPr>
              <p:cNvSpPr/>
              <p:nvPr/>
            </p:nvSpPr>
            <p:spPr>
              <a:xfrm>
                <a:off x="5395625" y="4408029"/>
                <a:ext cx="1119573" cy="11195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B88AB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147" name="圖片 1146" descr="一張含有 玩具, 坐 的圖片&#10;&#10;自動產生的描述">
                <a:extLst>
                  <a:ext uri="{FF2B5EF4-FFF2-40B4-BE49-F238E27FC236}">
                    <a16:creationId xmlns:a16="http://schemas.microsoft.com/office/drawing/2014/main" id="{B5E7A747-D65C-4643-B679-FBE0C8728C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7570" b="-28747"/>
              <a:stretch/>
            </p:blipFill>
            <p:spPr>
              <a:xfrm flipH="1">
                <a:off x="5395624" y="4408029"/>
                <a:ext cx="1119572" cy="1119573"/>
              </a:xfrm>
              <a:prstGeom prst="ellipse">
                <a:avLst/>
              </a:prstGeom>
            </p:spPr>
          </p:pic>
        </p:grpSp>
        <p:sp>
          <p:nvSpPr>
            <p:cNvPr id="1148" name="TextBox 17">
              <a:extLst>
                <a:ext uri="{FF2B5EF4-FFF2-40B4-BE49-F238E27FC236}">
                  <a16:creationId xmlns:a16="http://schemas.microsoft.com/office/drawing/2014/main" id="{444B262C-DC42-4895-8228-F293A6C1D9B4}"/>
                </a:ext>
              </a:extLst>
            </p:cNvPr>
            <p:cNvSpPr txBox="1"/>
            <p:nvPr/>
          </p:nvSpPr>
          <p:spPr>
            <a:xfrm>
              <a:off x="9448699" y="5786647"/>
              <a:ext cx="1847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SFF-8088 connector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00F0D59-C356-4C3D-AAB8-C32EFA402767}"/>
              </a:ext>
            </a:extLst>
          </p:cNvPr>
          <p:cNvGrpSpPr/>
          <p:nvPr/>
        </p:nvGrpSpPr>
        <p:grpSpPr>
          <a:xfrm>
            <a:off x="4085872" y="4678513"/>
            <a:ext cx="1878566" cy="1460927"/>
            <a:chOff x="4149372" y="4615013"/>
            <a:chExt cx="1878566" cy="1460927"/>
          </a:xfrm>
        </p:grpSpPr>
        <p:grpSp>
          <p:nvGrpSpPr>
            <p:cNvPr id="1144" name="群組 1143">
              <a:extLst>
                <a:ext uri="{FF2B5EF4-FFF2-40B4-BE49-F238E27FC236}">
                  <a16:creationId xmlns:a16="http://schemas.microsoft.com/office/drawing/2014/main" id="{CB03B5A3-9B4C-434D-B09A-EA26A0C0B4B5}"/>
                </a:ext>
              </a:extLst>
            </p:cNvPr>
            <p:cNvGrpSpPr/>
            <p:nvPr/>
          </p:nvGrpSpPr>
          <p:grpSpPr>
            <a:xfrm>
              <a:off x="4528869" y="4615013"/>
              <a:ext cx="1119574" cy="1119573"/>
              <a:chOff x="5395624" y="4408029"/>
              <a:chExt cx="1119574" cy="1119573"/>
            </a:xfrm>
          </p:grpSpPr>
          <p:sp>
            <p:nvSpPr>
              <p:cNvPr id="1143" name="橢圓 1142">
                <a:extLst>
                  <a:ext uri="{FF2B5EF4-FFF2-40B4-BE49-F238E27FC236}">
                    <a16:creationId xmlns:a16="http://schemas.microsoft.com/office/drawing/2014/main" id="{D74C50DD-93AA-4C60-BCBE-65CBEA141B16}"/>
                  </a:ext>
                </a:extLst>
              </p:cNvPr>
              <p:cNvSpPr/>
              <p:nvPr/>
            </p:nvSpPr>
            <p:spPr>
              <a:xfrm>
                <a:off x="5395625" y="4408029"/>
                <a:ext cx="1119573" cy="11195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B88AB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140" name="圖片 1139" descr="一張含有 玩具, 坐 的圖片&#10;&#10;自動產生的描述">
                <a:extLst>
                  <a:ext uri="{FF2B5EF4-FFF2-40B4-BE49-F238E27FC236}">
                    <a16:creationId xmlns:a16="http://schemas.microsoft.com/office/drawing/2014/main" id="{C6A95279-20FD-46DF-9FEF-DD13F46632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7570" b="-28747"/>
              <a:stretch/>
            </p:blipFill>
            <p:spPr>
              <a:xfrm flipH="1">
                <a:off x="5395624" y="4408029"/>
                <a:ext cx="1119572" cy="1119573"/>
              </a:xfrm>
              <a:prstGeom prst="ellipse">
                <a:avLst/>
              </a:prstGeom>
            </p:spPr>
          </p:pic>
        </p:grpSp>
        <p:sp>
          <p:nvSpPr>
            <p:cNvPr id="3" name="TextBox 17">
              <a:extLst>
                <a:ext uri="{FF2B5EF4-FFF2-40B4-BE49-F238E27FC236}">
                  <a16:creationId xmlns:a16="http://schemas.microsoft.com/office/drawing/2014/main" id="{E91D555D-8E73-EB4B-AF15-43F32159465A}"/>
                </a:ext>
              </a:extLst>
            </p:cNvPr>
            <p:cNvSpPr txBox="1"/>
            <p:nvPr/>
          </p:nvSpPr>
          <p:spPr>
            <a:xfrm>
              <a:off x="4149372" y="5768163"/>
              <a:ext cx="1878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SFF-8088 connector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DC1C145-4E46-4826-99B1-08ACA07EE5F7}"/>
              </a:ext>
            </a:extLst>
          </p:cNvPr>
          <p:cNvGrpSpPr/>
          <p:nvPr/>
        </p:nvGrpSpPr>
        <p:grpSpPr>
          <a:xfrm>
            <a:off x="668069" y="4615081"/>
            <a:ext cx="1799593" cy="1518498"/>
            <a:chOff x="629969" y="4551581"/>
            <a:chExt cx="1799593" cy="1518498"/>
          </a:xfrm>
        </p:grpSpPr>
        <p:grpSp>
          <p:nvGrpSpPr>
            <p:cNvPr id="1142" name="群組 1141">
              <a:extLst>
                <a:ext uri="{FF2B5EF4-FFF2-40B4-BE49-F238E27FC236}">
                  <a16:creationId xmlns:a16="http://schemas.microsoft.com/office/drawing/2014/main" id="{23CBB108-BCD7-468C-8C59-E38264FC2AF0}"/>
                </a:ext>
              </a:extLst>
            </p:cNvPr>
            <p:cNvGrpSpPr/>
            <p:nvPr/>
          </p:nvGrpSpPr>
          <p:grpSpPr>
            <a:xfrm>
              <a:off x="958138" y="4551581"/>
              <a:ext cx="1185747" cy="1183005"/>
              <a:chOff x="338138" y="5273401"/>
              <a:chExt cx="825850" cy="823940"/>
            </a:xfrm>
          </p:grpSpPr>
          <p:sp>
            <p:nvSpPr>
              <p:cNvPr id="1141" name="橢圓 1140">
                <a:extLst>
                  <a:ext uri="{FF2B5EF4-FFF2-40B4-BE49-F238E27FC236}">
                    <a16:creationId xmlns:a16="http://schemas.microsoft.com/office/drawing/2014/main" id="{AE63D98D-38B1-498E-AB41-2DE0FFF01EF6}"/>
                  </a:ext>
                </a:extLst>
              </p:cNvPr>
              <p:cNvSpPr/>
              <p:nvPr/>
            </p:nvSpPr>
            <p:spPr>
              <a:xfrm>
                <a:off x="338138" y="5285306"/>
                <a:ext cx="779761" cy="7797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B88AB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138" name="圖片 1137" descr="一張含有 坐, 桌, 點燃, 蛋糕 的圖片&#10;&#10;自動產生的描述">
                <a:extLst>
                  <a:ext uri="{FF2B5EF4-FFF2-40B4-BE49-F238E27FC236}">
                    <a16:creationId xmlns:a16="http://schemas.microsoft.com/office/drawing/2014/main" id="{F56DBEA5-4983-450C-BCA3-5ABED4DE7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38229" b="-26880"/>
              <a:stretch/>
            </p:blipFill>
            <p:spPr>
              <a:xfrm>
                <a:off x="338138" y="5273401"/>
                <a:ext cx="825850" cy="823940"/>
              </a:xfrm>
              <a:prstGeom prst="ellipse">
                <a:avLst/>
              </a:prstGeom>
            </p:spPr>
          </p:pic>
        </p:grp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9BCB3F1C-6FDE-7B4C-A652-96C467776475}"/>
                </a:ext>
              </a:extLst>
            </p:cNvPr>
            <p:cNvSpPr txBox="1"/>
            <p:nvPr/>
          </p:nvSpPr>
          <p:spPr>
            <a:xfrm>
              <a:off x="629969" y="5762302"/>
              <a:ext cx="1799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SFF-8644 connector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EFD7F86-BF0C-4B16-8770-A4B68A5ABB8B}"/>
              </a:ext>
            </a:extLst>
          </p:cNvPr>
          <p:cNvGrpSpPr/>
          <p:nvPr/>
        </p:nvGrpSpPr>
        <p:grpSpPr>
          <a:xfrm>
            <a:off x="6271588" y="4678513"/>
            <a:ext cx="1878566" cy="1460927"/>
            <a:chOff x="6335088" y="4615013"/>
            <a:chExt cx="1878566" cy="1460927"/>
          </a:xfrm>
        </p:grpSpPr>
        <p:grpSp>
          <p:nvGrpSpPr>
            <p:cNvPr id="1149" name="群組 1148">
              <a:extLst>
                <a:ext uri="{FF2B5EF4-FFF2-40B4-BE49-F238E27FC236}">
                  <a16:creationId xmlns:a16="http://schemas.microsoft.com/office/drawing/2014/main" id="{2E669BC2-E65D-4A7A-A334-30795BC5F057}"/>
                </a:ext>
              </a:extLst>
            </p:cNvPr>
            <p:cNvGrpSpPr/>
            <p:nvPr/>
          </p:nvGrpSpPr>
          <p:grpSpPr>
            <a:xfrm>
              <a:off x="6714585" y="4615013"/>
              <a:ext cx="1119574" cy="1119573"/>
              <a:chOff x="5395624" y="4408029"/>
              <a:chExt cx="1119574" cy="1119573"/>
            </a:xfrm>
          </p:grpSpPr>
          <p:sp>
            <p:nvSpPr>
              <p:cNvPr id="1150" name="橢圓 1149">
                <a:extLst>
                  <a:ext uri="{FF2B5EF4-FFF2-40B4-BE49-F238E27FC236}">
                    <a16:creationId xmlns:a16="http://schemas.microsoft.com/office/drawing/2014/main" id="{8D7E7B79-6671-49D1-A416-2D0E416B36E4}"/>
                  </a:ext>
                </a:extLst>
              </p:cNvPr>
              <p:cNvSpPr/>
              <p:nvPr/>
            </p:nvSpPr>
            <p:spPr>
              <a:xfrm>
                <a:off x="5395625" y="4408029"/>
                <a:ext cx="1119573" cy="11195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rgbClr val="B88AB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151" name="圖片 1150" descr="一張含有 玩具, 坐 的圖片&#10;&#10;自動產生的描述">
                <a:extLst>
                  <a:ext uri="{FF2B5EF4-FFF2-40B4-BE49-F238E27FC236}">
                    <a16:creationId xmlns:a16="http://schemas.microsoft.com/office/drawing/2014/main" id="{166BA077-32E2-42D5-8821-D5CF689CA5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7570" b="-28747"/>
              <a:stretch/>
            </p:blipFill>
            <p:spPr>
              <a:xfrm flipH="1">
                <a:off x="5395624" y="4408029"/>
                <a:ext cx="1119572" cy="1119573"/>
              </a:xfrm>
              <a:prstGeom prst="ellipse">
                <a:avLst/>
              </a:prstGeom>
            </p:spPr>
          </p:pic>
        </p:grpSp>
        <p:sp>
          <p:nvSpPr>
            <p:cNvPr id="1152" name="TextBox 17">
              <a:extLst>
                <a:ext uri="{FF2B5EF4-FFF2-40B4-BE49-F238E27FC236}">
                  <a16:creationId xmlns:a16="http://schemas.microsoft.com/office/drawing/2014/main" id="{2BB5A431-6092-414D-BF2C-78DDCED864A8}"/>
                </a:ext>
              </a:extLst>
            </p:cNvPr>
            <p:cNvSpPr txBox="1"/>
            <p:nvPr/>
          </p:nvSpPr>
          <p:spPr>
            <a:xfrm>
              <a:off x="6335088" y="5768163"/>
              <a:ext cx="1878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SFF-8088 connector</a:t>
              </a:r>
            </a:p>
          </p:txBody>
        </p:sp>
      </p:grpSp>
      <p:pic>
        <p:nvPicPr>
          <p:cNvPr id="10" name="圖片 9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A069BA2-87AE-43E3-B656-048E8A32D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937" y="2250445"/>
            <a:ext cx="5284658" cy="3963494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12" name="圖片 1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4EFB7B83-539E-4FA8-9B24-43A623DC5D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58" y="2030979"/>
            <a:ext cx="5577279" cy="418296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EB6EAFFE-D3E6-7742-B607-D62520C6278E}"/>
              </a:ext>
            </a:extLst>
          </p:cNvPr>
          <p:cNvSpPr txBox="1"/>
          <p:nvPr/>
        </p:nvSpPr>
        <p:spPr>
          <a:xfrm>
            <a:off x="1517923" y="1881788"/>
            <a:ext cx="4669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For QXP-1600eS PCIe SATA card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SATA 6Gb/s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 SAS 6Gb/s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Compatible with 3</a:t>
            </a:r>
            <a:r>
              <a:rPr lang="en-US" altLang="zh-CN" sz="1400" baseline="30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rd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-party SAS 6Gb/s JBOD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products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AF568F46-AC54-4D48-8356-C8CD2B9724D0}"/>
              </a:ext>
            </a:extLst>
          </p:cNvPr>
          <p:cNvSpPr txBox="1"/>
          <p:nvPr/>
        </p:nvSpPr>
        <p:spPr>
          <a:xfrm>
            <a:off x="6631893" y="1812685"/>
            <a:ext cx="4772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For QXP-400eS-A1164 and QXP-800eS-A1164 PCIe SATA cards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SATA 6Gb/s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 SAS 6Gb/s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Compatible with 3</a:t>
            </a:r>
            <a:r>
              <a:rPr lang="en-US" altLang="zh-CN" sz="1400" baseline="30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rd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-party SAS 6Gb/s JBOD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products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56937081-C09A-7442-A27E-A8AF424F751B}"/>
              </a:ext>
            </a:extLst>
          </p:cNvPr>
          <p:cNvSpPr txBox="1"/>
          <p:nvPr/>
        </p:nvSpPr>
        <p:spPr>
          <a:xfrm>
            <a:off x="1499262" y="991953"/>
            <a:ext cx="45286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1-</a:t>
            </a:r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meter (3.28 ft.)</a:t>
            </a:r>
            <a:r>
              <a:rPr 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SFF-8644 </a:t>
            </a:r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 </a:t>
            </a:r>
          </a:p>
          <a:p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SFF-8088 cable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P/N: CAB-SAS10M-8644-8088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CE1775E9-BB04-D948-A221-72CACB19AAB8}"/>
              </a:ext>
            </a:extLst>
          </p:cNvPr>
          <p:cNvSpPr txBox="1"/>
          <p:nvPr/>
        </p:nvSpPr>
        <p:spPr>
          <a:xfrm>
            <a:off x="6631893" y="991953"/>
            <a:ext cx="4300172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1-meter (3.28 ft.) SFF-8088 </a:t>
            </a:r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to </a:t>
            </a:r>
          </a:p>
          <a:p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 cable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P/N: CAB-SAS10M-8088</a:t>
            </a:r>
            <a:endParaRPr lang="en-US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428B923-0477-9D42-9B24-7BE71A4B7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69218"/>
            <a:ext cx="12191999" cy="1150071"/>
          </a:xfrm>
        </p:spPr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sym typeface="Arial" panose="020B0604020202020204" pitchFamily="34" charset="0"/>
              </a:rPr>
              <a:t>SAS/SATA 6Gb/s external cables</a:t>
            </a:r>
            <a:endParaRPr kumimoji="1"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4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圖片 785">
            <a:extLst>
              <a:ext uri="{FF2B5EF4-FFF2-40B4-BE49-F238E27FC236}">
                <a16:creationId xmlns:a16="http://schemas.microsoft.com/office/drawing/2014/main" id="{6D210675-521A-4F79-BEC0-FE432532E2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039237" y="2602099"/>
            <a:ext cx="1207113" cy="2286198"/>
          </a:xfrm>
          <a:prstGeom prst="rect">
            <a:avLst/>
          </a:prstGeom>
        </p:spPr>
      </p:pic>
      <p:pic>
        <p:nvPicPr>
          <p:cNvPr id="785" name="圖片 784">
            <a:extLst>
              <a:ext uri="{FF2B5EF4-FFF2-40B4-BE49-F238E27FC236}">
                <a16:creationId xmlns:a16="http://schemas.microsoft.com/office/drawing/2014/main" id="{8C605D73-1F28-48A9-806B-18944C26A4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62427" y="2374632"/>
            <a:ext cx="4273666" cy="30787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259938B-910E-468E-9B7E-25B91A1BC6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879483" y="2662265"/>
            <a:ext cx="3407959" cy="2517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91AD-8BF9-4489-AAE0-C5FB9A757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9940"/>
            <a:ext cx="12192000" cy="1150938"/>
          </a:xfrm>
          <a:prstGeom prst="rect">
            <a:avLst/>
          </a:prstGeom>
        </p:spPr>
        <p:txBody>
          <a:bodyPr/>
          <a:lstStyle/>
          <a:p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High speed architecture from </a:t>
            </a:r>
            <a:r>
              <a:rPr lang="zh-CN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TL-D</a:t>
            </a: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400S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&amp;</a:t>
            </a:r>
            <a:r>
              <a:rPr lang="zh-TW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TL-R400S</a:t>
            </a: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 JBOD and QXP-400eS-A1164 card</a:t>
            </a:r>
            <a:endParaRPr lang="zh-CN" altLang="en-US" sz="4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TextBox 10">
            <a:extLst>
              <a:ext uri="{FF2B5EF4-FFF2-40B4-BE49-F238E27FC236}">
                <a16:creationId xmlns:a16="http://schemas.microsoft.com/office/drawing/2014/main" id="{92C80D08-9CEE-044A-AC89-B569CB208507}"/>
              </a:ext>
            </a:extLst>
          </p:cNvPr>
          <p:cNvSpPr txBox="1"/>
          <p:nvPr/>
        </p:nvSpPr>
        <p:spPr>
          <a:xfrm>
            <a:off x="9447406" y="1820634"/>
            <a:ext cx="250318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Host with a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slot:</a:t>
            </a:r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NAS, Windows, Ubuntu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endParaRPr lang="en-US" altLang="zh-TW" sz="14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47A3B8AA-6ACC-4691-BDBF-2AEFD821F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0834" y="2383860"/>
            <a:ext cx="3407488" cy="2517472"/>
          </a:xfrm>
          <a:prstGeom prst="rect">
            <a:avLst/>
          </a:prstGeom>
        </p:spPr>
      </p:pic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A0DD3CB9-31D3-444B-A91E-1D3CACE8F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740" y="2090763"/>
            <a:ext cx="4272888" cy="308152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02BF984C-F0D6-42CE-926F-CC561C570A23}"/>
              </a:ext>
            </a:extLst>
          </p:cNvPr>
          <p:cNvSpPr/>
          <p:nvPr/>
        </p:nvSpPr>
        <p:spPr>
          <a:xfrm>
            <a:off x="1199991" y="3118758"/>
            <a:ext cx="815008" cy="347870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3D1B9D3-0430-49D0-84F7-F985E111110A}"/>
              </a:ext>
            </a:extLst>
          </p:cNvPr>
          <p:cNvSpPr/>
          <p:nvPr/>
        </p:nvSpPr>
        <p:spPr>
          <a:xfrm>
            <a:off x="1199991" y="3538162"/>
            <a:ext cx="815008" cy="347870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7ED0588-02BD-40E2-BFFA-53A14DC31D22}"/>
              </a:ext>
            </a:extLst>
          </p:cNvPr>
          <p:cNvSpPr/>
          <p:nvPr/>
        </p:nvSpPr>
        <p:spPr>
          <a:xfrm>
            <a:off x="1199991" y="3957566"/>
            <a:ext cx="815008" cy="347870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E46CF40-2715-47E1-95D4-861C8FB5354B}"/>
              </a:ext>
            </a:extLst>
          </p:cNvPr>
          <p:cNvSpPr/>
          <p:nvPr/>
        </p:nvSpPr>
        <p:spPr>
          <a:xfrm>
            <a:off x="1199991" y="4376971"/>
            <a:ext cx="815008" cy="347870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CB4806F-4D6D-4D53-B5A1-CE9D2031AD9E}"/>
              </a:ext>
            </a:extLst>
          </p:cNvPr>
          <p:cNvSpPr/>
          <p:nvPr/>
        </p:nvSpPr>
        <p:spPr>
          <a:xfrm>
            <a:off x="7591216" y="3056481"/>
            <a:ext cx="1533251" cy="1124416"/>
          </a:xfrm>
          <a:prstGeom prst="roundRect">
            <a:avLst>
              <a:gd name="adj" fmla="val 10953"/>
            </a:avLst>
          </a:prstGeom>
          <a:solidFill>
            <a:srgbClr val="B0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err="1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Asmedia</a:t>
            </a:r>
            <a:r>
              <a:rPr lang="en-US" altLang="zh-TW" sz="1200" dirty="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 sz="1200" dirty="0">
              <a:solidFill>
                <a:srgbClr val="200D3B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200" dirty="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ASM1164 </a:t>
            </a:r>
          </a:p>
          <a:p>
            <a:pPr algn="ctr"/>
            <a:r>
              <a:rPr lang="en-US" altLang="zh-TW" sz="1200" dirty="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 </a:t>
            </a:r>
          </a:p>
          <a:p>
            <a:pPr algn="ctr"/>
            <a:r>
              <a:rPr lang="en-US" altLang="zh-TW" sz="1200" dirty="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to SATA </a:t>
            </a:r>
            <a:r>
              <a: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controller</a:t>
            </a:r>
            <a:endParaRPr lang="en-US" altLang="zh-TW" sz="1200" dirty="0">
              <a:solidFill>
                <a:srgbClr val="200D3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790" name="群組 789">
            <a:extLst>
              <a:ext uri="{FF2B5EF4-FFF2-40B4-BE49-F238E27FC236}">
                <a16:creationId xmlns:a16="http://schemas.microsoft.com/office/drawing/2014/main" id="{8B4F9AA5-6147-4067-8071-B74C553E90E4}"/>
              </a:ext>
            </a:extLst>
          </p:cNvPr>
          <p:cNvGrpSpPr/>
          <p:nvPr/>
        </p:nvGrpSpPr>
        <p:grpSpPr>
          <a:xfrm>
            <a:off x="2757714" y="3118758"/>
            <a:ext cx="971299" cy="1623454"/>
            <a:chOff x="2757714" y="3118758"/>
            <a:chExt cx="971299" cy="1623454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82FA64D9-76EA-4115-9A9C-A96A2C3690AF}"/>
                </a:ext>
              </a:extLst>
            </p:cNvPr>
            <p:cNvSpPr/>
            <p:nvPr/>
          </p:nvSpPr>
          <p:spPr>
            <a:xfrm>
              <a:off x="2762945" y="3118758"/>
              <a:ext cx="966068" cy="34787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rgbClr val="7CEAB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" name="矩形: 圓角 28">
              <a:extLst>
                <a:ext uri="{FF2B5EF4-FFF2-40B4-BE49-F238E27FC236}">
                  <a16:creationId xmlns:a16="http://schemas.microsoft.com/office/drawing/2014/main" id="{927E75F3-E1D1-4933-9840-89ADA600BD2B}"/>
                </a:ext>
              </a:extLst>
            </p:cNvPr>
            <p:cNvSpPr/>
            <p:nvPr/>
          </p:nvSpPr>
          <p:spPr>
            <a:xfrm>
              <a:off x="2762945" y="3551260"/>
              <a:ext cx="966068" cy="34787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rgbClr val="7CEAB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矩形: 圓角 28">
              <a:extLst>
                <a:ext uri="{FF2B5EF4-FFF2-40B4-BE49-F238E27FC236}">
                  <a16:creationId xmlns:a16="http://schemas.microsoft.com/office/drawing/2014/main" id="{1E484554-67DF-4EE1-9DF8-375FBBA92BB1}"/>
                </a:ext>
              </a:extLst>
            </p:cNvPr>
            <p:cNvSpPr/>
            <p:nvPr/>
          </p:nvSpPr>
          <p:spPr>
            <a:xfrm>
              <a:off x="2767778" y="3983762"/>
              <a:ext cx="956400" cy="32594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rgbClr val="7CEAB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" name="矩形: 圓角 28">
              <a:extLst>
                <a:ext uri="{FF2B5EF4-FFF2-40B4-BE49-F238E27FC236}">
                  <a16:creationId xmlns:a16="http://schemas.microsoft.com/office/drawing/2014/main" id="{26FF5AB5-2E7C-40BE-B347-51EC7695091F}"/>
                </a:ext>
              </a:extLst>
            </p:cNvPr>
            <p:cNvSpPr/>
            <p:nvPr/>
          </p:nvSpPr>
          <p:spPr>
            <a:xfrm>
              <a:off x="2757714" y="4394342"/>
              <a:ext cx="966068" cy="34787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rgbClr val="7CEAB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A8D2035-9F15-4CF4-8125-1956F160FE8B}"/>
              </a:ext>
            </a:extLst>
          </p:cNvPr>
          <p:cNvSpPr txBox="1"/>
          <p:nvPr/>
        </p:nvSpPr>
        <p:spPr>
          <a:xfrm>
            <a:off x="5288068" y="3538162"/>
            <a:ext cx="867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SFF-8088 </a:t>
            </a: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cable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8EAC2A9-56AB-475C-B3B6-03C02E9C662B}"/>
              </a:ext>
            </a:extLst>
          </p:cNvPr>
          <p:cNvSpPr txBox="1"/>
          <p:nvPr/>
        </p:nvSpPr>
        <p:spPr>
          <a:xfrm>
            <a:off x="1258727" y="1886274"/>
            <a:ext cx="3788217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TL-D400S/R400S design diagram</a:t>
            </a:r>
            <a:endParaRPr lang="zh-TW" altLang="en-US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6C5EC2E-E1AB-42DC-9C86-67ED54DF5889}"/>
              </a:ext>
            </a:extLst>
          </p:cNvPr>
          <p:cNvSpPr txBox="1"/>
          <p:nvPr/>
        </p:nvSpPr>
        <p:spPr>
          <a:xfrm>
            <a:off x="6054954" y="1886274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card QXP-400eS-A1164</a:t>
            </a:r>
          </a:p>
        </p:txBody>
      </p:sp>
      <p:pic>
        <p:nvPicPr>
          <p:cNvPr id="19" name="圖形 18" hidden="1">
            <a:extLst>
              <a:ext uri="{FF2B5EF4-FFF2-40B4-BE49-F238E27FC236}">
                <a16:creationId xmlns:a16="http://schemas.microsoft.com/office/drawing/2014/main" id="{40FA647D-F0DB-4387-9A39-C1C066939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4975" y="2321201"/>
            <a:ext cx="1209675" cy="2286000"/>
          </a:xfrm>
          <a:prstGeom prst="rect">
            <a:avLst/>
          </a:prstGeom>
        </p:spPr>
      </p:pic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CD87BC25-3EA0-4A02-9549-F9363D6548E0}"/>
              </a:ext>
            </a:extLst>
          </p:cNvPr>
          <p:cNvCxnSpPr>
            <a:cxnSpLocks/>
          </p:cNvCxnSpPr>
          <p:nvPr/>
        </p:nvCxnSpPr>
        <p:spPr>
          <a:xfrm>
            <a:off x="5096174" y="3496445"/>
            <a:ext cx="1309969" cy="2550"/>
          </a:xfrm>
          <a:prstGeom prst="straightConnector1">
            <a:avLst/>
          </a:prstGeom>
          <a:ln w="38100">
            <a:solidFill>
              <a:srgbClr val="FFA7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7BD77981-4DF7-49F3-9DEF-E22C72BCC742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9145977" y="3392761"/>
            <a:ext cx="707400" cy="2283671"/>
          </a:xfrm>
          <a:prstGeom prst="bentConnector3">
            <a:avLst>
              <a:gd name="adj1" fmla="val 132316"/>
            </a:avLst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39CFE71-C0E1-4427-AD36-4DE20CE98A01}"/>
              </a:ext>
            </a:extLst>
          </p:cNvPr>
          <p:cNvSpPr/>
          <p:nvPr/>
        </p:nvSpPr>
        <p:spPr>
          <a:xfrm>
            <a:off x="2613704" y="2654597"/>
            <a:ext cx="1264550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redriver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9B776C8-F00B-40B6-AFFB-11DB6FE30D6B}"/>
              </a:ext>
            </a:extLst>
          </p:cNvPr>
          <p:cNvSpPr/>
          <p:nvPr/>
        </p:nvSpPr>
        <p:spPr>
          <a:xfrm>
            <a:off x="1199991" y="2668733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D3DB93A6-E928-4CC0-B82B-08E349F887AA}"/>
              </a:ext>
            </a:extLst>
          </p:cNvPr>
          <p:cNvCxnSpPr>
            <a:cxnSpLocks/>
          </p:cNvCxnSpPr>
          <p:nvPr/>
        </p:nvCxnSpPr>
        <p:spPr>
          <a:xfrm>
            <a:off x="3857984" y="328122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EC669EE8-D8CB-44DE-9166-165A6828BD1F}"/>
              </a:ext>
            </a:extLst>
          </p:cNvPr>
          <p:cNvCxnSpPr>
            <a:cxnSpLocks/>
          </p:cNvCxnSpPr>
          <p:nvPr/>
        </p:nvCxnSpPr>
        <p:spPr>
          <a:xfrm>
            <a:off x="3857984" y="371665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BAA254BB-1BEB-41DA-923C-67E2679DD0B0}"/>
              </a:ext>
            </a:extLst>
          </p:cNvPr>
          <p:cNvCxnSpPr>
            <a:cxnSpLocks/>
          </p:cNvCxnSpPr>
          <p:nvPr/>
        </p:nvCxnSpPr>
        <p:spPr>
          <a:xfrm>
            <a:off x="3857984" y="414673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C9806C48-AF7C-489B-9917-A32044D48C6F}"/>
              </a:ext>
            </a:extLst>
          </p:cNvPr>
          <p:cNvCxnSpPr>
            <a:cxnSpLocks/>
          </p:cNvCxnSpPr>
          <p:nvPr/>
        </p:nvCxnSpPr>
        <p:spPr>
          <a:xfrm>
            <a:off x="3857984" y="456676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8791464-771D-4EBC-875B-2657B6BC343D}"/>
              </a:ext>
            </a:extLst>
          </p:cNvPr>
          <p:cNvCxnSpPr>
            <a:cxnSpLocks/>
          </p:cNvCxnSpPr>
          <p:nvPr/>
        </p:nvCxnSpPr>
        <p:spPr>
          <a:xfrm>
            <a:off x="2112838" y="328122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61F1655E-FB6E-485E-8607-D3CF14B14E4B}"/>
              </a:ext>
            </a:extLst>
          </p:cNvPr>
          <p:cNvCxnSpPr>
            <a:cxnSpLocks/>
          </p:cNvCxnSpPr>
          <p:nvPr/>
        </p:nvCxnSpPr>
        <p:spPr>
          <a:xfrm>
            <a:off x="2112838" y="371665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B9EFB54-470A-4E08-BC5D-0219413A2A6E}"/>
              </a:ext>
            </a:extLst>
          </p:cNvPr>
          <p:cNvCxnSpPr>
            <a:cxnSpLocks/>
          </p:cNvCxnSpPr>
          <p:nvPr/>
        </p:nvCxnSpPr>
        <p:spPr>
          <a:xfrm>
            <a:off x="2112838" y="414673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D54DF18-690F-45F7-8916-20D8C7BC6745}"/>
              </a:ext>
            </a:extLst>
          </p:cNvPr>
          <p:cNvCxnSpPr>
            <a:cxnSpLocks/>
          </p:cNvCxnSpPr>
          <p:nvPr/>
        </p:nvCxnSpPr>
        <p:spPr>
          <a:xfrm>
            <a:off x="2112838" y="456676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9" name="群組 788">
            <a:extLst>
              <a:ext uri="{FF2B5EF4-FFF2-40B4-BE49-F238E27FC236}">
                <a16:creationId xmlns:a16="http://schemas.microsoft.com/office/drawing/2014/main" id="{FA144B8D-3FD9-4C53-850D-78A3FD754BF8}"/>
              </a:ext>
            </a:extLst>
          </p:cNvPr>
          <p:cNvGrpSpPr/>
          <p:nvPr/>
        </p:nvGrpSpPr>
        <p:grpSpPr>
          <a:xfrm>
            <a:off x="4520905" y="3056481"/>
            <a:ext cx="575269" cy="1675059"/>
            <a:chOff x="4520905" y="3056481"/>
            <a:chExt cx="575269" cy="1675059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5EF2474B-4973-4FBC-ADE5-30EFC72B1B11}"/>
                </a:ext>
              </a:extLst>
            </p:cNvPr>
            <p:cNvSpPr/>
            <p:nvPr/>
          </p:nvSpPr>
          <p:spPr>
            <a:xfrm rot="5400000">
              <a:off x="3971010" y="3606376"/>
              <a:ext cx="1675059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3" name="圖形 18">
              <a:extLst>
                <a:ext uri="{FF2B5EF4-FFF2-40B4-BE49-F238E27FC236}">
                  <a16:creationId xmlns:a16="http://schemas.microsoft.com/office/drawing/2014/main" id="{A314D28C-C904-4237-B8F7-11C6F9E9842A}"/>
                </a:ext>
              </a:extLst>
            </p:cNvPr>
            <p:cNvGrpSpPr/>
            <p:nvPr/>
          </p:nvGrpSpPr>
          <p:grpSpPr>
            <a:xfrm>
              <a:off x="4651855" y="3469072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BD4D6A66-B997-4FAC-815D-1388050673FB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C79F8416-6BD3-4A30-B8CD-965A140A76E2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123F8071-CCD5-43CF-954F-E3BF2CB0554E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0D63CBA0-AF59-4391-9486-D771ED29EB83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E8A9A17F-3F77-4B49-91D2-3AD702DFB7CC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08ED60F1-59B6-4ADD-ABD0-98D289DD4521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3763BDAB-8758-4F89-8D2B-6A4EB618A6B1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58B0EE90-0849-493D-92CD-43BECCE88F8A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A496333C-19CE-4893-9A0D-D50611FB3024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9B56C89F-6D44-483A-9545-BECCC6BA2014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6F0BC465-59D7-46D3-9A5B-2493EEAC349E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EA0F8B44-6560-465B-9C15-8FA1EF668756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643731B8-0E36-41F8-AFAA-7822D40E4DA4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26DE8DA0-3909-4713-B60C-0DDBFAB4C206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EC9C4503-944A-40EF-9EC2-4C93F1AB2EBC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8082C162-2289-458A-B3CD-4907D4E0BFAD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1CA3DC47-2748-4F0B-900C-181ED5496F33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AFCA7B06-221F-4D01-AAD1-CF5201577029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DC7B4E1E-8A14-44BE-AF1B-DFA82E03002E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31189715-2503-4695-8FDB-63ED40CDF71C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98BFC50D-559F-44AC-9DA8-E3BAE574412D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C8055B43-9739-475D-B45A-58586B0D7D0C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1D0114F2-F1EA-4914-85A2-DCBD03A7C5F9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CAC8499D-C2A4-4110-8DD6-52CEBC29897F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25ECE126-4BD4-4B10-AE2F-92DBF59F076A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0360A0E4-77F9-4854-A673-8705A038A445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D7417F40-96A5-4DDD-AD40-755E633511E8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75784BBA-5C22-4242-9278-D5448330ACDE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7F176D17-62FA-40DA-8241-F843E248F91D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DF021A36-48DE-45C9-99B0-D86ACC3B1F4F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413C7DAC-35C2-4B59-A59D-A8946864D52F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36488636-321B-4672-8E72-6ACF45425241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D7A51620-A7A5-4B83-9B1D-1A89D96DA7FB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6F210C10-D2D2-47B4-8C3E-2AE26BEF77C6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3C48E838-095F-4D0F-B146-38916826CE22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3C87AAC1-8715-4B34-9243-486D873503B7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A5628DDC-0BB5-480A-A53B-E1A62C9564CB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6A18B702-4265-4448-8355-9C2E08A98749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CBC0FDD7-3571-4618-B994-458B0C5B337C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B826E4F3-D39C-43EE-AB65-6B3893BB4CF3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C485AD55-0C20-4330-8D89-3A6A7CC4120E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3D9E80A2-2793-4D26-B4DB-950E56C067EB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CC36D96C-EC8C-4705-B191-A806874CCA3A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7AA9BBCD-E311-4463-91FF-42A36AFE774D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007859B1-B74E-4732-A667-D0A8EE760572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6D6C0CF4-C0AA-451B-8E45-5C9375210241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026C0685-CE86-4E68-990D-9FA5E9B438CC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C47699B5-501E-4E5C-B8BD-484BA31057F3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F8F58D32-AD53-4A1A-8682-9A020E7D4AF2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78F2201A-9B44-4A3F-AAC5-1DF5521B627D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2C43491A-ACA5-41A2-8283-7628F0B8A8E9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4AD9B847-6A18-4409-92AD-78606AC3F7BC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9F6E421E-E040-4FFB-86CA-22E85B458E68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C508DEAC-9969-4317-B9DB-31EB8A51FA13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37F106BC-D0B0-4677-A395-078BF00EE79A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E5909F71-B432-4838-BADB-512E8B74FE35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9B124DE8-253C-4D9D-BADB-F559734062C5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F1C11D65-5DDC-47E1-8F4D-8F9CEC5405C1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604C5955-039C-4505-A628-F35E980D0EEF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24138668-6C5D-4D02-9C5E-0FBABAD3F786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D8139506-E11A-4770-9306-2F20B3EABD03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FF3CEDC5-451B-416D-9979-A14C325CE243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ED883F80-394B-43D0-A57F-0D21E9A1FCB6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E690D566-2EB3-4224-8F88-8973B9089E17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793F7962-397B-47FC-8842-8AE18455DF17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CD784EA5-3603-437B-A23D-61ADE5A83C59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61CABD71-3A07-4E5C-82F1-C53D69174C9D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D0E85A17-5608-4AC1-915A-45887968EA87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8016A8B1-3DEE-4DB9-9292-82E49E95AEC5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AB2E12C6-4124-46FD-A2D9-49994E88CA98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4C1B6EF4-0A07-4D12-9D8B-2483EEF538EB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EC940A9F-1D30-4996-B0F4-B7AF2B5EA666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E945CCE6-9574-42A0-8B74-1A67A17E704C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CC520529-DADA-489F-9F0C-141832FD4BB8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74682F81-0808-4F80-8951-D25C3AF2E0AD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手繪多邊形: 圖案 109">
                <a:extLst>
                  <a:ext uri="{FF2B5EF4-FFF2-40B4-BE49-F238E27FC236}">
                    <a16:creationId xmlns:a16="http://schemas.microsoft.com/office/drawing/2014/main" id="{5F9E933F-5F91-4E67-A69B-CD5CB86A3159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手繪多邊形: 圖案 110">
                <a:extLst>
                  <a:ext uri="{FF2B5EF4-FFF2-40B4-BE49-F238E27FC236}">
                    <a16:creationId xmlns:a16="http://schemas.microsoft.com/office/drawing/2014/main" id="{BD77D181-2735-4EFF-ACFD-1720AFBEF985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手繪多邊形: 圖案 111">
                <a:extLst>
                  <a:ext uri="{FF2B5EF4-FFF2-40B4-BE49-F238E27FC236}">
                    <a16:creationId xmlns:a16="http://schemas.microsoft.com/office/drawing/2014/main" id="{F832A59B-078C-4C4D-96E9-79A5FF2DE626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手繪多邊形: 圖案 112">
                <a:extLst>
                  <a:ext uri="{FF2B5EF4-FFF2-40B4-BE49-F238E27FC236}">
                    <a16:creationId xmlns:a16="http://schemas.microsoft.com/office/drawing/2014/main" id="{1DABFEEF-A1C3-48A9-BC1B-94B3FED262F3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C3B4DE1F-0392-4B77-A87A-1904B82C3B36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85CDAEEC-420A-411B-8C9B-1D7BBFF4716D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78CBAF4B-D9D5-442D-84C8-D0BC5689AD81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手繪多邊形: 圖案 116">
                <a:extLst>
                  <a:ext uri="{FF2B5EF4-FFF2-40B4-BE49-F238E27FC236}">
                    <a16:creationId xmlns:a16="http://schemas.microsoft.com/office/drawing/2014/main" id="{1BA10459-CE82-4E3A-9D8B-8A07E8A73899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CC993083-BA34-4BA8-9425-0772E0FF0952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EFA5376F-363B-409A-8A12-EFC3703B7B59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9876D5AC-3619-4C4A-A014-B05C2850AE05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243D2A26-144C-4046-ADC2-B60AFB26046D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63E80F06-548C-4F0B-8863-8FC502BDB994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14C3B16D-0BD0-4505-8984-D147528F1136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5F018D86-7CF9-425B-9A6C-3B49DB8450FC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363ECCB8-1AD7-43AF-9D19-39A9368105F9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CBEADECB-6998-4CD1-AFF6-B474BFEA6E8F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295927E1-4896-4E37-950C-3B30D67AF838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4C00130E-2D26-44DC-84BD-0D3B2F79712B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FA8654F1-F730-49DF-AF0B-70862072FE78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9BEC4548-32FF-4BEC-B504-3E8229A7E1E4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A8EF4C70-11E4-4404-A701-E1CE61A550AF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95035580-1F5D-497B-A2AF-CB56AF57E0BC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18E3EC32-1EC1-4769-BA52-D79136643290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A0D8A258-E2AD-48F1-A8E0-30388BCE41EB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E653E3AD-BDDD-4045-B0AB-F6915E5128D0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A9822956-A0D8-45F3-950F-F88DFFCB1F64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E7D13B50-0E93-473B-A81E-B3890E1EA9DF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EDE3D168-B3D9-4E71-8041-182B3DED0A6C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DF1A102E-CDA1-4309-A886-29E86F905BA6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B2670B15-6562-4D0E-B958-1850894EEE70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139F3B4E-4D0F-4703-A005-274F4B7834FF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03D5A1DC-7586-4515-9555-4C55194C3B7F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086611E9-0D62-4561-BF4E-6C0064CFDF87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954144CD-FAC7-48F6-9D35-E2191503B28F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C53D0DA5-F142-45EB-86C0-D20B08B13055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9C71F777-86FE-4CDD-B62B-4560A6B00350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945E48BF-BE14-438E-9FBF-4EA58CED8E07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FA30BA66-6235-4DCB-A3AC-8C4D8B51657E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63819C1-5837-432A-88DC-6EE72B672A78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611F75B7-79B3-4EE7-B696-CD1D749AB890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487BA638-8839-4D02-9B94-F4FC32135794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76A8E953-FE98-4568-92DE-247BCC752A58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CF2A0055-B22C-469B-987F-1444680333CD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ECC04331-B8A0-45F2-A4A3-09BF09E0D778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44374092-DD0D-4DD5-BB21-FD75954E4BDB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A835023A-30D7-47C0-9F50-1F78CBE3E88C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26FEFB83-26A0-423B-B330-98A0355BA1CF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3CC80EB2-563D-479B-AAF0-9D06AF7C71A1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34AF6ADB-2408-4847-AE37-A554B3A1C9D1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9002C1CB-0790-4ADF-810F-3E25F369E147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F4F4BD41-897D-43F5-9020-0936DDFC6B79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8DABB5C7-5188-44FA-8129-8A6AF6A3CCDF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C0ADD59E-6690-47FE-BE00-802DA0CC0DBA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4B5DA0A5-C4EA-4BF5-B410-8B14D5DA5FA8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172E00DF-9495-4B47-B345-F440B510767C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4552623F-B813-41A3-B4D6-D99C8B5D4707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C2BFA2EE-CB5D-4AD1-93C8-46B12E2B6B79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3CF17984-6144-465D-9DD6-30B6EFB39551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4460C125-011F-4417-B8D0-D9218CFAF509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A1A5D0C9-6F4C-4A79-B775-5A61CD37B0CF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F3B1B063-9B1C-4D0A-93B6-3BC633E9C60E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17238F3F-45BD-4ADB-972A-BE92F87A8606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31AD3E4A-D898-45CD-A63D-B6A909222521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C976B4E5-A60B-46D1-9719-5ED40D6CC006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3423C9F8-9D50-4970-BE4E-7D80B2863546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AA91EAD2-5B48-44CC-BBA2-83FF162FF1F0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05B81D30-FE18-4A74-A547-E27E5A4C4A0D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DA82E56E-53C6-457B-838B-D6E5EF0D3B24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1DDD9594-A92F-419B-8154-11DEB9FA25E5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392B2C5E-EE24-43C7-8D39-95C5F074CCF7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63199704-8FA7-41C0-A9DE-46A21633C84C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A5D0323F-E1B3-49CF-8134-9DA30757A842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FF9EB3E8-1DAE-4ED7-BFE2-C316853CE07E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228B19CA-2080-4037-8747-1F58DD5992D6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2E8F8C73-FBB5-497B-B72A-BF0AF50505A3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C3884D26-6983-4216-848B-98FD31AC95A4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02111671-1F86-4B7A-9662-1483708A0239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7F765A19-C65C-4C30-B3AF-4223097C3F41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5684F34F-8B27-4C85-89DB-24DA5A430F58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88955F09-688F-436A-8DC7-2D40DF956031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49A91563-DF96-44E1-A391-2EB2DD05997B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9A8332DD-BCA4-473C-827A-DFD35AC14F73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4EF3EC86-938F-49F4-B447-339054E4B1B5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07A49F56-09DC-4157-89B0-97563FAD3EAC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4E907DBF-BE04-48C6-A40E-EB7240C6653D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41B83B96-B20A-4E87-904A-0898E921DF03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D8291E09-25B6-49C1-A2A6-7513924174D6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A1162FFA-C612-4D26-A3CE-A80829EDFF64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80FD9A58-031D-4A1C-A2B8-420F844A2D81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1171066E-180D-4FEA-8641-4B740EEEAD96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8A39ABCF-376A-4CF0-B462-263378867136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28E3EABD-0FA6-4E4B-A9C2-C24604E8E975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86BFDB01-F558-4E57-978B-B3432757FA64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6AEA51F0-0F61-483B-AD62-E6609E0B8DC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9C20CB8E-88BE-4332-937B-1649B5125E62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DC5BC831-1FDC-497A-A7ED-1F14035BBE37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24EABFC9-70B8-4CDA-A987-AB83FAE25387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DB51D0ED-50D3-4FF9-B11A-1C448BB19844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1EDB3BF8-D72C-4F6F-A930-FE4FAC3F2F15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5EE2103C-F161-4C97-89AE-261548DECC39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C991B20B-3F59-4BFB-B59F-B2583695D746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C37EDD9D-4624-49C5-AC9A-39E5EB07AB4D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7BFF0DD2-0D02-408F-BE91-7F94A38E6F2C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3C72F2F1-6857-47D1-95CC-551F73D62C37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D4F528D6-C287-4498-A632-98D6A4DE7770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0DCC6D6E-0A7D-43FA-B57D-E0354CC76FD3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79246C02-4A1C-4ECD-910C-6E65EEF1FF82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3F658EE7-E9C0-429C-9B29-9F96C2CD9B2C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7017428F-0CFB-4529-8034-9A444AA50449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96110EE-4E15-4A81-BEA9-B15981573517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DBA3FF1B-C113-4749-AA8C-6F2559D3004B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CE870EFA-18D4-4F60-8FCB-1A0C3D18C82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BAE8B78D-440B-40B3-B887-BA1B96BE13A0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74E9832F-90FE-4AA8-B82B-41BC9242898A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9B9FD11C-94C6-4BE7-A5C2-CE1BE3E7803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11FF8841-357E-4966-ABC3-AF07CEBA2AFB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0A7F6C01-6386-4461-B2E2-33676BB00D73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2F5F9804-7F10-47B4-986E-800EBF36EC83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3C39ABE1-82D2-4F67-8066-040ACB964160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27439CD8-998C-4FE1-B0C5-07EA758D5C19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961FC17F-BD4F-42DC-A689-BD69688780AC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2293B2C2-1967-4B4C-AA27-389DB4474013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91CD5342-6E16-41B5-96A6-523CA1E21B69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F3FE52A0-3E79-4172-9B1C-0EE260BAC6D4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" name="手繪多邊形: 圖案 234">
                <a:extLst>
                  <a:ext uri="{FF2B5EF4-FFF2-40B4-BE49-F238E27FC236}">
                    <a16:creationId xmlns:a16="http://schemas.microsoft.com/office/drawing/2014/main" id="{5BA02B68-9E2C-4E1E-B366-A06705758E54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" name="手繪多邊形: 圖案 235">
                <a:extLst>
                  <a:ext uri="{FF2B5EF4-FFF2-40B4-BE49-F238E27FC236}">
                    <a16:creationId xmlns:a16="http://schemas.microsoft.com/office/drawing/2014/main" id="{7CD9B971-15DE-4588-8D98-5F199EE8B9C5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9FD6A29D-7026-4320-A2CF-C4213804825D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CA89336F-CFAC-4B87-90F2-B10BF6BFE2B4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8B5A535B-D75A-4732-9B56-5635ED4A293E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3D7E4437-B1E8-4A52-A931-9428E66A9EFF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C98D9E6F-AB2E-44B2-A880-206DB80C5900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F332DBBF-227F-4CCB-BF5E-B271889930A1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B02EF34E-0840-48A5-9377-520422E2DB75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18DF5249-E1E0-4067-ABF8-3F6A35C66ACD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" name="手繪多邊形: 圖案 244">
                <a:extLst>
                  <a:ext uri="{FF2B5EF4-FFF2-40B4-BE49-F238E27FC236}">
                    <a16:creationId xmlns:a16="http://schemas.microsoft.com/office/drawing/2014/main" id="{7255E02F-6376-471F-A476-7A7E6A020DFF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F8C41E1E-C7AB-4473-BF11-BB26E77DC8A6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0F2EA61D-3324-4DAC-BAC4-DA973ED70913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手繪多邊形: 圖案 247">
                <a:extLst>
                  <a:ext uri="{FF2B5EF4-FFF2-40B4-BE49-F238E27FC236}">
                    <a16:creationId xmlns:a16="http://schemas.microsoft.com/office/drawing/2014/main" id="{EBA41603-1621-4F54-AFBA-889D422734D4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手繪多邊形: 圖案 248">
                <a:extLst>
                  <a:ext uri="{FF2B5EF4-FFF2-40B4-BE49-F238E27FC236}">
                    <a16:creationId xmlns:a16="http://schemas.microsoft.com/office/drawing/2014/main" id="{EAFAA697-AE97-482C-8286-8D6A7EAA8470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3E621CEB-77D6-4A1B-B6DF-295D5BB30A6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17288598-AD3D-401F-AD8F-E249983177FF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D91841F9-FE11-4906-A91E-8641A0E6A9BB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22FFD838-9CED-462B-8862-2A45911F8A7C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手繪多邊形: 圖案 253">
                <a:extLst>
                  <a:ext uri="{FF2B5EF4-FFF2-40B4-BE49-F238E27FC236}">
                    <a16:creationId xmlns:a16="http://schemas.microsoft.com/office/drawing/2014/main" id="{2D9B085B-0901-48C3-8746-503EEB1B94FD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手繪多邊形: 圖案 254">
                <a:extLst>
                  <a:ext uri="{FF2B5EF4-FFF2-40B4-BE49-F238E27FC236}">
                    <a16:creationId xmlns:a16="http://schemas.microsoft.com/office/drawing/2014/main" id="{A20219F8-CE63-4299-902E-E2005ABA0315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手繪多邊形: 圖案 255">
                <a:extLst>
                  <a:ext uri="{FF2B5EF4-FFF2-40B4-BE49-F238E27FC236}">
                    <a16:creationId xmlns:a16="http://schemas.microsoft.com/office/drawing/2014/main" id="{AEB99F16-2148-4E22-941B-E29AB198532F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手繪多邊形: 圖案 256">
                <a:extLst>
                  <a:ext uri="{FF2B5EF4-FFF2-40B4-BE49-F238E27FC236}">
                    <a16:creationId xmlns:a16="http://schemas.microsoft.com/office/drawing/2014/main" id="{8F9DD697-F2C7-442D-9509-D0D14715CBE0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手繪多邊形: 圖案 257">
                <a:extLst>
                  <a:ext uri="{FF2B5EF4-FFF2-40B4-BE49-F238E27FC236}">
                    <a16:creationId xmlns:a16="http://schemas.microsoft.com/office/drawing/2014/main" id="{614E3F04-773A-4D17-B3DC-EBD5C410BD4F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39E652E7-C7C0-4B7A-9EE3-3029B68D27F2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782A93FD-DD40-47B1-BA32-8C31A995E05E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013EFA89-2EE1-464A-AECB-3262130C9097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F3A517B1-3BFD-4E07-B34E-2F8F5AA8DD4F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44B96793-7F9E-4B1E-A8C0-56F7166CF6E4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C27CA96B-551B-483F-8ADC-15E7806E227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C78AE358-7420-404F-8717-9DCDDD33F659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25A9C0AF-7065-4441-B733-F92B9E7D870C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1ECA8CA2-D739-4D10-BFD3-24F3214426B6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4D702B36-E7CF-4932-A30B-D9684975CB9A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8EEF0158-3818-47A1-89E2-3A8855EB5563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00FF89CC-FC54-44B4-8BCE-48A9B915E080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" name="手繪多邊形: 圖案 270">
                <a:extLst>
                  <a:ext uri="{FF2B5EF4-FFF2-40B4-BE49-F238E27FC236}">
                    <a16:creationId xmlns:a16="http://schemas.microsoft.com/office/drawing/2014/main" id="{39D8F81E-A21E-4F01-943F-19FD92513765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" name="手繪多邊形: 圖案 271">
                <a:extLst>
                  <a:ext uri="{FF2B5EF4-FFF2-40B4-BE49-F238E27FC236}">
                    <a16:creationId xmlns:a16="http://schemas.microsoft.com/office/drawing/2014/main" id="{7FFDD312-9649-462D-8E0E-38F77409FC7C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手繪多邊形: 圖案 272">
                <a:extLst>
                  <a:ext uri="{FF2B5EF4-FFF2-40B4-BE49-F238E27FC236}">
                    <a16:creationId xmlns:a16="http://schemas.microsoft.com/office/drawing/2014/main" id="{435B3C02-D582-4168-A405-29A24471596C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EE51D4C1-3733-4B0F-8CE0-E3E57C4742D2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8CFB7E7C-CEB4-4DA7-B8D6-7E461F1F5928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0F91BA2A-1AEB-4D09-973C-2FB991566B83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8D3EEC43-9CD7-4C30-93FA-68667BF7CA03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2D84267E-37DD-4E99-9042-9A6E01FDD75F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7D016D73-6A52-4107-9301-0D7DA17323CC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2E0C3B72-F7AD-4472-882B-3EC9F33CB829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1BE46915-157C-4A6E-817C-820D97B41E54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手繪多邊形: 圖案 281">
                <a:extLst>
                  <a:ext uri="{FF2B5EF4-FFF2-40B4-BE49-F238E27FC236}">
                    <a16:creationId xmlns:a16="http://schemas.microsoft.com/office/drawing/2014/main" id="{7B6E9562-FEF9-4F22-B2A4-124FDBFC6008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手繪多邊形: 圖案 282">
                <a:extLst>
                  <a:ext uri="{FF2B5EF4-FFF2-40B4-BE49-F238E27FC236}">
                    <a16:creationId xmlns:a16="http://schemas.microsoft.com/office/drawing/2014/main" id="{FED37887-E43C-4A57-BC09-863721C63189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4" name="手繪多邊形: 圖案 283">
                <a:extLst>
                  <a:ext uri="{FF2B5EF4-FFF2-40B4-BE49-F238E27FC236}">
                    <a16:creationId xmlns:a16="http://schemas.microsoft.com/office/drawing/2014/main" id="{278E054D-BE5D-4A14-81F4-F2079D4A8827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手繪多邊形: 圖案 284">
                <a:extLst>
                  <a:ext uri="{FF2B5EF4-FFF2-40B4-BE49-F238E27FC236}">
                    <a16:creationId xmlns:a16="http://schemas.microsoft.com/office/drawing/2014/main" id="{4BB09B32-D895-462C-B28B-B56727719970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手繪多邊形: 圖案 285">
                <a:extLst>
                  <a:ext uri="{FF2B5EF4-FFF2-40B4-BE49-F238E27FC236}">
                    <a16:creationId xmlns:a16="http://schemas.microsoft.com/office/drawing/2014/main" id="{0B9F885C-4F9D-4783-ADB6-5220B090BCB8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手繪多邊形: 圖案 286">
                <a:extLst>
                  <a:ext uri="{FF2B5EF4-FFF2-40B4-BE49-F238E27FC236}">
                    <a16:creationId xmlns:a16="http://schemas.microsoft.com/office/drawing/2014/main" id="{D9D71C59-2220-4D28-A3C7-75E8660E7558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手繪多邊形: 圖案 287">
                <a:extLst>
                  <a:ext uri="{FF2B5EF4-FFF2-40B4-BE49-F238E27FC236}">
                    <a16:creationId xmlns:a16="http://schemas.microsoft.com/office/drawing/2014/main" id="{745DBA87-D91A-427B-B228-7B5D48E9354E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9" name="手繪多邊形: 圖案 288">
                <a:extLst>
                  <a:ext uri="{FF2B5EF4-FFF2-40B4-BE49-F238E27FC236}">
                    <a16:creationId xmlns:a16="http://schemas.microsoft.com/office/drawing/2014/main" id="{F2910A26-7108-41A6-81ED-02062D608A57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手繪多邊形: 圖案 289">
                <a:extLst>
                  <a:ext uri="{FF2B5EF4-FFF2-40B4-BE49-F238E27FC236}">
                    <a16:creationId xmlns:a16="http://schemas.microsoft.com/office/drawing/2014/main" id="{31EB7E4E-819E-493C-B4FA-09D7E3BB6604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1" name="手繪多邊形: 圖案 290">
                <a:extLst>
                  <a:ext uri="{FF2B5EF4-FFF2-40B4-BE49-F238E27FC236}">
                    <a16:creationId xmlns:a16="http://schemas.microsoft.com/office/drawing/2014/main" id="{DAE4E715-602A-4C93-AD92-204A56CB520B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9C6DD50D-2652-4256-85E0-24379CA91CCB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手繪多邊形: 圖案 292">
                <a:extLst>
                  <a:ext uri="{FF2B5EF4-FFF2-40B4-BE49-F238E27FC236}">
                    <a16:creationId xmlns:a16="http://schemas.microsoft.com/office/drawing/2014/main" id="{A8979534-4FE8-40A3-A508-917D85CC9043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4" name="手繪多邊形: 圖案 293">
                <a:extLst>
                  <a:ext uri="{FF2B5EF4-FFF2-40B4-BE49-F238E27FC236}">
                    <a16:creationId xmlns:a16="http://schemas.microsoft.com/office/drawing/2014/main" id="{3B4ED426-96E9-423A-8285-A30AF6D03A09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手繪多邊形: 圖案 294">
                <a:extLst>
                  <a:ext uri="{FF2B5EF4-FFF2-40B4-BE49-F238E27FC236}">
                    <a16:creationId xmlns:a16="http://schemas.microsoft.com/office/drawing/2014/main" id="{EE7D8090-8D58-4B8E-811C-B0E308229118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手繪多邊形: 圖案 295">
                <a:extLst>
                  <a:ext uri="{FF2B5EF4-FFF2-40B4-BE49-F238E27FC236}">
                    <a16:creationId xmlns:a16="http://schemas.microsoft.com/office/drawing/2014/main" id="{8A23A7F3-4A24-4010-BBF1-6C7780D13A02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7" name="手繪多邊形: 圖案 296">
                <a:extLst>
                  <a:ext uri="{FF2B5EF4-FFF2-40B4-BE49-F238E27FC236}">
                    <a16:creationId xmlns:a16="http://schemas.microsoft.com/office/drawing/2014/main" id="{7720DC12-8B08-4AD7-8954-0C2160B458C8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8" name="手繪多邊形: 圖案 297">
                <a:extLst>
                  <a:ext uri="{FF2B5EF4-FFF2-40B4-BE49-F238E27FC236}">
                    <a16:creationId xmlns:a16="http://schemas.microsoft.com/office/drawing/2014/main" id="{DBD22A36-3BB2-4CF1-99C1-6435C2CEB97B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手繪多邊形: 圖案 298">
                <a:extLst>
                  <a:ext uri="{FF2B5EF4-FFF2-40B4-BE49-F238E27FC236}">
                    <a16:creationId xmlns:a16="http://schemas.microsoft.com/office/drawing/2014/main" id="{23A952F2-51F2-4F50-AE19-6D0CB3F66594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0" name="手繪多邊形: 圖案 299">
                <a:extLst>
                  <a:ext uri="{FF2B5EF4-FFF2-40B4-BE49-F238E27FC236}">
                    <a16:creationId xmlns:a16="http://schemas.microsoft.com/office/drawing/2014/main" id="{756D2446-33A2-47EE-9703-A66C5A64C1D7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手繪多邊形: 圖案 300">
                <a:extLst>
                  <a:ext uri="{FF2B5EF4-FFF2-40B4-BE49-F238E27FC236}">
                    <a16:creationId xmlns:a16="http://schemas.microsoft.com/office/drawing/2014/main" id="{6011F61C-CCD4-4FC9-BEDA-3F830631A5BB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2" name="手繪多邊形: 圖案 301">
                <a:extLst>
                  <a:ext uri="{FF2B5EF4-FFF2-40B4-BE49-F238E27FC236}">
                    <a16:creationId xmlns:a16="http://schemas.microsoft.com/office/drawing/2014/main" id="{1DE4A1CC-19DA-4C57-ABA2-727895FB3D02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手繪多邊形: 圖案 302">
                <a:extLst>
                  <a:ext uri="{FF2B5EF4-FFF2-40B4-BE49-F238E27FC236}">
                    <a16:creationId xmlns:a16="http://schemas.microsoft.com/office/drawing/2014/main" id="{F1CA392E-BEA0-4177-94B6-373139826EA8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手繪多邊形: 圖案 303">
                <a:extLst>
                  <a:ext uri="{FF2B5EF4-FFF2-40B4-BE49-F238E27FC236}">
                    <a16:creationId xmlns:a16="http://schemas.microsoft.com/office/drawing/2014/main" id="{0E41C3B0-445F-4F0D-99AF-8CF73E54B244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61AE0DA8-1F43-4887-9447-0D3AC555085D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39A6D4F-CBC6-4519-82CD-3BD406BB2BEE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528D4BA8-BA9F-4EF2-9FD3-30818AA540CF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28C5F108-8C35-4C4B-9F29-4158E0964308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5063D00C-74AB-4E19-B69E-85D60AA662EA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85332094-F004-4B5B-8458-C575598B77EC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手繪多邊形: 圖案 310">
                <a:extLst>
                  <a:ext uri="{FF2B5EF4-FFF2-40B4-BE49-F238E27FC236}">
                    <a16:creationId xmlns:a16="http://schemas.microsoft.com/office/drawing/2014/main" id="{BD80F25F-7AE6-4515-9F20-54A8F11342EB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8E681DA5-D9A8-4CD6-B908-57EECC911079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2A02F379-AC68-46C7-BACE-A24956BAFA14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手繪多邊形: 圖案 313">
                <a:extLst>
                  <a:ext uri="{FF2B5EF4-FFF2-40B4-BE49-F238E27FC236}">
                    <a16:creationId xmlns:a16="http://schemas.microsoft.com/office/drawing/2014/main" id="{318DC0A3-FDD1-47F3-ABAE-A7A8DFC054AB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5" name="手繪多邊形: 圖案 314">
                <a:extLst>
                  <a:ext uri="{FF2B5EF4-FFF2-40B4-BE49-F238E27FC236}">
                    <a16:creationId xmlns:a16="http://schemas.microsoft.com/office/drawing/2014/main" id="{BBD5AEE6-E005-451C-B601-72FA30D7F858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6" name="手繪多邊形: 圖案 315">
                <a:extLst>
                  <a:ext uri="{FF2B5EF4-FFF2-40B4-BE49-F238E27FC236}">
                    <a16:creationId xmlns:a16="http://schemas.microsoft.com/office/drawing/2014/main" id="{7528F1DC-2873-4A86-8CC7-8385702EDFC7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手繪多邊形: 圖案 316">
                <a:extLst>
                  <a:ext uri="{FF2B5EF4-FFF2-40B4-BE49-F238E27FC236}">
                    <a16:creationId xmlns:a16="http://schemas.microsoft.com/office/drawing/2014/main" id="{9B437463-170D-4D93-9E94-35B7A8DF23A1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手繪多邊形: 圖案 317">
                <a:extLst>
                  <a:ext uri="{FF2B5EF4-FFF2-40B4-BE49-F238E27FC236}">
                    <a16:creationId xmlns:a16="http://schemas.microsoft.com/office/drawing/2014/main" id="{E9DF1478-4C37-4094-8F68-148D10E665CA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手繪多邊形: 圖案 318">
                <a:extLst>
                  <a:ext uri="{FF2B5EF4-FFF2-40B4-BE49-F238E27FC236}">
                    <a16:creationId xmlns:a16="http://schemas.microsoft.com/office/drawing/2014/main" id="{C47A1267-41DB-438C-AEE7-6A6C8246C686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0" name="手繪多邊形: 圖案 319">
                <a:extLst>
                  <a:ext uri="{FF2B5EF4-FFF2-40B4-BE49-F238E27FC236}">
                    <a16:creationId xmlns:a16="http://schemas.microsoft.com/office/drawing/2014/main" id="{BA322B99-6690-4901-A84E-69591809F8EC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1" name="手繪多邊形: 圖案 320">
                <a:extLst>
                  <a:ext uri="{FF2B5EF4-FFF2-40B4-BE49-F238E27FC236}">
                    <a16:creationId xmlns:a16="http://schemas.microsoft.com/office/drawing/2014/main" id="{23D8FCFD-3414-464E-AD1C-1B35B77DD7FF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84F4C3-A390-430E-AFC5-883F7561AE0C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A758A786-1886-481B-A093-A76F961E90F5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4" name="手繪多邊形: 圖案 323">
                <a:extLst>
                  <a:ext uri="{FF2B5EF4-FFF2-40B4-BE49-F238E27FC236}">
                    <a16:creationId xmlns:a16="http://schemas.microsoft.com/office/drawing/2014/main" id="{8B0BFE4B-1E7F-4AE4-9FC1-5AD81B8F553F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5" name="手繪多邊形: 圖案 324">
                <a:extLst>
                  <a:ext uri="{FF2B5EF4-FFF2-40B4-BE49-F238E27FC236}">
                    <a16:creationId xmlns:a16="http://schemas.microsoft.com/office/drawing/2014/main" id="{A22A015F-AC23-4E4D-A344-AF185966B45A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手繪多邊形: 圖案 325">
                <a:extLst>
                  <a:ext uri="{FF2B5EF4-FFF2-40B4-BE49-F238E27FC236}">
                    <a16:creationId xmlns:a16="http://schemas.microsoft.com/office/drawing/2014/main" id="{2F09FE4C-9D27-4F17-B3AC-BA6758FDC663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手繪多邊形: 圖案 326">
                <a:extLst>
                  <a:ext uri="{FF2B5EF4-FFF2-40B4-BE49-F238E27FC236}">
                    <a16:creationId xmlns:a16="http://schemas.microsoft.com/office/drawing/2014/main" id="{06E54EE7-0830-460F-9F83-B212D9DAA8C8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8" name="手繪多邊形: 圖案 327">
                <a:extLst>
                  <a:ext uri="{FF2B5EF4-FFF2-40B4-BE49-F238E27FC236}">
                    <a16:creationId xmlns:a16="http://schemas.microsoft.com/office/drawing/2014/main" id="{6A10AF31-4088-4AB2-9340-C72FAB75ACEB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手繪多邊形: 圖案 328">
                <a:extLst>
                  <a:ext uri="{FF2B5EF4-FFF2-40B4-BE49-F238E27FC236}">
                    <a16:creationId xmlns:a16="http://schemas.microsoft.com/office/drawing/2014/main" id="{EB079133-A308-4977-8FBF-18B6FB2BFE2C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0" name="手繪多邊形: 圖案 329">
                <a:extLst>
                  <a:ext uri="{FF2B5EF4-FFF2-40B4-BE49-F238E27FC236}">
                    <a16:creationId xmlns:a16="http://schemas.microsoft.com/office/drawing/2014/main" id="{8CD59491-8A19-428A-9B48-B211AB71A792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1" name="手繪多邊形: 圖案 330">
                <a:extLst>
                  <a:ext uri="{FF2B5EF4-FFF2-40B4-BE49-F238E27FC236}">
                    <a16:creationId xmlns:a16="http://schemas.microsoft.com/office/drawing/2014/main" id="{A5E9B3F2-7855-4EB4-97D9-749F96523D26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2" name="手繪多邊形: 圖案 331">
                <a:extLst>
                  <a:ext uri="{FF2B5EF4-FFF2-40B4-BE49-F238E27FC236}">
                    <a16:creationId xmlns:a16="http://schemas.microsoft.com/office/drawing/2014/main" id="{8C43019E-3D86-4039-B23A-5E78D66DAECF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手繪多邊形: 圖案 332">
                <a:extLst>
                  <a:ext uri="{FF2B5EF4-FFF2-40B4-BE49-F238E27FC236}">
                    <a16:creationId xmlns:a16="http://schemas.microsoft.com/office/drawing/2014/main" id="{6F7ADCA1-DAAB-499D-9606-F37ECEC494EC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4" name="手繪多邊形: 圖案 333">
                <a:extLst>
                  <a:ext uri="{FF2B5EF4-FFF2-40B4-BE49-F238E27FC236}">
                    <a16:creationId xmlns:a16="http://schemas.microsoft.com/office/drawing/2014/main" id="{ADD662CD-3781-404B-982D-9155412A31C2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5" name="手繪多邊形: 圖案 334">
                <a:extLst>
                  <a:ext uri="{FF2B5EF4-FFF2-40B4-BE49-F238E27FC236}">
                    <a16:creationId xmlns:a16="http://schemas.microsoft.com/office/drawing/2014/main" id="{A8225974-AB30-466F-A025-5263C0C9B738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6" name="手繪多邊形: 圖案 335">
                <a:extLst>
                  <a:ext uri="{FF2B5EF4-FFF2-40B4-BE49-F238E27FC236}">
                    <a16:creationId xmlns:a16="http://schemas.microsoft.com/office/drawing/2014/main" id="{D03B8135-28C7-4991-A67C-F2A02BC941B9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7" name="手繪多邊形: 圖案 336">
                <a:extLst>
                  <a:ext uri="{FF2B5EF4-FFF2-40B4-BE49-F238E27FC236}">
                    <a16:creationId xmlns:a16="http://schemas.microsoft.com/office/drawing/2014/main" id="{529CBC32-7611-4810-A34F-47E3DBA5E8C1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8" name="手繪多邊形: 圖案 337">
                <a:extLst>
                  <a:ext uri="{FF2B5EF4-FFF2-40B4-BE49-F238E27FC236}">
                    <a16:creationId xmlns:a16="http://schemas.microsoft.com/office/drawing/2014/main" id="{2458602D-320C-4634-9B55-05FBB4A36532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9" name="手繪多邊形: 圖案 338">
                <a:extLst>
                  <a:ext uri="{FF2B5EF4-FFF2-40B4-BE49-F238E27FC236}">
                    <a16:creationId xmlns:a16="http://schemas.microsoft.com/office/drawing/2014/main" id="{9DC4358A-A4B9-4156-B68C-B6C5BC49ED92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0" name="手繪多邊形: 圖案 339">
                <a:extLst>
                  <a:ext uri="{FF2B5EF4-FFF2-40B4-BE49-F238E27FC236}">
                    <a16:creationId xmlns:a16="http://schemas.microsoft.com/office/drawing/2014/main" id="{0B800DF9-2B67-40E8-B61B-68A6624761F8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手繪多邊形: 圖案 340">
                <a:extLst>
                  <a:ext uri="{FF2B5EF4-FFF2-40B4-BE49-F238E27FC236}">
                    <a16:creationId xmlns:a16="http://schemas.microsoft.com/office/drawing/2014/main" id="{29CFF601-9943-4117-95CA-9907C6D7F2BA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2" name="手繪多邊形: 圖案 341">
                <a:extLst>
                  <a:ext uri="{FF2B5EF4-FFF2-40B4-BE49-F238E27FC236}">
                    <a16:creationId xmlns:a16="http://schemas.microsoft.com/office/drawing/2014/main" id="{40124B8C-36D8-4375-8D5C-78E0821C1D1D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3" name="手繪多邊形: 圖案 342">
                <a:extLst>
                  <a:ext uri="{FF2B5EF4-FFF2-40B4-BE49-F238E27FC236}">
                    <a16:creationId xmlns:a16="http://schemas.microsoft.com/office/drawing/2014/main" id="{70288A7B-C2FB-42F7-B2DC-06B131EC5370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4" name="手繪多邊形: 圖案 343">
                <a:extLst>
                  <a:ext uri="{FF2B5EF4-FFF2-40B4-BE49-F238E27FC236}">
                    <a16:creationId xmlns:a16="http://schemas.microsoft.com/office/drawing/2014/main" id="{AED1091D-9B43-4B00-AD69-0E9D6E4D3D84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5" name="手繪多邊形: 圖案 344">
                <a:extLst>
                  <a:ext uri="{FF2B5EF4-FFF2-40B4-BE49-F238E27FC236}">
                    <a16:creationId xmlns:a16="http://schemas.microsoft.com/office/drawing/2014/main" id="{F329EAB9-8EA5-4D6D-8299-055D8CF9DFC4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6" name="手繪多邊形: 圖案 345">
                <a:extLst>
                  <a:ext uri="{FF2B5EF4-FFF2-40B4-BE49-F238E27FC236}">
                    <a16:creationId xmlns:a16="http://schemas.microsoft.com/office/drawing/2014/main" id="{69DCD4D8-DB0D-4250-A5D1-6E91037FA893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7" name="手繪多邊形: 圖案 346">
                <a:extLst>
                  <a:ext uri="{FF2B5EF4-FFF2-40B4-BE49-F238E27FC236}">
                    <a16:creationId xmlns:a16="http://schemas.microsoft.com/office/drawing/2014/main" id="{EB6CD8BD-CEBF-4A36-89E2-A213DA22BAD0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8" name="手繪多邊形: 圖案 347">
                <a:extLst>
                  <a:ext uri="{FF2B5EF4-FFF2-40B4-BE49-F238E27FC236}">
                    <a16:creationId xmlns:a16="http://schemas.microsoft.com/office/drawing/2014/main" id="{48C3BE63-30F1-4F68-A7B8-F3D817826E7A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手繪多邊形: 圖案 348">
                <a:extLst>
                  <a:ext uri="{FF2B5EF4-FFF2-40B4-BE49-F238E27FC236}">
                    <a16:creationId xmlns:a16="http://schemas.microsoft.com/office/drawing/2014/main" id="{788513EB-7A84-438D-B6AA-CF18DCE7064F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0" name="手繪多邊形: 圖案 349">
                <a:extLst>
                  <a:ext uri="{FF2B5EF4-FFF2-40B4-BE49-F238E27FC236}">
                    <a16:creationId xmlns:a16="http://schemas.microsoft.com/office/drawing/2014/main" id="{82187474-8AB2-45D8-89E4-D0136DF4F3DC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手繪多邊形: 圖案 350">
                <a:extLst>
                  <a:ext uri="{FF2B5EF4-FFF2-40B4-BE49-F238E27FC236}">
                    <a16:creationId xmlns:a16="http://schemas.microsoft.com/office/drawing/2014/main" id="{15EBAF0F-4007-47CA-9469-4322DF2B480B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手繪多邊形: 圖案 351">
                <a:extLst>
                  <a:ext uri="{FF2B5EF4-FFF2-40B4-BE49-F238E27FC236}">
                    <a16:creationId xmlns:a16="http://schemas.microsoft.com/office/drawing/2014/main" id="{A0E13CB1-C562-4018-9B7C-08AB43439724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手繪多邊形: 圖案 352">
                <a:extLst>
                  <a:ext uri="{FF2B5EF4-FFF2-40B4-BE49-F238E27FC236}">
                    <a16:creationId xmlns:a16="http://schemas.microsoft.com/office/drawing/2014/main" id="{7EE6ED30-DC01-400B-8470-FA6BA095C318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4" name="手繪多邊形: 圖案 353">
                <a:extLst>
                  <a:ext uri="{FF2B5EF4-FFF2-40B4-BE49-F238E27FC236}">
                    <a16:creationId xmlns:a16="http://schemas.microsoft.com/office/drawing/2014/main" id="{0E7EAAA2-1B43-412D-8F82-0A1FEB0D3097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5" name="手繪多邊形: 圖案 354">
                <a:extLst>
                  <a:ext uri="{FF2B5EF4-FFF2-40B4-BE49-F238E27FC236}">
                    <a16:creationId xmlns:a16="http://schemas.microsoft.com/office/drawing/2014/main" id="{7A89B310-E59C-4597-B03C-E7988575BA84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6" name="手繪多邊形: 圖案 355">
                <a:extLst>
                  <a:ext uri="{FF2B5EF4-FFF2-40B4-BE49-F238E27FC236}">
                    <a16:creationId xmlns:a16="http://schemas.microsoft.com/office/drawing/2014/main" id="{D0F30197-98ED-43CE-A733-292A1B807D30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手繪多邊形: 圖案 356">
                <a:extLst>
                  <a:ext uri="{FF2B5EF4-FFF2-40B4-BE49-F238E27FC236}">
                    <a16:creationId xmlns:a16="http://schemas.microsoft.com/office/drawing/2014/main" id="{BA657435-11DE-46C6-AA1A-90D54DAADD61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手繪多邊形: 圖案 357">
                <a:extLst>
                  <a:ext uri="{FF2B5EF4-FFF2-40B4-BE49-F238E27FC236}">
                    <a16:creationId xmlns:a16="http://schemas.microsoft.com/office/drawing/2014/main" id="{38D8028F-CE24-424E-8B2B-8802960789B5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手繪多邊形: 圖案 358">
                <a:extLst>
                  <a:ext uri="{FF2B5EF4-FFF2-40B4-BE49-F238E27FC236}">
                    <a16:creationId xmlns:a16="http://schemas.microsoft.com/office/drawing/2014/main" id="{7679AC41-8A29-4ACE-9B2E-C4DE346B1B53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手繪多邊形: 圖案 359">
                <a:extLst>
                  <a:ext uri="{FF2B5EF4-FFF2-40B4-BE49-F238E27FC236}">
                    <a16:creationId xmlns:a16="http://schemas.microsoft.com/office/drawing/2014/main" id="{4B69806D-105C-49D8-A172-8CDC480F9831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手繪多邊形: 圖案 360">
                <a:extLst>
                  <a:ext uri="{FF2B5EF4-FFF2-40B4-BE49-F238E27FC236}">
                    <a16:creationId xmlns:a16="http://schemas.microsoft.com/office/drawing/2014/main" id="{4D57F3F9-992A-475D-98CA-623A8131F8D0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BDE50E92-B235-442C-A69A-B4A8B0A5E39B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252A260E-750A-4C16-8E9F-4D6D87F3AC1F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4" name="手繪多邊形: 圖案 363">
                <a:extLst>
                  <a:ext uri="{FF2B5EF4-FFF2-40B4-BE49-F238E27FC236}">
                    <a16:creationId xmlns:a16="http://schemas.microsoft.com/office/drawing/2014/main" id="{7FCC1DF9-82A5-4952-8DDA-21F38EACD81E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手繪多邊形: 圖案 364">
                <a:extLst>
                  <a:ext uri="{FF2B5EF4-FFF2-40B4-BE49-F238E27FC236}">
                    <a16:creationId xmlns:a16="http://schemas.microsoft.com/office/drawing/2014/main" id="{94258058-9E48-4D1C-AC88-6C6AF981AEB7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手繪多邊形: 圖案 365">
                <a:extLst>
                  <a:ext uri="{FF2B5EF4-FFF2-40B4-BE49-F238E27FC236}">
                    <a16:creationId xmlns:a16="http://schemas.microsoft.com/office/drawing/2014/main" id="{F51B543C-2744-482E-9ED9-5D013DC2ABA1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手繪多邊形: 圖案 366">
                <a:extLst>
                  <a:ext uri="{FF2B5EF4-FFF2-40B4-BE49-F238E27FC236}">
                    <a16:creationId xmlns:a16="http://schemas.microsoft.com/office/drawing/2014/main" id="{49F872C7-405C-491C-8083-9A08AFBC6FD4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手繪多邊形: 圖案 367">
                <a:extLst>
                  <a:ext uri="{FF2B5EF4-FFF2-40B4-BE49-F238E27FC236}">
                    <a16:creationId xmlns:a16="http://schemas.microsoft.com/office/drawing/2014/main" id="{573C57A1-AB97-47B6-9D44-895CDD600349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手繪多邊形: 圖案 368">
                <a:extLst>
                  <a:ext uri="{FF2B5EF4-FFF2-40B4-BE49-F238E27FC236}">
                    <a16:creationId xmlns:a16="http://schemas.microsoft.com/office/drawing/2014/main" id="{A9D1F850-137C-4A40-8EC6-34A323C7ADB5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0" name="手繪多邊形: 圖案 369">
                <a:extLst>
                  <a:ext uri="{FF2B5EF4-FFF2-40B4-BE49-F238E27FC236}">
                    <a16:creationId xmlns:a16="http://schemas.microsoft.com/office/drawing/2014/main" id="{959D0CDC-D847-45B2-AFEB-5359163EC467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1" name="手繪多邊形: 圖案 370">
                <a:extLst>
                  <a:ext uri="{FF2B5EF4-FFF2-40B4-BE49-F238E27FC236}">
                    <a16:creationId xmlns:a16="http://schemas.microsoft.com/office/drawing/2014/main" id="{5ECFE189-7359-415E-8403-BF35B4F5DD96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手繪多邊形: 圖案 371">
                <a:extLst>
                  <a:ext uri="{FF2B5EF4-FFF2-40B4-BE49-F238E27FC236}">
                    <a16:creationId xmlns:a16="http://schemas.microsoft.com/office/drawing/2014/main" id="{51D1F2D5-5906-41CB-A141-894CFCE1A26F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手繪多邊形: 圖案 372">
                <a:extLst>
                  <a:ext uri="{FF2B5EF4-FFF2-40B4-BE49-F238E27FC236}">
                    <a16:creationId xmlns:a16="http://schemas.microsoft.com/office/drawing/2014/main" id="{3DFC99F9-66AB-40A6-B76D-77064F376BA8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手繪多邊形: 圖案 373">
                <a:extLst>
                  <a:ext uri="{FF2B5EF4-FFF2-40B4-BE49-F238E27FC236}">
                    <a16:creationId xmlns:a16="http://schemas.microsoft.com/office/drawing/2014/main" id="{0E4D77B4-E4F5-4136-944C-6BFC17BF60A4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手繪多邊形: 圖案 374">
                <a:extLst>
                  <a:ext uri="{FF2B5EF4-FFF2-40B4-BE49-F238E27FC236}">
                    <a16:creationId xmlns:a16="http://schemas.microsoft.com/office/drawing/2014/main" id="{C6CC1E00-8143-41EA-915C-CE363A6E7AD5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手繪多邊形: 圖案 375">
                <a:extLst>
                  <a:ext uri="{FF2B5EF4-FFF2-40B4-BE49-F238E27FC236}">
                    <a16:creationId xmlns:a16="http://schemas.microsoft.com/office/drawing/2014/main" id="{34751697-EE89-45A9-A147-443D35666DEA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手繪多邊形: 圖案 376">
                <a:extLst>
                  <a:ext uri="{FF2B5EF4-FFF2-40B4-BE49-F238E27FC236}">
                    <a16:creationId xmlns:a16="http://schemas.microsoft.com/office/drawing/2014/main" id="{BD97CE6B-9C7B-40D0-9A78-1B7C6E56B635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8" name="手繪多邊形: 圖案 377">
                <a:extLst>
                  <a:ext uri="{FF2B5EF4-FFF2-40B4-BE49-F238E27FC236}">
                    <a16:creationId xmlns:a16="http://schemas.microsoft.com/office/drawing/2014/main" id="{EDC70841-42E3-4748-A251-2CF4C80772D3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手繪多邊形: 圖案 378">
                <a:extLst>
                  <a:ext uri="{FF2B5EF4-FFF2-40B4-BE49-F238E27FC236}">
                    <a16:creationId xmlns:a16="http://schemas.microsoft.com/office/drawing/2014/main" id="{BA2C7182-2379-44C5-83B7-7A5B02AB418F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手繪多邊形: 圖案 379">
                <a:extLst>
                  <a:ext uri="{FF2B5EF4-FFF2-40B4-BE49-F238E27FC236}">
                    <a16:creationId xmlns:a16="http://schemas.microsoft.com/office/drawing/2014/main" id="{B1A28BD1-64AA-47D0-BA53-4CFCE0595A67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手繪多邊形: 圖案 380">
                <a:extLst>
                  <a:ext uri="{FF2B5EF4-FFF2-40B4-BE49-F238E27FC236}">
                    <a16:creationId xmlns:a16="http://schemas.microsoft.com/office/drawing/2014/main" id="{D29747A9-47F6-4C06-A3A4-2B58C5C2A30C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2" name="手繪多邊形: 圖案 381">
                <a:extLst>
                  <a:ext uri="{FF2B5EF4-FFF2-40B4-BE49-F238E27FC236}">
                    <a16:creationId xmlns:a16="http://schemas.microsoft.com/office/drawing/2014/main" id="{7E3AA184-73BB-4494-A056-CCC8EA0686CE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3" name="手繪多邊形: 圖案 382">
                <a:extLst>
                  <a:ext uri="{FF2B5EF4-FFF2-40B4-BE49-F238E27FC236}">
                    <a16:creationId xmlns:a16="http://schemas.microsoft.com/office/drawing/2014/main" id="{97A1DDEA-ED3C-4768-B4F3-5207E5206E10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4" name="手繪多邊形: 圖案 383">
                <a:extLst>
                  <a:ext uri="{FF2B5EF4-FFF2-40B4-BE49-F238E27FC236}">
                    <a16:creationId xmlns:a16="http://schemas.microsoft.com/office/drawing/2014/main" id="{AA705DE2-4970-4333-965B-30382486DE61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5" name="手繪多邊形: 圖案 384">
                <a:extLst>
                  <a:ext uri="{FF2B5EF4-FFF2-40B4-BE49-F238E27FC236}">
                    <a16:creationId xmlns:a16="http://schemas.microsoft.com/office/drawing/2014/main" id="{000E0BCF-381C-430C-A1EE-F8E03C5F4C96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手繪多邊形: 圖案 385">
                <a:extLst>
                  <a:ext uri="{FF2B5EF4-FFF2-40B4-BE49-F238E27FC236}">
                    <a16:creationId xmlns:a16="http://schemas.microsoft.com/office/drawing/2014/main" id="{19B5C9C4-8487-46D1-8E95-FE6EC4B411EF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手繪多邊形: 圖案 386">
                <a:extLst>
                  <a:ext uri="{FF2B5EF4-FFF2-40B4-BE49-F238E27FC236}">
                    <a16:creationId xmlns:a16="http://schemas.microsoft.com/office/drawing/2014/main" id="{2204C2D1-7C53-4330-B7F2-F78A28E376DF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手繪多邊形: 圖案 387">
                <a:extLst>
                  <a:ext uri="{FF2B5EF4-FFF2-40B4-BE49-F238E27FC236}">
                    <a16:creationId xmlns:a16="http://schemas.microsoft.com/office/drawing/2014/main" id="{AAA48D53-F0FE-4D5A-A0C9-F4FD965E6512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手繪多邊形: 圖案 388">
                <a:extLst>
                  <a:ext uri="{FF2B5EF4-FFF2-40B4-BE49-F238E27FC236}">
                    <a16:creationId xmlns:a16="http://schemas.microsoft.com/office/drawing/2014/main" id="{53FD93D3-DA0F-4A2C-A692-5CF4EE481EC0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0" name="手繪多邊形: 圖案 389">
                <a:extLst>
                  <a:ext uri="{FF2B5EF4-FFF2-40B4-BE49-F238E27FC236}">
                    <a16:creationId xmlns:a16="http://schemas.microsoft.com/office/drawing/2014/main" id="{471AAB9C-417B-4286-BFA4-B92B3B30D0A2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1" name="手繪多邊形: 圖案 390">
                <a:extLst>
                  <a:ext uri="{FF2B5EF4-FFF2-40B4-BE49-F238E27FC236}">
                    <a16:creationId xmlns:a16="http://schemas.microsoft.com/office/drawing/2014/main" id="{A6C9D4D0-3DF9-4D99-91D4-500D2FA009A0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2" name="手繪多邊形: 圖案 391">
                <a:extLst>
                  <a:ext uri="{FF2B5EF4-FFF2-40B4-BE49-F238E27FC236}">
                    <a16:creationId xmlns:a16="http://schemas.microsoft.com/office/drawing/2014/main" id="{5B99765C-A618-41A2-9ED7-10E1C2CA7078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手繪多邊形: 圖案 392">
                <a:extLst>
                  <a:ext uri="{FF2B5EF4-FFF2-40B4-BE49-F238E27FC236}">
                    <a16:creationId xmlns:a16="http://schemas.microsoft.com/office/drawing/2014/main" id="{348C130C-8EB4-4ADB-880C-50B70A0CBA7F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手繪多邊形: 圖案 393">
                <a:extLst>
                  <a:ext uri="{FF2B5EF4-FFF2-40B4-BE49-F238E27FC236}">
                    <a16:creationId xmlns:a16="http://schemas.microsoft.com/office/drawing/2014/main" id="{6B5AACF1-39FA-4267-913F-92C1F8324EC6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手繪多邊形: 圖案 394">
                <a:extLst>
                  <a:ext uri="{FF2B5EF4-FFF2-40B4-BE49-F238E27FC236}">
                    <a16:creationId xmlns:a16="http://schemas.microsoft.com/office/drawing/2014/main" id="{9A98C7F7-C51A-4686-AD66-F5F9DFFA5E89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6" name="手繪多邊形: 圖案 395">
                <a:extLst>
                  <a:ext uri="{FF2B5EF4-FFF2-40B4-BE49-F238E27FC236}">
                    <a16:creationId xmlns:a16="http://schemas.microsoft.com/office/drawing/2014/main" id="{F4F1AE1D-B631-4176-8FB3-7D32E82EFD8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7" name="手繪多邊形: 圖案 396">
                <a:extLst>
                  <a:ext uri="{FF2B5EF4-FFF2-40B4-BE49-F238E27FC236}">
                    <a16:creationId xmlns:a16="http://schemas.microsoft.com/office/drawing/2014/main" id="{CC2D4BF0-C34B-410B-8D3D-2301593E66F0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8" name="手繪多邊形: 圖案 397">
                <a:extLst>
                  <a:ext uri="{FF2B5EF4-FFF2-40B4-BE49-F238E27FC236}">
                    <a16:creationId xmlns:a16="http://schemas.microsoft.com/office/drawing/2014/main" id="{9B6A5DBB-4879-463E-AB29-C341E02A8B9D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9" name="手繪多邊形: 圖案 398">
                <a:extLst>
                  <a:ext uri="{FF2B5EF4-FFF2-40B4-BE49-F238E27FC236}">
                    <a16:creationId xmlns:a16="http://schemas.microsoft.com/office/drawing/2014/main" id="{B1339EDD-1307-4292-8EF3-7DC7A4CF970B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手繪多邊形: 圖案 399">
                <a:extLst>
                  <a:ext uri="{FF2B5EF4-FFF2-40B4-BE49-F238E27FC236}">
                    <a16:creationId xmlns:a16="http://schemas.microsoft.com/office/drawing/2014/main" id="{4F6CF2C7-1E88-469C-9964-8ED2C00CEDDA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手繪多邊形: 圖案 400">
                <a:extLst>
                  <a:ext uri="{FF2B5EF4-FFF2-40B4-BE49-F238E27FC236}">
                    <a16:creationId xmlns:a16="http://schemas.microsoft.com/office/drawing/2014/main" id="{D525667B-63FE-4F55-B5B0-5E500C99466F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手繪多邊形: 圖案 401">
                <a:extLst>
                  <a:ext uri="{FF2B5EF4-FFF2-40B4-BE49-F238E27FC236}">
                    <a16:creationId xmlns:a16="http://schemas.microsoft.com/office/drawing/2014/main" id="{8C68C32A-ABF0-4802-B74E-BA4027955E93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3" name="手繪多邊形: 圖案 402">
                <a:extLst>
                  <a:ext uri="{FF2B5EF4-FFF2-40B4-BE49-F238E27FC236}">
                    <a16:creationId xmlns:a16="http://schemas.microsoft.com/office/drawing/2014/main" id="{1DA19774-48A4-4A82-8C8B-386D13166DE3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88" name="群組 787">
            <a:extLst>
              <a:ext uri="{FF2B5EF4-FFF2-40B4-BE49-F238E27FC236}">
                <a16:creationId xmlns:a16="http://schemas.microsoft.com/office/drawing/2014/main" id="{ED31B53E-331D-410F-A3D9-581394C43C79}"/>
              </a:ext>
            </a:extLst>
          </p:cNvPr>
          <p:cNvGrpSpPr/>
          <p:nvPr/>
        </p:nvGrpSpPr>
        <p:grpSpPr>
          <a:xfrm>
            <a:off x="6406143" y="3056482"/>
            <a:ext cx="575269" cy="1124404"/>
            <a:chOff x="6406143" y="3056482"/>
            <a:chExt cx="575269" cy="1124404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CD58F0E5-AB6B-4231-B3FF-5C256B2C758E}"/>
                </a:ext>
              </a:extLst>
            </p:cNvPr>
            <p:cNvSpPr/>
            <p:nvPr/>
          </p:nvSpPr>
          <p:spPr>
            <a:xfrm rot="5400000">
              <a:off x="6131576" y="3331049"/>
              <a:ext cx="1124404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04" name="圖形 18">
              <a:extLst>
                <a:ext uri="{FF2B5EF4-FFF2-40B4-BE49-F238E27FC236}">
                  <a16:creationId xmlns:a16="http://schemas.microsoft.com/office/drawing/2014/main" id="{4A49C790-8AD2-4E8A-BB9B-D2F0A0031882}"/>
                </a:ext>
              </a:extLst>
            </p:cNvPr>
            <p:cNvGrpSpPr/>
            <p:nvPr/>
          </p:nvGrpSpPr>
          <p:grpSpPr>
            <a:xfrm>
              <a:off x="6537094" y="3193745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405" name="手繪多邊形: 圖案 404">
                <a:extLst>
                  <a:ext uri="{FF2B5EF4-FFF2-40B4-BE49-F238E27FC236}">
                    <a16:creationId xmlns:a16="http://schemas.microsoft.com/office/drawing/2014/main" id="{C34692FE-DD27-45C4-98F4-6E4618A2B705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6" name="手繪多邊形: 圖案 405">
                <a:extLst>
                  <a:ext uri="{FF2B5EF4-FFF2-40B4-BE49-F238E27FC236}">
                    <a16:creationId xmlns:a16="http://schemas.microsoft.com/office/drawing/2014/main" id="{029844AE-082A-47B8-A805-0E0C569CB1EE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手繪多邊形: 圖案 406">
                <a:extLst>
                  <a:ext uri="{FF2B5EF4-FFF2-40B4-BE49-F238E27FC236}">
                    <a16:creationId xmlns:a16="http://schemas.microsoft.com/office/drawing/2014/main" id="{FAC9EB3E-DF8F-400B-9460-860A8C3B5104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8" name="手繪多邊形: 圖案 407">
                <a:extLst>
                  <a:ext uri="{FF2B5EF4-FFF2-40B4-BE49-F238E27FC236}">
                    <a16:creationId xmlns:a16="http://schemas.microsoft.com/office/drawing/2014/main" id="{DBC81A01-BDC8-4C07-B448-2161BA6D771D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9" name="手繪多邊形: 圖案 408">
                <a:extLst>
                  <a:ext uri="{FF2B5EF4-FFF2-40B4-BE49-F238E27FC236}">
                    <a16:creationId xmlns:a16="http://schemas.microsoft.com/office/drawing/2014/main" id="{3CFB4F84-6E76-4B16-8200-FF8AB072E998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0" name="手繪多邊形: 圖案 409">
                <a:extLst>
                  <a:ext uri="{FF2B5EF4-FFF2-40B4-BE49-F238E27FC236}">
                    <a16:creationId xmlns:a16="http://schemas.microsoft.com/office/drawing/2014/main" id="{4E92D091-AED8-46DE-AB7F-22AFA78D9557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1" name="手繪多邊形: 圖案 410">
                <a:extLst>
                  <a:ext uri="{FF2B5EF4-FFF2-40B4-BE49-F238E27FC236}">
                    <a16:creationId xmlns:a16="http://schemas.microsoft.com/office/drawing/2014/main" id="{9C07F1F8-1136-4E77-B6AE-46422A9B7897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2" name="手繪多邊形: 圖案 411">
                <a:extLst>
                  <a:ext uri="{FF2B5EF4-FFF2-40B4-BE49-F238E27FC236}">
                    <a16:creationId xmlns:a16="http://schemas.microsoft.com/office/drawing/2014/main" id="{5008DA02-40DE-4854-92CD-746A7F679CA6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3" name="手繪多邊形: 圖案 412">
                <a:extLst>
                  <a:ext uri="{FF2B5EF4-FFF2-40B4-BE49-F238E27FC236}">
                    <a16:creationId xmlns:a16="http://schemas.microsoft.com/office/drawing/2014/main" id="{61E1AE66-2567-40A8-985A-FB063104CCFE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4" name="手繪多邊形: 圖案 413">
                <a:extLst>
                  <a:ext uri="{FF2B5EF4-FFF2-40B4-BE49-F238E27FC236}">
                    <a16:creationId xmlns:a16="http://schemas.microsoft.com/office/drawing/2014/main" id="{C0AB3C5E-C8EB-4E75-BC4F-B2FAB85D1A9C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5" name="手繪多邊形: 圖案 414">
                <a:extLst>
                  <a:ext uri="{FF2B5EF4-FFF2-40B4-BE49-F238E27FC236}">
                    <a16:creationId xmlns:a16="http://schemas.microsoft.com/office/drawing/2014/main" id="{253FC621-1F92-4781-BF66-261DC14D1351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6" name="手繪多邊形: 圖案 415">
                <a:extLst>
                  <a:ext uri="{FF2B5EF4-FFF2-40B4-BE49-F238E27FC236}">
                    <a16:creationId xmlns:a16="http://schemas.microsoft.com/office/drawing/2014/main" id="{A1E56399-924D-48BB-81E4-27ED82723F84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7" name="手繪多邊形: 圖案 416">
                <a:extLst>
                  <a:ext uri="{FF2B5EF4-FFF2-40B4-BE49-F238E27FC236}">
                    <a16:creationId xmlns:a16="http://schemas.microsoft.com/office/drawing/2014/main" id="{70AC1ED0-0EAD-4900-8EBA-CB9F76F1A9F2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8" name="手繪多邊形: 圖案 417">
                <a:extLst>
                  <a:ext uri="{FF2B5EF4-FFF2-40B4-BE49-F238E27FC236}">
                    <a16:creationId xmlns:a16="http://schemas.microsoft.com/office/drawing/2014/main" id="{36B03EF3-7ED9-4B32-BDAF-47DB6780DFCC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9" name="手繪多邊形: 圖案 418">
                <a:extLst>
                  <a:ext uri="{FF2B5EF4-FFF2-40B4-BE49-F238E27FC236}">
                    <a16:creationId xmlns:a16="http://schemas.microsoft.com/office/drawing/2014/main" id="{A748A09A-B248-4C3A-AE52-A215012B314F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0" name="手繪多邊形: 圖案 419">
                <a:extLst>
                  <a:ext uri="{FF2B5EF4-FFF2-40B4-BE49-F238E27FC236}">
                    <a16:creationId xmlns:a16="http://schemas.microsoft.com/office/drawing/2014/main" id="{666C708D-A672-4FF1-8134-81A2FA9AFA2D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手繪多邊形: 圖案 420">
                <a:extLst>
                  <a:ext uri="{FF2B5EF4-FFF2-40B4-BE49-F238E27FC236}">
                    <a16:creationId xmlns:a16="http://schemas.microsoft.com/office/drawing/2014/main" id="{538716E2-FFDB-491A-8305-684E4B8899D7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手繪多邊形: 圖案 421">
                <a:extLst>
                  <a:ext uri="{FF2B5EF4-FFF2-40B4-BE49-F238E27FC236}">
                    <a16:creationId xmlns:a16="http://schemas.microsoft.com/office/drawing/2014/main" id="{CDAD78FE-1FD6-4873-9E2A-DA0E6E1A748B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3" name="手繪多邊形: 圖案 422">
                <a:extLst>
                  <a:ext uri="{FF2B5EF4-FFF2-40B4-BE49-F238E27FC236}">
                    <a16:creationId xmlns:a16="http://schemas.microsoft.com/office/drawing/2014/main" id="{C0F2CB15-9B9E-45E2-8AE6-ADC7A0857DD1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4" name="手繪多邊形: 圖案 423">
                <a:extLst>
                  <a:ext uri="{FF2B5EF4-FFF2-40B4-BE49-F238E27FC236}">
                    <a16:creationId xmlns:a16="http://schemas.microsoft.com/office/drawing/2014/main" id="{21ECC399-6444-4962-9E5D-C80E6BBEF92E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5" name="手繪多邊形: 圖案 424">
                <a:extLst>
                  <a:ext uri="{FF2B5EF4-FFF2-40B4-BE49-F238E27FC236}">
                    <a16:creationId xmlns:a16="http://schemas.microsoft.com/office/drawing/2014/main" id="{226ACAA6-69A7-44C3-ADF7-3582134E7B66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6" name="手繪多邊形: 圖案 425">
                <a:extLst>
                  <a:ext uri="{FF2B5EF4-FFF2-40B4-BE49-F238E27FC236}">
                    <a16:creationId xmlns:a16="http://schemas.microsoft.com/office/drawing/2014/main" id="{3F37732B-B1B4-4ADC-98DB-F058AF7B3718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7" name="手繪多邊形: 圖案 426">
                <a:extLst>
                  <a:ext uri="{FF2B5EF4-FFF2-40B4-BE49-F238E27FC236}">
                    <a16:creationId xmlns:a16="http://schemas.microsoft.com/office/drawing/2014/main" id="{ED421D58-3889-48A9-976D-C2569F000043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8" name="手繪多邊形: 圖案 427">
                <a:extLst>
                  <a:ext uri="{FF2B5EF4-FFF2-40B4-BE49-F238E27FC236}">
                    <a16:creationId xmlns:a16="http://schemas.microsoft.com/office/drawing/2014/main" id="{4DD284BD-ACC9-4817-A171-3875D545EFBE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9" name="手繪多邊形: 圖案 428">
                <a:extLst>
                  <a:ext uri="{FF2B5EF4-FFF2-40B4-BE49-F238E27FC236}">
                    <a16:creationId xmlns:a16="http://schemas.microsoft.com/office/drawing/2014/main" id="{3DECE43D-54E3-433E-978C-39276B62FC11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0" name="手繪多邊形: 圖案 429">
                <a:extLst>
                  <a:ext uri="{FF2B5EF4-FFF2-40B4-BE49-F238E27FC236}">
                    <a16:creationId xmlns:a16="http://schemas.microsoft.com/office/drawing/2014/main" id="{9534D4EC-2F24-4E83-B6A1-FCC01E5E4910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1" name="手繪多邊形: 圖案 430">
                <a:extLst>
                  <a:ext uri="{FF2B5EF4-FFF2-40B4-BE49-F238E27FC236}">
                    <a16:creationId xmlns:a16="http://schemas.microsoft.com/office/drawing/2014/main" id="{B5B7F578-F978-4DE9-9C45-002564217E72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2" name="手繪多邊形: 圖案 431">
                <a:extLst>
                  <a:ext uri="{FF2B5EF4-FFF2-40B4-BE49-F238E27FC236}">
                    <a16:creationId xmlns:a16="http://schemas.microsoft.com/office/drawing/2014/main" id="{61FB55D1-E597-4E7B-9F24-E99EA4181B0D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3" name="手繪多邊形: 圖案 432">
                <a:extLst>
                  <a:ext uri="{FF2B5EF4-FFF2-40B4-BE49-F238E27FC236}">
                    <a16:creationId xmlns:a16="http://schemas.microsoft.com/office/drawing/2014/main" id="{FED0A06B-A3D3-4C27-AEC6-619293137146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4" name="手繪多邊形: 圖案 433">
                <a:extLst>
                  <a:ext uri="{FF2B5EF4-FFF2-40B4-BE49-F238E27FC236}">
                    <a16:creationId xmlns:a16="http://schemas.microsoft.com/office/drawing/2014/main" id="{ED599EA2-B665-42F7-809B-83337088F81E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5" name="手繪多邊形: 圖案 434">
                <a:extLst>
                  <a:ext uri="{FF2B5EF4-FFF2-40B4-BE49-F238E27FC236}">
                    <a16:creationId xmlns:a16="http://schemas.microsoft.com/office/drawing/2014/main" id="{C462927B-CBFE-4785-B959-3DB3FEE59DB6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6" name="手繪多邊形: 圖案 435">
                <a:extLst>
                  <a:ext uri="{FF2B5EF4-FFF2-40B4-BE49-F238E27FC236}">
                    <a16:creationId xmlns:a16="http://schemas.microsoft.com/office/drawing/2014/main" id="{A44D0F3E-F83F-4C40-8D32-D1E7EB10CC63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7" name="手繪多邊形: 圖案 436">
                <a:extLst>
                  <a:ext uri="{FF2B5EF4-FFF2-40B4-BE49-F238E27FC236}">
                    <a16:creationId xmlns:a16="http://schemas.microsoft.com/office/drawing/2014/main" id="{8A81BF9B-336F-4A2A-B522-437307F32C7E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8" name="手繪多邊形: 圖案 437">
                <a:extLst>
                  <a:ext uri="{FF2B5EF4-FFF2-40B4-BE49-F238E27FC236}">
                    <a16:creationId xmlns:a16="http://schemas.microsoft.com/office/drawing/2014/main" id="{89C9539D-5539-4E2B-B4B9-134CF6BDAADA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9" name="手繪多邊形: 圖案 438">
                <a:extLst>
                  <a:ext uri="{FF2B5EF4-FFF2-40B4-BE49-F238E27FC236}">
                    <a16:creationId xmlns:a16="http://schemas.microsoft.com/office/drawing/2014/main" id="{70A49540-1428-4A6F-8DEA-4B27B4DE4997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0" name="手繪多邊形: 圖案 439">
                <a:extLst>
                  <a:ext uri="{FF2B5EF4-FFF2-40B4-BE49-F238E27FC236}">
                    <a16:creationId xmlns:a16="http://schemas.microsoft.com/office/drawing/2014/main" id="{A26420B8-CDEE-4C71-931F-A36456F3EE6A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1" name="手繪多邊形: 圖案 440">
                <a:extLst>
                  <a:ext uri="{FF2B5EF4-FFF2-40B4-BE49-F238E27FC236}">
                    <a16:creationId xmlns:a16="http://schemas.microsoft.com/office/drawing/2014/main" id="{13F7FD8B-3E14-4753-9811-189AA819D19E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手繪多邊形: 圖案 441">
                <a:extLst>
                  <a:ext uri="{FF2B5EF4-FFF2-40B4-BE49-F238E27FC236}">
                    <a16:creationId xmlns:a16="http://schemas.microsoft.com/office/drawing/2014/main" id="{4A64A959-830A-4178-A373-F781AAF42FFB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手繪多邊形: 圖案 442">
                <a:extLst>
                  <a:ext uri="{FF2B5EF4-FFF2-40B4-BE49-F238E27FC236}">
                    <a16:creationId xmlns:a16="http://schemas.microsoft.com/office/drawing/2014/main" id="{0E007C0D-E7B4-4E36-B5BB-3A7521366663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手繪多邊形: 圖案 443">
                <a:extLst>
                  <a:ext uri="{FF2B5EF4-FFF2-40B4-BE49-F238E27FC236}">
                    <a16:creationId xmlns:a16="http://schemas.microsoft.com/office/drawing/2014/main" id="{2DB22750-EE83-420A-BA91-507642E59553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5" name="手繪多邊形: 圖案 444">
                <a:extLst>
                  <a:ext uri="{FF2B5EF4-FFF2-40B4-BE49-F238E27FC236}">
                    <a16:creationId xmlns:a16="http://schemas.microsoft.com/office/drawing/2014/main" id="{EDC8CAE1-CF6D-4421-8A57-B9AB25462D01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6" name="手繪多邊形: 圖案 445">
                <a:extLst>
                  <a:ext uri="{FF2B5EF4-FFF2-40B4-BE49-F238E27FC236}">
                    <a16:creationId xmlns:a16="http://schemas.microsoft.com/office/drawing/2014/main" id="{112EA231-D46E-404F-8809-28212535CCDF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7" name="手繪多邊形: 圖案 446">
                <a:extLst>
                  <a:ext uri="{FF2B5EF4-FFF2-40B4-BE49-F238E27FC236}">
                    <a16:creationId xmlns:a16="http://schemas.microsoft.com/office/drawing/2014/main" id="{89269C99-7C0D-4ADD-99FB-35D90E961151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8" name="手繪多邊形: 圖案 447">
                <a:extLst>
                  <a:ext uri="{FF2B5EF4-FFF2-40B4-BE49-F238E27FC236}">
                    <a16:creationId xmlns:a16="http://schemas.microsoft.com/office/drawing/2014/main" id="{0D38042A-9DE1-4EAE-8884-F657918FAF7C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手繪多邊形: 圖案 448">
                <a:extLst>
                  <a:ext uri="{FF2B5EF4-FFF2-40B4-BE49-F238E27FC236}">
                    <a16:creationId xmlns:a16="http://schemas.microsoft.com/office/drawing/2014/main" id="{82047E38-BAA4-4810-932B-2D197B46DDEC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手繪多邊形: 圖案 449">
                <a:extLst>
                  <a:ext uri="{FF2B5EF4-FFF2-40B4-BE49-F238E27FC236}">
                    <a16:creationId xmlns:a16="http://schemas.microsoft.com/office/drawing/2014/main" id="{91F9E69B-2DEB-4D66-BD22-5A925AA3F4FA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手繪多邊形: 圖案 450">
                <a:extLst>
                  <a:ext uri="{FF2B5EF4-FFF2-40B4-BE49-F238E27FC236}">
                    <a16:creationId xmlns:a16="http://schemas.microsoft.com/office/drawing/2014/main" id="{584AA83B-A2CE-48A8-B4D1-0B7F633528F1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2" name="手繪多邊形: 圖案 451">
                <a:extLst>
                  <a:ext uri="{FF2B5EF4-FFF2-40B4-BE49-F238E27FC236}">
                    <a16:creationId xmlns:a16="http://schemas.microsoft.com/office/drawing/2014/main" id="{E0FBA06A-C34B-471A-B92A-ED761FBD9105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3" name="手繪多邊形: 圖案 452">
                <a:extLst>
                  <a:ext uri="{FF2B5EF4-FFF2-40B4-BE49-F238E27FC236}">
                    <a16:creationId xmlns:a16="http://schemas.microsoft.com/office/drawing/2014/main" id="{9806DA4A-B44D-41E3-8573-30D797628768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4" name="手繪多邊形: 圖案 453">
                <a:extLst>
                  <a:ext uri="{FF2B5EF4-FFF2-40B4-BE49-F238E27FC236}">
                    <a16:creationId xmlns:a16="http://schemas.microsoft.com/office/drawing/2014/main" id="{BC45382E-D908-4847-ABEA-7E3765B93B70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手繪多邊形: 圖案 454">
                <a:extLst>
                  <a:ext uri="{FF2B5EF4-FFF2-40B4-BE49-F238E27FC236}">
                    <a16:creationId xmlns:a16="http://schemas.microsoft.com/office/drawing/2014/main" id="{B0C1AC93-DCA2-46CE-8D93-F151CE7B771D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手繪多邊形: 圖案 455">
                <a:extLst>
                  <a:ext uri="{FF2B5EF4-FFF2-40B4-BE49-F238E27FC236}">
                    <a16:creationId xmlns:a16="http://schemas.microsoft.com/office/drawing/2014/main" id="{540CDD4B-F3D3-477D-95E2-3253E4CC7A2A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手繪多邊形: 圖案 456">
                <a:extLst>
                  <a:ext uri="{FF2B5EF4-FFF2-40B4-BE49-F238E27FC236}">
                    <a16:creationId xmlns:a16="http://schemas.microsoft.com/office/drawing/2014/main" id="{57079C7C-673B-43C6-8860-6AC39F5CDDD2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手繪多邊形: 圖案 457">
                <a:extLst>
                  <a:ext uri="{FF2B5EF4-FFF2-40B4-BE49-F238E27FC236}">
                    <a16:creationId xmlns:a16="http://schemas.microsoft.com/office/drawing/2014/main" id="{0C452516-BC37-46AC-9A23-DE8899B2E640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9" name="手繪多邊形: 圖案 458">
                <a:extLst>
                  <a:ext uri="{FF2B5EF4-FFF2-40B4-BE49-F238E27FC236}">
                    <a16:creationId xmlns:a16="http://schemas.microsoft.com/office/drawing/2014/main" id="{DE205681-1DBB-415A-A690-7A0F188E1FC2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0" name="手繪多邊形: 圖案 459">
                <a:extLst>
                  <a:ext uri="{FF2B5EF4-FFF2-40B4-BE49-F238E27FC236}">
                    <a16:creationId xmlns:a16="http://schemas.microsoft.com/office/drawing/2014/main" id="{3566E089-5B93-4EC7-B78D-C10A6F129047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1" name="手繪多邊形: 圖案 460">
                <a:extLst>
                  <a:ext uri="{FF2B5EF4-FFF2-40B4-BE49-F238E27FC236}">
                    <a16:creationId xmlns:a16="http://schemas.microsoft.com/office/drawing/2014/main" id="{7CE66994-DA6B-433A-A872-71B4B6610C96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2" name="手繪多邊形: 圖案 461">
                <a:extLst>
                  <a:ext uri="{FF2B5EF4-FFF2-40B4-BE49-F238E27FC236}">
                    <a16:creationId xmlns:a16="http://schemas.microsoft.com/office/drawing/2014/main" id="{9D80A8FD-E7A2-48EC-BA8C-0299A5A58A3E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手繪多邊形: 圖案 462">
                <a:extLst>
                  <a:ext uri="{FF2B5EF4-FFF2-40B4-BE49-F238E27FC236}">
                    <a16:creationId xmlns:a16="http://schemas.microsoft.com/office/drawing/2014/main" id="{E29232FD-41C5-49F9-806D-EF19AD7638AF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手繪多邊形: 圖案 463">
                <a:extLst>
                  <a:ext uri="{FF2B5EF4-FFF2-40B4-BE49-F238E27FC236}">
                    <a16:creationId xmlns:a16="http://schemas.microsoft.com/office/drawing/2014/main" id="{94DC2266-13E6-4B51-A0CA-A72820608D9E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手繪多邊形: 圖案 464">
                <a:extLst>
                  <a:ext uri="{FF2B5EF4-FFF2-40B4-BE49-F238E27FC236}">
                    <a16:creationId xmlns:a16="http://schemas.microsoft.com/office/drawing/2014/main" id="{34CB35F3-73AE-4BE0-83FB-182424368DDF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手繪多邊形: 圖案 465">
                <a:extLst>
                  <a:ext uri="{FF2B5EF4-FFF2-40B4-BE49-F238E27FC236}">
                    <a16:creationId xmlns:a16="http://schemas.microsoft.com/office/drawing/2014/main" id="{7609D65A-C08E-43CA-8B12-FD0CF98B5560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7" name="手繪多邊形: 圖案 466">
                <a:extLst>
                  <a:ext uri="{FF2B5EF4-FFF2-40B4-BE49-F238E27FC236}">
                    <a16:creationId xmlns:a16="http://schemas.microsoft.com/office/drawing/2014/main" id="{64760707-0CBB-4B6D-8134-763866E3DFB0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8" name="手繪多邊形: 圖案 467">
                <a:extLst>
                  <a:ext uri="{FF2B5EF4-FFF2-40B4-BE49-F238E27FC236}">
                    <a16:creationId xmlns:a16="http://schemas.microsoft.com/office/drawing/2014/main" id="{F9FE7CD0-963E-4373-912A-1B4377DD3D8C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9" name="手繪多邊形: 圖案 468">
                <a:extLst>
                  <a:ext uri="{FF2B5EF4-FFF2-40B4-BE49-F238E27FC236}">
                    <a16:creationId xmlns:a16="http://schemas.microsoft.com/office/drawing/2014/main" id="{393D7721-B2EB-41FA-80F9-062EC5D01552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0" name="手繪多邊形: 圖案 469">
                <a:extLst>
                  <a:ext uri="{FF2B5EF4-FFF2-40B4-BE49-F238E27FC236}">
                    <a16:creationId xmlns:a16="http://schemas.microsoft.com/office/drawing/2014/main" id="{53BD09A9-1FDD-46C5-BAF8-05F57BBAE83A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1" name="手繪多邊形: 圖案 470">
                <a:extLst>
                  <a:ext uri="{FF2B5EF4-FFF2-40B4-BE49-F238E27FC236}">
                    <a16:creationId xmlns:a16="http://schemas.microsoft.com/office/drawing/2014/main" id="{C96D5AC4-A063-417A-90E4-7AC1303CF0CC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手繪多邊形: 圖案 471">
                <a:extLst>
                  <a:ext uri="{FF2B5EF4-FFF2-40B4-BE49-F238E27FC236}">
                    <a16:creationId xmlns:a16="http://schemas.microsoft.com/office/drawing/2014/main" id="{A2205EBE-79AF-4BD4-9D46-95FB6EF86687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手繪多邊形: 圖案 472">
                <a:extLst>
                  <a:ext uri="{FF2B5EF4-FFF2-40B4-BE49-F238E27FC236}">
                    <a16:creationId xmlns:a16="http://schemas.microsoft.com/office/drawing/2014/main" id="{D9556A70-7A0C-4B54-9447-EBF29EB9FCB2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手繪多邊形: 圖案 473">
                <a:extLst>
                  <a:ext uri="{FF2B5EF4-FFF2-40B4-BE49-F238E27FC236}">
                    <a16:creationId xmlns:a16="http://schemas.microsoft.com/office/drawing/2014/main" id="{D775F40C-80D0-4A7E-B19D-FE1062C4625E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5" name="手繪多邊形: 圖案 474">
                <a:extLst>
                  <a:ext uri="{FF2B5EF4-FFF2-40B4-BE49-F238E27FC236}">
                    <a16:creationId xmlns:a16="http://schemas.microsoft.com/office/drawing/2014/main" id="{7FEB72E8-EC89-47C1-94FB-F073DABF6391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6" name="手繪多邊形: 圖案 475">
                <a:extLst>
                  <a:ext uri="{FF2B5EF4-FFF2-40B4-BE49-F238E27FC236}">
                    <a16:creationId xmlns:a16="http://schemas.microsoft.com/office/drawing/2014/main" id="{8E8BA4B3-8C0F-496F-BD72-4B6AC53FB8F9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7" name="手繪多邊形: 圖案 476">
                <a:extLst>
                  <a:ext uri="{FF2B5EF4-FFF2-40B4-BE49-F238E27FC236}">
                    <a16:creationId xmlns:a16="http://schemas.microsoft.com/office/drawing/2014/main" id="{E2EFE327-F521-4D7D-B931-634594F3FCB0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8" name="手繪多邊形: 圖案 477">
                <a:extLst>
                  <a:ext uri="{FF2B5EF4-FFF2-40B4-BE49-F238E27FC236}">
                    <a16:creationId xmlns:a16="http://schemas.microsoft.com/office/drawing/2014/main" id="{07285D6F-B10B-473D-8EB9-899DC53DEBA7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9" name="手繪多邊形: 圖案 478">
                <a:extLst>
                  <a:ext uri="{FF2B5EF4-FFF2-40B4-BE49-F238E27FC236}">
                    <a16:creationId xmlns:a16="http://schemas.microsoft.com/office/drawing/2014/main" id="{B9A3390B-F64E-414A-8C09-137FD9886053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手繪多邊形: 圖案 479">
                <a:extLst>
                  <a:ext uri="{FF2B5EF4-FFF2-40B4-BE49-F238E27FC236}">
                    <a16:creationId xmlns:a16="http://schemas.microsoft.com/office/drawing/2014/main" id="{003172F8-7068-47E2-A493-5F6B29606D57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手繪多邊形: 圖案 480">
                <a:extLst>
                  <a:ext uri="{FF2B5EF4-FFF2-40B4-BE49-F238E27FC236}">
                    <a16:creationId xmlns:a16="http://schemas.microsoft.com/office/drawing/2014/main" id="{A5D2240E-3646-41B2-AF49-32DB1B01498A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手繪多邊形: 圖案 481">
                <a:extLst>
                  <a:ext uri="{FF2B5EF4-FFF2-40B4-BE49-F238E27FC236}">
                    <a16:creationId xmlns:a16="http://schemas.microsoft.com/office/drawing/2014/main" id="{2A727C8A-C464-4AC6-95F6-0F2C018CE3B3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手繪多邊形: 圖案 482">
                <a:extLst>
                  <a:ext uri="{FF2B5EF4-FFF2-40B4-BE49-F238E27FC236}">
                    <a16:creationId xmlns:a16="http://schemas.microsoft.com/office/drawing/2014/main" id="{EEF94962-80AB-478C-93AA-292146AF4ABE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手繪多邊形: 圖案 483">
                <a:extLst>
                  <a:ext uri="{FF2B5EF4-FFF2-40B4-BE49-F238E27FC236}">
                    <a16:creationId xmlns:a16="http://schemas.microsoft.com/office/drawing/2014/main" id="{D3A6143A-2E36-413A-A32B-2A6C85FBFA9B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5" name="手繪多邊形: 圖案 484">
                <a:extLst>
                  <a:ext uri="{FF2B5EF4-FFF2-40B4-BE49-F238E27FC236}">
                    <a16:creationId xmlns:a16="http://schemas.microsoft.com/office/drawing/2014/main" id="{BC02225C-85F1-4F0E-B887-23968D2733C5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6" name="手繪多邊形: 圖案 485">
                <a:extLst>
                  <a:ext uri="{FF2B5EF4-FFF2-40B4-BE49-F238E27FC236}">
                    <a16:creationId xmlns:a16="http://schemas.microsoft.com/office/drawing/2014/main" id="{1C6FA579-21BF-4CFE-A9A6-CF42437FAD5E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7" name="手繪多邊形: 圖案 486">
                <a:extLst>
                  <a:ext uri="{FF2B5EF4-FFF2-40B4-BE49-F238E27FC236}">
                    <a16:creationId xmlns:a16="http://schemas.microsoft.com/office/drawing/2014/main" id="{6A48EFCA-EF03-4AF2-8411-9C4F85ED0570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手繪多邊形: 圖案 487">
                <a:extLst>
                  <a:ext uri="{FF2B5EF4-FFF2-40B4-BE49-F238E27FC236}">
                    <a16:creationId xmlns:a16="http://schemas.microsoft.com/office/drawing/2014/main" id="{59746B4A-1674-4BE9-85B6-8C226E84D52C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手繪多邊形: 圖案 488">
                <a:extLst>
                  <a:ext uri="{FF2B5EF4-FFF2-40B4-BE49-F238E27FC236}">
                    <a16:creationId xmlns:a16="http://schemas.microsoft.com/office/drawing/2014/main" id="{550CFCF5-DA6F-463A-8468-C7CABC61EB65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手繪多邊形: 圖案 489">
                <a:extLst>
                  <a:ext uri="{FF2B5EF4-FFF2-40B4-BE49-F238E27FC236}">
                    <a16:creationId xmlns:a16="http://schemas.microsoft.com/office/drawing/2014/main" id="{EC3962C3-E55C-4DA1-B2A2-8DBEEB0A0160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手繪多邊形: 圖案 490">
                <a:extLst>
                  <a:ext uri="{FF2B5EF4-FFF2-40B4-BE49-F238E27FC236}">
                    <a16:creationId xmlns:a16="http://schemas.microsoft.com/office/drawing/2014/main" id="{ADADDA0A-9ED4-4B78-BB59-716496A6448B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手繪多邊形: 圖案 491">
                <a:extLst>
                  <a:ext uri="{FF2B5EF4-FFF2-40B4-BE49-F238E27FC236}">
                    <a16:creationId xmlns:a16="http://schemas.microsoft.com/office/drawing/2014/main" id="{DAFB9DEE-3A00-4C7E-98FB-096D0D9FE189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3" name="手繪多邊形: 圖案 492">
                <a:extLst>
                  <a:ext uri="{FF2B5EF4-FFF2-40B4-BE49-F238E27FC236}">
                    <a16:creationId xmlns:a16="http://schemas.microsoft.com/office/drawing/2014/main" id="{096F983E-71F5-4F55-84EE-2A28C6CAB960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手繪多邊形: 圖案 493">
                <a:extLst>
                  <a:ext uri="{FF2B5EF4-FFF2-40B4-BE49-F238E27FC236}">
                    <a16:creationId xmlns:a16="http://schemas.microsoft.com/office/drawing/2014/main" id="{CC5D25EF-41FD-4AA0-AD0E-07AC5163DE39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手繪多邊形: 圖案 494">
                <a:extLst>
                  <a:ext uri="{FF2B5EF4-FFF2-40B4-BE49-F238E27FC236}">
                    <a16:creationId xmlns:a16="http://schemas.microsoft.com/office/drawing/2014/main" id="{2E28F6D0-8301-4438-91D1-EDAA10DF8D23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手繪多邊形: 圖案 495">
                <a:extLst>
                  <a:ext uri="{FF2B5EF4-FFF2-40B4-BE49-F238E27FC236}">
                    <a16:creationId xmlns:a16="http://schemas.microsoft.com/office/drawing/2014/main" id="{CC959793-EDF6-4A24-AFFD-99A8A8AABFB3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手繪多邊形: 圖案 496">
                <a:extLst>
                  <a:ext uri="{FF2B5EF4-FFF2-40B4-BE49-F238E27FC236}">
                    <a16:creationId xmlns:a16="http://schemas.microsoft.com/office/drawing/2014/main" id="{C8FA689A-E98C-457A-AFA4-8D23A58D7809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手繪多邊形: 圖案 497">
                <a:extLst>
                  <a:ext uri="{FF2B5EF4-FFF2-40B4-BE49-F238E27FC236}">
                    <a16:creationId xmlns:a16="http://schemas.microsoft.com/office/drawing/2014/main" id="{3422B801-1DBC-4410-B5A1-36413824373F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9" name="手繪多邊形: 圖案 498">
                <a:extLst>
                  <a:ext uri="{FF2B5EF4-FFF2-40B4-BE49-F238E27FC236}">
                    <a16:creationId xmlns:a16="http://schemas.microsoft.com/office/drawing/2014/main" id="{631B1D9B-01B8-4501-A3FE-3C5349974285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0" name="手繪多邊形: 圖案 499">
                <a:extLst>
                  <a:ext uri="{FF2B5EF4-FFF2-40B4-BE49-F238E27FC236}">
                    <a16:creationId xmlns:a16="http://schemas.microsoft.com/office/drawing/2014/main" id="{5B070CCB-A47B-4B42-9F9C-E4F0654F9136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1" name="手繪多邊形: 圖案 500">
                <a:extLst>
                  <a:ext uri="{FF2B5EF4-FFF2-40B4-BE49-F238E27FC236}">
                    <a16:creationId xmlns:a16="http://schemas.microsoft.com/office/drawing/2014/main" id="{6EF67639-EE31-46AA-A5C3-018EAAE4ACC7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2" name="手繪多邊形: 圖案 501">
                <a:extLst>
                  <a:ext uri="{FF2B5EF4-FFF2-40B4-BE49-F238E27FC236}">
                    <a16:creationId xmlns:a16="http://schemas.microsoft.com/office/drawing/2014/main" id="{248DBBFD-B497-46F0-9A94-99511D481898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3" name="手繪多邊形: 圖案 502">
                <a:extLst>
                  <a:ext uri="{FF2B5EF4-FFF2-40B4-BE49-F238E27FC236}">
                    <a16:creationId xmlns:a16="http://schemas.microsoft.com/office/drawing/2014/main" id="{F91F0E9F-707D-471B-AA70-25133CD6B585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手繪多邊形: 圖案 503">
                <a:extLst>
                  <a:ext uri="{FF2B5EF4-FFF2-40B4-BE49-F238E27FC236}">
                    <a16:creationId xmlns:a16="http://schemas.microsoft.com/office/drawing/2014/main" id="{9277B3E6-7E00-462B-9D32-2D7D19613E7B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手繪多邊形: 圖案 504">
                <a:extLst>
                  <a:ext uri="{FF2B5EF4-FFF2-40B4-BE49-F238E27FC236}">
                    <a16:creationId xmlns:a16="http://schemas.microsoft.com/office/drawing/2014/main" id="{A121779C-8507-4AA7-93A6-44389B0A29F3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手繪多邊形: 圖案 505">
                <a:extLst>
                  <a:ext uri="{FF2B5EF4-FFF2-40B4-BE49-F238E27FC236}">
                    <a16:creationId xmlns:a16="http://schemas.microsoft.com/office/drawing/2014/main" id="{F202BDCE-E4F1-4107-820B-D7259884432E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7" name="手繪多邊形: 圖案 506">
                <a:extLst>
                  <a:ext uri="{FF2B5EF4-FFF2-40B4-BE49-F238E27FC236}">
                    <a16:creationId xmlns:a16="http://schemas.microsoft.com/office/drawing/2014/main" id="{D37BC6A0-FE93-4541-81CA-138CBCA2F4D7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8" name="手繪多邊形: 圖案 507">
                <a:extLst>
                  <a:ext uri="{FF2B5EF4-FFF2-40B4-BE49-F238E27FC236}">
                    <a16:creationId xmlns:a16="http://schemas.microsoft.com/office/drawing/2014/main" id="{A467EA4A-AFFC-4B27-AACA-20E68208C018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9" name="手繪多邊形: 圖案 508">
                <a:extLst>
                  <a:ext uri="{FF2B5EF4-FFF2-40B4-BE49-F238E27FC236}">
                    <a16:creationId xmlns:a16="http://schemas.microsoft.com/office/drawing/2014/main" id="{35CCBF6A-1410-4BD5-8776-14FAA1D9CDD9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手繪多邊形: 圖案 509">
                <a:extLst>
                  <a:ext uri="{FF2B5EF4-FFF2-40B4-BE49-F238E27FC236}">
                    <a16:creationId xmlns:a16="http://schemas.microsoft.com/office/drawing/2014/main" id="{52BC2FF1-16BB-4694-87A1-B3B991421D12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手繪多邊形: 圖案 510">
                <a:extLst>
                  <a:ext uri="{FF2B5EF4-FFF2-40B4-BE49-F238E27FC236}">
                    <a16:creationId xmlns:a16="http://schemas.microsoft.com/office/drawing/2014/main" id="{18B3A05C-5A1C-4FCC-BF54-A5CE965CDC38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手繪多邊形: 圖案 511">
                <a:extLst>
                  <a:ext uri="{FF2B5EF4-FFF2-40B4-BE49-F238E27FC236}">
                    <a16:creationId xmlns:a16="http://schemas.microsoft.com/office/drawing/2014/main" id="{414FEA60-6461-4A07-BC19-180A539F8F49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手繪多邊形: 圖案 512">
                <a:extLst>
                  <a:ext uri="{FF2B5EF4-FFF2-40B4-BE49-F238E27FC236}">
                    <a16:creationId xmlns:a16="http://schemas.microsoft.com/office/drawing/2014/main" id="{245751A3-077A-4BAD-AD97-E70D0433CA3C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手繪多邊形: 圖案 513">
                <a:extLst>
                  <a:ext uri="{FF2B5EF4-FFF2-40B4-BE49-F238E27FC236}">
                    <a16:creationId xmlns:a16="http://schemas.microsoft.com/office/drawing/2014/main" id="{5F125278-DC09-4AE3-801D-69CB79FD035B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5" name="手繪多邊形: 圖案 514">
                <a:extLst>
                  <a:ext uri="{FF2B5EF4-FFF2-40B4-BE49-F238E27FC236}">
                    <a16:creationId xmlns:a16="http://schemas.microsoft.com/office/drawing/2014/main" id="{A0B39B36-E8D2-41D1-B7DA-4F4F89C63D6D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6" name="手繪多邊形: 圖案 515">
                <a:extLst>
                  <a:ext uri="{FF2B5EF4-FFF2-40B4-BE49-F238E27FC236}">
                    <a16:creationId xmlns:a16="http://schemas.microsoft.com/office/drawing/2014/main" id="{C531F50A-5B7F-4EF1-95FB-C45F8D00B783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7" name="手繪多邊形: 圖案 516">
                <a:extLst>
                  <a:ext uri="{FF2B5EF4-FFF2-40B4-BE49-F238E27FC236}">
                    <a16:creationId xmlns:a16="http://schemas.microsoft.com/office/drawing/2014/main" id="{47F98950-B2C5-4D4E-A8CF-38561C490B11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8" name="手繪多邊形: 圖案 517">
                <a:extLst>
                  <a:ext uri="{FF2B5EF4-FFF2-40B4-BE49-F238E27FC236}">
                    <a16:creationId xmlns:a16="http://schemas.microsoft.com/office/drawing/2014/main" id="{AF241DC3-B67D-48C3-AC00-721AA9E711F7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9" name="手繪多邊形: 圖案 518">
                <a:extLst>
                  <a:ext uri="{FF2B5EF4-FFF2-40B4-BE49-F238E27FC236}">
                    <a16:creationId xmlns:a16="http://schemas.microsoft.com/office/drawing/2014/main" id="{5F90A2C2-0406-40E7-AF80-13783C27A5CB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手繪多邊形: 圖案 519">
                <a:extLst>
                  <a:ext uri="{FF2B5EF4-FFF2-40B4-BE49-F238E27FC236}">
                    <a16:creationId xmlns:a16="http://schemas.microsoft.com/office/drawing/2014/main" id="{95506079-7684-4734-8903-1384393C350F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手繪多邊形: 圖案 520">
                <a:extLst>
                  <a:ext uri="{FF2B5EF4-FFF2-40B4-BE49-F238E27FC236}">
                    <a16:creationId xmlns:a16="http://schemas.microsoft.com/office/drawing/2014/main" id="{7504F84D-A448-4CDB-9700-0EBB97F7FE15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手繪多邊形: 圖案 521">
                <a:extLst>
                  <a:ext uri="{FF2B5EF4-FFF2-40B4-BE49-F238E27FC236}">
                    <a16:creationId xmlns:a16="http://schemas.microsoft.com/office/drawing/2014/main" id="{921621BC-372B-4970-946D-B1CB9FF315CD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3" name="手繪多邊形: 圖案 522">
                <a:extLst>
                  <a:ext uri="{FF2B5EF4-FFF2-40B4-BE49-F238E27FC236}">
                    <a16:creationId xmlns:a16="http://schemas.microsoft.com/office/drawing/2014/main" id="{D96D0FF7-FA2A-4959-8FB6-029C77B9D55C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4" name="手繪多邊形: 圖案 523">
                <a:extLst>
                  <a:ext uri="{FF2B5EF4-FFF2-40B4-BE49-F238E27FC236}">
                    <a16:creationId xmlns:a16="http://schemas.microsoft.com/office/drawing/2014/main" id="{41193F3C-C9B8-4A9D-8625-C08191F255CB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5" name="手繪多邊形: 圖案 524">
                <a:extLst>
                  <a:ext uri="{FF2B5EF4-FFF2-40B4-BE49-F238E27FC236}">
                    <a16:creationId xmlns:a16="http://schemas.microsoft.com/office/drawing/2014/main" id="{39BADCF5-0DAB-4B50-B575-C2921DD1AD30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6" name="手繪多邊形: 圖案 525">
                <a:extLst>
                  <a:ext uri="{FF2B5EF4-FFF2-40B4-BE49-F238E27FC236}">
                    <a16:creationId xmlns:a16="http://schemas.microsoft.com/office/drawing/2014/main" id="{F0DD294F-C4FE-420E-A891-EA4DF75B8105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7" name="手繪多邊形: 圖案 526">
                <a:extLst>
                  <a:ext uri="{FF2B5EF4-FFF2-40B4-BE49-F238E27FC236}">
                    <a16:creationId xmlns:a16="http://schemas.microsoft.com/office/drawing/2014/main" id="{AA5EA942-56CB-4D70-9872-A685C62079A5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手繪多邊形: 圖案 527">
                <a:extLst>
                  <a:ext uri="{FF2B5EF4-FFF2-40B4-BE49-F238E27FC236}">
                    <a16:creationId xmlns:a16="http://schemas.microsoft.com/office/drawing/2014/main" id="{7E2CA895-642F-4414-A491-ED906903C8E9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手繪多邊形: 圖案 528">
                <a:extLst>
                  <a:ext uri="{FF2B5EF4-FFF2-40B4-BE49-F238E27FC236}">
                    <a16:creationId xmlns:a16="http://schemas.microsoft.com/office/drawing/2014/main" id="{33A45E53-8F01-461C-9E6F-73CEA00FF53E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手繪多邊形: 圖案 529">
                <a:extLst>
                  <a:ext uri="{FF2B5EF4-FFF2-40B4-BE49-F238E27FC236}">
                    <a16:creationId xmlns:a16="http://schemas.microsoft.com/office/drawing/2014/main" id="{CB28275F-83E2-4A83-97B3-8698BB660CAB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1" name="手繪多邊形: 圖案 530">
                <a:extLst>
                  <a:ext uri="{FF2B5EF4-FFF2-40B4-BE49-F238E27FC236}">
                    <a16:creationId xmlns:a16="http://schemas.microsoft.com/office/drawing/2014/main" id="{9E55D79C-B6B1-4DBA-AEB2-BB1EA834051D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2" name="手繪多邊形: 圖案 531">
                <a:extLst>
                  <a:ext uri="{FF2B5EF4-FFF2-40B4-BE49-F238E27FC236}">
                    <a16:creationId xmlns:a16="http://schemas.microsoft.com/office/drawing/2014/main" id="{9AE87D9D-CAA8-4730-9F45-1880E2620C11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3" name="手繪多邊形: 圖案 532">
                <a:extLst>
                  <a:ext uri="{FF2B5EF4-FFF2-40B4-BE49-F238E27FC236}">
                    <a16:creationId xmlns:a16="http://schemas.microsoft.com/office/drawing/2014/main" id="{3699B708-F615-4D17-95A9-DCDAB3BCF36F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4" name="手繪多邊形: 圖案 533">
                <a:extLst>
                  <a:ext uri="{FF2B5EF4-FFF2-40B4-BE49-F238E27FC236}">
                    <a16:creationId xmlns:a16="http://schemas.microsoft.com/office/drawing/2014/main" id="{157CE74D-A463-4FE7-AA47-E6BE47DB7060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5" name="手繪多邊形: 圖案 534">
                <a:extLst>
                  <a:ext uri="{FF2B5EF4-FFF2-40B4-BE49-F238E27FC236}">
                    <a16:creationId xmlns:a16="http://schemas.microsoft.com/office/drawing/2014/main" id="{B163C3C7-739E-463E-9922-E793539CF210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手繪多邊形: 圖案 535">
                <a:extLst>
                  <a:ext uri="{FF2B5EF4-FFF2-40B4-BE49-F238E27FC236}">
                    <a16:creationId xmlns:a16="http://schemas.microsoft.com/office/drawing/2014/main" id="{2AF451B4-5157-431C-8BBE-DEF81279637D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手繪多邊形: 圖案 536">
                <a:extLst>
                  <a:ext uri="{FF2B5EF4-FFF2-40B4-BE49-F238E27FC236}">
                    <a16:creationId xmlns:a16="http://schemas.microsoft.com/office/drawing/2014/main" id="{E5909901-4ED8-44D9-B893-25DB7C9B1208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手繪多邊形: 圖案 537">
                <a:extLst>
                  <a:ext uri="{FF2B5EF4-FFF2-40B4-BE49-F238E27FC236}">
                    <a16:creationId xmlns:a16="http://schemas.microsoft.com/office/drawing/2014/main" id="{162250DF-2A4F-474C-8587-B7EAF14D8B02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9" name="手繪多邊形: 圖案 538">
                <a:extLst>
                  <a:ext uri="{FF2B5EF4-FFF2-40B4-BE49-F238E27FC236}">
                    <a16:creationId xmlns:a16="http://schemas.microsoft.com/office/drawing/2014/main" id="{3C456F8B-6B2F-4BA1-9A01-69123327B59B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0" name="手繪多邊形: 圖案 539">
                <a:extLst>
                  <a:ext uri="{FF2B5EF4-FFF2-40B4-BE49-F238E27FC236}">
                    <a16:creationId xmlns:a16="http://schemas.microsoft.com/office/drawing/2014/main" id="{FD1D6E1E-0507-417D-93DC-57BDE093AABC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1" name="手繪多邊形: 圖案 540">
                <a:extLst>
                  <a:ext uri="{FF2B5EF4-FFF2-40B4-BE49-F238E27FC236}">
                    <a16:creationId xmlns:a16="http://schemas.microsoft.com/office/drawing/2014/main" id="{56450B18-C4CE-436A-8F00-F3CDBCC479DF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2" name="手繪多邊形: 圖案 541">
                <a:extLst>
                  <a:ext uri="{FF2B5EF4-FFF2-40B4-BE49-F238E27FC236}">
                    <a16:creationId xmlns:a16="http://schemas.microsoft.com/office/drawing/2014/main" id="{DB852EB2-4435-4542-AAF4-FE358815182F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3" name="手繪多邊形: 圖案 542">
                <a:extLst>
                  <a:ext uri="{FF2B5EF4-FFF2-40B4-BE49-F238E27FC236}">
                    <a16:creationId xmlns:a16="http://schemas.microsoft.com/office/drawing/2014/main" id="{3309FF19-E1B8-4462-BB40-B346FCF7B1DA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手繪多邊形: 圖案 543">
                <a:extLst>
                  <a:ext uri="{FF2B5EF4-FFF2-40B4-BE49-F238E27FC236}">
                    <a16:creationId xmlns:a16="http://schemas.microsoft.com/office/drawing/2014/main" id="{9934457E-85F5-407F-B31B-ED07C8F11F5C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手繪多邊形: 圖案 544">
                <a:extLst>
                  <a:ext uri="{FF2B5EF4-FFF2-40B4-BE49-F238E27FC236}">
                    <a16:creationId xmlns:a16="http://schemas.microsoft.com/office/drawing/2014/main" id="{5548A7AD-8679-4121-9AB6-DFBA6C01DA99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手繪多邊形: 圖案 545">
                <a:extLst>
                  <a:ext uri="{FF2B5EF4-FFF2-40B4-BE49-F238E27FC236}">
                    <a16:creationId xmlns:a16="http://schemas.microsoft.com/office/drawing/2014/main" id="{0351D45E-69FA-4722-A926-98DB4583F291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7" name="手繪多邊形: 圖案 546">
                <a:extLst>
                  <a:ext uri="{FF2B5EF4-FFF2-40B4-BE49-F238E27FC236}">
                    <a16:creationId xmlns:a16="http://schemas.microsoft.com/office/drawing/2014/main" id="{3D951A2B-5324-42BE-955B-9D33F9D7744E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8" name="手繪多邊形: 圖案 547">
                <a:extLst>
                  <a:ext uri="{FF2B5EF4-FFF2-40B4-BE49-F238E27FC236}">
                    <a16:creationId xmlns:a16="http://schemas.microsoft.com/office/drawing/2014/main" id="{12CA8892-50EE-4096-AE5D-FBB9DE03B0CA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9" name="手繪多邊形: 圖案 548">
                <a:extLst>
                  <a:ext uri="{FF2B5EF4-FFF2-40B4-BE49-F238E27FC236}">
                    <a16:creationId xmlns:a16="http://schemas.microsoft.com/office/drawing/2014/main" id="{B1542CDF-609A-43DD-8DEC-6E73EC597C1E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0" name="手繪多邊形: 圖案 549">
                <a:extLst>
                  <a:ext uri="{FF2B5EF4-FFF2-40B4-BE49-F238E27FC236}">
                    <a16:creationId xmlns:a16="http://schemas.microsoft.com/office/drawing/2014/main" id="{A8C89D13-4517-4FDD-99B1-CA181F26A89C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1" name="手繪多邊形: 圖案 550">
                <a:extLst>
                  <a:ext uri="{FF2B5EF4-FFF2-40B4-BE49-F238E27FC236}">
                    <a16:creationId xmlns:a16="http://schemas.microsoft.com/office/drawing/2014/main" id="{0935C80F-E267-499F-837F-71D3DC0D17B2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手繪多邊形: 圖案 551">
                <a:extLst>
                  <a:ext uri="{FF2B5EF4-FFF2-40B4-BE49-F238E27FC236}">
                    <a16:creationId xmlns:a16="http://schemas.microsoft.com/office/drawing/2014/main" id="{85F889A0-F8A5-4FF7-8922-0FE5757AB1EC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手繪多邊形: 圖案 552">
                <a:extLst>
                  <a:ext uri="{FF2B5EF4-FFF2-40B4-BE49-F238E27FC236}">
                    <a16:creationId xmlns:a16="http://schemas.microsoft.com/office/drawing/2014/main" id="{75D9D189-AB15-4B5C-ACFA-93A2F0C43065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手繪多邊形: 圖案 553">
                <a:extLst>
                  <a:ext uri="{FF2B5EF4-FFF2-40B4-BE49-F238E27FC236}">
                    <a16:creationId xmlns:a16="http://schemas.microsoft.com/office/drawing/2014/main" id="{DCB77C13-9081-491B-AA6F-107F0345ACA2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5" name="手繪多邊形: 圖案 554">
                <a:extLst>
                  <a:ext uri="{FF2B5EF4-FFF2-40B4-BE49-F238E27FC236}">
                    <a16:creationId xmlns:a16="http://schemas.microsoft.com/office/drawing/2014/main" id="{D50EC67B-1F10-4F74-8DAF-68E2020A3D86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6" name="手繪多邊形: 圖案 555">
                <a:extLst>
                  <a:ext uri="{FF2B5EF4-FFF2-40B4-BE49-F238E27FC236}">
                    <a16:creationId xmlns:a16="http://schemas.microsoft.com/office/drawing/2014/main" id="{78631119-B03F-4FB8-BDD5-3A0C5933F596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7" name="手繪多邊形: 圖案 556">
                <a:extLst>
                  <a:ext uri="{FF2B5EF4-FFF2-40B4-BE49-F238E27FC236}">
                    <a16:creationId xmlns:a16="http://schemas.microsoft.com/office/drawing/2014/main" id="{4160D1EA-F6C8-4BEF-AEBA-B75FD5D69FEE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8" name="手繪多邊形: 圖案 557">
                <a:extLst>
                  <a:ext uri="{FF2B5EF4-FFF2-40B4-BE49-F238E27FC236}">
                    <a16:creationId xmlns:a16="http://schemas.microsoft.com/office/drawing/2014/main" id="{9CCBEB52-9403-4496-8AD2-EF36442429D7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9" name="手繪多邊形: 圖案 558">
                <a:extLst>
                  <a:ext uri="{FF2B5EF4-FFF2-40B4-BE49-F238E27FC236}">
                    <a16:creationId xmlns:a16="http://schemas.microsoft.com/office/drawing/2014/main" id="{B906163E-9BCF-4369-9AA7-B02745527163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手繪多邊形: 圖案 559">
                <a:extLst>
                  <a:ext uri="{FF2B5EF4-FFF2-40B4-BE49-F238E27FC236}">
                    <a16:creationId xmlns:a16="http://schemas.microsoft.com/office/drawing/2014/main" id="{89E552B0-E926-4F20-B730-ABD0697695FF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手繪多邊形: 圖案 560">
                <a:extLst>
                  <a:ext uri="{FF2B5EF4-FFF2-40B4-BE49-F238E27FC236}">
                    <a16:creationId xmlns:a16="http://schemas.microsoft.com/office/drawing/2014/main" id="{84E9E5E1-9B69-4FB0-A35F-CDEDCE7C4ECE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手繪多邊形: 圖案 561">
                <a:extLst>
                  <a:ext uri="{FF2B5EF4-FFF2-40B4-BE49-F238E27FC236}">
                    <a16:creationId xmlns:a16="http://schemas.microsoft.com/office/drawing/2014/main" id="{A55FDE32-0C39-454D-8781-5962A571B062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3" name="手繪多邊形: 圖案 562">
                <a:extLst>
                  <a:ext uri="{FF2B5EF4-FFF2-40B4-BE49-F238E27FC236}">
                    <a16:creationId xmlns:a16="http://schemas.microsoft.com/office/drawing/2014/main" id="{B25391FD-DDDA-4A15-AAB3-F496300639BA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4" name="手繪多邊形: 圖案 563">
                <a:extLst>
                  <a:ext uri="{FF2B5EF4-FFF2-40B4-BE49-F238E27FC236}">
                    <a16:creationId xmlns:a16="http://schemas.microsoft.com/office/drawing/2014/main" id="{7711E5B5-A3C6-4E64-B2DB-CEC72E0088BE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5" name="手繪多邊形: 圖案 564">
                <a:extLst>
                  <a:ext uri="{FF2B5EF4-FFF2-40B4-BE49-F238E27FC236}">
                    <a16:creationId xmlns:a16="http://schemas.microsoft.com/office/drawing/2014/main" id="{B738D3B5-2D89-40D5-BADA-8CB9CD731102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6" name="手繪多邊形: 圖案 565">
                <a:extLst>
                  <a:ext uri="{FF2B5EF4-FFF2-40B4-BE49-F238E27FC236}">
                    <a16:creationId xmlns:a16="http://schemas.microsoft.com/office/drawing/2014/main" id="{18DAFE70-0CA2-4251-88D8-7A1E57E74147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7" name="手繪多邊形: 圖案 566">
                <a:extLst>
                  <a:ext uri="{FF2B5EF4-FFF2-40B4-BE49-F238E27FC236}">
                    <a16:creationId xmlns:a16="http://schemas.microsoft.com/office/drawing/2014/main" id="{17016B6E-7BF4-4A24-BB34-F073AFE7CFC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手繪多邊形: 圖案 567">
                <a:extLst>
                  <a:ext uri="{FF2B5EF4-FFF2-40B4-BE49-F238E27FC236}">
                    <a16:creationId xmlns:a16="http://schemas.microsoft.com/office/drawing/2014/main" id="{525027CD-6C06-40AB-8588-7251F031BC20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手繪多邊形: 圖案 568">
                <a:extLst>
                  <a:ext uri="{FF2B5EF4-FFF2-40B4-BE49-F238E27FC236}">
                    <a16:creationId xmlns:a16="http://schemas.microsoft.com/office/drawing/2014/main" id="{E7A0F53C-5E82-45D6-AA94-FDC6161E5326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手繪多邊形: 圖案 569">
                <a:extLst>
                  <a:ext uri="{FF2B5EF4-FFF2-40B4-BE49-F238E27FC236}">
                    <a16:creationId xmlns:a16="http://schemas.microsoft.com/office/drawing/2014/main" id="{CA1CE5AA-CD60-4AD1-BA82-09F2D6467960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1" name="手繪多邊形: 圖案 570">
                <a:extLst>
                  <a:ext uri="{FF2B5EF4-FFF2-40B4-BE49-F238E27FC236}">
                    <a16:creationId xmlns:a16="http://schemas.microsoft.com/office/drawing/2014/main" id="{76089FCA-8EB7-42C2-BDAF-0A0AE88833B8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2" name="手繪多邊形: 圖案 571">
                <a:extLst>
                  <a:ext uri="{FF2B5EF4-FFF2-40B4-BE49-F238E27FC236}">
                    <a16:creationId xmlns:a16="http://schemas.microsoft.com/office/drawing/2014/main" id="{FF8BE218-98AD-4E09-BD78-1D9F62ACE4AA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3" name="手繪多邊形: 圖案 572">
                <a:extLst>
                  <a:ext uri="{FF2B5EF4-FFF2-40B4-BE49-F238E27FC236}">
                    <a16:creationId xmlns:a16="http://schemas.microsoft.com/office/drawing/2014/main" id="{1F24A66F-E139-44B0-AEC3-42AFDCD0FE37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4" name="手繪多邊形: 圖案 573">
                <a:extLst>
                  <a:ext uri="{FF2B5EF4-FFF2-40B4-BE49-F238E27FC236}">
                    <a16:creationId xmlns:a16="http://schemas.microsoft.com/office/drawing/2014/main" id="{EF1A47BA-668A-4C47-9B34-522042E37195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5" name="手繪多邊形: 圖案 574">
                <a:extLst>
                  <a:ext uri="{FF2B5EF4-FFF2-40B4-BE49-F238E27FC236}">
                    <a16:creationId xmlns:a16="http://schemas.microsoft.com/office/drawing/2014/main" id="{FE541E93-5219-4E5A-A04D-EDC93C87A039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手繪多邊形: 圖案 575">
                <a:extLst>
                  <a:ext uri="{FF2B5EF4-FFF2-40B4-BE49-F238E27FC236}">
                    <a16:creationId xmlns:a16="http://schemas.microsoft.com/office/drawing/2014/main" id="{08C6727B-D82E-4971-A32B-92D3B80F228D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手繪多邊形: 圖案 576">
                <a:extLst>
                  <a:ext uri="{FF2B5EF4-FFF2-40B4-BE49-F238E27FC236}">
                    <a16:creationId xmlns:a16="http://schemas.microsoft.com/office/drawing/2014/main" id="{D56CB910-9A65-49FA-B207-8E20B48949FC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手繪多邊形: 圖案 577">
                <a:extLst>
                  <a:ext uri="{FF2B5EF4-FFF2-40B4-BE49-F238E27FC236}">
                    <a16:creationId xmlns:a16="http://schemas.microsoft.com/office/drawing/2014/main" id="{C4016CDA-E15A-4237-AADF-0BF2F392DCA2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9" name="手繪多邊形: 圖案 578">
                <a:extLst>
                  <a:ext uri="{FF2B5EF4-FFF2-40B4-BE49-F238E27FC236}">
                    <a16:creationId xmlns:a16="http://schemas.microsoft.com/office/drawing/2014/main" id="{39C136A7-F231-4206-B65F-282838D4C6DB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0" name="手繪多邊形: 圖案 579">
                <a:extLst>
                  <a:ext uri="{FF2B5EF4-FFF2-40B4-BE49-F238E27FC236}">
                    <a16:creationId xmlns:a16="http://schemas.microsoft.com/office/drawing/2014/main" id="{50E29365-D4AF-4280-82D3-0AA22A3BB7B0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1" name="手繪多邊形: 圖案 580">
                <a:extLst>
                  <a:ext uri="{FF2B5EF4-FFF2-40B4-BE49-F238E27FC236}">
                    <a16:creationId xmlns:a16="http://schemas.microsoft.com/office/drawing/2014/main" id="{DAEF37D4-3A01-4AAB-AB0F-F01772EB0E5E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2" name="手繪多邊形: 圖案 581">
                <a:extLst>
                  <a:ext uri="{FF2B5EF4-FFF2-40B4-BE49-F238E27FC236}">
                    <a16:creationId xmlns:a16="http://schemas.microsoft.com/office/drawing/2014/main" id="{06DEA24D-68EC-4B77-ABCE-E2F353B18A80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3" name="手繪多邊形: 圖案 582">
                <a:extLst>
                  <a:ext uri="{FF2B5EF4-FFF2-40B4-BE49-F238E27FC236}">
                    <a16:creationId xmlns:a16="http://schemas.microsoft.com/office/drawing/2014/main" id="{AC8E7AA6-2703-4E36-A73C-5B7B9DC22C63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手繪多邊形: 圖案 583">
                <a:extLst>
                  <a:ext uri="{FF2B5EF4-FFF2-40B4-BE49-F238E27FC236}">
                    <a16:creationId xmlns:a16="http://schemas.microsoft.com/office/drawing/2014/main" id="{0891DF8F-0EA0-49C8-A180-5CFA6A9982A5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5" name="手繪多邊形: 圖案 584">
                <a:extLst>
                  <a:ext uri="{FF2B5EF4-FFF2-40B4-BE49-F238E27FC236}">
                    <a16:creationId xmlns:a16="http://schemas.microsoft.com/office/drawing/2014/main" id="{8D396165-3430-42B9-9EB1-B8ECA7C9494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6" name="手繪多邊形: 圖案 585">
                <a:extLst>
                  <a:ext uri="{FF2B5EF4-FFF2-40B4-BE49-F238E27FC236}">
                    <a16:creationId xmlns:a16="http://schemas.microsoft.com/office/drawing/2014/main" id="{DA0A0329-D000-4364-A42E-0753FA8FEC6E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7" name="手繪多邊形: 圖案 586">
                <a:extLst>
                  <a:ext uri="{FF2B5EF4-FFF2-40B4-BE49-F238E27FC236}">
                    <a16:creationId xmlns:a16="http://schemas.microsoft.com/office/drawing/2014/main" id="{D683A2AB-7FB2-4E75-A536-1516EB94CF55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8" name="手繪多邊形: 圖案 587">
                <a:extLst>
                  <a:ext uri="{FF2B5EF4-FFF2-40B4-BE49-F238E27FC236}">
                    <a16:creationId xmlns:a16="http://schemas.microsoft.com/office/drawing/2014/main" id="{941797A4-F7DC-4894-AA19-81827FFB2D34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9" name="手繪多邊形: 圖案 588">
                <a:extLst>
                  <a:ext uri="{FF2B5EF4-FFF2-40B4-BE49-F238E27FC236}">
                    <a16:creationId xmlns:a16="http://schemas.microsoft.com/office/drawing/2014/main" id="{E0CF7A5C-4D0E-493E-B910-11EA898907D5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手繪多邊形: 圖案 589">
                <a:extLst>
                  <a:ext uri="{FF2B5EF4-FFF2-40B4-BE49-F238E27FC236}">
                    <a16:creationId xmlns:a16="http://schemas.microsoft.com/office/drawing/2014/main" id="{7BF10886-5BC7-4B33-9459-D50A62D7E189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1" name="手繪多邊形: 圖案 590">
                <a:extLst>
                  <a:ext uri="{FF2B5EF4-FFF2-40B4-BE49-F238E27FC236}">
                    <a16:creationId xmlns:a16="http://schemas.microsoft.com/office/drawing/2014/main" id="{8CEFEC96-5767-42F2-B174-0DF460BEC2EE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2" name="手繪多邊形: 圖案 591">
                <a:extLst>
                  <a:ext uri="{FF2B5EF4-FFF2-40B4-BE49-F238E27FC236}">
                    <a16:creationId xmlns:a16="http://schemas.microsoft.com/office/drawing/2014/main" id="{E53CDAE6-284E-455A-AE36-075DF71842A7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3" name="手繪多邊形: 圖案 592">
                <a:extLst>
                  <a:ext uri="{FF2B5EF4-FFF2-40B4-BE49-F238E27FC236}">
                    <a16:creationId xmlns:a16="http://schemas.microsoft.com/office/drawing/2014/main" id="{B0B6C38B-D3F5-49D9-B933-28CB0F1B13F5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4" name="手繪多邊形: 圖案 593">
                <a:extLst>
                  <a:ext uri="{FF2B5EF4-FFF2-40B4-BE49-F238E27FC236}">
                    <a16:creationId xmlns:a16="http://schemas.microsoft.com/office/drawing/2014/main" id="{13C09F6A-6EA2-428F-9C46-A53ECA27299D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5" name="手繪多邊形: 圖案 594">
                <a:extLst>
                  <a:ext uri="{FF2B5EF4-FFF2-40B4-BE49-F238E27FC236}">
                    <a16:creationId xmlns:a16="http://schemas.microsoft.com/office/drawing/2014/main" id="{EA6ABD43-79A0-470F-B0B8-157F7D98259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手繪多邊形: 圖案 595">
                <a:extLst>
                  <a:ext uri="{FF2B5EF4-FFF2-40B4-BE49-F238E27FC236}">
                    <a16:creationId xmlns:a16="http://schemas.microsoft.com/office/drawing/2014/main" id="{8EE40BD1-ED60-4BE3-AF14-A8F2588C095A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7" name="手繪多邊形: 圖案 596">
                <a:extLst>
                  <a:ext uri="{FF2B5EF4-FFF2-40B4-BE49-F238E27FC236}">
                    <a16:creationId xmlns:a16="http://schemas.microsoft.com/office/drawing/2014/main" id="{F4400451-E730-445B-ADF9-8F660FCD6FC4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8" name="手繪多邊形: 圖案 597">
                <a:extLst>
                  <a:ext uri="{FF2B5EF4-FFF2-40B4-BE49-F238E27FC236}">
                    <a16:creationId xmlns:a16="http://schemas.microsoft.com/office/drawing/2014/main" id="{9AC0A747-3892-443F-99DB-9316F94E7382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9" name="手繪多邊形: 圖案 598">
                <a:extLst>
                  <a:ext uri="{FF2B5EF4-FFF2-40B4-BE49-F238E27FC236}">
                    <a16:creationId xmlns:a16="http://schemas.microsoft.com/office/drawing/2014/main" id="{17EB4BBA-2478-496D-8791-EA741F93080C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0" name="手繪多邊形: 圖案 599">
                <a:extLst>
                  <a:ext uri="{FF2B5EF4-FFF2-40B4-BE49-F238E27FC236}">
                    <a16:creationId xmlns:a16="http://schemas.microsoft.com/office/drawing/2014/main" id="{95F40D5D-DA47-4BEF-9D35-AB698C357276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1" name="手繪多邊形: 圖案 600">
                <a:extLst>
                  <a:ext uri="{FF2B5EF4-FFF2-40B4-BE49-F238E27FC236}">
                    <a16:creationId xmlns:a16="http://schemas.microsoft.com/office/drawing/2014/main" id="{FC023F69-E701-4C35-BE5C-5F8BA9032534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2" name="手繪多邊形: 圖案 601">
                <a:extLst>
                  <a:ext uri="{FF2B5EF4-FFF2-40B4-BE49-F238E27FC236}">
                    <a16:creationId xmlns:a16="http://schemas.microsoft.com/office/drawing/2014/main" id="{EE853AC7-D18D-4B34-9A60-D9B2E306F1B2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3" name="手繪多邊形: 圖案 602">
                <a:extLst>
                  <a:ext uri="{FF2B5EF4-FFF2-40B4-BE49-F238E27FC236}">
                    <a16:creationId xmlns:a16="http://schemas.microsoft.com/office/drawing/2014/main" id="{CBE75959-5954-4E52-9DC1-5D2063578ECC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4" name="手繪多邊形: 圖案 603">
                <a:extLst>
                  <a:ext uri="{FF2B5EF4-FFF2-40B4-BE49-F238E27FC236}">
                    <a16:creationId xmlns:a16="http://schemas.microsoft.com/office/drawing/2014/main" id="{70B7F227-E19C-4C98-BC04-4FBE88232655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5" name="手繪多邊形: 圖案 604">
                <a:extLst>
                  <a:ext uri="{FF2B5EF4-FFF2-40B4-BE49-F238E27FC236}">
                    <a16:creationId xmlns:a16="http://schemas.microsoft.com/office/drawing/2014/main" id="{17F67616-57E0-4370-A598-A04F3D99355B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6" name="手繪多邊形: 圖案 605">
                <a:extLst>
                  <a:ext uri="{FF2B5EF4-FFF2-40B4-BE49-F238E27FC236}">
                    <a16:creationId xmlns:a16="http://schemas.microsoft.com/office/drawing/2014/main" id="{FB50CEC0-BF0B-4659-B2BD-B02A4775A504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7" name="手繪多邊形: 圖案 606">
                <a:extLst>
                  <a:ext uri="{FF2B5EF4-FFF2-40B4-BE49-F238E27FC236}">
                    <a16:creationId xmlns:a16="http://schemas.microsoft.com/office/drawing/2014/main" id="{C043D047-7E5C-4526-B3BC-468B941E5391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8" name="手繪多邊形: 圖案 607">
                <a:extLst>
                  <a:ext uri="{FF2B5EF4-FFF2-40B4-BE49-F238E27FC236}">
                    <a16:creationId xmlns:a16="http://schemas.microsoft.com/office/drawing/2014/main" id="{8DF81576-4B39-4688-B181-03CA7CEB876C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9" name="手繪多邊形: 圖案 608">
                <a:extLst>
                  <a:ext uri="{FF2B5EF4-FFF2-40B4-BE49-F238E27FC236}">
                    <a16:creationId xmlns:a16="http://schemas.microsoft.com/office/drawing/2014/main" id="{61B0E912-5ED8-4161-8B2B-EF2B05FFEB2B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0" name="手繪多邊形: 圖案 609">
                <a:extLst>
                  <a:ext uri="{FF2B5EF4-FFF2-40B4-BE49-F238E27FC236}">
                    <a16:creationId xmlns:a16="http://schemas.microsoft.com/office/drawing/2014/main" id="{06A00A2B-5B65-40DE-B293-F37833236DA6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1" name="手繪多邊形: 圖案 610">
                <a:extLst>
                  <a:ext uri="{FF2B5EF4-FFF2-40B4-BE49-F238E27FC236}">
                    <a16:creationId xmlns:a16="http://schemas.microsoft.com/office/drawing/2014/main" id="{CEA1916E-8259-4C3D-A671-6CEFD3EA34FF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2" name="手繪多邊形: 圖案 611">
                <a:extLst>
                  <a:ext uri="{FF2B5EF4-FFF2-40B4-BE49-F238E27FC236}">
                    <a16:creationId xmlns:a16="http://schemas.microsoft.com/office/drawing/2014/main" id="{765FE706-012A-460E-8F5C-7BC5C0FD6422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3" name="手繪多邊形: 圖案 612">
                <a:extLst>
                  <a:ext uri="{FF2B5EF4-FFF2-40B4-BE49-F238E27FC236}">
                    <a16:creationId xmlns:a16="http://schemas.microsoft.com/office/drawing/2014/main" id="{3760F901-B5E4-4D80-824B-46ABD766169A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4" name="手繪多邊形: 圖案 613">
                <a:extLst>
                  <a:ext uri="{FF2B5EF4-FFF2-40B4-BE49-F238E27FC236}">
                    <a16:creationId xmlns:a16="http://schemas.microsoft.com/office/drawing/2014/main" id="{D5BB37B3-4B9F-4A5F-9B94-49FB7FD26FB2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5" name="手繪多邊形: 圖案 614">
                <a:extLst>
                  <a:ext uri="{FF2B5EF4-FFF2-40B4-BE49-F238E27FC236}">
                    <a16:creationId xmlns:a16="http://schemas.microsoft.com/office/drawing/2014/main" id="{9E687593-30CA-4A5C-AB5D-AFC7501AEB7F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6" name="手繪多邊形: 圖案 615">
                <a:extLst>
                  <a:ext uri="{FF2B5EF4-FFF2-40B4-BE49-F238E27FC236}">
                    <a16:creationId xmlns:a16="http://schemas.microsoft.com/office/drawing/2014/main" id="{16F1EA32-63CA-40B0-A94C-7C771530D436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7" name="手繪多邊形: 圖案 616">
                <a:extLst>
                  <a:ext uri="{FF2B5EF4-FFF2-40B4-BE49-F238E27FC236}">
                    <a16:creationId xmlns:a16="http://schemas.microsoft.com/office/drawing/2014/main" id="{39A10652-2E25-4CDA-949E-B9B4EABE4702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8" name="手繪多邊形: 圖案 617">
                <a:extLst>
                  <a:ext uri="{FF2B5EF4-FFF2-40B4-BE49-F238E27FC236}">
                    <a16:creationId xmlns:a16="http://schemas.microsoft.com/office/drawing/2014/main" id="{89594625-5F37-4B25-9A7D-18914722072E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9" name="手繪多邊形: 圖案 618">
                <a:extLst>
                  <a:ext uri="{FF2B5EF4-FFF2-40B4-BE49-F238E27FC236}">
                    <a16:creationId xmlns:a16="http://schemas.microsoft.com/office/drawing/2014/main" id="{5A3ED86A-E31F-4628-98F5-DA126AC68837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0" name="手繪多邊形: 圖案 619">
                <a:extLst>
                  <a:ext uri="{FF2B5EF4-FFF2-40B4-BE49-F238E27FC236}">
                    <a16:creationId xmlns:a16="http://schemas.microsoft.com/office/drawing/2014/main" id="{30BD321F-C489-4E22-BD3A-15E32D8844E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1" name="手繪多邊形: 圖案 620">
                <a:extLst>
                  <a:ext uri="{FF2B5EF4-FFF2-40B4-BE49-F238E27FC236}">
                    <a16:creationId xmlns:a16="http://schemas.microsoft.com/office/drawing/2014/main" id="{07567C14-8198-49CA-AEB4-B25300A8ABB8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2" name="手繪多邊形: 圖案 621">
                <a:extLst>
                  <a:ext uri="{FF2B5EF4-FFF2-40B4-BE49-F238E27FC236}">
                    <a16:creationId xmlns:a16="http://schemas.microsoft.com/office/drawing/2014/main" id="{F2394881-9B93-4143-B255-31C7BB61E3A3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3" name="手繪多邊形: 圖案 622">
                <a:extLst>
                  <a:ext uri="{FF2B5EF4-FFF2-40B4-BE49-F238E27FC236}">
                    <a16:creationId xmlns:a16="http://schemas.microsoft.com/office/drawing/2014/main" id="{908BF69C-65B4-473C-9AD6-A52B73528EBC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4" name="手繪多邊形: 圖案 623">
                <a:extLst>
                  <a:ext uri="{FF2B5EF4-FFF2-40B4-BE49-F238E27FC236}">
                    <a16:creationId xmlns:a16="http://schemas.microsoft.com/office/drawing/2014/main" id="{0C3441C4-D3A6-4EA7-9C45-3B89CFDD0B77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5" name="手繪多邊形: 圖案 624">
                <a:extLst>
                  <a:ext uri="{FF2B5EF4-FFF2-40B4-BE49-F238E27FC236}">
                    <a16:creationId xmlns:a16="http://schemas.microsoft.com/office/drawing/2014/main" id="{557C3A00-CE89-4407-BFCB-8CDE96DBE981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手繪多邊形: 圖案 625">
                <a:extLst>
                  <a:ext uri="{FF2B5EF4-FFF2-40B4-BE49-F238E27FC236}">
                    <a16:creationId xmlns:a16="http://schemas.microsoft.com/office/drawing/2014/main" id="{B427C4BA-3654-49A2-B9EB-C8BDA9DFF94D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7" name="手繪多邊形: 圖案 626">
                <a:extLst>
                  <a:ext uri="{FF2B5EF4-FFF2-40B4-BE49-F238E27FC236}">
                    <a16:creationId xmlns:a16="http://schemas.microsoft.com/office/drawing/2014/main" id="{B2391581-5D13-45BA-86CA-215D82FACF9A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8" name="手繪多邊形: 圖案 627">
                <a:extLst>
                  <a:ext uri="{FF2B5EF4-FFF2-40B4-BE49-F238E27FC236}">
                    <a16:creationId xmlns:a16="http://schemas.microsoft.com/office/drawing/2014/main" id="{34B92B82-1561-4263-82E2-165A5F9FE34C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9" name="手繪多邊形: 圖案 628">
                <a:extLst>
                  <a:ext uri="{FF2B5EF4-FFF2-40B4-BE49-F238E27FC236}">
                    <a16:creationId xmlns:a16="http://schemas.microsoft.com/office/drawing/2014/main" id="{0E4B5033-B7D9-4A83-9782-7FB5F9FD2B6A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0" name="手繪多邊形: 圖案 629">
                <a:extLst>
                  <a:ext uri="{FF2B5EF4-FFF2-40B4-BE49-F238E27FC236}">
                    <a16:creationId xmlns:a16="http://schemas.microsoft.com/office/drawing/2014/main" id="{678214EA-7730-4810-AC6D-4EC5AC87597E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1" name="手繪多邊形: 圖案 630">
                <a:extLst>
                  <a:ext uri="{FF2B5EF4-FFF2-40B4-BE49-F238E27FC236}">
                    <a16:creationId xmlns:a16="http://schemas.microsoft.com/office/drawing/2014/main" id="{0DF14142-683B-4EF3-B806-50EE668BDDE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2" name="手繪多邊形: 圖案 631">
                <a:extLst>
                  <a:ext uri="{FF2B5EF4-FFF2-40B4-BE49-F238E27FC236}">
                    <a16:creationId xmlns:a16="http://schemas.microsoft.com/office/drawing/2014/main" id="{7A8246C4-09D7-49C4-853B-766D91A82FAE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3" name="手繪多邊形: 圖案 632">
                <a:extLst>
                  <a:ext uri="{FF2B5EF4-FFF2-40B4-BE49-F238E27FC236}">
                    <a16:creationId xmlns:a16="http://schemas.microsoft.com/office/drawing/2014/main" id="{79A4728A-2666-41C7-88BB-89D5244B0D9E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4" name="手繪多邊形: 圖案 633">
                <a:extLst>
                  <a:ext uri="{FF2B5EF4-FFF2-40B4-BE49-F238E27FC236}">
                    <a16:creationId xmlns:a16="http://schemas.microsoft.com/office/drawing/2014/main" id="{69EA7EB4-EF9D-458D-A32A-27859FC233EA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5" name="手繪多邊形: 圖案 634">
                <a:extLst>
                  <a:ext uri="{FF2B5EF4-FFF2-40B4-BE49-F238E27FC236}">
                    <a16:creationId xmlns:a16="http://schemas.microsoft.com/office/drawing/2014/main" id="{0D1450EC-D4C2-4113-A0C8-430C7AC077B8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6" name="手繪多邊形: 圖案 635">
                <a:extLst>
                  <a:ext uri="{FF2B5EF4-FFF2-40B4-BE49-F238E27FC236}">
                    <a16:creationId xmlns:a16="http://schemas.microsoft.com/office/drawing/2014/main" id="{B4204B0A-A1DA-4F47-AF3E-BC86DED12DE0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7" name="手繪多邊形: 圖案 636">
                <a:extLst>
                  <a:ext uri="{FF2B5EF4-FFF2-40B4-BE49-F238E27FC236}">
                    <a16:creationId xmlns:a16="http://schemas.microsoft.com/office/drawing/2014/main" id="{33E80812-7C39-46C9-B43F-287A2D4B0C95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8" name="手繪多邊形: 圖案 637">
                <a:extLst>
                  <a:ext uri="{FF2B5EF4-FFF2-40B4-BE49-F238E27FC236}">
                    <a16:creationId xmlns:a16="http://schemas.microsoft.com/office/drawing/2014/main" id="{1AD46E00-87F0-432E-B550-DB76D1015A04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9" name="手繪多邊形: 圖案 638">
                <a:extLst>
                  <a:ext uri="{FF2B5EF4-FFF2-40B4-BE49-F238E27FC236}">
                    <a16:creationId xmlns:a16="http://schemas.microsoft.com/office/drawing/2014/main" id="{5A1787C8-EE5E-40B9-99F0-BE3A6EEDE8F4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0" name="手繪多邊形: 圖案 639">
                <a:extLst>
                  <a:ext uri="{FF2B5EF4-FFF2-40B4-BE49-F238E27FC236}">
                    <a16:creationId xmlns:a16="http://schemas.microsoft.com/office/drawing/2014/main" id="{E319A623-8444-4805-A802-F1530C3362D8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1" name="手繪多邊形: 圖案 640">
                <a:extLst>
                  <a:ext uri="{FF2B5EF4-FFF2-40B4-BE49-F238E27FC236}">
                    <a16:creationId xmlns:a16="http://schemas.microsoft.com/office/drawing/2014/main" id="{12B1001F-034E-48B2-867E-B4E98357FEEA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2" name="手繪多邊形: 圖案 641">
                <a:extLst>
                  <a:ext uri="{FF2B5EF4-FFF2-40B4-BE49-F238E27FC236}">
                    <a16:creationId xmlns:a16="http://schemas.microsoft.com/office/drawing/2014/main" id="{26AA9987-3423-4DB8-9618-83AB545AC145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3" name="手繪多邊形: 圖案 642">
                <a:extLst>
                  <a:ext uri="{FF2B5EF4-FFF2-40B4-BE49-F238E27FC236}">
                    <a16:creationId xmlns:a16="http://schemas.microsoft.com/office/drawing/2014/main" id="{6F77FB8E-4527-4723-BD79-F0A882872249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4" name="手繪多邊形: 圖案 643">
                <a:extLst>
                  <a:ext uri="{FF2B5EF4-FFF2-40B4-BE49-F238E27FC236}">
                    <a16:creationId xmlns:a16="http://schemas.microsoft.com/office/drawing/2014/main" id="{1E641A00-5D14-4092-A22A-DD4023BE0B41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5" name="手繪多邊形: 圖案 644">
                <a:extLst>
                  <a:ext uri="{FF2B5EF4-FFF2-40B4-BE49-F238E27FC236}">
                    <a16:creationId xmlns:a16="http://schemas.microsoft.com/office/drawing/2014/main" id="{FDEBA745-F474-48EF-9DDC-B32FED7B0236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6" name="手繪多邊形: 圖案 645">
                <a:extLst>
                  <a:ext uri="{FF2B5EF4-FFF2-40B4-BE49-F238E27FC236}">
                    <a16:creationId xmlns:a16="http://schemas.microsoft.com/office/drawing/2014/main" id="{421D1183-AEEB-404B-BD94-B22D282BC942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7" name="手繪多邊形: 圖案 646">
                <a:extLst>
                  <a:ext uri="{FF2B5EF4-FFF2-40B4-BE49-F238E27FC236}">
                    <a16:creationId xmlns:a16="http://schemas.microsoft.com/office/drawing/2014/main" id="{C0C2A608-0563-4905-8970-295638F8C7D4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8" name="手繪多邊形: 圖案 647">
                <a:extLst>
                  <a:ext uri="{FF2B5EF4-FFF2-40B4-BE49-F238E27FC236}">
                    <a16:creationId xmlns:a16="http://schemas.microsoft.com/office/drawing/2014/main" id="{3177F49B-94C4-4B73-8E0B-C2297A582467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9" name="手繪多邊形: 圖案 648">
                <a:extLst>
                  <a:ext uri="{FF2B5EF4-FFF2-40B4-BE49-F238E27FC236}">
                    <a16:creationId xmlns:a16="http://schemas.microsoft.com/office/drawing/2014/main" id="{F1C3497A-3C16-4C6E-89E9-EDE341187841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0" name="手繪多邊形: 圖案 649">
                <a:extLst>
                  <a:ext uri="{FF2B5EF4-FFF2-40B4-BE49-F238E27FC236}">
                    <a16:creationId xmlns:a16="http://schemas.microsoft.com/office/drawing/2014/main" id="{55D8AEF2-B7BA-4957-A3DB-8B3F8B4E7E8A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1" name="手繪多邊形: 圖案 650">
                <a:extLst>
                  <a:ext uri="{FF2B5EF4-FFF2-40B4-BE49-F238E27FC236}">
                    <a16:creationId xmlns:a16="http://schemas.microsoft.com/office/drawing/2014/main" id="{D80615C9-EBBD-48E4-9226-DC14F0331127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2" name="手繪多邊形: 圖案 651">
                <a:extLst>
                  <a:ext uri="{FF2B5EF4-FFF2-40B4-BE49-F238E27FC236}">
                    <a16:creationId xmlns:a16="http://schemas.microsoft.com/office/drawing/2014/main" id="{763231F2-7BF7-4589-ADEF-62B6458408A2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3" name="手繪多邊形: 圖案 652">
                <a:extLst>
                  <a:ext uri="{FF2B5EF4-FFF2-40B4-BE49-F238E27FC236}">
                    <a16:creationId xmlns:a16="http://schemas.microsoft.com/office/drawing/2014/main" id="{5BC0E602-E224-4CFD-8B54-1BEBDC8B0121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4" name="手繪多邊形: 圖案 653">
                <a:extLst>
                  <a:ext uri="{FF2B5EF4-FFF2-40B4-BE49-F238E27FC236}">
                    <a16:creationId xmlns:a16="http://schemas.microsoft.com/office/drawing/2014/main" id="{11CC9CBB-BCBB-47AF-A680-BE1522BD8D43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5" name="手繪多邊形: 圖案 654">
                <a:extLst>
                  <a:ext uri="{FF2B5EF4-FFF2-40B4-BE49-F238E27FC236}">
                    <a16:creationId xmlns:a16="http://schemas.microsoft.com/office/drawing/2014/main" id="{31533855-E4B0-41C6-AC20-B379C8A78652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6" name="手繪多邊形: 圖案 655">
                <a:extLst>
                  <a:ext uri="{FF2B5EF4-FFF2-40B4-BE49-F238E27FC236}">
                    <a16:creationId xmlns:a16="http://schemas.microsoft.com/office/drawing/2014/main" id="{4C3CC4B1-5180-4CCD-88CB-7BEDB0F8F848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7" name="手繪多邊形: 圖案 656">
                <a:extLst>
                  <a:ext uri="{FF2B5EF4-FFF2-40B4-BE49-F238E27FC236}">
                    <a16:creationId xmlns:a16="http://schemas.microsoft.com/office/drawing/2014/main" id="{19BFCBD6-6C34-4EAD-AA2B-9B9091884545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8" name="手繪多邊形: 圖案 657">
                <a:extLst>
                  <a:ext uri="{FF2B5EF4-FFF2-40B4-BE49-F238E27FC236}">
                    <a16:creationId xmlns:a16="http://schemas.microsoft.com/office/drawing/2014/main" id="{DD0D315E-EE94-498D-896C-FE0A8E75834E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9" name="手繪多邊形: 圖案 658">
                <a:extLst>
                  <a:ext uri="{FF2B5EF4-FFF2-40B4-BE49-F238E27FC236}">
                    <a16:creationId xmlns:a16="http://schemas.microsoft.com/office/drawing/2014/main" id="{CFB2736F-3578-4A8F-AEFF-112D79C66D09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0" name="手繪多邊形: 圖案 659">
                <a:extLst>
                  <a:ext uri="{FF2B5EF4-FFF2-40B4-BE49-F238E27FC236}">
                    <a16:creationId xmlns:a16="http://schemas.microsoft.com/office/drawing/2014/main" id="{01D030D0-AE19-405B-B663-225CB7966F5A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1" name="手繪多邊形: 圖案 660">
                <a:extLst>
                  <a:ext uri="{FF2B5EF4-FFF2-40B4-BE49-F238E27FC236}">
                    <a16:creationId xmlns:a16="http://schemas.microsoft.com/office/drawing/2014/main" id="{C5DC9DD9-3000-4D96-872F-D6B026DA6018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2" name="手繪多邊形: 圖案 661">
                <a:extLst>
                  <a:ext uri="{FF2B5EF4-FFF2-40B4-BE49-F238E27FC236}">
                    <a16:creationId xmlns:a16="http://schemas.microsoft.com/office/drawing/2014/main" id="{D61B6454-21F4-4864-B574-6BF4D9D1D6FE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3" name="手繪多邊形: 圖案 662">
                <a:extLst>
                  <a:ext uri="{FF2B5EF4-FFF2-40B4-BE49-F238E27FC236}">
                    <a16:creationId xmlns:a16="http://schemas.microsoft.com/office/drawing/2014/main" id="{A829263A-680E-4C6A-9448-C13335F1DC1F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4" name="手繪多邊形: 圖案 663">
                <a:extLst>
                  <a:ext uri="{FF2B5EF4-FFF2-40B4-BE49-F238E27FC236}">
                    <a16:creationId xmlns:a16="http://schemas.microsoft.com/office/drawing/2014/main" id="{2B37F415-468D-4B63-9A5B-4113193D2539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5" name="手繪多邊形: 圖案 664">
                <a:extLst>
                  <a:ext uri="{FF2B5EF4-FFF2-40B4-BE49-F238E27FC236}">
                    <a16:creationId xmlns:a16="http://schemas.microsoft.com/office/drawing/2014/main" id="{2A8EB2F0-9881-44FB-94BA-54755847595D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6" name="手繪多邊形: 圖案 665">
                <a:extLst>
                  <a:ext uri="{FF2B5EF4-FFF2-40B4-BE49-F238E27FC236}">
                    <a16:creationId xmlns:a16="http://schemas.microsoft.com/office/drawing/2014/main" id="{7481C7AF-ADCF-4B9E-B32B-EBA92586EB7B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7" name="手繪多邊形: 圖案 666">
                <a:extLst>
                  <a:ext uri="{FF2B5EF4-FFF2-40B4-BE49-F238E27FC236}">
                    <a16:creationId xmlns:a16="http://schemas.microsoft.com/office/drawing/2014/main" id="{C8832D25-685F-40E0-90DF-0321A3F13FE0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8" name="手繪多邊形: 圖案 667">
                <a:extLst>
                  <a:ext uri="{FF2B5EF4-FFF2-40B4-BE49-F238E27FC236}">
                    <a16:creationId xmlns:a16="http://schemas.microsoft.com/office/drawing/2014/main" id="{544A0B75-1004-4BFC-ACDC-FC84456A61A9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9" name="手繪多邊形: 圖案 668">
                <a:extLst>
                  <a:ext uri="{FF2B5EF4-FFF2-40B4-BE49-F238E27FC236}">
                    <a16:creationId xmlns:a16="http://schemas.microsoft.com/office/drawing/2014/main" id="{B7133A99-0572-49D3-94C2-43C581C3995B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0" name="手繪多邊形: 圖案 669">
                <a:extLst>
                  <a:ext uri="{FF2B5EF4-FFF2-40B4-BE49-F238E27FC236}">
                    <a16:creationId xmlns:a16="http://schemas.microsoft.com/office/drawing/2014/main" id="{5E8EF028-8CFF-4709-A6BE-7E9FA48FF591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1" name="手繪多邊形: 圖案 670">
                <a:extLst>
                  <a:ext uri="{FF2B5EF4-FFF2-40B4-BE49-F238E27FC236}">
                    <a16:creationId xmlns:a16="http://schemas.microsoft.com/office/drawing/2014/main" id="{3F5B75C2-8E71-44FB-9077-2EBD34075725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2" name="手繪多邊形: 圖案 671">
                <a:extLst>
                  <a:ext uri="{FF2B5EF4-FFF2-40B4-BE49-F238E27FC236}">
                    <a16:creationId xmlns:a16="http://schemas.microsoft.com/office/drawing/2014/main" id="{3581209B-BEFA-4C74-B8F5-AB5727558C57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3" name="手繪多邊形: 圖案 672">
                <a:extLst>
                  <a:ext uri="{FF2B5EF4-FFF2-40B4-BE49-F238E27FC236}">
                    <a16:creationId xmlns:a16="http://schemas.microsoft.com/office/drawing/2014/main" id="{F4353D47-039A-435A-BB11-22B8DEC5B787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4" name="手繪多邊形: 圖案 673">
                <a:extLst>
                  <a:ext uri="{FF2B5EF4-FFF2-40B4-BE49-F238E27FC236}">
                    <a16:creationId xmlns:a16="http://schemas.microsoft.com/office/drawing/2014/main" id="{F929C6D4-48FA-49B1-8A18-41A57C9461D5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5" name="手繪多邊形: 圖案 674">
                <a:extLst>
                  <a:ext uri="{FF2B5EF4-FFF2-40B4-BE49-F238E27FC236}">
                    <a16:creationId xmlns:a16="http://schemas.microsoft.com/office/drawing/2014/main" id="{AFB4100A-BA00-40D6-9831-B6F271E5B77D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6" name="手繪多邊形: 圖案 675">
                <a:extLst>
                  <a:ext uri="{FF2B5EF4-FFF2-40B4-BE49-F238E27FC236}">
                    <a16:creationId xmlns:a16="http://schemas.microsoft.com/office/drawing/2014/main" id="{36FCB259-6695-438F-8E5B-583680CC5E30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7" name="手繪多邊形: 圖案 676">
                <a:extLst>
                  <a:ext uri="{FF2B5EF4-FFF2-40B4-BE49-F238E27FC236}">
                    <a16:creationId xmlns:a16="http://schemas.microsoft.com/office/drawing/2014/main" id="{472C9B87-A376-41A4-9938-E62E503851E3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8" name="手繪多邊形: 圖案 677">
                <a:extLst>
                  <a:ext uri="{FF2B5EF4-FFF2-40B4-BE49-F238E27FC236}">
                    <a16:creationId xmlns:a16="http://schemas.microsoft.com/office/drawing/2014/main" id="{1A9553FF-566A-466F-87BD-5520702680B4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9" name="手繪多邊形: 圖案 678">
                <a:extLst>
                  <a:ext uri="{FF2B5EF4-FFF2-40B4-BE49-F238E27FC236}">
                    <a16:creationId xmlns:a16="http://schemas.microsoft.com/office/drawing/2014/main" id="{68B3BA0D-EC5C-496B-B778-C75C2C623EE8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0" name="手繪多邊形: 圖案 679">
                <a:extLst>
                  <a:ext uri="{FF2B5EF4-FFF2-40B4-BE49-F238E27FC236}">
                    <a16:creationId xmlns:a16="http://schemas.microsoft.com/office/drawing/2014/main" id="{BA7BB390-0E3E-4902-BEEB-7C296CACA6AB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1" name="手繪多邊形: 圖案 680">
                <a:extLst>
                  <a:ext uri="{FF2B5EF4-FFF2-40B4-BE49-F238E27FC236}">
                    <a16:creationId xmlns:a16="http://schemas.microsoft.com/office/drawing/2014/main" id="{A92A9DBC-7632-43D4-A6D8-02D1753A19C9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2" name="手繪多邊形: 圖案 681">
                <a:extLst>
                  <a:ext uri="{FF2B5EF4-FFF2-40B4-BE49-F238E27FC236}">
                    <a16:creationId xmlns:a16="http://schemas.microsoft.com/office/drawing/2014/main" id="{D4F2E033-6671-478F-B51E-EB68F7571299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3" name="手繪多邊形: 圖案 682">
                <a:extLst>
                  <a:ext uri="{FF2B5EF4-FFF2-40B4-BE49-F238E27FC236}">
                    <a16:creationId xmlns:a16="http://schemas.microsoft.com/office/drawing/2014/main" id="{9F21E2FD-0A29-44AC-8A4A-0A38675868C6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4" name="手繪多邊形: 圖案 683">
                <a:extLst>
                  <a:ext uri="{FF2B5EF4-FFF2-40B4-BE49-F238E27FC236}">
                    <a16:creationId xmlns:a16="http://schemas.microsoft.com/office/drawing/2014/main" id="{79DD556C-FD93-4078-9106-EC3D36B423FD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5" name="手繪多邊形: 圖案 684">
                <a:extLst>
                  <a:ext uri="{FF2B5EF4-FFF2-40B4-BE49-F238E27FC236}">
                    <a16:creationId xmlns:a16="http://schemas.microsoft.com/office/drawing/2014/main" id="{47754105-DAF3-46D3-B877-F089DAFC57B5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6" name="手繪多邊形: 圖案 685">
                <a:extLst>
                  <a:ext uri="{FF2B5EF4-FFF2-40B4-BE49-F238E27FC236}">
                    <a16:creationId xmlns:a16="http://schemas.microsoft.com/office/drawing/2014/main" id="{B9B46746-25C0-4903-9652-355E92CAE928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7" name="手繪多邊形: 圖案 686">
                <a:extLst>
                  <a:ext uri="{FF2B5EF4-FFF2-40B4-BE49-F238E27FC236}">
                    <a16:creationId xmlns:a16="http://schemas.microsoft.com/office/drawing/2014/main" id="{6DE6549E-9CC0-4DFB-BD8C-C6CDCA2EB9EA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8" name="手繪多邊形: 圖案 687">
                <a:extLst>
                  <a:ext uri="{FF2B5EF4-FFF2-40B4-BE49-F238E27FC236}">
                    <a16:creationId xmlns:a16="http://schemas.microsoft.com/office/drawing/2014/main" id="{9920E4CC-50BD-43F8-85FD-8C0CBCC6A046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9" name="手繪多邊形: 圖案 688">
                <a:extLst>
                  <a:ext uri="{FF2B5EF4-FFF2-40B4-BE49-F238E27FC236}">
                    <a16:creationId xmlns:a16="http://schemas.microsoft.com/office/drawing/2014/main" id="{643F26AA-7A2E-499E-9D23-10A65555B42F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0" name="手繪多邊形: 圖案 689">
                <a:extLst>
                  <a:ext uri="{FF2B5EF4-FFF2-40B4-BE49-F238E27FC236}">
                    <a16:creationId xmlns:a16="http://schemas.microsoft.com/office/drawing/2014/main" id="{6AA62FDF-A816-4883-B173-4F436E46AA4F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1" name="手繪多邊形: 圖案 690">
                <a:extLst>
                  <a:ext uri="{FF2B5EF4-FFF2-40B4-BE49-F238E27FC236}">
                    <a16:creationId xmlns:a16="http://schemas.microsoft.com/office/drawing/2014/main" id="{F7F23887-6B7B-43E7-BF52-4D7B539BF4EB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2" name="手繪多邊形: 圖案 691">
                <a:extLst>
                  <a:ext uri="{FF2B5EF4-FFF2-40B4-BE49-F238E27FC236}">
                    <a16:creationId xmlns:a16="http://schemas.microsoft.com/office/drawing/2014/main" id="{96EEC1DD-CADD-4A2D-8B89-3635035D5D2B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3" name="手繪多邊形: 圖案 692">
                <a:extLst>
                  <a:ext uri="{FF2B5EF4-FFF2-40B4-BE49-F238E27FC236}">
                    <a16:creationId xmlns:a16="http://schemas.microsoft.com/office/drawing/2014/main" id="{F5E2B0F3-4FB2-4912-9ED6-020F188B53BF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4" name="手繪多邊形: 圖案 693">
                <a:extLst>
                  <a:ext uri="{FF2B5EF4-FFF2-40B4-BE49-F238E27FC236}">
                    <a16:creationId xmlns:a16="http://schemas.microsoft.com/office/drawing/2014/main" id="{535EA091-6B83-4AB0-9EBC-04695BECCC9F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5" name="手繪多邊形: 圖案 694">
                <a:extLst>
                  <a:ext uri="{FF2B5EF4-FFF2-40B4-BE49-F238E27FC236}">
                    <a16:creationId xmlns:a16="http://schemas.microsoft.com/office/drawing/2014/main" id="{6362EBAB-FCA7-46A6-B71C-4A06BC726A7A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6" name="手繪多邊形: 圖案 695">
                <a:extLst>
                  <a:ext uri="{FF2B5EF4-FFF2-40B4-BE49-F238E27FC236}">
                    <a16:creationId xmlns:a16="http://schemas.microsoft.com/office/drawing/2014/main" id="{2209FC48-7A3F-474A-A1E6-C5D84FAE7CAA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7" name="手繪多邊形: 圖案 696">
                <a:extLst>
                  <a:ext uri="{FF2B5EF4-FFF2-40B4-BE49-F238E27FC236}">
                    <a16:creationId xmlns:a16="http://schemas.microsoft.com/office/drawing/2014/main" id="{CEAED044-5831-4C97-8239-C79A346E4C39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8" name="手繪多邊形: 圖案 697">
                <a:extLst>
                  <a:ext uri="{FF2B5EF4-FFF2-40B4-BE49-F238E27FC236}">
                    <a16:creationId xmlns:a16="http://schemas.microsoft.com/office/drawing/2014/main" id="{AAF69F1D-028D-4ACB-ABA3-1D77CDF00CD8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9" name="手繪多邊形: 圖案 698">
                <a:extLst>
                  <a:ext uri="{FF2B5EF4-FFF2-40B4-BE49-F238E27FC236}">
                    <a16:creationId xmlns:a16="http://schemas.microsoft.com/office/drawing/2014/main" id="{D70CBC21-CFB5-4D58-9723-1505BBD2F49F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0" name="手繪多邊形: 圖案 699">
                <a:extLst>
                  <a:ext uri="{FF2B5EF4-FFF2-40B4-BE49-F238E27FC236}">
                    <a16:creationId xmlns:a16="http://schemas.microsoft.com/office/drawing/2014/main" id="{04DA909E-901B-47AA-A042-FE888495F37D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1" name="手繪多邊形: 圖案 700">
                <a:extLst>
                  <a:ext uri="{FF2B5EF4-FFF2-40B4-BE49-F238E27FC236}">
                    <a16:creationId xmlns:a16="http://schemas.microsoft.com/office/drawing/2014/main" id="{03CAC7E0-F416-462B-9FA5-66E1FE64008A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2" name="手繪多邊形: 圖案 701">
                <a:extLst>
                  <a:ext uri="{FF2B5EF4-FFF2-40B4-BE49-F238E27FC236}">
                    <a16:creationId xmlns:a16="http://schemas.microsoft.com/office/drawing/2014/main" id="{1535F5C1-AAB3-448A-9EC3-60C161E64553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3" name="手繪多邊形: 圖案 702">
                <a:extLst>
                  <a:ext uri="{FF2B5EF4-FFF2-40B4-BE49-F238E27FC236}">
                    <a16:creationId xmlns:a16="http://schemas.microsoft.com/office/drawing/2014/main" id="{01048D13-D982-434F-BC09-A2E4A2DBE0C8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4" name="手繪多邊形: 圖案 703">
                <a:extLst>
                  <a:ext uri="{FF2B5EF4-FFF2-40B4-BE49-F238E27FC236}">
                    <a16:creationId xmlns:a16="http://schemas.microsoft.com/office/drawing/2014/main" id="{A0C4FFE4-1FE7-47A4-8FC3-CD42BA72CBDF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5" name="手繪多邊形: 圖案 704">
                <a:extLst>
                  <a:ext uri="{FF2B5EF4-FFF2-40B4-BE49-F238E27FC236}">
                    <a16:creationId xmlns:a16="http://schemas.microsoft.com/office/drawing/2014/main" id="{869E59C3-1607-4A52-A60C-274768995FCD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6" name="手繪多邊形: 圖案 705">
                <a:extLst>
                  <a:ext uri="{FF2B5EF4-FFF2-40B4-BE49-F238E27FC236}">
                    <a16:creationId xmlns:a16="http://schemas.microsoft.com/office/drawing/2014/main" id="{4010C9AA-90BB-4681-AED7-AA7DB7966255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7" name="手繪多邊形: 圖案 706">
                <a:extLst>
                  <a:ext uri="{FF2B5EF4-FFF2-40B4-BE49-F238E27FC236}">
                    <a16:creationId xmlns:a16="http://schemas.microsoft.com/office/drawing/2014/main" id="{04C18686-FE1A-46C6-ADCA-49092DB130E2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8" name="手繪多邊形: 圖案 707">
                <a:extLst>
                  <a:ext uri="{FF2B5EF4-FFF2-40B4-BE49-F238E27FC236}">
                    <a16:creationId xmlns:a16="http://schemas.microsoft.com/office/drawing/2014/main" id="{D8865AD0-C1C2-491D-BE04-5FB6F7B2F435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9" name="手繪多邊形: 圖案 708">
                <a:extLst>
                  <a:ext uri="{FF2B5EF4-FFF2-40B4-BE49-F238E27FC236}">
                    <a16:creationId xmlns:a16="http://schemas.microsoft.com/office/drawing/2014/main" id="{5D8AD8FF-659C-44B9-A018-960D5462B478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0" name="手繪多邊形: 圖案 709">
                <a:extLst>
                  <a:ext uri="{FF2B5EF4-FFF2-40B4-BE49-F238E27FC236}">
                    <a16:creationId xmlns:a16="http://schemas.microsoft.com/office/drawing/2014/main" id="{A59F10E9-AACE-4647-ADD8-9838192BEBF1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1" name="手繪多邊形: 圖案 710">
                <a:extLst>
                  <a:ext uri="{FF2B5EF4-FFF2-40B4-BE49-F238E27FC236}">
                    <a16:creationId xmlns:a16="http://schemas.microsoft.com/office/drawing/2014/main" id="{A10FB574-9C3B-4480-B8C7-6A685D753364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2" name="手繪多邊形: 圖案 711">
                <a:extLst>
                  <a:ext uri="{FF2B5EF4-FFF2-40B4-BE49-F238E27FC236}">
                    <a16:creationId xmlns:a16="http://schemas.microsoft.com/office/drawing/2014/main" id="{6E78BEBE-9A6A-45FC-8F49-4EF58DABFA59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3" name="手繪多邊形: 圖案 712">
                <a:extLst>
                  <a:ext uri="{FF2B5EF4-FFF2-40B4-BE49-F238E27FC236}">
                    <a16:creationId xmlns:a16="http://schemas.microsoft.com/office/drawing/2014/main" id="{5A4EE409-C2FF-4126-8625-49BF72778424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4" name="手繪多邊形: 圖案 713">
                <a:extLst>
                  <a:ext uri="{FF2B5EF4-FFF2-40B4-BE49-F238E27FC236}">
                    <a16:creationId xmlns:a16="http://schemas.microsoft.com/office/drawing/2014/main" id="{BC39AC99-5FE1-4749-8885-C15FFA3AFBB4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5" name="手繪多邊形: 圖案 714">
                <a:extLst>
                  <a:ext uri="{FF2B5EF4-FFF2-40B4-BE49-F238E27FC236}">
                    <a16:creationId xmlns:a16="http://schemas.microsoft.com/office/drawing/2014/main" id="{716018B8-553F-4729-9489-0E29AE968C0D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6" name="手繪多邊形: 圖案 715">
                <a:extLst>
                  <a:ext uri="{FF2B5EF4-FFF2-40B4-BE49-F238E27FC236}">
                    <a16:creationId xmlns:a16="http://schemas.microsoft.com/office/drawing/2014/main" id="{80664994-C6FA-49F2-B114-AA4D6372A3C9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7" name="手繪多邊形: 圖案 716">
                <a:extLst>
                  <a:ext uri="{FF2B5EF4-FFF2-40B4-BE49-F238E27FC236}">
                    <a16:creationId xmlns:a16="http://schemas.microsoft.com/office/drawing/2014/main" id="{0E422C64-6B76-4435-8052-3AD7C1E2547A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8" name="手繪多邊形: 圖案 717">
                <a:extLst>
                  <a:ext uri="{FF2B5EF4-FFF2-40B4-BE49-F238E27FC236}">
                    <a16:creationId xmlns:a16="http://schemas.microsoft.com/office/drawing/2014/main" id="{52C40335-55ED-47D1-B1AE-D9A7EB205134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9" name="手繪多邊形: 圖案 718">
                <a:extLst>
                  <a:ext uri="{FF2B5EF4-FFF2-40B4-BE49-F238E27FC236}">
                    <a16:creationId xmlns:a16="http://schemas.microsoft.com/office/drawing/2014/main" id="{740E092F-EDC7-4ED2-BDE4-5A94461D7A82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0" name="手繪多邊形: 圖案 719">
                <a:extLst>
                  <a:ext uri="{FF2B5EF4-FFF2-40B4-BE49-F238E27FC236}">
                    <a16:creationId xmlns:a16="http://schemas.microsoft.com/office/drawing/2014/main" id="{ED328C33-5215-40A7-8FA5-B427CC0D1F19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1" name="手繪多邊形: 圖案 720">
                <a:extLst>
                  <a:ext uri="{FF2B5EF4-FFF2-40B4-BE49-F238E27FC236}">
                    <a16:creationId xmlns:a16="http://schemas.microsoft.com/office/drawing/2014/main" id="{4257679B-99BB-4ED4-A151-502EB489CA65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2" name="手繪多邊形: 圖案 721">
                <a:extLst>
                  <a:ext uri="{FF2B5EF4-FFF2-40B4-BE49-F238E27FC236}">
                    <a16:creationId xmlns:a16="http://schemas.microsoft.com/office/drawing/2014/main" id="{92035E88-FF90-47D8-B037-FC3729712AC3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3" name="手繪多邊形: 圖案 722">
                <a:extLst>
                  <a:ext uri="{FF2B5EF4-FFF2-40B4-BE49-F238E27FC236}">
                    <a16:creationId xmlns:a16="http://schemas.microsoft.com/office/drawing/2014/main" id="{10BD0D39-7B6B-41C7-8752-5F5C31E65768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4" name="手繪多邊形: 圖案 723">
                <a:extLst>
                  <a:ext uri="{FF2B5EF4-FFF2-40B4-BE49-F238E27FC236}">
                    <a16:creationId xmlns:a16="http://schemas.microsoft.com/office/drawing/2014/main" id="{A6C89E51-896D-48F8-BE04-E4C6F1A286C2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5" name="手繪多邊形: 圖案 724">
                <a:extLst>
                  <a:ext uri="{FF2B5EF4-FFF2-40B4-BE49-F238E27FC236}">
                    <a16:creationId xmlns:a16="http://schemas.microsoft.com/office/drawing/2014/main" id="{E5371FBA-79E7-48E7-B431-3CA32A5FB9E4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6" name="手繪多邊形: 圖案 725">
                <a:extLst>
                  <a:ext uri="{FF2B5EF4-FFF2-40B4-BE49-F238E27FC236}">
                    <a16:creationId xmlns:a16="http://schemas.microsoft.com/office/drawing/2014/main" id="{3D454097-C698-4E7E-9DA5-8ABB58C3BEF1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7" name="手繪多邊形: 圖案 726">
                <a:extLst>
                  <a:ext uri="{FF2B5EF4-FFF2-40B4-BE49-F238E27FC236}">
                    <a16:creationId xmlns:a16="http://schemas.microsoft.com/office/drawing/2014/main" id="{20FB8506-CB0C-41BD-B48D-C837186253E6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8" name="手繪多邊形: 圖案 727">
                <a:extLst>
                  <a:ext uri="{FF2B5EF4-FFF2-40B4-BE49-F238E27FC236}">
                    <a16:creationId xmlns:a16="http://schemas.microsoft.com/office/drawing/2014/main" id="{AF61F03D-8049-4337-9F57-417DA898CAEF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9" name="手繪多邊形: 圖案 728">
                <a:extLst>
                  <a:ext uri="{FF2B5EF4-FFF2-40B4-BE49-F238E27FC236}">
                    <a16:creationId xmlns:a16="http://schemas.microsoft.com/office/drawing/2014/main" id="{5029E3E2-7BD0-44F4-9F16-52BB18C5CE25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0" name="手繪多邊形: 圖案 729">
                <a:extLst>
                  <a:ext uri="{FF2B5EF4-FFF2-40B4-BE49-F238E27FC236}">
                    <a16:creationId xmlns:a16="http://schemas.microsoft.com/office/drawing/2014/main" id="{ED0F407A-DFC7-45D4-B952-4BDB7B1DAAAA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1" name="手繪多邊形: 圖案 730">
                <a:extLst>
                  <a:ext uri="{FF2B5EF4-FFF2-40B4-BE49-F238E27FC236}">
                    <a16:creationId xmlns:a16="http://schemas.microsoft.com/office/drawing/2014/main" id="{E479F204-839C-49C7-9CCD-E8874CDCFC92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2" name="手繪多邊形: 圖案 731">
                <a:extLst>
                  <a:ext uri="{FF2B5EF4-FFF2-40B4-BE49-F238E27FC236}">
                    <a16:creationId xmlns:a16="http://schemas.microsoft.com/office/drawing/2014/main" id="{E95431D0-5CAC-4C45-A192-68C93CA7D92E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3" name="手繪多邊形: 圖案 732">
                <a:extLst>
                  <a:ext uri="{FF2B5EF4-FFF2-40B4-BE49-F238E27FC236}">
                    <a16:creationId xmlns:a16="http://schemas.microsoft.com/office/drawing/2014/main" id="{2C7E7AE9-2C4C-4316-98F7-CB70E8BFB78C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4" name="手繪多邊形: 圖案 733">
                <a:extLst>
                  <a:ext uri="{FF2B5EF4-FFF2-40B4-BE49-F238E27FC236}">
                    <a16:creationId xmlns:a16="http://schemas.microsoft.com/office/drawing/2014/main" id="{BCC41914-49F4-4A17-AA56-EBA55B5D75AE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5" name="手繪多邊形: 圖案 734">
                <a:extLst>
                  <a:ext uri="{FF2B5EF4-FFF2-40B4-BE49-F238E27FC236}">
                    <a16:creationId xmlns:a16="http://schemas.microsoft.com/office/drawing/2014/main" id="{CC2660DE-5EA4-47CA-9E2A-280208B261E4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6" name="手繪多邊形: 圖案 735">
                <a:extLst>
                  <a:ext uri="{FF2B5EF4-FFF2-40B4-BE49-F238E27FC236}">
                    <a16:creationId xmlns:a16="http://schemas.microsoft.com/office/drawing/2014/main" id="{F224E9C9-F976-41CF-BD83-BF01385E58DE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7" name="手繪多邊形: 圖案 736">
                <a:extLst>
                  <a:ext uri="{FF2B5EF4-FFF2-40B4-BE49-F238E27FC236}">
                    <a16:creationId xmlns:a16="http://schemas.microsoft.com/office/drawing/2014/main" id="{C021054B-24E9-418B-938F-82199B64698F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8" name="手繪多邊形: 圖案 737">
                <a:extLst>
                  <a:ext uri="{FF2B5EF4-FFF2-40B4-BE49-F238E27FC236}">
                    <a16:creationId xmlns:a16="http://schemas.microsoft.com/office/drawing/2014/main" id="{40AE4748-CBAF-4B69-B166-0F5A5CB0D901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9" name="手繪多邊形: 圖案 738">
                <a:extLst>
                  <a:ext uri="{FF2B5EF4-FFF2-40B4-BE49-F238E27FC236}">
                    <a16:creationId xmlns:a16="http://schemas.microsoft.com/office/drawing/2014/main" id="{231425DB-4313-485E-8506-5EC78740DA0F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0" name="手繪多邊形: 圖案 739">
                <a:extLst>
                  <a:ext uri="{FF2B5EF4-FFF2-40B4-BE49-F238E27FC236}">
                    <a16:creationId xmlns:a16="http://schemas.microsoft.com/office/drawing/2014/main" id="{04321B69-12F3-4151-A7CE-F6417B8A58C3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1" name="手繪多邊形: 圖案 740">
                <a:extLst>
                  <a:ext uri="{FF2B5EF4-FFF2-40B4-BE49-F238E27FC236}">
                    <a16:creationId xmlns:a16="http://schemas.microsoft.com/office/drawing/2014/main" id="{63A46515-C471-4174-AFD6-1C8B9BA1F47A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2" name="手繪多邊形: 圖案 741">
                <a:extLst>
                  <a:ext uri="{FF2B5EF4-FFF2-40B4-BE49-F238E27FC236}">
                    <a16:creationId xmlns:a16="http://schemas.microsoft.com/office/drawing/2014/main" id="{6C4B4BF8-1AE6-4F49-9447-6DE8ED3BAB9C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3" name="手繪多邊形: 圖案 742">
                <a:extLst>
                  <a:ext uri="{FF2B5EF4-FFF2-40B4-BE49-F238E27FC236}">
                    <a16:creationId xmlns:a16="http://schemas.microsoft.com/office/drawing/2014/main" id="{CA0DAB37-3404-4F45-8139-97843712313D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4" name="手繪多邊形: 圖案 743">
                <a:extLst>
                  <a:ext uri="{FF2B5EF4-FFF2-40B4-BE49-F238E27FC236}">
                    <a16:creationId xmlns:a16="http://schemas.microsoft.com/office/drawing/2014/main" id="{DA78A70C-BE67-4F31-9A51-52CFC7E97511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5" name="手繪多邊形: 圖案 744">
                <a:extLst>
                  <a:ext uri="{FF2B5EF4-FFF2-40B4-BE49-F238E27FC236}">
                    <a16:creationId xmlns:a16="http://schemas.microsoft.com/office/drawing/2014/main" id="{8DDD01E7-BACF-4B5F-B4B4-6E9383EBE63E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6" name="手繪多邊形: 圖案 745">
                <a:extLst>
                  <a:ext uri="{FF2B5EF4-FFF2-40B4-BE49-F238E27FC236}">
                    <a16:creationId xmlns:a16="http://schemas.microsoft.com/office/drawing/2014/main" id="{A7A6BB61-09EB-41DE-B7D2-617368AD6271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7" name="手繪多邊形: 圖案 746">
                <a:extLst>
                  <a:ext uri="{FF2B5EF4-FFF2-40B4-BE49-F238E27FC236}">
                    <a16:creationId xmlns:a16="http://schemas.microsoft.com/office/drawing/2014/main" id="{BE6C853F-3BA6-4B3C-B50A-375AFF077657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8" name="手繪多邊形: 圖案 747">
                <a:extLst>
                  <a:ext uri="{FF2B5EF4-FFF2-40B4-BE49-F238E27FC236}">
                    <a16:creationId xmlns:a16="http://schemas.microsoft.com/office/drawing/2014/main" id="{D35AA52C-C110-4483-B420-5C87DDA103F3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9" name="手繪多邊形: 圖案 748">
                <a:extLst>
                  <a:ext uri="{FF2B5EF4-FFF2-40B4-BE49-F238E27FC236}">
                    <a16:creationId xmlns:a16="http://schemas.microsoft.com/office/drawing/2014/main" id="{35DCDC13-A9E7-4295-A02E-04E6C3656503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0" name="手繪多邊形: 圖案 749">
                <a:extLst>
                  <a:ext uri="{FF2B5EF4-FFF2-40B4-BE49-F238E27FC236}">
                    <a16:creationId xmlns:a16="http://schemas.microsoft.com/office/drawing/2014/main" id="{CD362A29-B43C-4B84-9E17-AA95F18C4401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1" name="手繪多邊形: 圖案 750">
                <a:extLst>
                  <a:ext uri="{FF2B5EF4-FFF2-40B4-BE49-F238E27FC236}">
                    <a16:creationId xmlns:a16="http://schemas.microsoft.com/office/drawing/2014/main" id="{26B09B70-BF59-4ACE-8606-395AFEA931B5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2" name="手繪多邊形: 圖案 751">
                <a:extLst>
                  <a:ext uri="{FF2B5EF4-FFF2-40B4-BE49-F238E27FC236}">
                    <a16:creationId xmlns:a16="http://schemas.microsoft.com/office/drawing/2014/main" id="{ED0FA4B6-CE11-41FD-ADA6-BB21EBA66CB5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3" name="手繪多邊形: 圖案 752">
                <a:extLst>
                  <a:ext uri="{FF2B5EF4-FFF2-40B4-BE49-F238E27FC236}">
                    <a16:creationId xmlns:a16="http://schemas.microsoft.com/office/drawing/2014/main" id="{229A2514-7204-48E8-85E0-B160481F43B6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4" name="手繪多邊形: 圖案 753">
                <a:extLst>
                  <a:ext uri="{FF2B5EF4-FFF2-40B4-BE49-F238E27FC236}">
                    <a16:creationId xmlns:a16="http://schemas.microsoft.com/office/drawing/2014/main" id="{066CA589-2305-4981-9946-13E29AC589D4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5" name="手繪多邊形: 圖案 754">
                <a:extLst>
                  <a:ext uri="{FF2B5EF4-FFF2-40B4-BE49-F238E27FC236}">
                    <a16:creationId xmlns:a16="http://schemas.microsoft.com/office/drawing/2014/main" id="{9D40048C-78DE-4AF1-B4FA-C8D7E15E0FC5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6" name="手繪多邊形: 圖案 755">
                <a:extLst>
                  <a:ext uri="{FF2B5EF4-FFF2-40B4-BE49-F238E27FC236}">
                    <a16:creationId xmlns:a16="http://schemas.microsoft.com/office/drawing/2014/main" id="{24D2CC36-B69E-4708-A82B-B7460911121C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7" name="手繪多邊形: 圖案 756">
                <a:extLst>
                  <a:ext uri="{FF2B5EF4-FFF2-40B4-BE49-F238E27FC236}">
                    <a16:creationId xmlns:a16="http://schemas.microsoft.com/office/drawing/2014/main" id="{2260D32E-3F6E-402E-8656-E732B5F4FD15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8" name="手繪多邊形: 圖案 757">
                <a:extLst>
                  <a:ext uri="{FF2B5EF4-FFF2-40B4-BE49-F238E27FC236}">
                    <a16:creationId xmlns:a16="http://schemas.microsoft.com/office/drawing/2014/main" id="{27376EE6-BBF2-4825-95BA-EE0EF658103E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9" name="手繪多邊形: 圖案 758">
                <a:extLst>
                  <a:ext uri="{FF2B5EF4-FFF2-40B4-BE49-F238E27FC236}">
                    <a16:creationId xmlns:a16="http://schemas.microsoft.com/office/drawing/2014/main" id="{64143655-C58F-4E30-8FC3-C26379C459A1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0" name="手繪多邊形: 圖案 759">
                <a:extLst>
                  <a:ext uri="{FF2B5EF4-FFF2-40B4-BE49-F238E27FC236}">
                    <a16:creationId xmlns:a16="http://schemas.microsoft.com/office/drawing/2014/main" id="{E8E36A1F-E8B9-4D58-8484-CA7A1EE5D386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1" name="手繪多邊形: 圖案 760">
                <a:extLst>
                  <a:ext uri="{FF2B5EF4-FFF2-40B4-BE49-F238E27FC236}">
                    <a16:creationId xmlns:a16="http://schemas.microsoft.com/office/drawing/2014/main" id="{91C17E9E-91EE-4750-83FF-A45038CD22C0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2" name="手繪多邊形: 圖案 761">
                <a:extLst>
                  <a:ext uri="{FF2B5EF4-FFF2-40B4-BE49-F238E27FC236}">
                    <a16:creationId xmlns:a16="http://schemas.microsoft.com/office/drawing/2014/main" id="{8ADAF5C0-5CC5-40B2-8FDF-838CBBC9DAE6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3" name="手繪多邊形: 圖案 762">
                <a:extLst>
                  <a:ext uri="{FF2B5EF4-FFF2-40B4-BE49-F238E27FC236}">
                    <a16:creationId xmlns:a16="http://schemas.microsoft.com/office/drawing/2014/main" id="{60EE4541-77A7-4CA6-AAB6-1DC4059805AE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4" name="手繪多邊形: 圖案 763">
                <a:extLst>
                  <a:ext uri="{FF2B5EF4-FFF2-40B4-BE49-F238E27FC236}">
                    <a16:creationId xmlns:a16="http://schemas.microsoft.com/office/drawing/2014/main" id="{109A6D36-1FF5-4C5A-A716-717F56EC5DF8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5" name="手繪多邊形: 圖案 764">
                <a:extLst>
                  <a:ext uri="{FF2B5EF4-FFF2-40B4-BE49-F238E27FC236}">
                    <a16:creationId xmlns:a16="http://schemas.microsoft.com/office/drawing/2014/main" id="{07FA0EEE-6515-4B57-8E87-E299B639F0F3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6" name="手繪多邊形: 圖案 765">
                <a:extLst>
                  <a:ext uri="{FF2B5EF4-FFF2-40B4-BE49-F238E27FC236}">
                    <a16:creationId xmlns:a16="http://schemas.microsoft.com/office/drawing/2014/main" id="{786D034D-343A-4F2D-98F3-2D8850C1B9A7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7" name="手繪多邊形: 圖案 766">
                <a:extLst>
                  <a:ext uri="{FF2B5EF4-FFF2-40B4-BE49-F238E27FC236}">
                    <a16:creationId xmlns:a16="http://schemas.microsoft.com/office/drawing/2014/main" id="{22387704-4BC5-4F0C-84DA-3A6112F34986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8" name="手繪多邊形: 圖案 767">
                <a:extLst>
                  <a:ext uri="{FF2B5EF4-FFF2-40B4-BE49-F238E27FC236}">
                    <a16:creationId xmlns:a16="http://schemas.microsoft.com/office/drawing/2014/main" id="{3B61CFDD-C2B2-4905-B38A-B0AAA29C06D5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9" name="手繪多邊形: 圖案 768">
                <a:extLst>
                  <a:ext uri="{FF2B5EF4-FFF2-40B4-BE49-F238E27FC236}">
                    <a16:creationId xmlns:a16="http://schemas.microsoft.com/office/drawing/2014/main" id="{543977B5-B801-4F7F-97B9-9B0E70EEBA45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0" name="手繪多邊形: 圖案 769">
                <a:extLst>
                  <a:ext uri="{FF2B5EF4-FFF2-40B4-BE49-F238E27FC236}">
                    <a16:creationId xmlns:a16="http://schemas.microsoft.com/office/drawing/2014/main" id="{F724CAEE-9B3B-4A32-915D-7193881F8670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1" name="手繪多邊形: 圖案 770">
                <a:extLst>
                  <a:ext uri="{FF2B5EF4-FFF2-40B4-BE49-F238E27FC236}">
                    <a16:creationId xmlns:a16="http://schemas.microsoft.com/office/drawing/2014/main" id="{CF87009D-D1C7-4E37-BD95-23359A75D321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2" name="手繪多邊形: 圖案 771">
                <a:extLst>
                  <a:ext uri="{FF2B5EF4-FFF2-40B4-BE49-F238E27FC236}">
                    <a16:creationId xmlns:a16="http://schemas.microsoft.com/office/drawing/2014/main" id="{EC0E3C38-F541-4435-9168-05B837A9D2FB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3" name="手繪多邊形: 圖案 772">
                <a:extLst>
                  <a:ext uri="{FF2B5EF4-FFF2-40B4-BE49-F238E27FC236}">
                    <a16:creationId xmlns:a16="http://schemas.microsoft.com/office/drawing/2014/main" id="{29F6E537-25C5-4FE2-94C2-B9066BFE2FA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775" name="直線單箭頭接點 774">
            <a:extLst>
              <a:ext uri="{FF2B5EF4-FFF2-40B4-BE49-F238E27FC236}">
                <a16:creationId xmlns:a16="http://schemas.microsoft.com/office/drawing/2014/main" id="{7BFC7102-B18A-41C1-BD09-0B70B1F18BE2}"/>
              </a:ext>
            </a:extLst>
          </p:cNvPr>
          <p:cNvCxnSpPr>
            <a:cxnSpLocks/>
          </p:cNvCxnSpPr>
          <p:nvPr/>
        </p:nvCxnSpPr>
        <p:spPr>
          <a:xfrm>
            <a:off x="6997119" y="320646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6" name="直線單箭頭接點 775">
            <a:extLst>
              <a:ext uri="{FF2B5EF4-FFF2-40B4-BE49-F238E27FC236}">
                <a16:creationId xmlns:a16="http://schemas.microsoft.com/office/drawing/2014/main" id="{341DA6CE-3817-4ADE-BC7D-CA5647D39529}"/>
              </a:ext>
            </a:extLst>
          </p:cNvPr>
          <p:cNvCxnSpPr>
            <a:cxnSpLocks/>
          </p:cNvCxnSpPr>
          <p:nvPr/>
        </p:nvCxnSpPr>
        <p:spPr>
          <a:xfrm>
            <a:off x="6997119" y="348022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7" name="直線單箭頭接點 776">
            <a:extLst>
              <a:ext uri="{FF2B5EF4-FFF2-40B4-BE49-F238E27FC236}">
                <a16:creationId xmlns:a16="http://schemas.microsoft.com/office/drawing/2014/main" id="{A4F99C8E-8F9F-4925-ADA3-07937B300A81}"/>
              </a:ext>
            </a:extLst>
          </p:cNvPr>
          <p:cNvCxnSpPr>
            <a:cxnSpLocks/>
          </p:cNvCxnSpPr>
          <p:nvPr/>
        </p:nvCxnSpPr>
        <p:spPr>
          <a:xfrm>
            <a:off x="6997119" y="375398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8" name="直線單箭頭接點 777">
            <a:extLst>
              <a:ext uri="{FF2B5EF4-FFF2-40B4-BE49-F238E27FC236}">
                <a16:creationId xmlns:a16="http://schemas.microsoft.com/office/drawing/2014/main" id="{77ED692F-3D74-4729-B9B6-2ADCB773D7B9}"/>
              </a:ext>
            </a:extLst>
          </p:cNvPr>
          <p:cNvCxnSpPr>
            <a:cxnSpLocks/>
          </p:cNvCxnSpPr>
          <p:nvPr/>
        </p:nvCxnSpPr>
        <p:spPr>
          <a:xfrm>
            <a:off x="6997119" y="402774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9" name="文字方塊 778">
            <a:extLst>
              <a:ext uri="{FF2B5EF4-FFF2-40B4-BE49-F238E27FC236}">
                <a16:creationId xmlns:a16="http://schemas.microsoft.com/office/drawing/2014/main" id="{82699393-8EAD-469E-B1EA-104E23E5ED56}"/>
              </a:ext>
            </a:extLst>
          </p:cNvPr>
          <p:cNvSpPr txBox="1"/>
          <p:nvPr/>
        </p:nvSpPr>
        <p:spPr>
          <a:xfrm>
            <a:off x="4228315" y="2618118"/>
            <a:ext cx="12344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connector</a:t>
            </a:r>
          </a:p>
        </p:txBody>
      </p:sp>
      <p:sp>
        <p:nvSpPr>
          <p:cNvPr id="782" name="文字方塊 781">
            <a:extLst>
              <a:ext uri="{FF2B5EF4-FFF2-40B4-BE49-F238E27FC236}">
                <a16:creationId xmlns:a16="http://schemas.microsoft.com/office/drawing/2014/main" id="{D72DF4F9-F26E-4520-8E34-12985BA3B64B}"/>
              </a:ext>
            </a:extLst>
          </p:cNvPr>
          <p:cNvSpPr txBox="1"/>
          <p:nvPr/>
        </p:nvSpPr>
        <p:spPr>
          <a:xfrm>
            <a:off x="9022479" y="5176308"/>
            <a:ext cx="203351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Gb/s (1.97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3" name="文字方塊 792">
            <a:extLst>
              <a:ext uri="{FF2B5EF4-FFF2-40B4-BE49-F238E27FC236}">
                <a16:creationId xmlns:a16="http://schemas.microsoft.com/office/drawing/2014/main" id="{FB24AB25-E9E6-4915-B7D0-307A93BA3D56}"/>
              </a:ext>
            </a:extLst>
          </p:cNvPr>
          <p:cNvSpPr txBox="1"/>
          <p:nvPr/>
        </p:nvSpPr>
        <p:spPr>
          <a:xfrm>
            <a:off x="6072501" y="2630449"/>
            <a:ext cx="12344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connector</a:t>
            </a:r>
          </a:p>
        </p:txBody>
      </p:sp>
      <p:sp>
        <p:nvSpPr>
          <p:cNvPr id="794" name="文字方塊 793">
            <a:extLst>
              <a:ext uri="{FF2B5EF4-FFF2-40B4-BE49-F238E27FC236}">
                <a16:creationId xmlns:a16="http://schemas.microsoft.com/office/drawing/2014/main" id="{CCCC0EF6-3B89-1946-95BF-D2662A3DABAB}"/>
              </a:ext>
            </a:extLst>
          </p:cNvPr>
          <p:cNvSpPr txBox="1"/>
          <p:nvPr/>
        </p:nvSpPr>
        <p:spPr>
          <a:xfrm>
            <a:off x="1769186" y="4748462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6 Gb/s (4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7" name="文字方塊 796">
            <a:extLst>
              <a:ext uri="{FF2B5EF4-FFF2-40B4-BE49-F238E27FC236}">
                <a16:creationId xmlns:a16="http://schemas.microsoft.com/office/drawing/2014/main" id="{5C6642EF-5590-674A-AD61-EDB3FE3CA9D0}"/>
              </a:ext>
            </a:extLst>
          </p:cNvPr>
          <p:cNvSpPr txBox="1"/>
          <p:nvPr/>
        </p:nvSpPr>
        <p:spPr>
          <a:xfrm>
            <a:off x="6025718" y="4285791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6 Gb/s (4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2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8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2" dur="1000" fill="hold"/>
                                            <p:tgtEl>
                                              <p:spTgt spid="7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4" dur="1000" fill="hold"/>
                                            <p:tgtEl>
                                              <p:spTgt spid="77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1000" fill="hold"/>
                                            <p:tgtEl>
                                              <p:spTgt spid="7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1000" fill="hold"/>
                                            <p:tgtEl>
                                              <p:spTgt spid="77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7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77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7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7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9" name="圖片 2328">
            <a:extLst>
              <a:ext uri="{FF2B5EF4-FFF2-40B4-BE49-F238E27FC236}">
                <a16:creationId xmlns:a16="http://schemas.microsoft.com/office/drawing/2014/main" id="{7423A061-392C-4CFC-B940-FD98957B44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241844" y="2824539"/>
            <a:ext cx="4499238" cy="2395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91AD-8BF9-4489-AAE0-C5FB9A757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233896"/>
            <a:ext cx="10534650" cy="1150938"/>
          </a:xfrm>
          <a:prstGeom prst="rect">
            <a:avLst/>
          </a:prstGeom>
        </p:spPr>
        <p:txBody>
          <a:bodyPr/>
          <a:lstStyle/>
          <a:p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High speed architecture from </a:t>
            </a:r>
            <a:r>
              <a:rPr lang="zh-CN" altLang="en-US" sz="40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TL-D</a:t>
            </a: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800S JBOD and QXP-800eS-A1164</a:t>
            </a: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 card</a:t>
            </a:r>
            <a:endParaRPr lang="zh-CN" altLang="en-US" sz="4000" dirty="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389A42-140B-40C0-A6FF-9171C022BF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669731" y="2454425"/>
            <a:ext cx="1207113" cy="228619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92B7E3D-F6A6-45EE-A202-AA3172F3E4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317784" y="2226958"/>
            <a:ext cx="4273666" cy="307874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98AD5EA9-0739-4CA0-9C85-F0EEBB483E5A}"/>
              </a:ext>
            </a:extLst>
          </p:cNvPr>
          <p:cNvSpPr txBox="1"/>
          <p:nvPr/>
        </p:nvSpPr>
        <p:spPr>
          <a:xfrm>
            <a:off x="4648923" y="3390488"/>
            <a:ext cx="86785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cable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809AB11-1FC0-4447-8258-8BB76C984539}"/>
              </a:ext>
            </a:extLst>
          </p:cNvPr>
          <p:cNvSpPr txBox="1"/>
          <p:nvPr/>
        </p:nvSpPr>
        <p:spPr>
          <a:xfrm>
            <a:off x="1023865" y="1738600"/>
            <a:ext cx="301877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TL-D800S</a:t>
            </a:r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design diagram</a:t>
            </a:r>
            <a:endParaRPr lang="zh-TW" altLang="en-US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DAEE9A1-6480-497B-B8DE-BA4F146A1F77}"/>
              </a:ext>
            </a:extLst>
          </p:cNvPr>
          <p:cNvSpPr txBox="1"/>
          <p:nvPr/>
        </p:nvSpPr>
        <p:spPr>
          <a:xfrm>
            <a:off x="5404906" y="1738600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card QXP-800eS-A1164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96469C58-4389-4912-A765-B7B1783EC224}"/>
              </a:ext>
            </a:extLst>
          </p:cNvPr>
          <p:cNvCxnSpPr>
            <a:cxnSpLocks/>
          </p:cNvCxnSpPr>
          <p:nvPr/>
        </p:nvCxnSpPr>
        <p:spPr>
          <a:xfrm>
            <a:off x="4523578" y="3348772"/>
            <a:ext cx="1094333" cy="0"/>
          </a:xfrm>
          <a:prstGeom prst="straightConnector1">
            <a:avLst/>
          </a:prstGeom>
          <a:ln w="38100">
            <a:solidFill>
              <a:srgbClr val="FFA7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4656508-4EF6-4A17-9B64-842A3F6438D2}"/>
              </a:ext>
            </a:extLst>
          </p:cNvPr>
          <p:cNvSpPr/>
          <p:nvPr/>
        </p:nvSpPr>
        <p:spPr>
          <a:xfrm>
            <a:off x="1963656" y="2421159"/>
            <a:ext cx="1264550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redriver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A44D055-8685-4B82-B3A7-B9C11D9873D3}"/>
              </a:ext>
            </a:extLst>
          </p:cNvPr>
          <p:cNvSpPr/>
          <p:nvPr/>
        </p:nvSpPr>
        <p:spPr>
          <a:xfrm>
            <a:off x="549943" y="2435295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336" name="群組 2335">
            <a:extLst>
              <a:ext uri="{FF2B5EF4-FFF2-40B4-BE49-F238E27FC236}">
                <a16:creationId xmlns:a16="http://schemas.microsoft.com/office/drawing/2014/main" id="{7E641A2D-BBC0-4412-BDAA-6003E0A8CFD3}"/>
              </a:ext>
            </a:extLst>
          </p:cNvPr>
          <p:cNvGrpSpPr/>
          <p:nvPr/>
        </p:nvGrpSpPr>
        <p:grpSpPr>
          <a:xfrm>
            <a:off x="559640" y="2871227"/>
            <a:ext cx="815008" cy="1090965"/>
            <a:chOff x="1209688" y="2871227"/>
            <a:chExt cx="815008" cy="1090965"/>
          </a:xfrm>
        </p:grpSpPr>
        <p:sp>
          <p:nvSpPr>
            <p:cNvPr id="788" name="矩形: 圓角 787">
              <a:extLst>
                <a:ext uri="{FF2B5EF4-FFF2-40B4-BE49-F238E27FC236}">
                  <a16:creationId xmlns:a16="http://schemas.microsoft.com/office/drawing/2014/main" id="{FF6F6F1D-9D4A-4B07-9137-4A3C267C1D26}"/>
                </a:ext>
              </a:extLst>
            </p:cNvPr>
            <p:cNvSpPr/>
            <p:nvPr/>
          </p:nvSpPr>
          <p:spPr>
            <a:xfrm>
              <a:off x="1209688" y="2871227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89" name="矩形: 圓角 788">
              <a:extLst>
                <a:ext uri="{FF2B5EF4-FFF2-40B4-BE49-F238E27FC236}">
                  <a16:creationId xmlns:a16="http://schemas.microsoft.com/office/drawing/2014/main" id="{3F5A88DC-58D7-4194-8774-B7B60A46D2C9}"/>
                </a:ext>
              </a:extLst>
            </p:cNvPr>
            <p:cNvSpPr/>
            <p:nvPr/>
          </p:nvSpPr>
          <p:spPr>
            <a:xfrm>
              <a:off x="1209688" y="3156116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0" name="矩形: 圓角 789">
              <a:extLst>
                <a:ext uri="{FF2B5EF4-FFF2-40B4-BE49-F238E27FC236}">
                  <a16:creationId xmlns:a16="http://schemas.microsoft.com/office/drawing/2014/main" id="{8DA3A16B-D24B-4952-B99C-BDFED694BBF5}"/>
                </a:ext>
              </a:extLst>
            </p:cNvPr>
            <p:cNvSpPr/>
            <p:nvPr/>
          </p:nvSpPr>
          <p:spPr>
            <a:xfrm>
              <a:off x="1209688" y="3441005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1" name="矩形: 圓角 790">
              <a:extLst>
                <a:ext uri="{FF2B5EF4-FFF2-40B4-BE49-F238E27FC236}">
                  <a16:creationId xmlns:a16="http://schemas.microsoft.com/office/drawing/2014/main" id="{682E30DC-5961-4805-984C-0F7721D5B8B1}"/>
                </a:ext>
              </a:extLst>
            </p:cNvPr>
            <p:cNvSpPr/>
            <p:nvPr/>
          </p:nvSpPr>
          <p:spPr>
            <a:xfrm>
              <a:off x="1209688" y="3725894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335" name="群組 2334">
            <a:extLst>
              <a:ext uri="{FF2B5EF4-FFF2-40B4-BE49-F238E27FC236}">
                <a16:creationId xmlns:a16="http://schemas.microsoft.com/office/drawing/2014/main" id="{050983F9-1889-436B-A483-71971C80E2EE}"/>
              </a:ext>
            </a:extLst>
          </p:cNvPr>
          <p:cNvGrpSpPr/>
          <p:nvPr/>
        </p:nvGrpSpPr>
        <p:grpSpPr>
          <a:xfrm>
            <a:off x="2117363" y="2871227"/>
            <a:ext cx="966068" cy="1102765"/>
            <a:chOff x="2767411" y="2871227"/>
            <a:chExt cx="966068" cy="1102765"/>
          </a:xfrm>
        </p:grpSpPr>
        <p:sp>
          <p:nvSpPr>
            <p:cNvPr id="792" name="矩形: 圓角 791">
              <a:extLst>
                <a:ext uri="{FF2B5EF4-FFF2-40B4-BE49-F238E27FC236}">
                  <a16:creationId xmlns:a16="http://schemas.microsoft.com/office/drawing/2014/main" id="{7AD27929-0DCB-4CC1-8B35-82B02507161A}"/>
                </a:ext>
              </a:extLst>
            </p:cNvPr>
            <p:cNvSpPr/>
            <p:nvPr/>
          </p:nvSpPr>
          <p:spPr>
            <a:xfrm>
              <a:off x="2767411" y="2871227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3" name="矩形: 圓角 28">
              <a:extLst>
                <a:ext uri="{FF2B5EF4-FFF2-40B4-BE49-F238E27FC236}">
                  <a16:creationId xmlns:a16="http://schemas.microsoft.com/office/drawing/2014/main" id="{7C8B89B4-FAAE-409F-A62A-700F37215E8E}"/>
                </a:ext>
              </a:extLst>
            </p:cNvPr>
            <p:cNvSpPr/>
            <p:nvPr/>
          </p:nvSpPr>
          <p:spPr>
            <a:xfrm>
              <a:off x="2767411" y="3165013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4" name="矩形: 圓角 28">
              <a:extLst>
                <a:ext uri="{FF2B5EF4-FFF2-40B4-BE49-F238E27FC236}">
                  <a16:creationId xmlns:a16="http://schemas.microsoft.com/office/drawing/2014/main" id="{08217921-F647-4AE3-A2A9-D00628F7D895}"/>
                </a:ext>
              </a:extLst>
            </p:cNvPr>
            <p:cNvSpPr/>
            <p:nvPr/>
          </p:nvSpPr>
          <p:spPr>
            <a:xfrm>
              <a:off x="2767411" y="3458799"/>
              <a:ext cx="966068" cy="22140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5" name="矩形: 圓角 28">
              <a:extLst>
                <a:ext uri="{FF2B5EF4-FFF2-40B4-BE49-F238E27FC236}">
                  <a16:creationId xmlns:a16="http://schemas.microsoft.com/office/drawing/2014/main" id="{48DFF3CD-B912-4F61-8C00-B2214730CBC5}"/>
                </a:ext>
              </a:extLst>
            </p:cNvPr>
            <p:cNvSpPr/>
            <p:nvPr/>
          </p:nvSpPr>
          <p:spPr>
            <a:xfrm>
              <a:off x="2767411" y="3737694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796" name="直線單箭頭接點 795">
            <a:extLst>
              <a:ext uri="{FF2B5EF4-FFF2-40B4-BE49-F238E27FC236}">
                <a16:creationId xmlns:a16="http://schemas.microsoft.com/office/drawing/2014/main" id="{FD474B92-CBD2-4865-BC66-5A9AF25B90F6}"/>
              </a:ext>
            </a:extLst>
          </p:cNvPr>
          <p:cNvCxnSpPr>
            <a:cxnSpLocks/>
          </p:cNvCxnSpPr>
          <p:nvPr/>
        </p:nvCxnSpPr>
        <p:spPr>
          <a:xfrm>
            <a:off x="3217633" y="298158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7" name="直線單箭頭接點 796">
            <a:extLst>
              <a:ext uri="{FF2B5EF4-FFF2-40B4-BE49-F238E27FC236}">
                <a16:creationId xmlns:a16="http://schemas.microsoft.com/office/drawing/2014/main" id="{A42CD3B8-5F52-44A6-9C3F-11C9FAD02FD6}"/>
              </a:ext>
            </a:extLst>
          </p:cNvPr>
          <p:cNvCxnSpPr>
            <a:cxnSpLocks/>
          </p:cNvCxnSpPr>
          <p:nvPr/>
        </p:nvCxnSpPr>
        <p:spPr>
          <a:xfrm>
            <a:off x="3217633" y="327736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直線單箭頭接點 797">
            <a:extLst>
              <a:ext uri="{FF2B5EF4-FFF2-40B4-BE49-F238E27FC236}">
                <a16:creationId xmlns:a16="http://schemas.microsoft.com/office/drawing/2014/main" id="{B83B64B2-DA84-47E1-A635-4A7B992FC715}"/>
              </a:ext>
            </a:extLst>
          </p:cNvPr>
          <p:cNvCxnSpPr>
            <a:cxnSpLocks/>
          </p:cNvCxnSpPr>
          <p:nvPr/>
        </p:nvCxnSpPr>
        <p:spPr>
          <a:xfrm>
            <a:off x="3217633" y="356950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直線單箭頭接點 798">
            <a:extLst>
              <a:ext uri="{FF2B5EF4-FFF2-40B4-BE49-F238E27FC236}">
                <a16:creationId xmlns:a16="http://schemas.microsoft.com/office/drawing/2014/main" id="{BA521BA2-82F2-4F2C-A0FD-0D41EAD93859}"/>
              </a:ext>
            </a:extLst>
          </p:cNvPr>
          <p:cNvCxnSpPr>
            <a:cxnSpLocks/>
          </p:cNvCxnSpPr>
          <p:nvPr/>
        </p:nvCxnSpPr>
        <p:spPr>
          <a:xfrm>
            <a:off x="3217633" y="385481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直線單箭頭接點 799">
            <a:extLst>
              <a:ext uri="{FF2B5EF4-FFF2-40B4-BE49-F238E27FC236}">
                <a16:creationId xmlns:a16="http://schemas.microsoft.com/office/drawing/2014/main" id="{EAF06212-D7BB-40AA-B570-1FE1E917F9FB}"/>
              </a:ext>
            </a:extLst>
          </p:cNvPr>
          <p:cNvCxnSpPr>
            <a:cxnSpLocks/>
          </p:cNvCxnSpPr>
          <p:nvPr/>
        </p:nvCxnSpPr>
        <p:spPr>
          <a:xfrm>
            <a:off x="1472487" y="298158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直線單箭頭接點 800">
            <a:extLst>
              <a:ext uri="{FF2B5EF4-FFF2-40B4-BE49-F238E27FC236}">
                <a16:creationId xmlns:a16="http://schemas.microsoft.com/office/drawing/2014/main" id="{1C5FFF43-3B72-4E62-9DF6-5143FF5DEE11}"/>
              </a:ext>
            </a:extLst>
          </p:cNvPr>
          <p:cNvCxnSpPr>
            <a:cxnSpLocks/>
          </p:cNvCxnSpPr>
          <p:nvPr/>
        </p:nvCxnSpPr>
        <p:spPr>
          <a:xfrm>
            <a:off x="1472487" y="327736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" name="直線單箭頭接點 801">
            <a:extLst>
              <a:ext uri="{FF2B5EF4-FFF2-40B4-BE49-F238E27FC236}">
                <a16:creationId xmlns:a16="http://schemas.microsoft.com/office/drawing/2014/main" id="{A0F13B1E-1744-445D-8A4F-B1F07B48DDF8}"/>
              </a:ext>
            </a:extLst>
          </p:cNvPr>
          <p:cNvCxnSpPr>
            <a:cxnSpLocks/>
          </p:cNvCxnSpPr>
          <p:nvPr/>
        </p:nvCxnSpPr>
        <p:spPr>
          <a:xfrm>
            <a:off x="1472487" y="356950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3" name="直線單箭頭接點 802">
            <a:extLst>
              <a:ext uri="{FF2B5EF4-FFF2-40B4-BE49-F238E27FC236}">
                <a16:creationId xmlns:a16="http://schemas.microsoft.com/office/drawing/2014/main" id="{CFE0C806-DFCD-4D90-ACE6-BD91277EB168}"/>
              </a:ext>
            </a:extLst>
          </p:cNvPr>
          <p:cNvCxnSpPr>
            <a:cxnSpLocks/>
          </p:cNvCxnSpPr>
          <p:nvPr/>
        </p:nvCxnSpPr>
        <p:spPr>
          <a:xfrm>
            <a:off x="1472487" y="385481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9" name="直線單箭頭接點 1548">
            <a:extLst>
              <a:ext uri="{FF2B5EF4-FFF2-40B4-BE49-F238E27FC236}">
                <a16:creationId xmlns:a16="http://schemas.microsoft.com/office/drawing/2014/main" id="{C42D75D2-DF2A-45F0-9BB7-43A6F6F3BE2E}"/>
              </a:ext>
            </a:extLst>
          </p:cNvPr>
          <p:cNvCxnSpPr>
            <a:cxnSpLocks/>
          </p:cNvCxnSpPr>
          <p:nvPr/>
        </p:nvCxnSpPr>
        <p:spPr>
          <a:xfrm>
            <a:off x="6233676" y="307073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0" name="直線單箭頭接點 1549">
            <a:extLst>
              <a:ext uri="{FF2B5EF4-FFF2-40B4-BE49-F238E27FC236}">
                <a16:creationId xmlns:a16="http://schemas.microsoft.com/office/drawing/2014/main" id="{8FA46894-10FD-41C2-A580-BF45AD2553B4}"/>
              </a:ext>
            </a:extLst>
          </p:cNvPr>
          <p:cNvCxnSpPr>
            <a:cxnSpLocks/>
          </p:cNvCxnSpPr>
          <p:nvPr/>
        </p:nvCxnSpPr>
        <p:spPr>
          <a:xfrm>
            <a:off x="6233676" y="325719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1" name="直線單箭頭接點 1550">
            <a:extLst>
              <a:ext uri="{FF2B5EF4-FFF2-40B4-BE49-F238E27FC236}">
                <a16:creationId xmlns:a16="http://schemas.microsoft.com/office/drawing/2014/main" id="{69F5D163-E991-4529-A4CC-2FC04330EAEF}"/>
              </a:ext>
            </a:extLst>
          </p:cNvPr>
          <p:cNvCxnSpPr>
            <a:cxnSpLocks/>
          </p:cNvCxnSpPr>
          <p:nvPr/>
        </p:nvCxnSpPr>
        <p:spPr>
          <a:xfrm>
            <a:off x="6233676" y="344366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2" name="直線單箭頭接點 1551">
            <a:extLst>
              <a:ext uri="{FF2B5EF4-FFF2-40B4-BE49-F238E27FC236}">
                <a16:creationId xmlns:a16="http://schemas.microsoft.com/office/drawing/2014/main" id="{CA0D8553-493C-4973-8C26-71625068FC80}"/>
              </a:ext>
            </a:extLst>
          </p:cNvPr>
          <p:cNvCxnSpPr>
            <a:cxnSpLocks/>
          </p:cNvCxnSpPr>
          <p:nvPr/>
        </p:nvCxnSpPr>
        <p:spPr>
          <a:xfrm>
            <a:off x="6233676" y="363012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7" name="群組 2336">
            <a:extLst>
              <a:ext uri="{FF2B5EF4-FFF2-40B4-BE49-F238E27FC236}">
                <a16:creationId xmlns:a16="http://schemas.microsoft.com/office/drawing/2014/main" id="{E3B91AF9-6877-4B4D-B4F0-D12AF021C394}"/>
              </a:ext>
            </a:extLst>
          </p:cNvPr>
          <p:cNvGrpSpPr/>
          <p:nvPr/>
        </p:nvGrpSpPr>
        <p:grpSpPr>
          <a:xfrm>
            <a:off x="559640" y="4060942"/>
            <a:ext cx="815008" cy="1090965"/>
            <a:chOff x="1209688" y="4060942"/>
            <a:chExt cx="815008" cy="1090965"/>
          </a:xfrm>
        </p:grpSpPr>
        <p:sp>
          <p:nvSpPr>
            <p:cNvPr id="1554" name="矩形: 圓角 1553">
              <a:extLst>
                <a:ext uri="{FF2B5EF4-FFF2-40B4-BE49-F238E27FC236}">
                  <a16:creationId xmlns:a16="http://schemas.microsoft.com/office/drawing/2014/main" id="{820DA187-39D4-46B7-8F66-C32D4CC2697B}"/>
                </a:ext>
              </a:extLst>
            </p:cNvPr>
            <p:cNvSpPr/>
            <p:nvPr/>
          </p:nvSpPr>
          <p:spPr>
            <a:xfrm>
              <a:off x="1209688" y="4060942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5" name="矩形: 圓角 1554">
              <a:extLst>
                <a:ext uri="{FF2B5EF4-FFF2-40B4-BE49-F238E27FC236}">
                  <a16:creationId xmlns:a16="http://schemas.microsoft.com/office/drawing/2014/main" id="{E40B3F19-3CBA-494C-8247-A7663D614CC6}"/>
                </a:ext>
              </a:extLst>
            </p:cNvPr>
            <p:cNvSpPr/>
            <p:nvPr/>
          </p:nvSpPr>
          <p:spPr>
            <a:xfrm>
              <a:off x="1209688" y="4345831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6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6" name="矩形: 圓角 1555">
              <a:extLst>
                <a:ext uri="{FF2B5EF4-FFF2-40B4-BE49-F238E27FC236}">
                  <a16:creationId xmlns:a16="http://schemas.microsoft.com/office/drawing/2014/main" id="{7AD01AC7-A766-41CD-8F17-0762286A42B0}"/>
                </a:ext>
              </a:extLst>
            </p:cNvPr>
            <p:cNvSpPr/>
            <p:nvPr/>
          </p:nvSpPr>
          <p:spPr>
            <a:xfrm>
              <a:off x="1209688" y="4630720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7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7" name="矩形: 圓角 1556">
              <a:extLst>
                <a:ext uri="{FF2B5EF4-FFF2-40B4-BE49-F238E27FC236}">
                  <a16:creationId xmlns:a16="http://schemas.microsoft.com/office/drawing/2014/main" id="{AC7A8731-2330-4265-813C-609A89C39F3D}"/>
                </a:ext>
              </a:extLst>
            </p:cNvPr>
            <p:cNvSpPr/>
            <p:nvPr/>
          </p:nvSpPr>
          <p:spPr>
            <a:xfrm>
              <a:off x="1209688" y="4915609"/>
              <a:ext cx="815008" cy="236298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8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338" name="群組 2337">
            <a:extLst>
              <a:ext uri="{FF2B5EF4-FFF2-40B4-BE49-F238E27FC236}">
                <a16:creationId xmlns:a16="http://schemas.microsoft.com/office/drawing/2014/main" id="{2BADE600-D808-405D-8359-ACC755DEA423}"/>
              </a:ext>
            </a:extLst>
          </p:cNvPr>
          <p:cNvGrpSpPr/>
          <p:nvPr/>
        </p:nvGrpSpPr>
        <p:grpSpPr>
          <a:xfrm>
            <a:off x="2117363" y="4060942"/>
            <a:ext cx="966068" cy="1102765"/>
            <a:chOff x="2767411" y="4060942"/>
            <a:chExt cx="966068" cy="1102765"/>
          </a:xfrm>
        </p:grpSpPr>
        <p:sp>
          <p:nvSpPr>
            <p:cNvPr id="1558" name="矩形: 圓角 1557">
              <a:extLst>
                <a:ext uri="{FF2B5EF4-FFF2-40B4-BE49-F238E27FC236}">
                  <a16:creationId xmlns:a16="http://schemas.microsoft.com/office/drawing/2014/main" id="{6E9F1332-ABCA-4A44-9ED0-6205AEB696F7}"/>
                </a:ext>
              </a:extLst>
            </p:cNvPr>
            <p:cNvSpPr/>
            <p:nvPr/>
          </p:nvSpPr>
          <p:spPr>
            <a:xfrm>
              <a:off x="2767411" y="4060942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9" name="矩形: 圓角 28">
              <a:extLst>
                <a:ext uri="{FF2B5EF4-FFF2-40B4-BE49-F238E27FC236}">
                  <a16:creationId xmlns:a16="http://schemas.microsoft.com/office/drawing/2014/main" id="{78DD7F45-3708-4BFE-8DA6-0FC4A9F9BCA2}"/>
                </a:ext>
              </a:extLst>
            </p:cNvPr>
            <p:cNvSpPr/>
            <p:nvPr/>
          </p:nvSpPr>
          <p:spPr>
            <a:xfrm>
              <a:off x="2767411" y="4354728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60" name="矩形: 圓角 28">
              <a:extLst>
                <a:ext uri="{FF2B5EF4-FFF2-40B4-BE49-F238E27FC236}">
                  <a16:creationId xmlns:a16="http://schemas.microsoft.com/office/drawing/2014/main" id="{F8EB11FF-366B-42DC-A020-DD1F61787A15}"/>
                </a:ext>
              </a:extLst>
            </p:cNvPr>
            <p:cNvSpPr/>
            <p:nvPr/>
          </p:nvSpPr>
          <p:spPr>
            <a:xfrm>
              <a:off x="2767411" y="4648514"/>
              <a:ext cx="966068" cy="22140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61" name="矩形: 圓角 28">
              <a:extLst>
                <a:ext uri="{FF2B5EF4-FFF2-40B4-BE49-F238E27FC236}">
                  <a16:creationId xmlns:a16="http://schemas.microsoft.com/office/drawing/2014/main" id="{6016737B-0000-4E3B-8B5D-066A99AEC4ED}"/>
                </a:ext>
              </a:extLst>
            </p:cNvPr>
            <p:cNvSpPr/>
            <p:nvPr/>
          </p:nvSpPr>
          <p:spPr>
            <a:xfrm>
              <a:off x="2767411" y="4927409"/>
              <a:ext cx="966068" cy="236298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1562" name="直線單箭頭接點 1561">
            <a:extLst>
              <a:ext uri="{FF2B5EF4-FFF2-40B4-BE49-F238E27FC236}">
                <a16:creationId xmlns:a16="http://schemas.microsoft.com/office/drawing/2014/main" id="{DDC1016B-23F3-426A-B26C-DE35B6935AAE}"/>
              </a:ext>
            </a:extLst>
          </p:cNvPr>
          <p:cNvCxnSpPr>
            <a:cxnSpLocks/>
          </p:cNvCxnSpPr>
          <p:nvPr/>
        </p:nvCxnSpPr>
        <p:spPr>
          <a:xfrm>
            <a:off x="3217633" y="417129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3" name="直線單箭頭接點 1562">
            <a:extLst>
              <a:ext uri="{FF2B5EF4-FFF2-40B4-BE49-F238E27FC236}">
                <a16:creationId xmlns:a16="http://schemas.microsoft.com/office/drawing/2014/main" id="{F1D5AF68-196B-48F8-9C66-55A496CA6CF4}"/>
              </a:ext>
            </a:extLst>
          </p:cNvPr>
          <p:cNvCxnSpPr>
            <a:cxnSpLocks/>
          </p:cNvCxnSpPr>
          <p:nvPr/>
        </p:nvCxnSpPr>
        <p:spPr>
          <a:xfrm>
            <a:off x="3217633" y="446707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4" name="直線單箭頭接點 1563">
            <a:extLst>
              <a:ext uri="{FF2B5EF4-FFF2-40B4-BE49-F238E27FC236}">
                <a16:creationId xmlns:a16="http://schemas.microsoft.com/office/drawing/2014/main" id="{B40CAF7D-CA90-4F40-A7CA-99A77DD35FC8}"/>
              </a:ext>
            </a:extLst>
          </p:cNvPr>
          <p:cNvCxnSpPr>
            <a:cxnSpLocks/>
          </p:cNvCxnSpPr>
          <p:nvPr/>
        </p:nvCxnSpPr>
        <p:spPr>
          <a:xfrm>
            <a:off x="3217633" y="475921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5" name="直線單箭頭接點 1564">
            <a:extLst>
              <a:ext uri="{FF2B5EF4-FFF2-40B4-BE49-F238E27FC236}">
                <a16:creationId xmlns:a16="http://schemas.microsoft.com/office/drawing/2014/main" id="{D2F595F7-90D8-428F-8BE6-E81C23393E1E}"/>
              </a:ext>
            </a:extLst>
          </p:cNvPr>
          <p:cNvCxnSpPr>
            <a:cxnSpLocks/>
          </p:cNvCxnSpPr>
          <p:nvPr/>
        </p:nvCxnSpPr>
        <p:spPr>
          <a:xfrm>
            <a:off x="3217633" y="504453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6" name="直線單箭頭接點 1565">
            <a:extLst>
              <a:ext uri="{FF2B5EF4-FFF2-40B4-BE49-F238E27FC236}">
                <a16:creationId xmlns:a16="http://schemas.microsoft.com/office/drawing/2014/main" id="{88611408-C83F-415E-A5C9-59E0E0985311}"/>
              </a:ext>
            </a:extLst>
          </p:cNvPr>
          <p:cNvCxnSpPr>
            <a:cxnSpLocks/>
          </p:cNvCxnSpPr>
          <p:nvPr/>
        </p:nvCxnSpPr>
        <p:spPr>
          <a:xfrm>
            <a:off x="1472487" y="417129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7" name="直線單箭頭接點 1566">
            <a:extLst>
              <a:ext uri="{FF2B5EF4-FFF2-40B4-BE49-F238E27FC236}">
                <a16:creationId xmlns:a16="http://schemas.microsoft.com/office/drawing/2014/main" id="{5E6B160F-32D1-43AB-89AD-F4E76BDAFD0F}"/>
              </a:ext>
            </a:extLst>
          </p:cNvPr>
          <p:cNvCxnSpPr>
            <a:cxnSpLocks/>
          </p:cNvCxnSpPr>
          <p:nvPr/>
        </p:nvCxnSpPr>
        <p:spPr>
          <a:xfrm>
            <a:off x="1472487" y="446707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8" name="直線單箭頭接點 1567">
            <a:extLst>
              <a:ext uri="{FF2B5EF4-FFF2-40B4-BE49-F238E27FC236}">
                <a16:creationId xmlns:a16="http://schemas.microsoft.com/office/drawing/2014/main" id="{C457D789-BD1A-4680-BB26-426BA9E78BE6}"/>
              </a:ext>
            </a:extLst>
          </p:cNvPr>
          <p:cNvCxnSpPr>
            <a:cxnSpLocks/>
          </p:cNvCxnSpPr>
          <p:nvPr/>
        </p:nvCxnSpPr>
        <p:spPr>
          <a:xfrm>
            <a:off x="1472487" y="475921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9" name="直線單箭頭接點 1568">
            <a:extLst>
              <a:ext uri="{FF2B5EF4-FFF2-40B4-BE49-F238E27FC236}">
                <a16:creationId xmlns:a16="http://schemas.microsoft.com/office/drawing/2014/main" id="{291CA79B-9AD3-4389-99E1-15E055ABFEC6}"/>
              </a:ext>
            </a:extLst>
          </p:cNvPr>
          <p:cNvCxnSpPr>
            <a:cxnSpLocks/>
          </p:cNvCxnSpPr>
          <p:nvPr/>
        </p:nvCxnSpPr>
        <p:spPr>
          <a:xfrm>
            <a:off x="1472487" y="504453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40" name="群組 2339">
            <a:extLst>
              <a:ext uri="{FF2B5EF4-FFF2-40B4-BE49-F238E27FC236}">
                <a16:creationId xmlns:a16="http://schemas.microsoft.com/office/drawing/2014/main" id="{CFED8BDA-E422-4A98-9C5B-CD4B3EFF87CF}"/>
              </a:ext>
            </a:extLst>
          </p:cNvPr>
          <p:cNvGrpSpPr/>
          <p:nvPr/>
        </p:nvGrpSpPr>
        <p:grpSpPr>
          <a:xfrm>
            <a:off x="3909128" y="2871227"/>
            <a:ext cx="575269" cy="2292480"/>
            <a:chOff x="4559176" y="2871227"/>
            <a:chExt cx="575269" cy="2292480"/>
          </a:xfrm>
        </p:grpSpPr>
        <p:grpSp>
          <p:nvGrpSpPr>
            <p:cNvPr id="804" name="群組 803">
              <a:extLst>
                <a:ext uri="{FF2B5EF4-FFF2-40B4-BE49-F238E27FC236}">
                  <a16:creationId xmlns:a16="http://schemas.microsoft.com/office/drawing/2014/main" id="{3ADF278D-2C0A-4925-AD30-F80A04080CD1}"/>
                </a:ext>
              </a:extLst>
            </p:cNvPr>
            <p:cNvGrpSpPr/>
            <p:nvPr/>
          </p:nvGrpSpPr>
          <p:grpSpPr>
            <a:xfrm>
              <a:off x="4559176" y="2871227"/>
              <a:ext cx="575269" cy="1102765"/>
              <a:chOff x="4889204" y="2519284"/>
              <a:chExt cx="575269" cy="1102765"/>
            </a:xfrm>
          </p:grpSpPr>
          <p:sp>
            <p:nvSpPr>
              <p:cNvPr id="805" name="矩形: 圓角 804">
                <a:extLst>
                  <a:ext uri="{FF2B5EF4-FFF2-40B4-BE49-F238E27FC236}">
                    <a16:creationId xmlns:a16="http://schemas.microsoft.com/office/drawing/2014/main" id="{7C654BD2-D2B3-443E-B891-7112C92499BA}"/>
                  </a:ext>
                </a:extLst>
              </p:cNvPr>
              <p:cNvSpPr/>
              <p:nvPr/>
            </p:nvSpPr>
            <p:spPr>
              <a:xfrm rot="5400000">
                <a:off x="4625456" y="2783032"/>
                <a:ext cx="1102765" cy="575269"/>
              </a:xfrm>
              <a:prstGeom prst="roundRect">
                <a:avLst>
                  <a:gd name="adj" fmla="val 10953"/>
                </a:avLst>
              </a:prstGeom>
              <a:solidFill>
                <a:srgbClr val="FFA7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806" name="圖形 18">
                <a:extLst>
                  <a:ext uri="{FF2B5EF4-FFF2-40B4-BE49-F238E27FC236}">
                    <a16:creationId xmlns:a16="http://schemas.microsoft.com/office/drawing/2014/main" id="{8C165F68-33EC-47E5-B770-CA06433274BB}"/>
                  </a:ext>
                </a:extLst>
              </p:cNvPr>
              <p:cNvGrpSpPr/>
              <p:nvPr/>
            </p:nvGrpSpPr>
            <p:grpSpPr>
              <a:xfrm>
                <a:off x="5037709" y="2660050"/>
                <a:ext cx="313368" cy="849876"/>
                <a:chOff x="4344247" y="3125523"/>
                <a:chExt cx="313368" cy="849876"/>
              </a:xfrm>
              <a:noFill/>
            </p:grpSpPr>
            <p:sp>
              <p:nvSpPr>
                <p:cNvPr id="807" name="手繪多邊形: 圖案 806">
                  <a:extLst>
                    <a:ext uri="{FF2B5EF4-FFF2-40B4-BE49-F238E27FC236}">
                      <a16:creationId xmlns:a16="http://schemas.microsoft.com/office/drawing/2014/main" id="{B2178D40-FC18-4ADD-9156-D76818FCADB6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8" name="手繪多邊形: 圖案 807">
                  <a:extLst>
                    <a:ext uri="{FF2B5EF4-FFF2-40B4-BE49-F238E27FC236}">
                      <a16:creationId xmlns:a16="http://schemas.microsoft.com/office/drawing/2014/main" id="{F74DAE26-BF90-43F7-83F8-71BAEFCD05C1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9" name="手繪多邊形: 圖案 808">
                  <a:extLst>
                    <a:ext uri="{FF2B5EF4-FFF2-40B4-BE49-F238E27FC236}">
                      <a16:creationId xmlns:a16="http://schemas.microsoft.com/office/drawing/2014/main" id="{D2F18A87-F0E9-497C-BAB1-4A578233EC62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0" name="手繪多邊形: 圖案 809">
                  <a:extLst>
                    <a:ext uri="{FF2B5EF4-FFF2-40B4-BE49-F238E27FC236}">
                      <a16:creationId xmlns:a16="http://schemas.microsoft.com/office/drawing/2014/main" id="{E31BB8A7-85A6-4548-A7C3-8D532A185DF4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1" name="手繪多邊形: 圖案 810">
                  <a:extLst>
                    <a:ext uri="{FF2B5EF4-FFF2-40B4-BE49-F238E27FC236}">
                      <a16:creationId xmlns:a16="http://schemas.microsoft.com/office/drawing/2014/main" id="{869A0108-28D3-48E9-B410-077BF0E373BF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2" name="手繪多邊形: 圖案 811">
                  <a:extLst>
                    <a:ext uri="{FF2B5EF4-FFF2-40B4-BE49-F238E27FC236}">
                      <a16:creationId xmlns:a16="http://schemas.microsoft.com/office/drawing/2014/main" id="{3F0B9B4B-42BF-4FB0-A249-85D8B962519E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3" name="手繪多邊形: 圖案 812">
                  <a:extLst>
                    <a:ext uri="{FF2B5EF4-FFF2-40B4-BE49-F238E27FC236}">
                      <a16:creationId xmlns:a16="http://schemas.microsoft.com/office/drawing/2014/main" id="{73F2B31A-0AEA-4769-B435-2666A927FE4E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4" name="手繪多邊形: 圖案 813">
                  <a:extLst>
                    <a:ext uri="{FF2B5EF4-FFF2-40B4-BE49-F238E27FC236}">
                      <a16:creationId xmlns:a16="http://schemas.microsoft.com/office/drawing/2014/main" id="{33A85238-9433-40CA-98CA-7DDBA33B592D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5" name="手繪多邊形: 圖案 814">
                  <a:extLst>
                    <a:ext uri="{FF2B5EF4-FFF2-40B4-BE49-F238E27FC236}">
                      <a16:creationId xmlns:a16="http://schemas.microsoft.com/office/drawing/2014/main" id="{D84585D1-2012-4F47-B49B-F071DEB17A51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6" name="手繪多邊形: 圖案 815">
                  <a:extLst>
                    <a:ext uri="{FF2B5EF4-FFF2-40B4-BE49-F238E27FC236}">
                      <a16:creationId xmlns:a16="http://schemas.microsoft.com/office/drawing/2014/main" id="{EA7404FE-B9D0-4BA4-8FD3-573A05DDD815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7" name="手繪多邊形: 圖案 816">
                  <a:extLst>
                    <a:ext uri="{FF2B5EF4-FFF2-40B4-BE49-F238E27FC236}">
                      <a16:creationId xmlns:a16="http://schemas.microsoft.com/office/drawing/2014/main" id="{4D0968E3-5BBB-4A9D-BEF1-EE1AE1CD5121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8" name="手繪多邊形: 圖案 817">
                  <a:extLst>
                    <a:ext uri="{FF2B5EF4-FFF2-40B4-BE49-F238E27FC236}">
                      <a16:creationId xmlns:a16="http://schemas.microsoft.com/office/drawing/2014/main" id="{CC736129-9035-472B-8168-84E85000FA35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9" name="手繪多邊形: 圖案 818">
                  <a:extLst>
                    <a:ext uri="{FF2B5EF4-FFF2-40B4-BE49-F238E27FC236}">
                      <a16:creationId xmlns:a16="http://schemas.microsoft.com/office/drawing/2014/main" id="{A5724D60-5B87-4D40-8E36-4EB12A166334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0" name="手繪多邊形: 圖案 819">
                  <a:extLst>
                    <a:ext uri="{FF2B5EF4-FFF2-40B4-BE49-F238E27FC236}">
                      <a16:creationId xmlns:a16="http://schemas.microsoft.com/office/drawing/2014/main" id="{03FF8AB0-D98D-4402-9B8E-5DBA870142C1}"/>
                    </a:ext>
                  </a:extLst>
                </p:cNvPr>
                <p:cNvSpPr/>
                <p:nvPr/>
              </p:nvSpPr>
              <p:spPr>
                <a:xfrm>
                  <a:off x="4485749" y="373793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1" name="手繪多邊形: 圖案 820">
                  <a:extLst>
                    <a:ext uri="{FF2B5EF4-FFF2-40B4-BE49-F238E27FC236}">
                      <a16:creationId xmlns:a16="http://schemas.microsoft.com/office/drawing/2014/main" id="{E0A22F6E-E974-447A-ADFE-C1DD550A1829}"/>
                    </a:ext>
                  </a:extLst>
                </p:cNvPr>
                <p:cNvSpPr/>
                <p:nvPr/>
              </p:nvSpPr>
              <p:spPr>
                <a:xfrm>
                  <a:off x="4485749" y="370184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2" name="手繪多邊形: 圖案 821">
                  <a:extLst>
                    <a:ext uri="{FF2B5EF4-FFF2-40B4-BE49-F238E27FC236}">
                      <a16:creationId xmlns:a16="http://schemas.microsoft.com/office/drawing/2014/main" id="{62078154-53B5-4DDF-9DDC-2F988A7C5AB1}"/>
                    </a:ext>
                  </a:extLst>
                </p:cNvPr>
                <p:cNvSpPr/>
                <p:nvPr/>
              </p:nvSpPr>
              <p:spPr>
                <a:xfrm>
                  <a:off x="4485749" y="366604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3" name="手繪多邊形: 圖案 822">
                  <a:extLst>
                    <a:ext uri="{FF2B5EF4-FFF2-40B4-BE49-F238E27FC236}">
                      <a16:creationId xmlns:a16="http://schemas.microsoft.com/office/drawing/2014/main" id="{1A33E410-2D65-472D-95E4-C13227D1FDB9}"/>
                    </a:ext>
                  </a:extLst>
                </p:cNvPr>
                <p:cNvSpPr/>
                <p:nvPr/>
              </p:nvSpPr>
              <p:spPr>
                <a:xfrm>
                  <a:off x="4485749" y="362994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4" name="手繪多邊形: 圖案 823">
                  <a:extLst>
                    <a:ext uri="{FF2B5EF4-FFF2-40B4-BE49-F238E27FC236}">
                      <a16:creationId xmlns:a16="http://schemas.microsoft.com/office/drawing/2014/main" id="{D808F441-792F-4221-8583-8F01E57E48E3}"/>
                    </a:ext>
                  </a:extLst>
                </p:cNvPr>
                <p:cNvSpPr/>
                <p:nvPr/>
              </p:nvSpPr>
              <p:spPr>
                <a:xfrm>
                  <a:off x="4485749" y="359385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5" name="手繪多邊形: 圖案 824">
                  <a:extLst>
                    <a:ext uri="{FF2B5EF4-FFF2-40B4-BE49-F238E27FC236}">
                      <a16:creationId xmlns:a16="http://schemas.microsoft.com/office/drawing/2014/main" id="{B4E44BA7-8CD5-42B2-8652-45D1C38F8FCC}"/>
                    </a:ext>
                  </a:extLst>
                </p:cNvPr>
                <p:cNvSpPr/>
                <p:nvPr/>
              </p:nvSpPr>
              <p:spPr>
                <a:xfrm>
                  <a:off x="4485749" y="3557765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6" name="手繪多邊形: 圖案 825">
                  <a:extLst>
                    <a:ext uri="{FF2B5EF4-FFF2-40B4-BE49-F238E27FC236}">
                      <a16:creationId xmlns:a16="http://schemas.microsoft.com/office/drawing/2014/main" id="{0CCF9B33-8187-4935-8F6C-AB855232AE6F}"/>
                    </a:ext>
                  </a:extLst>
                </p:cNvPr>
                <p:cNvSpPr/>
                <p:nvPr/>
              </p:nvSpPr>
              <p:spPr>
                <a:xfrm>
                  <a:off x="4485749" y="3521673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7" name="手繪多邊形: 圖案 826">
                  <a:extLst>
                    <a:ext uri="{FF2B5EF4-FFF2-40B4-BE49-F238E27FC236}">
                      <a16:creationId xmlns:a16="http://schemas.microsoft.com/office/drawing/2014/main" id="{14D3E875-47A8-4EAD-B45A-0A503E636228}"/>
                    </a:ext>
                  </a:extLst>
                </p:cNvPr>
                <p:cNvSpPr/>
                <p:nvPr/>
              </p:nvSpPr>
              <p:spPr>
                <a:xfrm>
                  <a:off x="4485749" y="3485581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8" name="手繪多邊形: 圖案 827">
                  <a:extLst>
                    <a:ext uri="{FF2B5EF4-FFF2-40B4-BE49-F238E27FC236}">
                      <a16:creationId xmlns:a16="http://schemas.microsoft.com/office/drawing/2014/main" id="{2D1EF2C8-1575-4BC8-AF27-6A449B7FA1E2}"/>
                    </a:ext>
                  </a:extLst>
                </p:cNvPr>
                <p:cNvSpPr/>
                <p:nvPr/>
              </p:nvSpPr>
              <p:spPr>
                <a:xfrm>
                  <a:off x="4485749" y="3449490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9" name="手繪多邊形: 圖案 828">
                  <a:extLst>
                    <a:ext uri="{FF2B5EF4-FFF2-40B4-BE49-F238E27FC236}">
                      <a16:creationId xmlns:a16="http://schemas.microsoft.com/office/drawing/2014/main" id="{EFFFB4E5-B814-4EFA-A12D-0FC0AFD355F6}"/>
                    </a:ext>
                  </a:extLst>
                </p:cNvPr>
                <p:cNvSpPr/>
                <p:nvPr/>
              </p:nvSpPr>
              <p:spPr>
                <a:xfrm>
                  <a:off x="4485749" y="341339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0" name="手繪多邊形: 圖案 829">
                  <a:extLst>
                    <a:ext uri="{FF2B5EF4-FFF2-40B4-BE49-F238E27FC236}">
                      <a16:creationId xmlns:a16="http://schemas.microsoft.com/office/drawing/2014/main" id="{77ED4A67-530E-4899-B896-81A1C0ACD782}"/>
                    </a:ext>
                  </a:extLst>
                </p:cNvPr>
                <p:cNvSpPr/>
                <p:nvPr/>
              </p:nvSpPr>
              <p:spPr>
                <a:xfrm>
                  <a:off x="4485749" y="3377592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1" name="手繪多邊形: 圖案 830">
                  <a:extLst>
                    <a:ext uri="{FF2B5EF4-FFF2-40B4-BE49-F238E27FC236}">
                      <a16:creationId xmlns:a16="http://schemas.microsoft.com/office/drawing/2014/main" id="{F027F7DD-0800-4927-B144-289B462ECC73}"/>
                    </a:ext>
                  </a:extLst>
                </p:cNvPr>
                <p:cNvSpPr/>
                <p:nvPr/>
              </p:nvSpPr>
              <p:spPr>
                <a:xfrm>
                  <a:off x="4485749" y="334150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2" name="手繪多邊形: 圖案 831">
                  <a:extLst>
                    <a:ext uri="{FF2B5EF4-FFF2-40B4-BE49-F238E27FC236}">
                      <a16:creationId xmlns:a16="http://schemas.microsoft.com/office/drawing/2014/main" id="{3687CC9E-45D5-43B2-98CD-4AD8987F7406}"/>
                    </a:ext>
                  </a:extLst>
                </p:cNvPr>
                <p:cNvSpPr/>
                <p:nvPr/>
              </p:nvSpPr>
              <p:spPr>
                <a:xfrm>
                  <a:off x="4485749" y="330540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3" name="手繪多邊形: 圖案 832">
                  <a:extLst>
                    <a:ext uri="{FF2B5EF4-FFF2-40B4-BE49-F238E27FC236}">
                      <a16:creationId xmlns:a16="http://schemas.microsoft.com/office/drawing/2014/main" id="{4C7C4A19-C89A-43F5-A4AE-50464A3DDDE8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5150" cy="28644"/>
                </a:xfrm>
                <a:custGeom>
                  <a:avLst/>
                  <a:gdLst>
                    <a:gd name="connsiteX0" fmla="*/ 115150 w 115150"/>
                    <a:gd name="connsiteY0" fmla="*/ 0 h 28644"/>
                    <a:gd name="connsiteX1" fmla="*/ 0 w 11515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50" h="28644">
                      <a:moveTo>
                        <a:pt x="11515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4" name="手繪多邊形: 圖案 833">
                  <a:extLst>
                    <a:ext uri="{FF2B5EF4-FFF2-40B4-BE49-F238E27FC236}">
                      <a16:creationId xmlns:a16="http://schemas.microsoft.com/office/drawing/2014/main" id="{721C0EE8-AD7B-44BD-9774-3EDC2016F524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4863" cy="590359"/>
                </a:xfrm>
                <a:custGeom>
                  <a:avLst/>
                  <a:gdLst>
                    <a:gd name="connsiteX0" fmla="*/ 0 w 114863"/>
                    <a:gd name="connsiteY0" fmla="*/ 0 h 590359"/>
                    <a:gd name="connsiteX1" fmla="*/ 114864 w 114863"/>
                    <a:gd name="connsiteY1" fmla="*/ 0 h 590359"/>
                    <a:gd name="connsiteX2" fmla="*/ 114864 w 114863"/>
                    <a:gd name="connsiteY2" fmla="*/ 590359 h 590359"/>
                    <a:gd name="connsiteX3" fmla="*/ 0 w 114863"/>
                    <a:gd name="connsiteY3" fmla="*/ 590359 h 590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863" h="590359">
                      <a:moveTo>
                        <a:pt x="0" y="0"/>
                      </a:moveTo>
                      <a:lnTo>
                        <a:pt x="114864" y="0"/>
                      </a:lnTo>
                      <a:lnTo>
                        <a:pt x="114864" y="590359"/>
                      </a:lnTo>
                      <a:lnTo>
                        <a:pt x="0" y="590359"/>
                      </a:lnTo>
                      <a:close/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5" name="手繪多邊形: 圖案 834">
                  <a:extLst>
                    <a:ext uri="{FF2B5EF4-FFF2-40B4-BE49-F238E27FC236}">
                      <a16:creationId xmlns:a16="http://schemas.microsoft.com/office/drawing/2014/main" id="{288272FE-FD2B-4C53-AC75-3B098C3DE913}"/>
                    </a:ext>
                  </a:extLst>
                </p:cNvPr>
                <p:cNvSpPr/>
                <p:nvPr/>
              </p:nvSpPr>
              <p:spPr>
                <a:xfrm>
                  <a:off x="4411847" y="3214033"/>
                  <a:ext cx="208244" cy="604108"/>
                </a:xfrm>
                <a:custGeom>
                  <a:avLst/>
                  <a:gdLst>
                    <a:gd name="connsiteX0" fmla="*/ 208244 w 208244"/>
                    <a:gd name="connsiteY0" fmla="*/ 0 h 604108"/>
                    <a:gd name="connsiteX1" fmla="*/ 0 w 208244"/>
                    <a:gd name="connsiteY1" fmla="*/ 0 h 604108"/>
                    <a:gd name="connsiteX2" fmla="*/ 0 w 208244"/>
                    <a:gd name="connsiteY2" fmla="*/ 604109 h 604108"/>
                    <a:gd name="connsiteX3" fmla="*/ 208244 w 208244"/>
                    <a:gd name="connsiteY3" fmla="*/ 604109 h 60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244" h="604108">
                      <a:moveTo>
                        <a:pt x="208244" y="0"/>
                      </a:moveTo>
                      <a:lnTo>
                        <a:pt x="0" y="0"/>
                      </a:lnTo>
                      <a:lnTo>
                        <a:pt x="0" y="604109"/>
                      </a:lnTo>
                      <a:lnTo>
                        <a:pt x="208244" y="604109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6" name="手繪多邊形: 圖案 835">
                  <a:extLst>
                    <a:ext uri="{FF2B5EF4-FFF2-40B4-BE49-F238E27FC236}">
                      <a16:creationId xmlns:a16="http://schemas.microsoft.com/office/drawing/2014/main" id="{A764CBEF-A36A-4A92-A19A-5E5BB55CE8C4}"/>
                    </a:ext>
                  </a:extLst>
                </p:cNvPr>
                <p:cNvSpPr/>
                <p:nvPr/>
              </p:nvSpPr>
              <p:spPr>
                <a:xfrm>
                  <a:off x="4578557" y="3274186"/>
                  <a:ext cx="41534" cy="483802"/>
                </a:xfrm>
                <a:custGeom>
                  <a:avLst/>
                  <a:gdLst>
                    <a:gd name="connsiteX0" fmla="*/ 41534 w 41534"/>
                    <a:gd name="connsiteY0" fmla="*/ 0 h 483802"/>
                    <a:gd name="connsiteX1" fmla="*/ 0 w 41534"/>
                    <a:gd name="connsiteY1" fmla="*/ 0 h 483802"/>
                    <a:gd name="connsiteX2" fmla="*/ 0 w 41534"/>
                    <a:gd name="connsiteY2" fmla="*/ 483802 h 483802"/>
                    <a:gd name="connsiteX3" fmla="*/ 41534 w 41534"/>
                    <a:gd name="connsiteY3" fmla="*/ 483802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34" h="483802">
                      <a:moveTo>
                        <a:pt x="41534" y="0"/>
                      </a:moveTo>
                      <a:lnTo>
                        <a:pt x="0" y="0"/>
                      </a:lnTo>
                      <a:lnTo>
                        <a:pt x="0" y="483802"/>
                      </a:lnTo>
                      <a:lnTo>
                        <a:pt x="41534" y="483802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7" name="手繪多邊形: 圖案 836">
                  <a:extLst>
                    <a:ext uri="{FF2B5EF4-FFF2-40B4-BE49-F238E27FC236}">
                      <a16:creationId xmlns:a16="http://schemas.microsoft.com/office/drawing/2014/main" id="{85768301-B06C-4DE9-8923-C6676D824071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531925 h 531924"/>
                    <a:gd name="connsiteX1" fmla="*/ 0 w 28644"/>
                    <a:gd name="connsiteY1" fmla="*/ 0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53192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8" name="手繪多邊形: 圖案 837">
                  <a:extLst>
                    <a:ext uri="{FF2B5EF4-FFF2-40B4-BE49-F238E27FC236}">
                      <a16:creationId xmlns:a16="http://schemas.microsoft.com/office/drawing/2014/main" id="{FC51142C-3807-4565-BA79-65B9F5BF9A23}"/>
                    </a:ext>
                  </a:extLst>
                </p:cNvPr>
                <p:cNvSpPr/>
                <p:nvPr/>
              </p:nvSpPr>
              <p:spPr>
                <a:xfrm>
                  <a:off x="4437627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39" name="手繪多邊形: 圖案 838">
                  <a:extLst>
                    <a:ext uri="{FF2B5EF4-FFF2-40B4-BE49-F238E27FC236}">
                      <a16:creationId xmlns:a16="http://schemas.microsoft.com/office/drawing/2014/main" id="{1EB04FFA-9CD1-40AA-88F7-1924FC63E172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29503" cy="29217"/>
                </a:xfrm>
                <a:custGeom>
                  <a:avLst/>
                  <a:gdLst>
                    <a:gd name="connsiteX0" fmla="*/ 0 w 29503"/>
                    <a:gd name="connsiteY0" fmla="*/ 0 h 29217"/>
                    <a:gd name="connsiteX1" fmla="*/ 29504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0" y="0"/>
                      </a:moveTo>
                      <a:lnTo>
                        <a:pt x="29504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0" name="手繪多邊形: 圖案 839">
                  <a:extLst>
                    <a:ext uri="{FF2B5EF4-FFF2-40B4-BE49-F238E27FC236}">
                      <a16:creationId xmlns:a16="http://schemas.microsoft.com/office/drawing/2014/main" id="{11DC64A5-1A72-4057-B541-121396B4772E}"/>
                    </a:ext>
                  </a:extLst>
                </p:cNvPr>
                <p:cNvSpPr/>
                <p:nvPr/>
              </p:nvSpPr>
              <p:spPr>
                <a:xfrm>
                  <a:off x="4467131" y="3782050"/>
                  <a:ext cx="56142" cy="28644"/>
                </a:xfrm>
                <a:custGeom>
                  <a:avLst/>
                  <a:gdLst>
                    <a:gd name="connsiteX0" fmla="*/ 56143 w 56142"/>
                    <a:gd name="connsiteY0" fmla="*/ 0 h 28644"/>
                    <a:gd name="connsiteX1" fmla="*/ 0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5614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1" name="手繪多邊形: 圖案 840">
                  <a:extLst>
                    <a:ext uri="{FF2B5EF4-FFF2-40B4-BE49-F238E27FC236}">
                      <a16:creationId xmlns:a16="http://schemas.microsoft.com/office/drawing/2014/main" id="{285455BE-43A2-4283-9149-37CD72D80D3D}"/>
                    </a:ext>
                  </a:extLst>
                </p:cNvPr>
                <p:cNvSpPr/>
                <p:nvPr/>
              </p:nvSpPr>
              <p:spPr>
                <a:xfrm>
                  <a:off x="4523273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29217 h 29217"/>
                    <a:gd name="connsiteX1" fmla="*/ 0 w 29503"/>
                    <a:gd name="connsiteY1" fmla="*/ 0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2921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2" name="手繪多邊形: 圖案 841">
                  <a:extLst>
                    <a:ext uri="{FF2B5EF4-FFF2-40B4-BE49-F238E27FC236}">
                      <a16:creationId xmlns:a16="http://schemas.microsoft.com/office/drawing/2014/main" id="{5406CFDC-C7A0-4FC3-A6FB-899395F9691D}"/>
                    </a:ext>
                  </a:extLst>
                </p:cNvPr>
                <p:cNvSpPr/>
                <p:nvPr/>
              </p:nvSpPr>
              <p:spPr>
                <a:xfrm>
                  <a:off x="4523273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0 h 531924"/>
                    <a:gd name="connsiteX1" fmla="*/ 0 w 28644"/>
                    <a:gd name="connsiteY1" fmla="*/ 531925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0"/>
                      </a:moveTo>
                      <a:lnTo>
                        <a:pt x="0" y="53192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3" name="手繪多邊形: 圖案 842">
                  <a:extLst>
                    <a:ext uri="{FF2B5EF4-FFF2-40B4-BE49-F238E27FC236}">
                      <a16:creationId xmlns:a16="http://schemas.microsoft.com/office/drawing/2014/main" id="{8BCF4E46-36D7-44E6-8662-800FBAEB2AA8}"/>
                    </a:ext>
                  </a:extLst>
                </p:cNvPr>
                <p:cNvSpPr/>
                <p:nvPr/>
              </p:nvSpPr>
              <p:spPr>
                <a:xfrm>
                  <a:off x="4523273" y="3220908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4" name="手繪多邊形: 圖案 843">
                  <a:extLst>
                    <a:ext uri="{FF2B5EF4-FFF2-40B4-BE49-F238E27FC236}">
                      <a16:creationId xmlns:a16="http://schemas.microsoft.com/office/drawing/2014/main" id="{2A4AEDE3-827A-48B3-AACC-BB7156909C1B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56142" cy="28644"/>
                </a:xfrm>
                <a:custGeom>
                  <a:avLst/>
                  <a:gdLst>
                    <a:gd name="connsiteX0" fmla="*/ 0 w 56142"/>
                    <a:gd name="connsiteY0" fmla="*/ 0 h 28644"/>
                    <a:gd name="connsiteX1" fmla="*/ 56143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0" y="0"/>
                      </a:moveTo>
                      <a:lnTo>
                        <a:pt x="5614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5" name="手繪多邊形: 圖案 844">
                  <a:extLst>
                    <a:ext uri="{FF2B5EF4-FFF2-40B4-BE49-F238E27FC236}">
                      <a16:creationId xmlns:a16="http://schemas.microsoft.com/office/drawing/2014/main" id="{C5384F0F-CC2B-4C02-9572-27343D802A8D}"/>
                    </a:ext>
                  </a:extLst>
                </p:cNvPr>
                <p:cNvSpPr/>
                <p:nvPr/>
              </p:nvSpPr>
              <p:spPr>
                <a:xfrm>
                  <a:off x="4506946" y="372676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6" name="手繪多邊形: 圖案 845">
                  <a:extLst>
                    <a:ext uri="{FF2B5EF4-FFF2-40B4-BE49-F238E27FC236}">
                      <a16:creationId xmlns:a16="http://schemas.microsoft.com/office/drawing/2014/main" id="{B16A3883-B8C0-423E-AE73-93DB9D3A8777}"/>
                    </a:ext>
                  </a:extLst>
                </p:cNvPr>
                <p:cNvSpPr/>
                <p:nvPr/>
              </p:nvSpPr>
              <p:spPr>
                <a:xfrm>
                  <a:off x="4504655" y="372676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7" name="手繪多邊形: 圖案 846">
                  <a:extLst>
                    <a:ext uri="{FF2B5EF4-FFF2-40B4-BE49-F238E27FC236}">
                      <a16:creationId xmlns:a16="http://schemas.microsoft.com/office/drawing/2014/main" id="{686039E6-293C-4A3D-A729-A6529B10532E}"/>
                    </a:ext>
                  </a:extLst>
                </p:cNvPr>
                <p:cNvSpPr/>
                <p:nvPr/>
              </p:nvSpPr>
              <p:spPr>
                <a:xfrm>
                  <a:off x="4506660" y="372676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8" name="手繪多邊形: 圖案 847">
                  <a:extLst>
                    <a:ext uri="{FF2B5EF4-FFF2-40B4-BE49-F238E27FC236}">
                      <a16:creationId xmlns:a16="http://schemas.microsoft.com/office/drawing/2014/main" id="{48250725-2345-460F-B7FF-7C41B45F6B52}"/>
                    </a:ext>
                  </a:extLst>
                </p:cNvPr>
                <p:cNvSpPr/>
                <p:nvPr/>
              </p:nvSpPr>
              <p:spPr>
                <a:xfrm>
                  <a:off x="4520695" y="372676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49" name="手繪多邊形: 圖案 848">
                  <a:extLst>
                    <a:ext uri="{FF2B5EF4-FFF2-40B4-BE49-F238E27FC236}">
                      <a16:creationId xmlns:a16="http://schemas.microsoft.com/office/drawing/2014/main" id="{22D5A64D-A2D8-49E2-BF3D-6B69EE98D9CB}"/>
                    </a:ext>
                  </a:extLst>
                </p:cNvPr>
                <p:cNvSpPr/>
                <p:nvPr/>
              </p:nvSpPr>
              <p:spPr>
                <a:xfrm>
                  <a:off x="4520409" y="372676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0" name="手繪多邊形: 圖案 849">
                  <a:extLst>
                    <a:ext uri="{FF2B5EF4-FFF2-40B4-BE49-F238E27FC236}">
                      <a16:creationId xmlns:a16="http://schemas.microsoft.com/office/drawing/2014/main" id="{0EF95FA0-32B3-48FA-A901-8D5A1512E88E}"/>
                    </a:ext>
                  </a:extLst>
                </p:cNvPr>
                <p:cNvSpPr/>
                <p:nvPr/>
              </p:nvSpPr>
              <p:spPr>
                <a:xfrm>
                  <a:off x="4520982" y="372676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1" name="手繪多邊形: 圖案 850">
                  <a:extLst>
                    <a:ext uri="{FF2B5EF4-FFF2-40B4-BE49-F238E27FC236}">
                      <a16:creationId xmlns:a16="http://schemas.microsoft.com/office/drawing/2014/main" id="{B2FA680A-3F4A-44C7-BDAE-F270C0947705}"/>
                    </a:ext>
                  </a:extLst>
                </p:cNvPr>
                <p:cNvSpPr/>
                <p:nvPr/>
              </p:nvSpPr>
              <p:spPr>
                <a:xfrm>
                  <a:off x="4578557" y="372676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2" name="手繪多邊形: 圖案 851">
                  <a:extLst>
                    <a:ext uri="{FF2B5EF4-FFF2-40B4-BE49-F238E27FC236}">
                      <a16:creationId xmlns:a16="http://schemas.microsoft.com/office/drawing/2014/main" id="{91FAA811-DD7D-43FB-9714-3DEEA9754DC5}"/>
                    </a:ext>
                  </a:extLst>
                </p:cNvPr>
                <p:cNvSpPr/>
                <p:nvPr/>
              </p:nvSpPr>
              <p:spPr>
                <a:xfrm>
                  <a:off x="4506946" y="369067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3" name="手繪多邊形: 圖案 852">
                  <a:extLst>
                    <a:ext uri="{FF2B5EF4-FFF2-40B4-BE49-F238E27FC236}">
                      <a16:creationId xmlns:a16="http://schemas.microsoft.com/office/drawing/2014/main" id="{983B4920-6FA3-47CB-A2D2-A05A56AED0FA}"/>
                    </a:ext>
                  </a:extLst>
                </p:cNvPr>
                <p:cNvSpPr/>
                <p:nvPr/>
              </p:nvSpPr>
              <p:spPr>
                <a:xfrm>
                  <a:off x="4504655" y="369067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4" name="手繪多邊形: 圖案 853">
                  <a:extLst>
                    <a:ext uri="{FF2B5EF4-FFF2-40B4-BE49-F238E27FC236}">
                      <a16:creationId xmlns:a16="http://schemas.microsoft.com/office/drawing/2014/main" id="{DAE9859B-3565-476B-A6B8-8C04B0AD7D87}"/>
                    </a:ext>
                  </a:extLst>
                </p:cNvPr>
                <p:cNvSpPr/>
                <p:nvPr/>
              </p:nvSpPr>
              <p:spPr>
                <a:xfrm>
                  <a:off x="4506660" y="369067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5" name="手繪多邊形: 圖案 854">
                  <a:extLst>
                    <a:ext uri="{FF2B5EF4-FFF2-40B4-BE49-F238E27FC236}">
                      <a16:creationId xmlns:a16="http://schemas.microsoft.com/office/drawing/2014/main" id="{87324729-9EAE-4921-81E7-22DC7B88DB3D}"/>
                    </a:ext>
                  </a:extLst>
                </p:cNvPr>
                <p:cNvSpPr/>
                <p:nvPr/>
              </p:nvSpPr>
              <p:spPr>
                <a:xfrm>
                  <a:off x="4520695" y="369067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6" name="手繪多邊形: 圖案 855">
                  <a:extLst>
                    <a:ext uri="{FF2B5EF4-FFF2-40B4-BE49-F238E27FC236}">
                      <a16:creationId xmlns:a16="http://schemas.microsoft.com/office/drawing/2014/main" id="{5F9274D0-32E5-4D8B-9E9A-21BA5B4822BD}"/>
                    </a:ext>
                  </a:extLst>
                </p:cNvPr>
                <p:cNvSpPr/>
                <p:nvPr/>
              </p:nvSpPr>
              <p:spPr>
                <a:xfrm>
                  <a:off x="4520409" y="369067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7" name="手繪多邊形: 圖案 856">
                  <a:extLst>
                    <a:ext uri="{FF2B5EF4-FFF2-40B4-BE49-F238E27FC236}">
                      <a16:creationId xmlns:a16="http://schemas.microsoft.com/office/drawing/2014/main" id="{1E24F1FA-A555-4624-9CE0-B975C0C18C7B}"/>
                    </a:ext>
                  </a:extLst>
                </p:cNvPr>
                <p:cNvSpPr/>
                <p:nvPr/>
              </p:nvSpPr>
              <p:spPr>
                <a:xfrm>
                  <a:off x="4520982" y="369067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8" name="手繪多邊形: 圖案 857">
                  <a:extLst>
                    <a:ext uri="{FF2B5EF4-FFF2-40B4-BE49-F238E27FC236}">
                      <a16:creationId xmlns:a16="http://schemas.microsoft.com/office/drawing/2014/main" id="{744FA9C2-F31E-432E-A091-76F5A9C957E2}"/>
                    </a:ext>
                  </a:extLst>
                </p:cNvPr>
                <p:cNvSpPr/>
                <p:nvPr/>
              </p:nvSpPr>
              <p:spPr>
                <a:xfrm>
                  <a:off x="4578557" y="369067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59" name="手繪多邊形: 圖案 858">
                  <a:extLst>
                    <a:ext uri="{FF2B5EF4-FFF2-40B4-BE49-F238E27FC236}">
                      <a16:creationId xmlns:a16="http://schemas.microsoft.com/office/drawing/2014/main" id="{1C0CBB68-4682-4FA4-A1E4-BB5C419287DF}"/>
                    </a:ext>
                  </a:extLst>
                </p:cNvPr>
                <p:cNvSpPr/>
                <p:nvPr/>
              </p:nvSpPr>
              <p:spPr>
                <a:xfrm>
                  <a:off x="4506946" y="365458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0" name="手繪多邊形: 圖案 859">
                  <a:extLst>
                    <a:ext uri="{FF2B5EF4-FFF2-40B4-BE49-F238E27FC236}">
                      <a16:creationId xmlns:a16="http://schemas.microsoft.com/office/drawing/2014/main" id="{6EEA86A6-D20A-4A4F-AA49-E3D41B562B30}"/>
                    </a:ext>
                  </a:extLst>
                </p:cNvPr>
                <p:cNvSpPr/>
                <p:nvPr/>
              </p:nvSpPr>
              <p:spPr>
                <a:xfrm>
                  <a:off x="4504655" y="365458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1" name="手繪多邊形: 圖案 860">
                  <a:extLst>
                    <a:ext uri="{FF2B5EF4-FFF2-40B4-BE49-F238E27FC236}">
                      <a16:creationId xmlns:a16="http://schemas.microsoft.com/office/drawing/2014/main" id="{CB266A72-ACB5-42FA-B06C-3C5347B49C88}"/>
                    </a:ext>
                  </a:extLst>
                </p:cNvPr>
                <p:cNvSpPr/>
                <p:nvPr/>
              </p:nvSpPr>
              <p:spPr>
                <a:xfrm>
                  <a:off x="4506660" y="365458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2" name="手繪多邊形: 圖案 861">
                  <a:extLst>
                    <a:ext uri="{FF2B5EF4-FFF2-40B4-BE49-F238E27FC236}">
                      <a16:creationId xmlns:a16="http://schemas.microsoft.com/office/drawing/2014/main" id="{057688EE-3B20-4BA9-813B-72FF818BF261}"/>
                    </a:ext>
                  </a:extLst>
                </p:cNvPr>
                <p:cNvSpPr/>
                <p:nvPr/>
              </p:nvSpPr>
              <p:spPr>
                <a:xfrm>
                  <a:off x="4520695" y="365458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3" name="手繪多邊形: 圖案 862">
                  <a:extLst>
                    <a:ext uri="{FF2B5EF4-FFF2-40B4-BE49-F238E27FC236}">
                      <a16:creationId xmlns:a16="http://schemas.microsoft.com/office/drawing/2014/main" id="{0CE0E66D-1CDA-43BD-8D24-967B41CACA5E}"/>
                    </a:ext>
                  </a:extLst>
                </p:cNvPr>
                <p:cNvSpPr/>
                <p:nvPr/>
              </p:nvSpPr>
              <p:spPr>
                <a:xfrm>
                  <a:off x="4520409" y="365458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4" name="手繪多邊形: 圖案 863">
                  <a:extLst>
                    <a:ext uri="{FF2B5EF4-FFF2-40B4-BE49-F238E27FC236}">
                      <a16:creationId xmlns:a16="http://schemas.microsoft.com/office/drawing/2014/main" id="{99386DBE-DBDA-4D13-8387-F9F1D3638437}"/>
                    </a:ext>
                  </a:extLst>
                </p:cNvPr>
                <p:cNvSpPr/>
                <p:nvPr/>
              </p:nvSpPr>
              <p:spPr>
                <a:xfrm>
                  <a:off x="4520982" y="365458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5" name="手繪多邊形: 圖案 864">
                  <a:extLst>
                    <a:ext uri="{FF2B5EF4-FFF2-40B4-BE49-F238E27FC236}">
                      <a16:creationId xmlns:a16="http://schemas.microsoft.com/office/drawing/2014/main" id="{E3DB5022-CB2F-464F-8D78-B3B60C77DA94}"/>
                    </a:ext>
                  </a:extLst>
                </p:cNvPr>
                <p:cNvSpPr/>
                <p:nvPr/>
              </p:nvSpPr>
              <p:spPr>
                <a:xfrm>
                  <a:off x="4578557" y="365458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6" name="手繪多邊形: 圖案 865">
                  <a:extLst>
                    <a:ext uri="{FF2B5EF4-FFF2-40B4-BE49-F238E27FC236}">
                      <a16:creationId xmlns:a16="http://schemas.microsoft.com/office/drawing/2014/main" id="{1EAA7BA6-207C-4DBA-8B5F-AD9D169EBC5C}"/>
                    </a:ext>
                  </a:extLst>
                </p:cNvPr>
                <p:cNvSpPr/>
                <p:nvPr/>
              </p:nvSpPr>
              <p:spPr>
                <a:xfrm>
                  <a:off x="4506946" y="361849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7" name="手繪多邊形: 圖案 866">
                  <a:extLst>
                    <a:ext uri="{FF2B5EF4-FFF2-40B4-BE49-F238E27FC236}">
                      <a16:creationId xmlns:a16="http://schemas.microsoft.com/office/drawing/2014/main" id="{3257D2E8-1D54-4BA4-A86E-F727A31A447F}"/>
                    </a:ext>
                  </a:extLst>
                </p:cNvPr>
                <p:cNvSpPr/>
                <p:nvPr/>
              </p:nvSpPr>
              <p:spPr>
                <a:xfrm>
                  <a:off x="4504655" y="361849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8" name="手繪多邊形: 圖案 867">
                  <a:extLst>
                    <a:ext uri="{FF2B5EF4-FFF2-40B4-BE49-F238E27FC236}">
                      <a16:creationId xmlns:a16="http://schemas.microsoft.com/office/drawing/2014/main" id="{35BEE00B-2FB9-4B67-9C29-8440732ED631}"/>
                    </a:ext>
                  </a:extLst>
                </p:cNvPr>
                <p:cNvSpPr/>
                <p:nvPr/>
              </p:nvSpPr>
              <p:spPr>
                <a:xfrm>
                  <a:off x="4506660" y="361849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9" name="手繪多邊形: 圖案 868">
                  <a:extLst>
                    <a:ext uri="{FF2B5EF4-FFF2-40B4-BE49-F238E27FC236}">
                      <a16:creationId xmlns:a16="http://schemas.microsoft.com/office/drawing/2014/main" id="{89A7603A-F273-43C6-9921-90EE97C9D0F8}"/>
                    </a:ext>
                  </a:extLst>
                </p:cNvPr>
                <p:cNvSpPr/>
                <p:nvPr/>
              </p:nvSpPr>
              <p:spPr>
                <a:xfrm>
                  <a:off x="4520695" y="361849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0" name="手繪多邊形: 圖案 869">
                  <a:extLst>
                    <a:ext uri="{FF2B5EF4-FFF2-40B4-BE49-F238E27FC236}">
                      <a16:creationId xmlns:a16="http://schemas.microsoft.com/office/drawing/2014/main" id="{DA9F5DBA-728B-4F60-9765-2415CCD7834E}"/>
                    </a:ext>
                  </a:extLst>
                </p:cNvPr>
                <p:cNvSpPr/>
                <p:nvPr/>
              </p:nvSpPr>
              <p:spPr>
                <a:xfrm>
                  <a:off x="4520409" y="361849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1" name="手繪多邊形: 圖案 870">
                  <a:extLst>
                    <a:ext uri="{FF2B5EF4-FFF2-40B4-BE49-F238E27FC236}">
                      <a16:creationId xmlns:a16="http://schemas.microsoft.com/office/drawing/2014/main" id="{3ED4E984-8B10-4422-A976-AE43633D41D7}"/>
                    </a:ext>
                  </a:extLst>
                </p:cNvPr>
                <p:cNvSpPr/>
                <p:nvPr/>
              </p:nvSpPr>
              <p:spPr>
                <a:xfrm>
                  <a:off x="4520982" y="361849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2" name="手繪多邊形: 圖案 871">
                  <a:extLst>
                    <a:ext uri="{FF2B5EF4-FFF2-40B4-BE49-F238E27FC236}">
                      <a16:creationId xmlns:a16="http://schemas.microsoft.com/office/drawing/2014/main" id="{1333F234-BF0F-49E5-BCB3-AAFA1AF9C40A}"/>
                    </a:ext>
                  </a:extLst>
                </p:cNvPr>
                <p:cNvSpPr/>
                <p:nvPr/>
              </p:nvSpPr>
              <p:spPr>
                <a:xfrm>
                  <a:off x="4578557" y="361849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3" name="手繪多邊形: 圖案 872">
                  <a:extLst>
                    <a:ext uri="{FF2B5EF4-FFF2-40B4-BE49-F238E27FC236}">
                      <a16:creationId xmlns:a16="http://schemas.microsoft.com/office/drawing/2014/main" id="{5C9E106F-5230-48D3-9283-297F91E2CD0C}"/>
                    </a:ext>
                  </a:extLst>
                </p:cNvPr>
                <p:cNvSpPr/>
                <p:nvPr/>
              </p:nvSpPr>
              <p:spPr>
                <a:xfrm>
                  <a:off x="4506946" y="3582399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4" name="手繪多邊形: 圖案 873">
                  <a:extLst>
                    <a:ext uri="{FF2B5EF4-FFF2-40B4-BE49-F238E27FC236}">
                      <a16:creationId xmlns:a16="http://schemas.microsoft.com/office/drawing/2014/main" id="{A4E4BEEA-2BE9-4D85-9B79-8B467DF775AC}"/>
                    </a:ext>
                  </a:extLst>
                </p:cNvPr>
                <p:cNvSpPr/>
                <p:nvPr/>
              </p:nvSpPr>
              <p:spPr>
                <a:xfrm>
                  <a:off x="4504655" y="3582399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5" name="手繪多邊形: 圖案 874">
                  <a:extLst>
                    <a:ext uri="{FF2B5EF4-FFF2-40B4-BE49-F238E27FC236}">
                      <a16:creationId xmlns:a16="http://schemas.microsoft.com/office/drawing/2014/main" id="{91B8E9FE-CB38-4861-AB81-77385BDB3BF0}"/>
                    </a:ext>
                  </a:extLst>
                </p:cNvPr>
                <p:cNvSpPr/>
                <p:nvPr/>
              </p:nvSpPr>
              <p:spPr>
                <a:xfrm>
                  <a:off x="4506660" y="358239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6" name="手繪多邊形: 圖案 875">
                  <a:extLst>
                    <a:ext uri="{FF2B5EF4-FFF2-40B4-BE49-F238E27FC236}">
                      <a16:creationId xmlns:a16="http://schemas.microsoft.com/office/drawing/2014/main" id="{61ED95A3-83CC-41D9-840B-E0E6BE9EE286}"/>
                    </a:ext>
                  </a:extLst>
                </p:cNvPr>
                <p:cNvSpPr/>
                <p:nvPr/>
              </p:nvSpPr>
              <p:spPr>
                <a:xfrm>
                  <a:off x="4520695" y="358239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7" name="手繪多邊形: 圖案 876">
                  <a:extLst>
                    <a:ext uri="{FF2B5EF4-FFF2-40B4-BE49-F238E27FC236}">
                      <a16:creationId xmlns:a16="http://schemas.microsoft.com/office/drawing/2014/main" id="{E44E6172-3C32-46BE-AAA2-5A769EE5F569}"/>
                    </a:ext>
                  </a:extLst>
                </p:cNvPr>
                <p:cNvSpPr/>
                <p:nvPr/>
              </p:nvSpPr>
              <p:spPr>
                <a:xfrm>
                  <a:off x="4520409" y="3582399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8" name="手繪多邊形: 圖案 877">
                  <a:extLst>
                    <a:ext uri="{FF2B5EF4-FFF2-40B4-BE49-F238E27FC236}">
                      <a16:creationId xmlns:a16="http://schemas.microsoft.com/office/drawing/2014/main" id="{496FD883-1E68-43F7-9683-829D25672EF3}"/>
                    </a:ext>
                  </a:extLst>
                </p:cNvPr>
                <p:cNvSpPr/>
                <p:nvPr/>
              </p:nvSpPr>
              <p:spPr>
                <a:xfrm>
                  <a:off x="4520982" y="3582399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9" name="手繪多邊形: 圖案 878">
                  <a:extLst>
                    <a:ext uri="{FF2B5EF4-FFF2-40B4-BE49-F238E27FC236}">
                      <a16:creationId xmlns:a16="http://schemas.microsoft.com/office/drawing/2014/main" id="{A1C7DB2F-71F9-47D7-A04D-D0F6B4E9F479}"/>
                    </a:ext>
                  </a:extLst>
                </p:cNvPr>
                <p:cNvSpPr/>
                <p:nvPr/>
              </p:nvSpPr>
              <p:spPr>
                <a:xfrm>
                  <a:off x="4578557" y="358239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0" name="手繪多邊形: 圖案 879">
                  <a:extLst>
                    <a:ext uri="{FF2B5EF4-FFF2-40B4-BE49-F238E27FC236}">
                      <a16:creationId xmlns:a16="http://schemas.microsoft.com/office/drawing/2014/main" id="{07F01FC5-ADD0-484D-B5A5-901EB07DD430}"/>
                    </a:ext>
                  </a:extLst>
                </p:cNvPr>
                <p:cNvSpPr/>
                <p:nvPr/>
              </p:nvSpPr>
              <p:spPr>
                <a:xfrm>
                  <a:off x="4506946" y="3546594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1" name="手繪多邊形: 圖案 880">
                  <a:extLst>
                    <a:ext uri="{FF2B5EF4-FFF2-40B4-BE49-F238E27FC236}">
                      <a16:creationId xmlns:a16="http://schemas.microsoft.com/office/drawing/2014/main" id="{1425AAEC-A00F-459F-B1EA-092C51FFFB08}"/>
                    </a:ext>
                  </a:extLst>
                </p:cNvPr>
                <p:cNvSpPr/>
                <p:nvPr/>
              </p:nvSpPr>
              <p:spPr>
                <a:xfrm>
                  <a:off x="4504655" y="3546594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2" name="手繪多邊形: 圖案 881">
                  <a:extLst>
                    <a:ext uri="{FF2B5EF4-FFF2-40B4-BE49-F238E27FC236}">
                      <a16:creationId xmlns:a16="http://schemas.microsoft.com/office/drawing/2014/main" id="{0D8804BC-8E9A-49E8-A6FF-3BD4C99D2774}"/>
                    </a:ext>
                  </a:extLst>
                </p:cNvPr>
                <p:cNvSpPr/>
                <p:nvPr/>
              </p:nvSpPr>
              <p:spPr>
                <a:xfrm>
                  <a:off x="4506660" y="354659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3" name="手繪多邊形: 圖案 882">
                  <a:extLst>
                    <a:ext uri="{FF2B5EF4-FFF2-40B4-BE49-F238E27FC236}">
                      <a16:creationId xmlns:a16="http://schemas.microsoft.com/office/drawing/2014/main" id="{2378872F-B01D-4285-9A47-E1A7FA853F15}"/>
                    </a:ext>
                  </a:extLst>
                </p:cNvPr>
                <p:cNvSpPr/>
                <p:nvPr/>
              </p:nvSpPr>
              <p:spPr>
                <a:xfrm>
                  <a:off x="4520695" y="354659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4" name="手繪多邊形: 圖案 883">
                  <a:extLst>
                    <a:ext uri="{FF2B5EF4-FFF2-40B4-BE49-F238E27FC236}">
                      <a16:creationId xmlns:a16="http://schemas.microsoft.com/office/drawing/2014/main" id="{C18D9E5D-1D38-407E-BC94-94A288B71425}"/>
                    </a:ext>
                  </a:extLst>
                </p:cNvPr>
                <p:cNvSpPr/>
                <p:nvPr/>
              </p:nvSpPr>
              <p:spPr>
                <a:xfrm>
                  <a:off x="4520409" y="3546594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5" name="手繪多邊形: 圖案 884">
                  <a:extLst>
                    <a:ext uri="{FF2B5EF4-FFF2-40B4-BE49-F238E27FC236}">
                      <a16:creationId xmlns:a16="http://schemas.microsoft.com/office/drawing/2014/main" id="{A6BF1DAB-C352-44B0-B8C0-28CB1D8E1690}"/>
                    </a:ext>
                  </a:extLst>
                </p:cNvPr>
                <p:cNvSpPr/>
                <p:nvPr/>
              </p:nvSpPr>
              <p:spPr>
                <a:xfrm>
                  <a:off x="4520982" y="3546594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6" name="手繪多邊形: 圖案 885">
                  <a:extLst>
                    <a:ext uri="{FF2B5EF4-FFF2-40B4-BE49-F238E27FC236}">
                      <a16:creationId xmlns:a16="http://schemas.microsoft.com/office/drawing/2014/main" id="{88F96C12-5A90-4D9F-B5BA-9DC794F8032C}"/>
                    </a:ext>
                  </a:extLst>
                </p:cNvPr>
                <p:cNvSpPr/>
                <p:nvPr/>
              </p:nvSpPr>
              <p:spPr>
                <a:xfrm>
                  <a:off x="4578557" y="354659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7" name="手繪多邊形: 圖案 886">
                  <a:extLst>
                    <a:ext uri="{FF2B5EF4-FFF2-40B4-BE49-F238E27FC236}">
                      <a16:creationId xmlns:a16="http://schemas.microsoft.com/office/drawing/2014/main" id="{C6EF57A4-A3C0-44F5-A482-BF732DAE4A4C}"/>
                    </a:ext>
                  </a:extLst>
                </p:cNvPr>
                <p:cNvSpPr/>
                <p:nvPr/>
              </p:nvSpPr>
              <p:spPr>
                <a:xfrm>
                  <a:off x="4506946" y="3510502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8" name="手繪多邊形: 圖案 887">
                  <a:extLst>
                    <a:ext uri="{FF2B5EF4-FFF2-40B4-BE49-F238E27FC236}">
                      <a16:creationId xmlns:a16="http://schemas.microsoft.com/office/drawing/2014/main" id="{C95F2AA2-9A53-4CD5-A13B-1C52DB4F64FE}"/>
                    </a:ext>
                  </a:extLst>
                </p:cNvPr>
                <p:cNvSpPr/>
                <p:nvPr/>
              </p:nvSpPr>
              <p:spPr>
                <a:xfrm>
                  <a:off x="4504655" y="3510502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9" name="手繪多邊形: 圖案 888">
                  <a:extLst>
                    <a:ext uri="{FF2B5EF4-FFF2-40B4-BE49-F238E27FC236}">
                      <a16:creationId xmlns:a16="http://schemas.microsoft.com/office/drawing/2014/main" id="{E4242552-39DD-4860-97B0-85737F66F745}"/>
                    </a:ext>
                  </a:extLst>
                </p:cNvPr>
                <p:cNvSpPr/>
                <p:nvPr/>
              </p:nvSpPr>
              <p:spPr>
                <a:xfrm>
                  <a:off x="4506660" y="351050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0" name="手繪多邊形: 圖案 889">
                  <a:extLst>
                    <a:ext uri="{FF2B5EF4-FFF2-40B4-BE49-F238E27FC236}">
                      <a16:creationId xmlns:a16="http://schemas.microsoft.com/office/drawing/2014/main" id="{E562B9DC-3E5D-4F59-AAA3-36C1D7566FBF}"/>
                    </a:ext>
                  </a:extLst>
                </p:cNvPr>
                <p:cNvSpPr/>
                <p:nvPr/>
              </p:nvSpPr>
              <p:spPr>
                <a:xfrm>
                  <a:off x="4520695" y="351050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1" name="手繪多邊形: 圖案 890">
                  <a:extLst>
                    <a:ext uri="{FF2B5EF4-FFF2-40B4-BE49-F238E27FC236}">
                      <a16:creationId xmlns:a16="http://schemas.microsoft.com/office/drawing/2014/main" id="{32C6E189-0D23-4E27-8D39-0F628DA0A5BF}"/>
                    </a:ext>
                  </a:extLst>
                </p:cNvPr>
                <p:cNvSpPr/>
                <p:nvPr/>
              </p:nvSpPr>
              <p:spPr>
                <a:xfrm>
                  <a:off x="4520409" y="3510502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2" name="手繪多邊形: 圖案 891">
                  <a:extLst>
                    <a:ext uri="{FF2B5EF4-FFF2-40B4-BE49-F238E27FC236}">
                      <a16:creationId xmlns:a16="http://schemas.microsoft.com/office/drawing/2014/main" id="{3A4B6FBB-6602-47DD-9FB8-193AABAD2B42}"/>
                    </a:ext>
                  </a:extLst>
                </p:cNvPr>
                <p:cNvSpPr/>
                <p:nvPr/>
              </p:nvSpPr>
              <p:spPr>
                <a:xfrm>
                  <a:off x="4520982" y="3510502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3" name="手繪多邊形: 圖案 892">
                  <a:extLst>
                    <a:ext uri="{FF2B5EF4-FFF2-40B4-BE49-F238E27FC236}">
                      <a16:creationId xmlns:a16="http://schemas.microsoft.com/office/drawing/2014/main" id="{76CE02FA-B9A6-4923-B5C1-2186AEAFBEC0}"/>
                    </a:ext>
                  </a:extLst>
                </p:cNvPr>
                <p:cNvSpPr/>
                <p:nvPr/>
              </p:nvSpPr>
              <p:spPr>
                <a:xfrm>
                  <a:off x="4578557" y="351050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4" name="手繪多邊形: 圖案 893">
                  <a:extLst>
                    <a:ext uri="{FF2B5EF4-FFF2-40B4-BE49-F238E27FC236}">
                      <a16:creationId xmlns:a16="http://schemas.microsoft.com/office/drawing/2014/main" id="{ABB0A6EF-E4AA-453D-8CBC-BAD2827D4C30}"/>
                    </a:ext>
                  </a:extLst>
                </p:cNvPr>
                <p:cNvSpPr/>
                <p:nvPr/>
              </p:nvSpPr>
              <p:spPr>
                <a:xfrm>
                  <a:off x="4506946" y="3474410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5" name="手繪多邊形: 圖案 894">
                  <a:extLst>
                    <a:ext uri="{FF2B5EF4-FFF2-40B4-BE49-F238E27FC236}">
                      <a16:creationId xmlns:a16="http://schemas.microsoft.com/office/drawing/2014/main" id="{DB7A15AB-9A27-44FB-9D4A-03E5312F90CA}"/>
                    </a:ext>
                  </a:extLst>
                </p:cNvPr>
                <p:cNvSpPr/>
                <p:nvPr/>
              </p:nvSpPr>
              <p:spPr>
                <a:xfrm>
                  <a:off x="4504655" y="3474410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6" name="手繪多邊形: 圖案 895">
                  <a:extLst>
                    <a:ext uri="{FF2B5EF4-FFF2-40B4-BE49-F238E27FC236}">
                      <a16:creationId xmlns:a16="http://schemas.microsoft.com/office/drawing/2014/main" id="{AED43E4F-D6DA-44E5-B790-FD9AC98350EB}"/>
                    </a:ext>
                  </a:extLst>
                </p:cNvPr>
                <p:cNvSpPr/>
                <p:nvPr/>
              </p:nvSpPr>
              <p:spPr>
                <a:xfrm>
                  <a:off x="4506660" y="3474410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7" name="手繪多邊形: 圖案 896">
                  <a:extLst>
                    <a:ext uri="{FF2B5EF4-FFF2-40B4-BE49-F238E27FC236}">
                      <a16:creationId xmlns:a16="http://schemas.microsoft.com/office/drawing/2014/main" id="{17E80269-62BE-4652-88C6-27699B65616E}"/>
                    </a:ext>
                  </a:extLst>
                </p:cNvPr>
                <p:cNvSpPr/>
                <p:nvPr/>
              </p:nvSpPr>
              <p:spPr>
                <a:xfrm>
                  <a:off x="4520695" y="347441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8" name="手繪多邊形: 圖案 897">
                  <a:extLst>
                    <a:ext uri="{FF2B5EF4-FFF2-40B4-BE49-F238E27FC236}">
                      <a16:creationId xmlns:a16="http://schemas.microsoft.com/office/drawing/2014/main" id="{82FA92DD-E899-4D82-A9B5-D0CBD9D4761D}"/>
                    </a:ext>
                  </a:extLst>
                </p:cNvPr>
                <p:cNvSpPr/>
                <p:nvPr/>
              </p:nvSpPr>
              <p:spPr>
                <a:xfrm>
                  <a:off x="4520409" y="3474410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9" name="手繪多邊形: 圖案 898">
                  <a:extLst>
                    <a:ext uri="{FF2B5EF4-FFF2-40B4-BE49-F238E27FC236}">
                      <a16:creationId xmlns:a16="http://schemas.microsoft.com/office/drawing/2014/main" id="{9C568EB8-BF86-4574-B064-3AD2AAD40B01}"/>
                    </a:ext>
                  </a:extLst>
                </p:cNvPr>
                <p:cNvSpPr/>
                <p:nvPr/>
              </p:nvSpPr>
              <p:spPr>
                <a:xfrm>
                  <a:off x="4520982" y="3474410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0" name="手繪多邊形: 圖案 899">
                  <a:extLst>
                    <a:ext uri="{FF2B5EF4-FFF2-40B4-BE49-F238E27FC236}">
                      <a16:creationId xmlns:a16="http://schemas.microsoft.com/office/drawing/2014/main" id="{3C5CDDAF-8D48-4A22-B573-980B01C24EAC}"/>
                    </a:ext>
                  </a:extLst>
                </p:cNvPr>
                <p:cNvSpPr/>
                <p:nvPr/>
              </p:nvSpPr>
              <p:spPr>
                <a:xfrm>
                  <a:off x="4578557" y="3474410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1" name="手繪多邊形: 圖案 900">
                  <a:extLst>
                    <a:ext uri="{FF2B5EF4-FFF2-40B4-BE49-F238E27FC236}">
                      <a16:creationId xmlns:a16="http://schemas.microsoft.com/office/drawing/2014/main" id="{FD4E0513-DAC9-458D-925E-B1D41E9C72F8}"/>
                    </a:ext>
                  </a:extLst>
                </p:cNvPr>
                <p:cNvSpPr/>
                <p:nvPr/>
              </p:nvSpPr>
              <p:spPr>
                <a:xfrm>
                  <a:off x="4506946" y="3438318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2" name="手繪多邊形: 圖案 901">
                  <a:extLst>
                    <a:ext uri="{FF2B5EF4-FFF2-40B4-BE49-F238E27FC236}">
                      <a16:creationId xmlns:a16="http://schemas.microsoft.com/office/drawing/2014/main" id="{982CDE33-3108-4583-9809-15B5D33ED73B}"/>
                    </a:ext>
                  </a:extLst>
                </p:cNvPr>
                <p:cNvSpPr/>
                <p:nvPr/>
              </p:nvSpPr>
              <p:spPr>
                <a:xfrm>
                  <a:off x="4504655" y="3438318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3" name="手繪多邊形: 圖案 902">
                  <a:extLst>
                    <a:ext uri="{FF2B5EF4-FFF2-40B4-BE49-F238E27FC236}">
                      <a16:creationId xmlns:a16="http://schemas.microsoft.com/office/drawing/2014/main" id="{EDAD4025-26AB-4C81-901F-527E912B631D}"/>
                    </a:ext>
                  </a:extLst>
                </p:cNvPr>
                <p:cNvSpPr/>
                <p:nvPr/>
              </p:nvSpPr>
              <p:spPr>
                <a:xfrm>
                  <a:off x="4506660" y="3438318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4" name="手繪多邊形: 圖案 903">
                  <a:extLst>
                    <a:ext uri="{FF2B5EF4-FFF2-40B4-BE49-F238E27FC236}">
                      <a16:creationId xmlns:a16="http://schemas.microsoft.com/office/drawing/2014/main" id="{2B316F4A-4D5E-42F2-9E95-3EB2635264E9}"/>
                    </a:ext>
                  </a:extLst>
                </p:cNvPr>
                <p:cNvSpPr/>
                <p:nvPr/>
              </p:nvSpPr>
              <p:spPr>
                <a:xfrm>
                  <a:off x="4520695" y="343831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5" name="手繪多邊形: 圖案 904">
                  <a:extLst>
                    <a:ext uri="{FF2B5EF4-FFF2-40B4-BE49-F238E27FC236}">
                      <a16:creationId xmlns:a16="http://schemas.microsoft.com/office/drawing/2014/main" id="{4CCD6B50-3E48-4730-B7AC-A8D093B4A0F6}"/>
                    </a:ext>
                  </a:extLst>
                </p:cNvPr>
                <p:cNvSpPr/>
                <p:nvPr/>
              </p:nvSpPr>
              <p:spPr>
                <a:xfrm>
                  <a:off x="4520409" y="3438318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6" name="手繪多邊形: 圖案 905">
                  <a:extLst>
                    <a:ext uri="{FF2B5EF4-FFF2-40B4-BE49-F238E27FC236}">
                      <a16:creationId xmlns:a16="http://schemas.microsoft.com/office/drawing/2014/main" id="{7278D53A-3FDD-44EC-90EF-2C0ECA4ED122}"/>
                    </a:ext>
                  </a:extLst>
                </p:cNvPr>
                <p:cNvSpPr/>
                <p:nvPr/>
              </p:nvSpPr>
              <p:spPr>
                <a:xfrm>
                  <a:off x="4520982" y="3438318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7" name="手繪多邊形: 圖案 906">
                  <a:extLst>
                    <a:ext uri="{FF2B5EF4-FFF2-40B4-BE49-F238E27FC236}">
                      <a16:creationId xmlns:a16="http://schemas.microsoft.com/office/drawing/2014/main" id="{0FA6AB79-7F7E-4C94-9097-EB315F918749}"/>
                    </a:ext>
                  </a:extLst>
                </p:cNvPr>
                <p:cNvSpPr/>
                <p:nvPr/>
              </p:nvSpPr>
              <p:spPr>
                <a:xfrm>
                  <a:off x="4578557" y="3438318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8" name="手繪多邊形: 圖案 907">
                  <a:extLst>
                    <a:ext uri="{FF2B5EF4-FFF2-40B4-BE49-F238E27FC236}">
                      <a16:creationId xmlns:a16="http://schemas.microsoft.com/office/drawing/2014/main" id="{1CEE9250-E254-49BC-8695-09D277F315B0}"/>
                    </a:ext>
                  </a:extLst>
                </p:cNvPr>
                <p:cNvSpPr/>
                <p:nvPr/>
              </p:nvSpPr>
              <p:spPr>
                <a:xfrm>
                  <a:off x="4506946" y="340222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9" name="手繪多邊形: 圖案 908">
                  <a:extLst>
                    <a:ext uri="{FF2B5EF4-FFF2-40B4-BE49-F238E27FC236}">
                      <a16:creationId xmlns:a16="http://schemas.microsoft.com/office/drawing/2014/main" id="{CB27B543-26B7-4FD9-825F-FEF5B167117A}"/>
                    </a:ext>
                  </a:extLst>
                </p:cNvPr>
                <p:cNvSpPr/>
                <p:nvPr/>
              </p:nvSpPr>
              <p:spPr>
                <a:xfrm>
                  <a:off x="4504655" y="340222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0" name="手繪多邊形: 圖案 909">
                  <a:extLst>
                    <a:ext uri="{FF2B5EF4-FFF2-40B4-BE49-F238E27FC236}">
                      <a16:creationId xmlns:a16="http://schemas.microsoft.com/office/drawing/2014/main" id="{02032260-5007-40DE-91DA-CF8CA0DE4E7A}"/>
                    </a:ext>
                  </a:extLst>
                </p:cNvPr>
                <p:cNvSpPr/>
                <p:nvPr/>
              </p:nvSpPr>
              <p:spPr>
                <a:xfrm>
                  <a:off x="4506660" y="34022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1" name="手繪多邊形: 圖案 910">
                  <a:extLst>
                    <a:ext uri="{FF2B5EF4-FFF2-40B4-BE49-F238E27FC236}">
                      <a16:creationId xmlns:a16="http://schemas.microsoft.com/office/drawing/2014/main" id="{BC7D77DF-33BD-4B22-887E-A5273C894C23}"/>
                    </a:ext>
                  </a:extLst>
                </p:cNvPr>
                <p:cNvSpPr/>
                <p:nvPr/>
              </p:nvSpPr>
              <p:spPr>
                <a:xfrm>
                  <a:off x="4520695" y="340222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2" name="手繪多邊形: 圖案 911">
                  <a:extLst>
                    <a:ext uri="{FF2B5EF4-FFF2-40B4-BE49-F238E27FC236}">
                      <a16:creationId xmlns:a16="http://schemas.microsoft.com/office/drawing/2014/main" id="{4F1F331D-D255-4582-9CC4-FC486D61AD49}"/>
                    </a:ext>
                  </a:extLst>
                </p:cNvPr>
                <p:cNvSpPr/>
                <p:nvPr/>
              </p:nvSpPr>
              <p:spPr>
                <a:xfrm>
                  <a:off x="4520409" y="340222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3" name="手繪多邊形: 圖案 912">
                  <a:extLst>
                    <a:ext uri="{FF2B5EF4-FFF2-40B4-BE49-F238E27FC236}">
                      <a16:creationId xmlns:a16="http://schemas.microsoft.com/office/drawing/2014/main" id="{60BEE217-383A-40F5-A09C-00FD80AEC34B}"/>
                    </a:ext>
                  </a:extLst>
                </p:cNvPr>
                <p:cNvSpPr/>
                <p:nvPr/>
              </p:nvSpPr>
              <p:spPr>
                <a:xfrm>
                  <a:off x="4520982" y="340222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4" name="手繪多邊形: 圖案 913">
                  <a:extLst>
                    <a:ext uri="{FF2B5EF4-FFF2-40B4-BE49-F238E27FC236}">
                      <a16:creationId xmlns:a16="http://schemas.microsoft.com/office/drawing/2014/main" id="{9CB45432-A271-4467-B44F-20E7D577D99C}"/>
                    </a:ext>
                  </a:extLst>
                </p:cNvPr>
                <p:cNvSpPr/>
                <p:nvPr/>
              </p:nvSpPr>
              <p:spPr>
                <a:xfrm>
                  <a:off x="4578557" y="34022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5" name="手繪多邊形: 圖案 914">
                  <a:extLst>
                    <a:ext uri="{FF2B5EF4-FFF2-40B4-BE49-F238E27FC236}">
                      <a16:creationId xmlns:a16="http://schemas.microsoft.com/office/drawing/2014/main" id="{B50725F9-4AB6-4FD1-A5A1-BB4F09246EFD}"/>
                    </a:ext>
                  </a:extLst>
                </p:cNvPr>
                <p:cNvSpPr/>
                <p:nvPr/>
              </p:nvSpPr>
              <p:spPr>
                <a:xfrm>
                  <a:off x="4506946" y="336613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6" name="手繪多邊形: 圖案 915">
                  <a:extLst>
                    <a:ext uri="{FF2B5EF4-FFF2-40B4-BE49-F238E27FC236}">
                      <a16:creationId xmlns:a16="http://schemas.microsoft.com/office/drawing/2014/main" id="{9F3FAD89-6E3B-413C-9506-D3AA37402BA7}"/>
                    </a:ext>
                  </a:extLst>
                </p:cNvPr>
                <p:cNvSpPr/>
                <p:nvPr/>
              </p:nvSpPr>
              <p:spPr>
                <a:xfrm>
                  <a:off x="4504655" y="336613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7" name="手繪多邊形: 圖案 916">
                  <a:extLst>
                    <a:ext uri="{FF2B5EF4-FFF2-40B4-BE49-F238E27FC236}">
                      <a16:creationId xmlns:a16="http://schemas.microsoft.com/office/drawing/2014/main" id="{7102EB91-638B-4036-ACBB-955B3C05161B}"/>
                    </a:ext>
                  </a:extLst>
                </p:cNvPr>
                <p:cNvSpPr/>
                <p:nvPr/>
              </p:nvSpPr>
              <p:spPr>
                <a:xfrm>
                  <a:off x="4506660" y="336613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8" name="手繪多邊形: 圖案 917">
                  <a:extLst>
                    <a:ext uri="{FF2B5EF4-FFF2-40B4-BE49-F238E27FC236}">
                      <a16:creationId xmlns:a16="http://schemas.microsoft.com/office/drawing/2014/main" id="{0F49EE2C-DE2A-48C6-A886-458B4B508905}"/>
                    </a:ext>
                  </a:extLst>
                </p:cNvPr>
                <p:cNvSpPr/>
                <p:nvPr/>
              </p:nvSpPr>
              <p:spPr>
                <a:xfrm>
                  <a:off x="4520695" y="336613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9" name="手繪多邊形: 圖案 918">
                  <a:extLst>
                    <a:ext uri="{FF2B5EF4-FFF2-40B4-BE49-F238E27FC236}">
                      <a16:creationId xmlns:a16="http://schemas.microsoft.com/office/drawing/2014/main" id="{6BFE5E68-65BB-4F79-82C6-484D8C046E5C}"/>
                    </a:ext>
                  </a:extLst>
                </p:cNvPr>
                <p:cNvSpPr/>
                <p:nvPr/>
              </p:nvSpPr>
              <p:spPr>
                <a:xfrm>
                  <a:off x="4520409" y="336613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0" name="手繪多邊形: 圖案 919">
                  <a:extLst>
                    <a:ext uri="{FF2B5EF4-FFF2-40B4-BE49-F238E27FC236}">
                      <a16:creationId xmlns:a16="http://schemas.microsoft.com/office/drawing/2014/main" id="{EC42F8DC-F541-4E9E-A32E-2E409FA9647C}"/>
                    </a:ext>
                  </a:extLst>
                </p:cNvPr>
                <p:cNvSpPr/>
                <p:nvPr/>
              </p:nvSpPr>
              <p:spPr>
                <a:xfrm>
                  <a:off x="4520982" y="336613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1" name="手繪多邊形: 圖案 920">
                  <a:extLst>
                    <a:ext uri="{FF2B5EF4-FFF2-40B4-BE49-F238E27FC236}">
                      <a16:creationId xmlns:a16="http://schemas.microsoft.com/office/drawing/2014/main" id="{2E14559D-AB05-4004-A423-FDC98CF19D91}"/>
                    </a:ext>
                  </a:extLst>
                </p:cNvPr>
                <p:cNvSpPr/>
                <p:nvPr/>
              </p:nvSpPr>
              <p:spPr>
                <a:xfrm>
                  <a:off x="4578557" y="336613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2" name="手繪多邊形: 圖案 921">
                  <a:extLst>
                    <a:ext uri="{FF2B5EF4-FFF2-40B4-BE49-F238E27FC236}">
                      <a16:creationId xmlns:a16="http://schemas.microsoft.com/office/drawing/2014/main" id="{8346F15B-8301-42EF-8F4F-F7BE738773DD}"/>
                    </a:ext>
                  </a:extLst>
                </p:cNvPr>
                <p:cNvSpPr/>
                <p:nvPr/>
              </p:nvSpPr>
              <p:spPr>
                <a:xfrm>
                  <a:off x="4506946" y="333004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3" name="手繪多邊形: 圖案 922">
                  <a:extLst>
                    <a:ext uri="{FF2B5EF4-FFF2-40B4-BE49-F238E27FC236}">
                      <a16:creationId xmlns:a16="http://schemas.microsoft.com/office/drawing/2014/main" id="{4BF7B74F-23C6-472B-AFD6-6437070807A2}"/>
                    </a:ext>
                  </a:extLst>
                </p:cNvPr>
                <p:cNvSpPr/>
                <p:nvPr/>
              </p:nvSpPr>
              <p:spPr>
                <a:xfrm>
                  <a:off x="4504655" y="333004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4" name="手繪多邊形: 圖案 923">
                  <a:extLst>
                    <a:ext uri="{FF2B5EF4-FFF2-40B4-BE49-F238E27FC236}">
                      <a16:creationId xmlns:a16="http://schemas.microsoft.com/office/drawing/2014/main" id="{72F04D37-C5F5-4313-9DC9-51055B51E4ED}"/>
                    </a:ext>
                  </a:extLst>
                </p:cNvPr>
                <p:cNvSpPr/>
                <p:nvPr/>
              </p:nvSpPr>
              <p:spPr>
                <a:xfrm>
                  <a:off x="4506660" y="333004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5" name="手繪多邊形: 圖案 924">
                  <a:extLst>
                    <a:ext uri="{FF2B5EF4-FFF2-40B4-BE49-F238E27FC236}">
                      <a16:creationId xmlns:a16="http://schemas.microsoft.com/office/drawing/2014/main" id="{68871F97-37BC-4C4F-8048-BA68DB27C578}"/>
                    </a:ext>
                  </a:extLst>
                </p:cNvPr>
                <p:cNvSpPr/>
                <p:nvPr/>
              </p:nvSpPr>
              <p:spPr>
                <a:xfrm>
                  <a:off x="4520695" y="333004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6" name="手繪多邊形: 圖案 925">
                  <a:extLst>
                    <a:ext uri="{FF2B5EF4-FFF2-40B4-BE49-F238E27FC236}">
                      <a16:creationId xmlns:a16="http://schemas.microsoft.com/office/drawing/2014/main" id="{CD74F156-6EC1-4DFB-AF53-4E470276A38E}"/>
                    </a:ext>
                  </a:extLst>
                </p:cNvPr>
                <p:cNvSpPr/>
                <p:nvPr/>
              </p:nvSpPr>
              <p:spPr>
                <a:xfrm>
                  <a:off x="4520409" y="333004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7" name="手繪多邊形: 圖案 926">
                  <a:extLst>
                    <a:ext uri="{FF2B5EF4-FFF2-40B4-BE49-F238E27FC236}">
                      <a16:creationId xmlns:a16="http://schemas.microsoft.com/office/drawing/2014/main" id="{FCAF5946-2598-4B9D-8F04-D3316F24C21C}"/>
                    </a:ext>
                  </a:extLst>
                </p:cNvPr>
                <p:cNvSpPr/>
                <p:nvPr/>
              </p:nvSpPr>
              <p:spPr>
                <a:xfrm>
                  <a:off x="4520982" y="333004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8" name="手繪多邊形: 圖案 927">
                  <a:extLst>
                    <a:ext uri="{FF2B5EF4-FFF2-40B4-BE49-F238E27FC236}">
                      <a16:creationId xmlns:a16="http://schemas.microsoft.com/office/drawing/2014/main" id="{623AD4B3-6B43-45FE-ACED-4B9FB6C179E2}"/>
                    </a:ext>
                  </a:extLst>
                </p:cNvPr>
                <p:cNvSpPr/>
                <p:nvPr/>
              </p:nvSpPr>
              <p:spPr>
                <a:xfrm>
                  <a:off x="4578557" y="333004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9" name="手繪多邊形: 圖案 928">
                  <a:extLst>
                    <a:ext uri="{FF2B5EF4-FFF2-40B4-BE49-F238E27FC236}">
                      <a16:creationId xmlns:a16="http://schemas.microsoft.com/office/drawing/2014/main" id="{C91657D0-B2D2-4F2F-9785-3D0C7BA07EC3}"/>
                    </a:ext>
                  </a:extLst>
                </p:cNvPr>
                <p:cNvSpPr/>
                <p:nvPr/>
              </p:nvSpPr>
              <p:spPr>
                <a:xfrm>
                  <a:off x="4506946" y="329395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0" name="手繪多邊形: 圖案 929">
                  <a:extLst>
                    <a:ext uri="{FF2B5EF4-FFF2-40B4-BE49-F238E27FC236}">
                      <a16:creationId xmlns:a16="http://schemas.microsoft.com/office/drawing/2014/main" id="{379B7FB0-44AA-4BCE-8BEA-AD0BB2CFDD16}"/>
                    </a:ext>
                  </a:extLst>
                </p:cNvPr>
                <p:cNvSpPr/>
                <p:nvPr/>
              </p:nvSpPr>
              <p:spPr>
                <a:xfrm>
                  <a:off x="4504655" y="329395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1" name="手繪多邊形: 圖案 930">
                  <a:extLst>
                    <a:ext uri="{FF2B5EF4-FFF2-40B4-BE49-F238E27FC236}">
                      <a16:creationId xmlns:a16="http://schemas.microsoft.com/office/drawing/2014/main" id="{3BB587AE-4630-439A-93A4-99853009D329}"/>
                    </a:ext>
                  </a:extLst>
                </p:cNvPr>
                <p:cNvSpPr/>
                <p:nvPr/>
              </p:nvSpPr>
              <p:spPr>
                <a:xfrm>
                  <a:off x="4506660" y="329395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2" name="手繪多邊形: 圖案 931">
                  <a:extLst>
                    <a:ext uri="{FF2B5EF4-FFF2-40B4-BE49-F238E27FC236}">
                      <a16:creationId xmlns:a16="http://schemas.microsoft.com/office/drawing/2014/main" id="{04E458C0-B18E-4B90-A7BF-B7BA565EDA0B}"/>
                    </a:ext>
                  </a:extLst>
                </p:cNvPr>
                <p:cNvSpPr/>
                <p:nvPr/>
              </p:nvSpPr>
              <p:spPr>
                <a:xfrm>
                  <a:off x="4520695" y="329395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3" name="手繪多邊形: 圖案 932">
                  <a:extLst>
                    <a:ext uri="{FF2B5EF4-FFF2-40B4-BE49-F238E27FC236}">
                      <a16:creationId xmlns:a16="http://schemas.microsoft.com/office/drawing/2014/main" id="{EA3C7A6C-97FA-4F16-A54B-9EA0A89437BD}"/>
                    </a:ext>
                  </a:extLst>
                </p:cNvPr>
                <p:cNvSpPr/>
                <p:nvPr/>
              </p:nvSpPr>
              <p:spPr>
                <a:xfrm>
                  <a:off x="4520409" y="329395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4" name="手繪多邊形: 圖案 933">
                  <a:extLst>
                    <a:ext uri="{FF2B5EF4-FFF2-40B4-BE49-F238E27FC236}">
                      <a16:creationId xmlns:a16="http://schemas.microsoft.com/office/drawing/2014/main" id="{FE143A98-2FB8-4907-B30E-1099F2C4E59C}"/>
                    </a:ext>
                  </a:extLst>
                </p:cNvPr>
                <p:cNvSpPr/>
                <p:nvPr/>
              </p:nvSpPr>
              <p:spPr>
                <a:xfrm>
                  <a:off x="4520982" y="329395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5" name="手繪多邊形: 圖案 934">
                  <a:extLst>
                    <a:ext uri="{FF2B5EF4-FFF2-40B4-BE49-F238E27FC236}">
                      <a16:creationId xmlns:a16="http://schemas.microsoft.com/office/drawing/2014/main" id="{DBC4736A-8FA1-4B26-9832-72965A1D1C39}"/>
                    </a:ext>
                  </a:extLst>
                </p:cNvPr>
                <p:cNvSpPr/>
                <p:nvPr/>
              </p:nvSpPr>
              <p:spPr>
                <a:xfrm>
                  <a:off x="4578557" y="329395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6" name="手繪多邊形: 圖案 935">
                  <a:extLst>
                    <a:ext uri="{FF2B5EF4-FFF2-40B4-BE49-F238E27FC236}">
                      <a16:creationId xmlns:a16="http://schemas.microsoft.com/office/drawing/2014/main" id="{FB9C24B6-C204-4E81-8F8A-8D569B5B3C60}"/>
                    </a:ext>
                  </a:extLst>
                </p:cNvPr>
                <p:cNvSpPr/>
                <p:nvPr/>
              </p:nvSpPr>
              <p:spPr>
                <a:xfrm>
                  <a:off x="4506660" y="371989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7" name="手繪多邊形: 圖案 936">
                  <a:extLst>
                    <a:ext uri="{FF2B5EF4-FFF2-40B4-BE49-F238E27FC236}">
                      <a16:creationId xmlns:a16="http://schemas.microsoft.com/office/drawing/2014/main" id="{3BA9C42F-038D-4C71-B8BB-68739199FC6F}"/>
                    </a:ext>
                  </a:extLst>
                </p:cNvPr>
                <p:cNvSpPr/>
                <p:nvPr/>
              </p:nvSpPr>
              <p:spPr>
                <a:xfrm>
                  <a:off x="4506660" y="368408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8" name="手繪多邊形: 圖案 937">
                  <a:extLst>
                    <a:ext uri="{FF2B5EF4-FFF2-40B4-BE49-F238E27FC236}">
                      <a16:creationId xmlns:a16="http://schemas.microsoft.com/office/drawing/2014/main" id="{8BFBE943-3B99-409C-999F-85561F0CA853}"/>
                    </a:ext>
                  </a:extLst>
                </p:cNvPr>
                <p:cNvSpPr/>
                <p:nvPr/>
              </p:nvSpPr>
              <p:spPr>
                <a:xfrm>
                  <a:off x="4506660" y="364799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9" name="手繪多邊形: 圖案 938">
                  <a:extLst>
                    <a:ext uri="{FF2B5EF4-FFF2-40B4-BE49-F238E27FC236}">
                      <a16:creationId xmlns:a16="http://schemas.microsoft.com/office/drawing/2014/main" id="{47C77C0F-137A-4B8D-A8DF-BC8941A2BCB0}"/>
                    </a:ext>
                  </a:extLst>
                </p:cNvPr>
                <p:cNvSpPr/>
                <p:nvPr/>
              </p:nvSpPr>
              <p:spPr>
                <a:xfrm>
                  <a:off x="4506660" y="361190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0" name="手繪多邊形: 圖案 939">
                  <a:extLst>
                    <a:ext uri="{FF2B5EF4-FFF2-40B4-BE49-F238E27FC236}">
                      <a16:creationId xmlns:a16="http://schemas.microsoft.com/office/drawing/2014/main" id="{BE3A9EA7-7465-45F1-B6E7-D9D5F3AD33DE}"/>
                    </a:ext>
                  </a:extLst>
                </p:cNvPr>
                <p:cNvSpPr/>
                <p:nvPr/>
              </p:nvSpPr>
              <p:spPr>
                <a:xfrm>
                  <a:off x="4506660" y="357581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1" name="手繪多邊形: 圖案 940">
                  <a:extLst>
                    <a:ext uri="{FF2B5EF4-FFF2-40B4-BE49-F238E27FC236}">
                      <a16:creationId xmlns:a16="http://schemas.microsoft.com/office/drawing/2014/main" id="{86B5118D-B86B-4012-A8F0-4C32C1D0F278}"/>
                    </a:ext>
                  </a:extLst>
                </p:cNvPr>
                <p:cNvSpPr/>
                <p:nvPr/>
              </p:nvSpPr>
              <p:spPr>
                <a:xfrm>
                  <a:off x="4506660" y="353971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2" name="手繪多邊形: 圖案 941">
                  <a:extLst>
                    <a:ext uri="{FF2B5EF4-FFF2-40B4-BE49-F238E27FC236}">
                      <a16:creationId xmlns:a16="http://schemas.microsoft.com/office/drawing/2014/main" id="{4EC416BF-9EA0-4039-9B9C-C3225756A966}"/>
                    </a:ext>
                  </a:extLst>
                </p:cNvPr>
                <p:cNvSpPr/>
                <p:nvPr/>
              </p:nvSpPr>
              <p:spPr>
                <a:xfrm>
                  <a:off x="4506660" y="35036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3" name="手繪多邊形: 圖案 942">
                  <a:extLst>
                    <a:ext uri="{FF2B5EF4-FFF2-40B4-BE49-F238E27FC236}">
                      <a16:creationId xmlns:a16="http://schemas.microsoft.com/office/drawing/2014/main" id="{984E5E1E-AEE7-41D5-A015-68E32465892B}"/>
                    </a:ext>
                  </a:extLst>
                </p:cNvPr>
                <p:cNvSpPr/>
                <p:nvPr/>
              </p:nvSpPr>
              <p:spPr>
                <a:xfrm>
                  <a:off x="4506660" y="3467536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4" name="手繪多邊形: 圖案 943">
                  <a:extLst>
                    <a:ext uri="{FF2B5EF4-FFF2-40B4-BE49-F238E27FC236}">
                      <a16:creationId xmlns:a16="http://schemas.microsoft.com/office/drawing/2014/main" id="{99E566DF-0F90-4E68-AD8F-7ACE78DC265D}"/>
                    </a:ext>
                  </a:extLst>
                </p:cNvPr>
                <p:cNvSpPr/>
                <p:nvPr/>
              </p:nvSpPr>
              <p:spPr>
                <a:xfrm>
                  <a:off x="4506660" y="343144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5" name="手繪多邊形: 圖案 944">
                  <a:extLst>
                    <a:ext uri="{FF2B5EF4-FFF2-40B4-BE49-F238E27FC236}">
                      <a16:creationId xmlns:a16="http://schemas.microsoft.com/office/drawing/2014/main" id="{255431E5-78E9-453A-A020-1A10B41ACA8A}"/>
                    </a:ext>
                  </a:extLst>
                </p:cNvPr>
                <p:cNvSpPr/>
                <p:nvPr/>
              </p:nvSpPr>
              <p:spPr>
                <a:xfrm>
                  <a:off x="4506660" y="339535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6" name="手繪多邊形: 圖案 945">
                  <a:extLst>
                    <a:ext uri="{FF2B5EF4-FFF2-40B4-BE49-F238E27FC236}">
                      <a16:creationId xmlns:a16="http://schemas.microsoft.com/office/drawing/2014/main" id="{42F2921D-CB98-4DD2-9939-2C4B959F0A19}"/>
                    </a:ext>
                  </a:extLst>
                </p:cNvPr>
                <p:cNvSpPr/>
                <p:nvPr/>
              </p:nvSpPr>
              <p:spPr>
                <a:xfrm>
                  <a:off x="4506660" y="335954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7" name="手繪多邊形: 圖案 946">
                  <a:extLst>
                    <a:ext uri="{FF2B5EF4-FFF2-40B4-BE49-F238E27FC236}">
                      <a16:creationId xmlns:a16="http://schemas.microsoft.com/office/drawing/2014/main" id="{4CA4ADE2-D68D-453D-80AB-9B0BDCDB4E96}"/>
                    </a:ext>
                  </a:extLst>
                </p:cNvPr>
                <p:cNvSpPr/>
                <p:nvPr/>
              </p:nvSpPr>
              <p:spPr>
                <a:xfrm>
                  <a:off x="4506660" y="332345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8" name="手繪多邊形: 圖案 947">
                  <a:extLst>
                    <a:ext uri="{FF2B5EF4-FFF2-40B4-BE49-F238E27FC236}">
                      <a16:creationId xmlns:a16="http://schemas.microsoft.com/office/drawing/2014/main" id="{B25C36DB-5EFB-461C-AE2C-C88BCCD3DF01}"/>
                    </a:ext>
                  </a:extLst>
                </p:cNvPr>
                <p:cNvSpPr/>
                <p:nvPr/>
              </p:nvSpPr>
              <p:spPr>
                <a:xfrm>
                  <a:off x="4506660" y="328736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9" name="手繪多邊形: 圖案 948">
                  <a:extLst>
                    <a:ext uri="{FF2B5EF4-FFF2-40B4-BE49-F238E27FC236}">
                      <a16:creationId xmlns:a16="http://schemas.microsoft.com/office/drawing/2014/main" id="{8D622DD3-B441-4110-B2EC-73329EB9B3B2}"/>
                    </a:ext>
                  </a:extLst>
                </p:cNvPr>
                <p:cNvSpPr/>
                <p:nvPr/>
              </p:nvSpPr>
              <p:spPr>
                <a:xfrm>
                  <a:off x="4467131" y="373793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0" name="手繪多邊形: 圖案 949">
                  <a:extLst>
                    <a:ext uri="{FF2B5EF4-FFF2-40B4-BE49-F238E27FC236}">
                      <a16:creationId xmlns:a16="http://schemas.microsoft.com/office/drawing/2014/main" id="{A6E16E69-320A-4545-BCD2-77CC9C0C88C2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1" name="手繪多邊形: 圖案 950">
                  <a:extLst>
                    <a:ext uri="{FF2B5EF4-FFF2-40B4-BE49-F238E27FC236}">
                      <a16:creationId xmlns:a16="http://schemas.microsoft.com/office/drawing/2014/main" id="{E4EA7E39-A943-4703-8D6C-EF75C2F212C0}"/>
                    </a:ext>
                  </a:extLst>
                </p:cNvPr>
                <p:cNvSpPr/>
                <p:nvPr/>
              </p:nvSpPr>
              <p:spPr>
                <a:xfrm>
                  <a:off x="4484031" y="374481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2" name="手繪多邊形: 圖案 951">
                  <a:extLst>
                    <a:ext uri="{FF2B5EF4-FFF2-40B4-BE49-F238E27FC236}">
                      <a16:creationId xmlns:a16="http://schemas.microsoft.com/office/drawing/2014/main" id="{92BE13BE-A469-412D-B58A-F8544FEEBE17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3" name="手繪多邊形: 圖案 952">
                  <a:extLst>
                    <a:ext uri="{FF2B5EF4-FFF2-40B4-BE49-F238E27FC236}">
                      <a16:creationId xmlns:a16="http://schemas.microsoft.com/office/drawing/2014/main" id="{474520BB-E9EF-4DF0-B771-6642E9FDED34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4" name="手繪多邊形: 圖案 953">
                  <a:extLst>
                    <a:ext uri="{FF2B5EF4-FFF2-40B4-BE49-F238E27FC236}">
                      <a16:creationId xmlns:a16="http://schemas.microsoft.com/office/drawing/2014/main" id="{C5C10CF3-8DB2-46D4-BF3C-B53F6969A088}"/>
                    </a:ext>
                  </a:extLst>
                </p:cNvPr>
                <p:cNvSpPr/>
                <p:nvPr/>
              </p:nvSpPr>
              <p:spPr>
                <a:xfrm>
                  <a:off x="4469709" y="374481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5" name="手繪多邊形: 圖案 954">
                  <a:extLst>
                    <a:ext uri="{FF2B5EF4-FFF2-40B4-BE49-F238E27FC236}">
                      <a16:creationId xmlns:a16="http://schemas.microsoft.com/office/drawing/2014/main" id="{3563A94C-1F10-4C16-A317-7DB861EBEAF7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6" name="手繪多邊形: 圖案 955">
                  <a:extLst>
                    <a:ext uri="{FF2B5EF4-FFF2-40B4-BE49-F238E27FC236}">
                      <a16:creationId xmlns:a16="http://schemas.microsoft.com/office/drawing/2014/main" id="{6D1A1379-E463-41B9-B50C-10EC338AF9C1}"/>
                    </a:ext>
                  </a:extLst>
                </p:cNvPr>
                <p:cNvSpPr/>
                <p:nvPr/>
              </p:nvSpPr>
              <p:spPr>
                <a:xfrm>
                  <a:off x="4467131" y="370184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7" name="手繪多邊形: 圖案 956">
                  <a:extLst>
                    <a:ext uri="{FF2B5EF4-FFF2-40B4-BE49-F238E27FC236}">
                      <a16:creationId xmlns:a16="http://schemas.microsoft.com/office/drawing/2014/main" id="{4F48EF7B-40AC-423A-99E7-4C51F55DB55D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8" name="手繪多邊形: 圖案 957">
                  <a:extLst>
                    <a:ext uri="{FF2B5EF4-FFF2-40B4-BE49-F238E27FC236}">
                      <a16:creationId xmlns:a16="http://schemas.microsoft.com/office/drawing/2014/main" id="{5124E935-25FD-40DC-83DD-3EA16E3DFFB3}"/>
                    </a:ext>
                  </a:extLst>
                </p:cNvPr>
                <p:cNvSpPr/>
                <p:nvPr/>
              </p:nvSpPr>
              <p:spPr>
                <a:xfrm>
                  <a:off x="4484031" y="370872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9" name="手繪多邊形: 圖案 958">
                  <a:extLst>
                    <a:ext uri="{FF2B5EF4-FFF2-40B4-BE49-F238E27FC236}">
                      <a16:creationId xmlns:a16="http://schemas.microsoft.com/office/drawing/2014/main" id="{56D1245A-AF20-4640-A8FB-A1315B11511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0" name="手繪多邊形: 圖案 959">
                  <a:extLst>
                    <a:ext uri="{FF2B5EF4-FFF2-40B4-BE49-F238E27FC236}">
                      <a16:creationId xmlns:a16="http://schemas.microsoft.com/office/drawing/2014/main" id="{49F0FE31-6191-4370-9FD8-3DD4922F5F8F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1" name="手繪多邊形: 圖案 960">
                  <a:extLst>
                    <a:ext uri="{FF2B5EF4-FFF2-40B4-BE49-F238E27FC236}">
                      <a16:creationId xmlns:a16="http://schemas.microsoft.com/office/drawing/2014/main" id="{CC154074-34E9-46E2-9C4F-89C750FA4F1C}"/>
                    </a:ext>
                  </a:extLst>
                </p:cNvPr>
                <p:cNvSpPr/>
                <p:nvPr/>
              </p:nvSpPr>
              <p:spPr>
                <a:xfrm>
                  <a:off x="4469709" y="370872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2" name="手繪多邊形: 圖案 961">
                  <a:extLst>
                    <a:ext uri="{FF2B5EF4-FFF2-40B4-BE49-F238E27FC236}">
                      <a16:creationId xmlns:a16="http://schemas.microsoft.com/office/drawing/2014/main" id="{E2E73B5A-6F4E-4A64-AE82-7532502CA035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3" name="手繪多邊形: 圖案 962">
                  <a:extLst>
                    <a:ext uri="{FF2B5EF4-FFF2-40B4-BE49-F238E27FC236}">
                      <a16:creationId xmlns:a16="http://schemas.microsoft.com/office/drawing/2014/main" id="{09EA43DF-9661-41B8-BC3B-C09CDC8E0DD1}"/>
                    </a:ext>
                  </a:extLst>
                </p:cNvPr>
                <p:cNvSpPr/>
                <p:nvPr/>
              </p:nvSpPr>
              <p:spPr>
                <a:xfrm>
                  <a:off x="4467131" y="366604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4" name="手繪多邊形: 圖案 963">
                  <a:extLst>
                    <a:ext uri="{FF2B5EF4-FFF2-40B4-BE49-F238E27FC236}">
                      <a16:creationId xmlns:a16="http://schemas.microsoft.com/office/drawing/2014/main" id="{02D3FDFB-456C-4692-A759-3DB27C61EF9D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5" name="手繪多邊形: 圖案 964">
                  <a:extLst>
                    <a:ext uri="{FF2B5EF4-FFF2-40B4-BE49-F238E27FC236}">
                      <a16:creationId xmlns:a16="http://schemas.microsoft.com/office/drawing/2014/main" id="{E34B3553-6A6D-43B8-B01A-102B1DC530DE}"/>
                    </a:ext>
                  </a:extLst>
                </p:cNvPr>
                <p:cNvSpPr/>
                <p:nvPr/>
              </p:nvSpPr>
              <p:spPr>
                <a:xfrm>
                  <a:off x="4484031" y="367262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6" name="手繪多邊形: 圖案 965">
                  <a:extLst>
                    <a:ext uri="{FF2B5EF4-FFF2-40B4-BE49-F238E27FC236}">
                      <a16:creationId xmlns:a16="http://schemas.microsoft.com/office/drawing/2014/main" id="{1F08B542-58B5-41D6-A776-0394879F90C3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7" name="手繪多邊形: 圖案 966">
                  <a:extLst>
                    <a:ext uri="{FF2B5EF4-FFF2-40B4-BE49-F238E27FC236}">
                      <a16:creationId xmlns:a16="http://schemas.microsoft.com/office/drawing/2014/main" id="{CC9544C4-9329-4754-B588-96A4C816A80B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8" name="手繪多邊形: 圖案 967">
                  <a:extLst>
                    <a:ext uri="{FF2B5EF4-FFF2-40B4-BE49-F238E27FC236}">
                      <a16:creationId xmlns:a16="http://schemas.microsoft.com/office/drawing/2014/main" id="{EA9031E7-9FB2-4667-8CAB-5C262622800D}"/>
                    </a:ext>
                  </a:extLst>
                </p:cNvPr>
                <p:cNvSpPr/>
                <p:nvPr/>
              </p:nvSpPr>
              <p:spPr>
                <a:xfrm>
                  <a:off x="4469709" y="367262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9" name="手繪多邊形: 圖案 968">
                  <a:extLst>
                    <a:ext uri="{FF2B5EF4-FFF2-40B4-BE49-F238E27FC236}">
                      <a16:creationId xmlns:a16="http://schemas.microsoft.com/office/drawing/2014/main" id="{3A5C2523-AC65-4D42-ACFF-BB9D95CEA13A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0" name="手繪多邊形: 圖案 969">
                  <a:extLst>
                    <a:ext uri="{FF2B5EF4-FFF2-40B4-BE49-F238E27FC236}">
                      <a16:creationId xmlns:a16="http://schemas.microsoft.com/office/drawing/2014/main" id="{286AFDAD-A12A-43A0-AE95-F7895D145F12}"/>
                    </a:ext>
                  </a:extLst>
                </p:cNvPr>
                <p:cNvSpPr/>
                <p:nvPr/>
              </p:nvSpPr>
              <p:spPr>
                <a:xfrm>
                  <a:off x="4467131" y="362994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1" name="手繪多邊形: 圖案 970">
                  <a:extLst>
                    <a:ext uri="{FF2B5EF4-FFF2-40B4-BE49-F238E27FC236}">
                      <a16:creationId xmlns:a16="http://schemas.microsoft.com/office/drawing/2014/main" id="{C6683109-3AD3-4304-B62F-6627C5A208B1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2" name="手繪多邊形: 圖案 971">
                  <a:extLst>
                    <a:ext uri="{FF2B5EF4-FFF2-40B4-BE49-F238E27FC236}">
                      <a16:creationId xmlns:a16="http://schemas.microsoft.com/office/drawing/2014/main" id="{71FC4DC4-16F7-4838-8FAB-A6F32CDDDEDB}"/>
                    </a:ext>
                  </a:extLst>
                </p:cNvPr>
                <p:cNvSpPr/>
                <p:nvPr/>
              </p:nvSpPr>
              <p:spPr>
                <a:xfrm>
                  <a:off x="4484031" y="363653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3" name="手繪多邊形: 圖案 972">
                  <a:extLst>
                    <a:ext uri="{FF2B5EF4-FFF2-40B4-BE49-F238E27FC236}">
                      <a16:creationId xmlns:a16="http://schemas.microsoft.com/office/drawing/2014/main" id="{0D3355B2-C43D-45C4-8342-311D58F900E8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4" name="手繪多邊形: 圖案 973">
                  <a:extLst>
                    <a:ext uri="{FF2B5EF4-FFF2-40B4-BE49-F238E27FC236}">
                      <a16:creationId xmlns:a16="http://schemas.microsoft.com/office/drawing/2014/main" id="{8239814E-0AE8-4D71-BE8C-290CEA364BA9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5" name="手繪多邊形: 圖案 974">
                  <a:extLst>
                    <a:ext uri="{FF2B5EF4-FFF2-40B4-BE49-F238E27FC236}">
                      <a16:creationId xmlns:a16="http://schemas.microsoft.com/office/drawing/2014/main" id="{3819A15C-81B4-4B1C-AC6F-E1D74450CBC2}"/>
                    </a:ext>
                  </a:extLst>
                </p:cNvPr>
                <p:cNvSpPr/>
                <p:nvPr/>
              </p:nvSpPr>
              <p:spPr>
                <a:xfrm>
                  <a:off x="4469709" y="363653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6" name="手繪多邊形: 圖案 975">
                  <a:extLst>
                    <a:ext uri="{FF2B5EF4-FFF2-40B4-BE49-F238E27FC236}">
                      <a16:creationId xmlns:a16="http://schemas.microsoft.com/office/drawing/2014/main" id="{EC1A33B3-CF83-4832-B0E8-92D1A11D5D63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7" name="手繪多邊形: 圖案 976">
                  <a:extLst>
                    <a:ext uri="{FF2B5EF4-FFF2-40B4-BE49-F238E27FC236}">
                      <a16:creationId xmlns:a16="http://schemas.microsoft.com/office/drawing/2014/main" id="{BFF2AF51-44F5-4569-98B0-B6DDA0841DFD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8" name="手繪多邊形: 圖案 977">
                  <a:extLst>
                    <a:ext uri="{FF2B5EF4-FFF2-40B4-BE49-F238E27FC236}">
                      <a16:creationId xmlns:a16="http://schemas.microsoft.com/office/drawing/2014/main" id="{D356B25D-8B8D-4FFC-927A-B5BDBB8BA82A}"/>
                    </a:ext>
                  </a:extLst>
                </p:cNvPr>
                <p:cNvSpPr/>
                <p:nvPr/>
              </p:nvSpPr>
              <p:spPr>
                <a:xfrm>
                  <a:off x="4484031" y="360044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79" name="手繪多邊形: 圖案 978">
                  <a:extLst>
                    <a:ext uri="{FF2B5EF4-FFF2-40B4-BE49-F238E27FC236}">
                      <a16:creationId xmlns:a16="http://schemas.microsoft.com/office/drawing/2014/main" id="{C1B85EBF-A388-440F-8F12-D1C782EA38F4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0" name="手繪多邊形: 圖案 979">
                  <a:extLst>
                    <a:ext uri="{FF2B5EF4-FFF2-40B4-BE49-F238E27FC236}">
                      <a16:creationId xmlns:a16="http://schemas.microsoft.com/office/drawing/2014/main" id="{286B1622-151B-457B-9D49-1FD7005FE727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1" name="手繪多邊形: 圖案 980">
                  <a:extLst>
                    <a:ext uri="{FF2B5EF4-FFF2-40B4-BE49-F238E27FC236}">
                      <a16:creationId xmlns:a16="http://schemas.microsoft.com/office/drawing/2014/main" id="{93C4C3C3-03F2-4244-BAE3-BACFB34B2BCD}"/>
                    </a:ext>
                  </a:extLst>
                </p:cNvPr>
                <p:cNvSpPr/>
                <p:nvPr/>
              </p:nvSpPr>
              <p:spPr>
                <a:xfrm>
                  <a:off x="4469709" y="3600445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2" name="手繪多邊形: 圖案 981">
                  <a:extLst>
                    <a:ext uri="{FF2B5EF4-FFF2-40B4-BE49-F238E27FC236}">
                      <a16:creationId xmlns:a16="http://schemas.microsoft.com/office/drawing/2014/main" id="{41DC42FD-9271-4A48-973F-1DC1971055B8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3" name="手繪多邊形: 圖案 982">
                  <a:extLst>
                    <a:ext uri="{FF2B5EF4-FFF2-40B4-BE49-F238E27FC236}">
                      <a16:creationId xmlns:a16="http://schemas.microsoft.com/office/drawing/2014/main" id="{D59AB92A-818D-4094-B6E4-1B18E3D76967}"/>
                    </a:ext>
                  </a:extLst>
                </p:cNvPr>
                <p:cNvSpPr/>
                <p:nvPr/>
              </p:nvSpPr>
              <p:spPr>
                <a:xfrm>
                  <a:off x="4467131" y="359385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4" name="手繪多邊形: 圖案 983">
                  <a:extLst>
                    <a:ext uri="{FF2B5EF4-FFF2-40B4-BE49-F238E27FC236}">
                      <a16:creationId xmlns:a16="http://schemas.microsoft.com/office/drawing/2014/main" id="{21DC7EB2-287B-4CEA-99E5-852F5829199F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5" name="手繪多邊形: 圖案 984">
                  <a:extLst>
                    <a:ext uri="{FF2B5EF4-FFF2-40B4-BE49-F238E27FC236}">
                      <a16:creationId xmlns:a16="http://schemas.microsoft.com/office/drawing/2014/main" id="{0BDDD9F6-789B-444F-9131-AD90BBDA8089}"/>
                    </a:ext>
                  </a:extLst>
                </p:cNvPr>
                <p:cNvSpPr/>
                <p:nvPr/>
              </p:nvSpPr>
              <p:spPr>
                <a:xfrm>
                  <a:off x="4484031" y="356464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6" name="手繪多邊形: 圖案 985">
                  <a:extLst>
                    <a:ext uri="{FF2B5EF4-FFF2-40B4-BE49-F238E27FC236}">
                      <a16:creationId xmlns:a16="http://schemas.microsoft.com/office/drawing/2014/main" id="{07CC81E9-13A4-4E20-B56B-3B47AF200CCA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7" name="手繪多邊形: 圖案 986">
                  <a:extLst>
                    <a:ext uri="{FF2B5EF4-FFF2-40B4-BE49-F238E27FC236}">
                      <a16:creationId xmlns:a16="http://schemas.microsoft.com/office/drawing/2014/main" id="{B5F29FF5-9429-4DF2-ADF8-63D89DA82D0D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8" name="手繪多邊形: 圖案 987">
                  <a:extLst>
                    <a:ext uri="{FF2B5EF4-FFF2-40B4-BE49-F238E27FC236}">
                      <a16:creationId xmlns:a16="http://schemas.microsoft.com/office/drawing/2014/main" id="{DDD0E50C-8F63-42B6-8C86-872B065C832A}"/>
                    </a:ext>
                  </a:extLst>
                </p:cNvPr>
                <p:cNvSpPr/>
                <p:nvPr/>
              </p:nvSpPr>
              <p:spPr>
                <a:xfrm>
                  <a:off x="4469709" y="3564640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9" name="手繪多邊形: 圖案 988">
                  <a:extLst>
                    <a:ext uri="{FF2B5EF4-FFF2-40B4-BE49-F238E27FC236}">
                      <a16:creationId xmlns:a16="http://schemas.microsoft.com/office/drawing/2014/main" id="{EBB3458F-29B3-4E5A-A572-0C63A419C251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0" name="手繪多邊形: 圖案 989">
                  <a:extLst>
                    <a:ext uri="{FF2B5EF4-FFF2-40B4-BE49-F238E27FC236}">
                      <a16:creationId xmlns:a16="http://schemas.microsoft.com/office/drawing/2014/main" id="{EDDE55CF-B7AD-4583-B7BF-4AC0B5613BBC}"/>
                    </a:ext>
                  </a:extLst>
                </p:cNvPr>
                <p:cNvSpPr/>
                <p:nvPr/>
              </p:nvSpPr>
              <p:spPr>
                <a:xfrm>
                  <a:off x="4467131" y="355776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1" name="手繪多邊形: 圖案 990">
                  <a:extLst>
                    <a:ext uri="{FF2B5EF4-FFF2-40B4-BE49-F238E27FC236}">
                      <a16:creationId xmlns:a16="http://schemas.microsoft.com/office/drawing/2014/main" id="{CFF9DE33-E3F8-40FF-919E-0C5ECCF34374}"/>
                    </a:ext>
                  </a:extLst>
                </p:cNvPr>
                <p:cNvSpPr/>
                <p:nvPr/>
              </p:nvSpPr>
              <p:spPr>
                <a:xfrm>
                  <a:off x="4467131" y="3521673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2" name="手繪多邊形: 圖案 991">
                  <a:extLst>
                    <a:ext uri="{FF2B5EF4-FFF2-40B4-BE49-F238E27FC236}">
                      <a16:creationId xmlns:a16="http://schemas.microsoft.com/office/drawing/2014/main" id="{0B2FB782-EBDA-4EEE-B4DA-B612C83D71B6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3" name="手繪多邊形: 圖案 992">
                  <a:extLst>
                    <a:ext uri="{FF2B5EF4-FFF2-40B4-BE49-F238E27FC236}">
                      <a16:creationId xmlns:a16="http://schemas.microsoft.com/office/drawing/2014/main" id="{2BE65CA5-0BD1-4985-BC35-BE9937669537}"/>
                    </a:ext>
                  </a:extLst>
                </p:cNvPr>
                <p:cNvSpPr/>
                <p:nvPr/>
              </p:nvSpPr>
              <p:spPr>
                <a:xfrm>
                  <a:off x="4484031" y="352854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4" name="手繪多邊形: 圖案 993">
                  <a:extLst>
                    <a:ext uri="{FF2B5EF4-FFF2-40B4-BE49-F238E27FC236}">
                      <a16:creationId xmlns:a16="http://schemas.microsoft.com/office/drawing/2014/main" id="{DB52D24F-B49E-4A1E-8AB2-99EBC1A33A64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5" name="手繪多邊形: 圖案 994">
                  <a:extLst>
                    <a:ext uri="{FF2B5EF4-FFF2-40B4-BE49-F238E27FC236}">
                      <a16:creationId xmlns:a16="http://schemas.microsoft.com/office/drawing/2014/main" id="{9B642783-F8B8-42FE-A2CC-69390DEA2705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6" name="手繪多邊形: 圖案 995">
                  <a:extLst>
                    <a:ext uri="{FF2B5EF4-FFF2-40B4-BE49-F238E27FC236}">
                      <a16:creationId xmlns:a16="http://schemas.microsoft.com/office/drawing/2014/main" id="{9D500052-8B4F-48FB-9B5B-034E13085A4A}"/>
                    </a:ext>
                  </a:extLst>
                </p:cNvPr>
                <p:cNvSpPr/>
                <p:nvPr/>
              </p:nvSpPr>
              <p:spPr>
                <a:xfrm>
                  <a:off x="4469709" y="3528548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7" name="手繪多邊形: 圖案 996">
                  <a:extLst>
                    <a:ext uri="{FF2B5EF4-FFF2-40B4-BE49-F238E27FC236}">
                      <a16:creationId xmlns:a16="http://schemas.microsoft.com/office/drawing/2014/main" id="{55BC0D87-6F73-4B65-B31D-342C8B5D62C6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8" name="手繪多邊形: 圖案 997">
                  <a:extLst>
                    <a:ext uri="{FF2B5EF4-FFF2-40B4-BE49-F238E27FC236}">
                      <a16:creationId xmlns:a16="http://schemas.microsoft.com/office/drawing/2014/main" id="{44924782-41FD-4AF8-BC90-7F2DB2C2CC60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9" name="手繪多邊形: 圖案 998">
                  <a:extLst>
                    <a:ext uri="{FF2B5EF4-FFF2-40B4-BE49-F238E27FC236}">
                      <a16:creationId xmlns:a16="http://schemas.microsoft.com/office/drawing/2014/main" id="{FB209FC8-51D4-4717-80F0-0AA078535B30}"/>
                    </a:ext>
                  </a:extLst>
                </p:cNvPr>
                <p:cNvSpPr/>
                <p:nvPr/>
              </p:nvSpPr>
              <p:spPr>
                <a:xfrm>
                  <a:off x="4484031" y="349245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0" name="手繪多邊形: 圖案 999">
                  <a:extLst>
                    <a:ext uri="{FF2B5EF4-FFF2-40B4-BE49-F238E27FC236}">
                      <a16:creationId xmlns:a16="http://schemas.microsoft.com/office/drawing/2014/main" id="{81FC7BED-3FCE-4B77-9BEC-474DAD8D449D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1" name="手繪多邊形: 圖案 1000">
                  <a:extLst>
                    <a:ext uri="{FF2B5EF4-FFF2-40B4-BE49-F238E27FC236}">
                      <a16:creationId xmlns:a16="http://schemas.microsoft.com/office/drawing/2014/main" id="{336E66E5-DF64-4606-A24E-F11C6C7F8F90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2" name="手繪多邊形: 圖案 1001">
                  <a:extLst>
                    <a:ext uri="{FF2B5EF4-FFF2-40B4-BE49-F238E27FC236}">
                      <a16:creationId xmlns:a16="http://schemas.microsoft.com/office/drawing/2014/main" id="{1FBA1F95-F3C6-4571-A775-63B7891E077E}"/>
                    </a:ext>
                  </a:extLst>
                </p:cNvPr>
                <p:cNvSpPr/>
                <p:nvPr/>
              </p:nvSpPr>
              <p:spPr>
                <a:xfrm>
                  <a:off x="4469709" y="3492456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3" name="手繪多邊形: 圖案 1002">
                  <a:extLst>
                    <a:ext uri="{FF2B5EF4-FFF2-40B4-BE49-F238E27FC236}">
                      <a16:creationId xmlns:a16="http://schemas.microsoft.com/office/drawing/2014/main" id="{6A4B1F87-06EB-4116-B066-E7C5605B4F47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4" name="手繪多邊形: 圖案 1003">
                  <a:extLst>
                    <a:ext uri="{FF2B5EF4-FFF2-40B4-BE49-F238E27FC236}">
                      <a16:creationId xmlns:a16="http://schemas.microsoft.com/office/drawing/2014/main" id="{AF87D5FB-C8C5-4567-85AD-CB7B7A2F5630}"/>
                    </a:ext>
                  </a:extLst>
                </p:cNvPr>
                <p:cNvSpPr/>
                <p:nvPr/>
              </p:nvSpPr>
              <p:spPr>
                <a:xfrm>
                  <a:off x="4467131" y="34855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5" name="手繪多邊形: 圖案 1004">
                  <a:extLst>
                    <a:ext uri="{FF2B5EF4-FFF2-40B4-BE49-F238E27FC236}">
                      <a16:creationId xmlns:a16="http://schemas.microsoft.com/office/drawing/2014/main" id="{1A50FB52-FF4E-43EB-BBC1-04BD28B6D9F8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6" name="手繪多邊形: 圖案 1005">
                  <a:extLst>
                    <a:ext uri="{FF2B5EF4-FFF2-40B4-BE49-F238E27FC236}">
                      <a16:creationId xmlns:a16="http://schemas.microsoft.com/office/drawing/2014/main" id="{ACBD5EEE-7B35-4EE9-AF79-8010DE6D353C}"/>
                    </a:ext>
                  </a:extLst>
                </p:cNvPr>
                <p:cNvSpPr/>
                <p:nvPr/>
              </p:nvSpPr>
              <p:spPr>
                <a:xfrm>
                  <a:off x="4484031" y="3456364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7" name="手繪多邊形: 圖案 1006">
                  <a:extLst>
                    <a:ext uri="{FF2B5EF4-FFF2-40B4-BE49-F238E27FC236}">
                      <a16:creationId xmlns:a16="http://schemas.microsoft.com/office/drawing/2014/main" id="{0F190E5A-6044-431C-8C65-AEEC0FA67C0D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8" name="手繪多邊形: 圖案 1007">
                  <a:extLst>
                    <a:ext uri="{FF2B5EF4-FFF2-40B4-BE49-F238E27FC236}">
                      <a16:creationId xmlns:a16="http://schemas.microsoft.com/office/drawing/2014/main" id="{5DF14811-FF4E-4D38-9343-B0D00431B9AC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9" name="手繪多邊形: 圖案 1008">
                  <a:extLst>
                    <a:ext uri="{FF2B5EF4-FFF2-40B4-BE49-F238E27FC236}">
                      <a16:creationId xmlns:a16="http://schemas.microsoft.com/office/drawing/2014/main" id="{414DC4C5-4980-4782-9D5E-951500E9886C}"/>
                    </a:ext>
                  </a:extLst>
                </p:cNvPr>
                <p:cNvSpPr/>
                <p:nvPr/>
              </p:nvSpPr>
              <p:spPr>
                <a:xfrm>
                  <a:off x="4469709" y="3456364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0" name="手繪多邊形: 圖案 1009">
                  <a:extLst>
                    <a:ext uri="{FF2B5EF4-FFF2-40B4-BE49-F238E27FC236}">
                      <a16:creationId xmlns:a16="http://schemas.microsoft.com/office/drawing/2014/main" id="{221D8279-1A4F-4ECC-8895-6CF784DECB05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1" name="手繪多邊形: 圖案 1010">
                  <a:extLst>
                    <a:ext uri="{FF2B5EF4-FFF2-40B4-BE49-F238E27FC236}">
                      <a16:creationId xmlns:a16="http://schemas.microsoft.com/office/drawing/2014/main" id="{FC028582-7F54-4F37-BCFA-9B7CB7540443}"/>
                    </a:ext>
                  </a:extLst>
                </p:cNvPr>
                <p:cNvSpPr/>
                <p:nvPr/>
              </p:nvSpPr>
              <p:spPr>
                <a:xfrm>
                  <a:off x="4467131" y="344949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2" name="手繪多邊形: 圖案 1011">
                  <a:extLst>
                    <a:ext uri="{FF2B5EF4-FFF2-40B4-BE49-F238E27FC236}">
                      <a16:creationId xmlns:a16="http://schemas.microsoft.com/office/drawing/2014/main" id="{654FA627-CAC3-4D43-A326-2CB58850A0C5}"/>
                    </a:ext>
                  </a:extLst>
                </p:cNvPr>
                <p:cNvSpPr/>
                <p:nvPr/>
              </p:nvSpPr>
              <p:spPr>
                <a:xfrm>
                  <a:off x="4467131" y="341339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3" name="手繪多邊形: 圖案 1012">
                  <a:extLst>
                    <a:ext uri="{FF2B5EF4-FFF2-40B4-BE49-F238E27FC236}">
                      <a16:creationId xmlns:a16="http://schemas.microsoft.com/office/drawing/2014/main" id="{52F7864D-6D67-4A62-A7E1-6622C6E2F92C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4" name="手繪多邊形: 圖案 1013">
                  <a:extLst>
                    <a:ext uri="{FF2B5EF4-FFF2-40B4-BE49-F238E27FC236}">
                      <a16:creationId xmlns:a16="http://schemas.microsoft.com/office/drawing/2014/main" id="{8BEE9950-A136-43BC-A56B-6E2A87005258}"/>
                    </a:ext>
                  </a:extLst>
                </p:cNvPr>
                <p:cNvSpPr/>
                <p:nvPr/>
              </p:nvSpPr>
              <p:spPr>
                <a:xfrm>
                  <a:off x="4484031" y="342027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5" name="手繪多邊形: 圖案 1014">
                  <a:extLst>
                    <a:ext uri="{FF2B5EF4-FFF2-40B4-BE49-F238E27FC236}">
                      <a16:creationId xmlns:a16="http://schemas.microsoft.com/office/drawing/2014/main" id="{59F28188-956F-4B5B-81A8-9ADF78A547E2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6" name="手繪多邊形: 圖案 1015">
                  <a:extLst>
                    <a:ext uri="{FF2B5EF4-FFF2-40B4-BE49-F238E27FC236}">
                      <a16:creationId xmlns:a16="http://schemas.microsoft.com/office/drawing/2014/main" id="{4F7DB6C3-FF9A-42A8-9396-6FE9221F6FB8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7" name="手繪多邊形: 圖案 1016">
                  <a:extLst>
                    <a:ext uri="{FF2B5EF4-FFF2-40B4-BE49-F238E27FC236}">
                      <a16:creationId xmlns:a16="http://schemas.microsoft.com/office/drawing/2014/main" id="{79BCCE3E-073E-4E25-8011-4783AA241A31}"/>
                    </a:ext>
                  </a:extLst>
                </p:cNvPr>
                <p:cNvSpPr/>
                <p:nvPr/>
              </p:nvSpPr>
              <p:spPr>
                <a:xfrm>
                  <a:off x="4469709" y="342027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8" name="手繪多邊形: 圖案 1017">
                  <a:extLst>
                    <a:ext uri="{FF2B5EF4-FFF2-40B4-BE49-F238E27FC236}">
                      <a16:creationId xmlns:a16="http://schemas.microsoft.com/office/drawing/2014/main" id="{57338756-6752-45A1-A72E-B9682601B586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9" name="手繪多邊形: 圖案 1018">
                  <a:extLst>
                    <a:ext uri="{FF2B5EF4-FFF2-40B4-BE49-F238E27FC236}">
                      <a16:creationId xmlns:a16="http://schemas.microsoft.com/office/drawing/2014/main" id="{E3493D88-4698-479F-8ED3-1E1242EBD3D6}"/>
                    </a:ext>
                  </a:extLst>
                </p:cNvPr>
                <p:cNvSpPr/>
                <p:nvPr/>
              </p:nvSpPr>
              <p:spPr>
                <a:xfrm>
                  <a:off x="4467131" y="337759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0" name="手繪多邊形: 圖案 1019">
                  <a:extLst>
                    <a:ext uri="{FF2B5EF4-FFF2-40B4-BE49-F238E27FC236}">
                      <a16:creationId xmlns:a16="http://schemas.microsoft.com/office/drawing/2014/main" id="{6CA6C924-6F53-45C5-B2CF-8F5A81007DCD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1" name="手繪多邊形: 圖案 1020">
                  <a:extLst>
                    <a:ext uri="{FF2B5EF4-FFF2-40B4-BE49-F238E27FC236}">
                      <a16:creationId xmlns:a16="http://schemas.microsoft.com/office/drawing/2014/main" id="{3BC514C5-F480-4EC0-BFC7-FBA30FD0C4BC}"/>
                    </a:ext>
                  </a:extLst>
                </p:cNvPr>
                <p:cNvSpPr/>
                <p:nvPr/>
              </p:nvSpPr>
              <p:spPr>
                <a:xfrm>
                  <a:off x="4484031" y="33841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2" name="手繪多邊形: 圖案 1021">
                  <a:extLst>
                    <a:ext uri="{FF2B5EF4-FFF2-40B4-BE49-F238E27FC236}">
                      <a16:creationId xmlns:a16="http://schemas.microsoft.com/office/drawing/2014/main" id="{5F93222A-69BF-4DBD-B001-296E4C4B28FF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3" name="手繪多邊形: 圖案 1022">
                  <a:extLst>
                    <a:ext uri="{FF2B5EF4-FFF2-40B4-BE49-F238E27FC236}">
                      <a16:creationId xmlns:a16="http://schemas.microsoft.com/office/drawing/2014/main" id="{E1767849-E255-468E-8DAF-15B9F4A78BC8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4" name="手繪多邊形: 圖案 1023">
                  <a:extLst>
                    <a:ext uri="{FF2B5EF4-FFF2-40B4-BE49-F238E27FC236}">
                      <a16:creationId xmlns:a16="http://schemas.microsoft.com/office/drawing/2014/main" id="{95597B7D-A4B1-4C01-937C-3DBAFF42626F}"/>
                    </a:ext>
                  </a:extLst>
                </p:cNvPr>
                <p:cNvSpPr/>
                <p:nvPr/>
              </p:nvSpPr>
              <p:spPr>
                <a:xfrm>
                  <a:off x="4469709" y="338418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5" name="手繪多邊形: 圖案 1024">
                  <a:extLst>
                    <a:ext uri="{FF2B5EF4-FFF2-40B4-BE49-F238E27FC236}">
                      <a16:creationId xmlns:a16="http://schemas.microsoft.com/office/drawing/2014/main" id="{465290C4-E327-46E2-9449-EE983CA90870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6" name="手繪多邊形: 圖案 1025">
                  <a:extLst>
                    <a:ext uri="{FF2B5EF4-FFF2-40B4-BE49-F238E27FC236}">
                      <a16:creationId xmlns:a16="http://schemas.microsoft.com/office/drawing/2014/main" id="{53BDFB04-D20B-4653-8C06-CB38065AB97E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7" name="手繪多邊形: 圖案 1026">
                  <a:extLst>
                    <a:ext uri="{FF2B5EF4-FFF2-40B4-BE49-F238E27FC236}">
                      <a16:creationId xmlns:a16="http://schemas.microsoft.com/office/drawing/2014/main" id="{ABF6CC56-3923-4CB4-B8FF-4000C7AEA0E2}"/>
                    </a:ext>
                  </a:extLst>
                </p:cNvPr>
                <p:cNvSpPr/>
                <p:nvPr/>
              </p:nvSpPr>
              <p:spPr>
                <a:xfrm>
                  <a:off x="4484031" y="334808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8" name="手繪多邊形: 圖案 1027">
                  <a:extLst>
                    <a:ext uri="{FF2B5EF4-FFF2-40B4-BE49-F238E27FC236}">
                      <a16:creationId xmlns:a16="http://schemas.microsoft.com/office/drawing/2014/main" id="{6996B1B0-CED9-44F8-984F-2A67B89FFA41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9" name="手繪多邊形: 圖案 1028">
                  <a:extLst>
                    <a:ext uri="{FF2B5EF4-FFF2-40B4-BE49-F238E27FC236}">
                      <a16:creationId xmlns:a16="http://schemas.microsoft.com/office/drawing/2014/main" id="{BE704A7B-2B21-4FF0-84FB-5C911D79C5A8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0" name="手繪多邊形: 圖案 1029">
                  <a:extLst>
                    <a:ext uri="{FF2B5EF4-FFF2-40B4-BE49-F238E27FC236}">
                      <a16:creationId xmlns:a16="http://schemas.microsoft.com/office/drawing/2014/main" id="{C78E6DAF-3EE6-46FD-AEAB-E734E80368AF}"/>
                    </a:ext>
                  </a:extLst>
                </p:cNvPr>
                <p:cNvSpPr/>
                <p:nvPr/>
              </p:nvSpPr>
              <p:spPr>
                <a:xfrm>
                  <a:off x="4469709" y="334808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1" name="手繪多邊形: 圖案 1030">
                  <a:extLst>
                    <a:ext uri="{FF2B5EF4-FFF2-40B4-BE49-F238E27FC236}">
                      <a16:creationId xmlns:a16="http://schemas.microsoft.com/office/drawing/2014/main" id="{A06EB71D-AD3F-48F4-9EF6-82D22B996AD5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2" name="手繪多邊形: 圖案 1031">
                  <a:extLst>
                    <a:ext uri="{FF2B5EF4-FFF2-40B4-BE49-F238E27FC236}">
                      <a16:creationId xmlns:a16="http://schemas.microsoft.com/office/drawing/2014/main" id="{DDABE778-6F80-4CC9-ADA8-B8F440499FF0}"/>
                    </a:ext>
                  </a:extLst>
                </p:cNvPr>
                <p:cNvSpPr/>
                <p:nvPr/>
              </p:nvSpPr>
              <p:spPr>
                <a:xfrm>
                  <a:off x="4467131" y="334150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3" name="手繪多邊形: 圖案 1032">
                  <a:extLst>
                    <a:ext uri="{FF2B5EF4-FFF2-40B4-BE49-F238E27FC236}">
                      <a16:creationId xmlns:a16="http://schemas.microsoft.com/office/drawing/2014/main" id="{A437B13A-CC46-4105-A768-3FCF47386C02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4" name="手繪多邊形: 圖案 1033">
                  <a:extLst>
                    <a:ext uri="{FF2B5EF4-FFF2-40B4-BE49-F238E27FC236}">
                      <a16:creationId xmlns:a16="http://schemas.microsoft.com/office/drawing/2014/main" id="{6BC46344-590D-4B43-8D9C-47FB07D58B80}"/>
                    </a:ext>
                  </a:extLst>
                </p:cNvPr>
                <p:cNvSpPr/>
                <p:nvPr/>
              </p:nvSpPr>
              <p:spPr>
                <a:xfrm>
                  <a:off x="4484031" y="331199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5" name="手繪多邊形: 圖案 1034">
                  <a:extLst>
                    <a:ext uri="{FF2B5EF4-FFF2-40B4-BE49-F238E27FC236}">
                      <a16:creationId xmlns:a16="http://schemas.microsoft.com/office/drawing/2014/main" id="{D7CACFC1-0C33-461E-BAC1-6076AE18EA7A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6" name="手繪多邊形: 圖案 1035">
                  <a:extLst>
                    <a:ext uri="{FF2B5EF4-FFF2-40B4-BE49-F238E27FC236}">
                      <a16:creationId xmlns:a16="http://schemas.microsoft.com/office/drawing/2014/main" id="{86BC1FEA-EE4A-472D-986C-302B890AC51A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7" name="手繪多邊形: 圖案 1036">
                  <a:extLst>
                    <a:ext uri="{FF2B5EF4-FFF2-40B4-BE49-F238E27FC236}">
                      <a16:creationId xmlns:a16="http://schemas.microsoft.com/office/drawing/2014/main" id="{C9274389-C3DF-4520-94E0-7E8588220770}"/>
                    </a:ext>
                  </a:extLst>
                </p:cNvPr>
                <p:cNvSpPr/>
                <p:nvPr/>
              </p:nvSpPr>
              <p:spPr>
                <a:xfrm>
                  <a:off x="4469709" y="331199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8" name="手繪多邊形: 圖案 1037">
                  <a:extLst>
                    <a:ext uri="{FF2B5EF4-FFF2-40B4-BE49-F238E27FC236}">
                      <a16:creationId xmlns:a16="http://schemas.microsoft.com/office/drawing/2014/main" id="{412AE188-1331-4F72-B01E-E87A21CAC618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9" name="手繪多邊形: 圖案 1038">
                  <a:extLst>
                    <a:ext uri="{FF2B5EF4-FFF2-40B4-BE49-F238E27FC236}">
                      <a16:creationId xmlns:a16="http://schemas.microsoft.com/office/drawing/2014/main" id="{8A7BFD1C-E5AB-4ABA-8B89-0A2755E995D0}"/>
                    </a:ext>
                  </a:extLst>
                </p:cNvPr>
                <p:cNvSpPr/>
                <p:nvPr/>
              </p:nvSpPr>
              <p:spPr>
                <a:xfrm>
                  <a:off x="4467131" y="330540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0" name="手繪多邊形: 圖案 1039">
                  <a:extLst>
                    <a:ext uri="{FF2B5EF4-FFF2-40B4-BE49-F238E27FC236}">
                      <a16:creationId xmlns:a16="http://schemas.microsoft.com/office/drawing/2014/main" id="{32762969-BFEC-4089-8DFE-F00CE03D8B88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1" name="手繪多邊形: 圖案 1040">
                  <a:extLst>
                    <a:ext uri="{FF2B5EF4-FFF2-40B4-BE49-F238E27FC236}">
                      <a16:creationId xmlns:a16="http://schemas.microsoft.com/office/drawing/2014/main" id="{C175B92F-0D38-4CEB-B371-9A47BFCFEBFD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2" name="手繪多邊形: 圖案 1041">
                  <a:extLst>
                    <a:ext uri="{FF2B5EF4-FFF2-40B4-BE49-F238E27FC236}">
                      <a16:creationId xmlns:a16="http://schemas.microsoft.com/office/drawing/2014/main" id="{F705FD11-C1DC-456E-95A3-68300813A1BE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3" name="手繪多邊形: 圖案 1042">
                  <a:extLst>
                    <a:ext uri="{FF2B5EF4-FFF2-40B4-BE49-F238E27FC236}">
                      <a16:creationId xmlns:a16="http://schemas.microsoft.com/office/drawing/2014/main" id="{4F18947A-0AF5-4C49-9337-98533DC91586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4" name="手繪多邊形: 圖案 1043">
                  <a:extLst>
                    <a:ext uri="{FF2B5EF4-FFF2-40B4-BE49-F238E27FC236}">
                      <a16:creationId xmlns:a16="http://schemas.microsoft.com/office/drawing/2014/main" id="{E7DDDE8C-C0F1-44B9-BAA4-18CF1FD600F6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5" name="手繪多邊形: 圖案 1044">
                  <a:extLst>
                    <a:ext uri="{FF2B5EF4-FFF2-40B4-BE49-F238E27FC236}">
                      <a16:creationId xmlns:a16="http://schemas.microsoft.com/office/drawing/2014/main" id="{C3BB7D66-7243-436A-A7B4-083F637F8E1A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6" name="手繪多邊形: 圖案 1045">
                  <a:extLst>
                    <a:ext uri="{FF2B5EF4-FFF2-40B4-BE49-F238E27FC236}">
                      <a16:creationId xmlns:a16="http://schemas.microsoft.com/office/drawing/2014/main" id="{F8C987D0-1F9C-45B5-94A2-05CDFC321BE0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7" name="手繪多邊形: 圖案 1046">
                  <a:extLst>
                    <a:ext uri="{FF2B5EF4-FFF2-40B4-BE49-F238E27FC236}">
                      <a16:creationId xmlns:a16="http://schemas.microsoft.com/office/drawing/2014/main" id="{4D767059-C7C2-45FF-BB94-E955D91ABB90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8" name="手繪多邊形: 圖案 1047">
                  <a:extLst>
                    <a:ext uri="{FF2B5EF4-FFF2-40B4-BE49-F238E27FC236}">
                      <a16:creationId xmlns:a16="http://schemas.microsoft.com/office/drawing/2014/main" id="{C5812F03-B2AB-48C7-B575-0AF4BDC954B8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49" name="手繪多邊形: 圖案 1048">
                  <a:extLst>
                    <a:ext uri="{FF2B5EF4-FFF2-40B4-BE49-F238E27FC236}">
                      <a16:creationId xmlns:a16="http://schemas.microsoft.com/office/drawing/2014/main" id="{2F860275-81E1-4786-B6DE-A9004139FDC1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0" name="手繪多邊形: 圖案 1049">
                  <a:extLst>
                    <a:ext uri="{FF2B5EF4-FFF2-40B4-BE49-F238E27FC236}">
                      <a16:creationId xmlns:a16="http://schemas.microsoft.com/office/drawing/2014/main" id="{D21A90E6-34AE-46BC-82F1-DD07D0834A21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1" name="手繪多邊形: 圖案 1050">
                  <a:extLst>
                    <a:ext uri="{FF2B5EF4-FFF2-40B4-BE49-F238E27FC236}">
                      <a16:creationId xmlns:a16="http://schemas.microsoft.com/office/drawing/2014/main" id="{E11F4F24-012B-49F1-A1F5-53F577CAA8C9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2" name="手繪多邊形: 圖案 1051">
                  <a:extLst>
                    <a:ext uri="{FF2B5EF4-FFF2-40B4-BE49-F238E27FC236}">
                      <a16:creationId xmlns:a16="http://schemas.microsoft.com/office/drawing/2014/main" id="{8115278F-343B-4944-86C4-C2D07AA6634E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3" name="手繪多邊形: 圖案 1052">
                  <a:extLst>
                    <a:ext uri="{FF2B5EF4-FFF2-40B4-BE49-F238E27FC236}">
                      <a16:creationId xmlns:a16="http://schemas.microsoft.com/office/drawing/2014/main" id="{1A9BA388-1FC3-4EE3-BD12-1A6DEFDEA0E9}"/>
                    </a:ext>
                  </a:extLst>
                </p:cNvPr>
                <p:cNvSpPr/>
                <p:nvPr/>
              </p:nvSpPr>
              <p:spPr>
                <a:xfrm>
                  <a:off x="4484031" y="373793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4" name="手繪多邊形: 圖案 1053">
                  <a:extLst>
                    <a:ext uri="{FF2B5EF4-FFF2-40B4-BE49-F238E27FC236}">
                      <a16:creationId xmlns:a16="http://schemas.microsoft.com/office/drawing/2014/main" id="{10D6A0F3-97DB-4CF1-9DA1-F3630A75C7E4}"/>
                    </a:ext>
                  </a:extLst>
                </p:cNvPr>
                <p:cNvSpPr/>
                <p:nvPr/>
              </p:nvSpPr>
              <p:spPr>
                <a:xfrm>
                  <a:off x="4484031" y="370184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5" name="手繪多邊形: 圖案 1054">
                  <a:extLst>
                    <a:ext uri="{FF2B5EF4-FFF2-40B4-BE49-F238E27FC236}">
                      <a16:creationId xmlns:a16="http://schemas.microsoft.com/office/drawing/2014/main" id="{E9D74341-0160-468D-B5B0-9E4EBDFEEF3A}"/>
                    </a:ext>
                  </a:extLst>
                </p:cNvPr>
                <p:cNvSpPr/>
                <p:nvPr/>
              </p:nvSpPr>
              <p:spPr>
                <a:xfrm>
                  <a:off x="4484031" y="366604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6" name="手繪多邊形: 圖案 1055">
                  <a:extLst>
                    <a:ext uri="{FF2B5EF4-FFF2-40B4-BE49-F238E27FC236}">
                      <a16:creationId xmlns:a16="http://schemas.microsoft.com/office/drawing/2014/main" id="{0BE1BD31-62A1-49A4-9075-86F4E6B2F894}"/>
                    </a:ext>
                  </a:extLst>
                </p:cNvPr>
                <p:cNvSpPr/>
                <p:nvPr/>
              </p:nvSpPr>
              <p:spPr>
                <a:xfrm>
                  <a:off x="4484031" y="362994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7" name="手繪多邊形: 圖案 1056">
                  <a:extLst>
                    <a:ext uri="{FF2B5EF4-FFF2-40B4-BE49-F238E27FC236}">
                      <a16:creationId xmlns:a16="http://schemas.microsoft.com/office/drawing/2014/main" id="{CDAE8042-821C-4D54-8DA1-1FF6537A4999}"/>
                    </a:ext>
                  </a:extLst>
                </p:cNvPr>
                <p:cNvSpPr/>
                <p:nvPr/>
              </p:nvSpPr>
              <p:spPr>
                <a:xfrm>
                  <a:off x="4484031" y="359385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8" name="手繪多邊形: 圖案 1057">
                  <a:extLst>
                    <a:ext uri="{FF2B5EF4-FFF2-40B4-BE49-F238E27FC236}">
                      <a16:creationId xmlns:a16="http://schemas.microsoft.com/office/drawing/2014/main" id="{8B8DD326-9959-4280-AEB9-0C1180EAE9D9}"/>
                    </a:ext>
                  </a:extLst>
                </p:cNvPr>
                <p:cNvSpPr/>
                <p:nvPr/>
              </p:nvSpPr>
              <p:spPr>
                <a:xfrm>
                  <a:off x="4484031" y="355776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59" name="手繪多邊形: 圖案 1058">
                  <a:extLst>
                    <a:ext uri="{FF2B5EF4-FFF2-40B4-BE49-F238E27FC236}">
                      <a16:creationId xmlns:a16="http://schemas.microsoft.com/office/drawing/2014/main" id="{6AE39C8B-149C-496D-80FE-50EF51CC78BF}"/>
                    </a:ext>
                  </a:extLst>
                </p:cNvPr>
                <p:cNvSpPr/>
                <p:nvPr/>
              </p:nvSpPr>
              <p:spPr>
                <a:xfrm>
                  <a:off x="4484031" y="3521673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0" name="手繪多邊形: 圖案 1059">
                  <a:extLst>
                    <a:ext uri="{FF2B5EF4-FFF2-40B4-BE49-F238E27FC236}">
                      <a16:creationId xmlns:a16="http://schemas.microsoft.com/office/drawing/2014/main" id="{6EF618F6-2E44-4ACA-AE89-31103A36C03F}"/>
                    </a:ext>
                  </a:extLst>
                </p:cNvPr>
                <p:cNvSpPr/>
                <p:nvPr/>
              </p:nvSpPr>
              <p:spPr>
                <a:xfrm>
                  <a:off x="4484031" y="34855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1" name="手繪多邊形: 圖案 1060">
                  <a:extLst>
                    <a:ext uri="{FF2B5EF4-FFF2-40B4-BE49-F238E27FC236}">
                      <a16:creationId xmlns:a16="http://schemas.microsoft.com/office/drawing/2014/main" id="{4A0D9D38-D0AC-48FF-82E2-2317B5714723}"/>
                    </a:ext>
                  </a:extLst>
                </p:cNvPr>
                <p:cNvSpPr/>
                <p:nvPr/>
              </p:nvSpPr>
              <p:spPr>
                <a:xfrm>
                  <a:off x="4484031" y="344949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2" name="手繪多邊形: 圖案 1061">
                  <a:extLst>
                    <a:ext uri="{FF2B5EF4-FFF2-40B4-BE49-F238E27FC236}">
                      <a16:creationId xmlns:a16="http://schemas.microsoft.com/office/drawing/2014/main" id="{2C111D24-513A-4DE4-BD4C-CF8433F9AB5A}"/>
                    </a:ext>
                  </a:extLst>
                </p:cNvPr>
                <p:cNvSpPr/>
                <p:nvPr/>
              </p:nvSpPr>
              <p:spPr>
                <a:xfrm>
                  <a:off x="4484031" y="341339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3" name="手繪多邊形: 圖案 1062">
                  <a:extLst>
                    <a:ext uri="{FF2B5EF4-FFF2-40B4-BE49-F238E27FC236}">
                      <a16:creationId xmlns:a16="http://schemas.microsoft.com/office/drawing/2014/main" id="{944A5D67-9921-4F13-98C4-C353BD59909F}"/>
                    </a:ext>
                  </a:extLst>
                </p:cNvPr>
                <p:cNvSpPr/>
                <p:nvPr/>
              </p:nvSpPr>
              <p:spPr>
                <a:xfrm>
                  <a:off x="4484031" y="337759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4" name="手繪多邊形: 圖案 1063">
                  <a:extLst>
                    <a:ext uri="{FF2B5EF4-FFF2-40B4-BE49-F238E27FC236}">
                      <a16:creationId xmlns:a16="http://schemas.microsoft.com/office/drawing/2014/main" id="{8EE521D5-1852-4312-B81C-85A374B76754}"/>
                    </a:ext>
                  </a:extLst>
                </p:cNvPr>
                <p:cNvSpPr/>
                <p:nvPr/>
              </p:nvSpPr>
              <p:spPr>
                <a:xfrm>
                  <a:off x="4484031" y="334150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5" name="手繪多邊形: 圖案 1064">
                  <a:extLst>
                    <a:ext uri="{FF2B5EF4-FFF2-40B4-BE49-F238E27FC236}">
                      <a16:creationId xmlns:a16="http://schemas.microsoft.com/office/drawing/2014/main" id="{28FF75C2-F9E1-45B5-AAE8-403D95B7E1E2}"/>
                    </a:ext>
                  </a:extLst>
                </p:cNvPr>
                <p:cNvSpPr/>
                <p:nvPr/>
              </p:nvSpPr>
              <p:spPr>
                <a:xfrm>
                  <a:off x="4484031" y="330540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6" name="手繪多邊形: 圖案 1065">
                  <a:extLst>
                    <a:ext uri="{FF2B5EF4-FFF2-40B4-BE49-F238E27FC236}">
                      <a16:creationId xmlns:a16="http://schemas.microsoft.com/office/drawing/2014/main" id="{D43A765E-7E43-4C2F-AA03-C02102CE2457}"/>
                    </a:ext>
                  </a:extLst>
                </p:cNvPr>
                <p:cNvSpPr/>
                <p:nvPr/>
              </p:nvSpPr>
              <p:spPr>
                <a:xfrm>
                  <a:off x="4579416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7" name="手繪多邊形: 圖案 1066">
                  <a:extLst>
                    <a:ext uri="{FF2B5EF4-FFF2-40B4-BE49-F238E27FC236}">
                      <a16:creationId xmlns:a16="http://schemas.microsoft.com/office/drawing/2014/main" id="{0C224A61-C3CC-4745-B1AD-12EA43894C3F}"/>
                    </a:ext>
                  </a:extLst>
                </p:cNvPr>
                <p:cNvSpPr/>
                <p:nvPr/>
              </p:nvSpPr>
              <p:spPr>
                <a:xfrm>
                  <a:off x="4578557" y="371989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8" name="手繪多邊形: 圖案 1067">
                  <a:extLst>
                    <a:ext uri="{FF2B5EF4-FFF2-40B4-BE49-F238E27FC236}">
                      <a16:creationId xmlns:a16="http://schemas.microsoft.com/office/drawing/2014/main" id="{2C9179AA-3A13-4852-A6AF-EB62050A1E30}"/>
                    </a:ext>
                  </a:extLst>
                </p:cNvPr>
                <p:cNvSpPr/>
                <p:nvPr/>
              </p:nvSpPr>
              <p:spPr>
                <a:xfrm>
                  <a:off x="4579416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9" name="手繪多邊形: 圖案 1068">
                  <a:extLst>
                    <a:ext uri="{FF2B5EF4-FFF2-40B4-BE49-F238E27FC236}">
                      <a16:creationId xmlns:a16="http://schemas.microsoft.com/office/drawing/2014/main" id="{49D24F59-06D4-406C-AEA8-B0E51912A84D}"/>
                    </a:ext>
                  </a:extLst>
                </p:cNvPr>
                <p:cNvSpPr/>
                <p:nvPr/>
              </p:nvSpPr>
              <p:spPr>
                <a:xfrm>
                  <a:off x="4578557" y="368408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0" name="手繪多邊形: 圖案 1069">
                  <a:extLst>
                    <a:ext uri="{FF2B5EF4-FFF2-40B4-BE49-F238E27FC236}">
                      <a16:creationId xmlns:a16="http://schemas.microsoft.com/office/drawing/2014/main" id="{16FDE233-F4F9-414D-A542-30A7F78C1DBD}"/>
                    </a:ext>
                  </a:extLst>
                </p:cNvPr>
                <p:cNvSpPr/>
                <p:nvPr/>
              </p:nvSpPr>
              <p:spPr>
                <a:xfrm>
                  <a:off x="4579416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1" name="手繪多邊形: 圖案 1070">
                  <a:extLst>
                    <a:ext uri="{FF2B5EF4-FFF2-40B4-BE49-F238E27FC236}">
                      <a16:creationId xmlns:a16="http://schemas.microsoft.com/office/drawing/2014/main" id="{7C7BF9CC-3EFF-4B67-84DC-5F83FA4B36F0}"/>
                    </a:ext>
                  </a:extLst>
                </p:cNvPr>
                <p:cNvSpPr/>
                <p:nvPr/>
              </p:nvSpPr>
              <p:spPr>
                <a:xfrm>
                  <a:off x="4578557" y="364799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2" name="手繪多邊形: 圖案 1071">
                  <a:extLst>
                    <a:ext uri="{FF2B5EF4-FFF2-40B4-BE49-F238E27FC236}">
                      <a16:creationId xmlns:a16="http://schemas.microsoft.com/office/drawing/2014/main" id="{626B95C0-15EE-41B6-A238-CA206026F9A6}"/>
                    </a:ext>
                  </a:extLst>
                </p:cNvPr>
                <p:cNvSpPr/>
                <p:nvPr/>
              </p:nvSpPr>
              <p:spPr>
                <a:xfrm>
                  <a:off x="4579416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3" name="手繪多邊形: 圖案 1072">
                  <a:extLst>
                    <a:ext uri="{FF2B5EF4-FFF2-40B4-BE49-F238E27FC236}">
                      <a16:creationId xmlns:a16="http://schemas.microsoft.com/office/drawing/2014/main" id="{016BCBFB-C7BB-4CA2-8A3F-6E11C8E99B8F}"/>
                    </a:ext>
                  </a:extLst>
                </p:cNvPr>
                <p:cNvSpPr/>
                <p:nvPr/>
              </p:nvSpPr>
              <p:spPr>
                <a:xfrm>
                  <a:off x="4578557" y="361190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4" name="手繪多邊形: 圖案 1073">
                  <a:extLst>
                    <a:ext uri="{FF2B5EF4-FFF2-40B4-BE49-F238E27FC236}">
                      <a16:creationId xmlns:a16="http://schemas.microsoft.com/office/drawing/2014/main" id="{C0A54C49-D3A6-4CEA-9063-08E96ACD9BF7}"/>
                    </a:ext>
                  </a:extLst>
                </p:cNvPr>
                <p:cNvSpPr/>
                <p:nvPr/>
              </p:nvSpPr>
              <p:spPr>
                <a:xfrm>
                  <a:off x="4579416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5" name="手繪多邊形: 圖案 1074">
                  <a:extLst>
                    <a:ext uri="{FF2B5EF4-FFF2-40B4-BE49-F238E27FC236}">
                      <a16:creationId xmlns:a16="http://schemas.microsoft.com/office/drawing/2014/main" id="{1E34046E-2EE7-4922-A3E8-F72267609169}"/>
                    </a:ext>
                  </a:extLst>
                </p:cNvPr>
                <p:cNvSpPr/>
                <p:nvPr/>
              </p:nvSpPr>
              <p:spPr>
                <a:xfrm>
                  <a:off x="4578557" y="357581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6" name="手繪多邊形: 圖案 1075">
                  <a:extLst>
                    <a:ext uri="{FF2B5EF4-FFF2-40B4-BE49-F238E27FC236}">
                      <a16:creationId xmlns:a16="http://schemas.microsoft.com/office/drawing/2014/main" id="{4F046AF7-3612-475B-82E5-034874AD7144}"/>
                    </a:ext>
                  </a:extLst>
                </p:cNvPr>
                <p:cNvSpPr/>
                <p:nvPr/>
              </p:nvSpPr>
              <p:spPr>
                <a:xfrm>
                  <a:off x="4579416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7" name="手繪多邊形: 圖案 1076">
                  <a:extLst>
                    <a:ext uri="{FF2B5EF4-FFF2-40B4-BE49-F238E27FC236}">
                      <a16:creationId xmlns:a16="http://schemas.microsoft.com/office/drawing/2014/main" id="{95F7C2D6-7F77-49AB-8F1D-1AF134E3E8CA}"/>
                    </a:ext>
                  </a:extLst>
                </p:cNvPr>
                <p:cNvSpPr/>
                <p:nvPr/>
              </p:nvSpPr>
              <p:spPr>
                <a:xfrm>
                  <a:off x="4578557" y="353971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8" name="手繪多邊形: 圖案 1077">
                  <a:extLst>
                    <a:ext uri="{FF2B5EF4-FFF2-40B4-BE49-F238E27FC236}">
                      <a16:creationId xmlns:a16="http://schemas.microsoft.com/office/drawing/2014/main" id="{26D23E2F-5A62-4578-8937-7EE59DAF8326}"/>
                    </a:ext>
                  </a:extLst>
                </p:cNvPr>
                <p:cNvSpPr/>
                <p:nvPr/>
              </p:nvSpPr>
              <p:spPr>
                <a:xfrm>
                  <a:off x="4579416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79" name="手繪多邊形: 圖案 1078">
                  <a:extLst>
                    <a:ext uri="{FF2B5EF4-FFF2-40B4-BE49-F238E27FC236}">
                      <a16:creationId xmlns:a16="http://schemas.microsoft.com/office/drawing/2014/main" id="{C43463EC-AE84-481F-BACF-16CF4C8D1DD4}"/>
                    </a:ext>
                  </a:extLst>
                </p:cNvPr>
                <p:cNvSpPr/>
                <p:nvPr/>
              </p:nvSpPr>
              <p:spPr>
                <a:xfrm>
                  <a:off x="4578557" y="35036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0" name="手繪多邊形: 圖案 1079">
                  <a:extLst>
                    <a:ext uri="{FF2B5EF4-FFF2-40B4-BE49-F238E27FC236}">
                      <a16:creationId xmlns:a16="http://schemas.microsoft.com/office/drawing/2014/main" id="{D1D0F071-8E02-4DC2-B2DF-283CC9B83615}"/>
                    </a:ext>
                  </a:extLst>
                </p:cNvPr>
                <p:cNvSpPr/>
                <p:nvPr/>
              </p:nvSpPr>
              <p:spPr>
                <a:xfrm>
                  <a:off x="4579416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1" name="手繪多邊形: 圖案 1080">
                  <a:extLst>
                    <a:ext uri="{FF2B5EF4-FFF2-40B4-BE49-F238E27FC236}">
                      <a16:creationId xmlns:a16="http://schemas.microsoft.com/office/drawing/2014/main" id="{C7A93568-372C-44D5-94FB-FEDECA785EE2}"/>
                    </a:ext>
                  </a:extLst>
                </p:cNvPr>
                <p:cNvSpPr/>
                <p:nvPr/>
              </p:nvSpPr>
              <p:spPr>
                <a:xfrm>
                  <a:off x="4578557" y="3467536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2" name="手繪多邊形: 圖案 1081">
                  <a:extLst>
                    <a:ext uri="{FF2B5EF4-FFF2-40B4-BE49-F238E27FC236}">
                      <a16:creationId xmlns:a16="http://schemas.microsoft.com/office/drawing/2014/main" id="{F4DB5AD1-DD4C-4C6D-9710-E74E29BD19B2}"/>
                    </a:ext>
                  </a:extLst>
                </p:cNvPr>
                <p:cNvSpPr/>
                <p:nvPr/>
              </p:nvSpPr>
              <p:spPr>
                <a:xfrm>
                  <a:off x="4579416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3" name="手繪多邊形: 圖案 1082">
                  <a:extLst>
                    <a:ext uri="{FF2B5EF4-FFF2-40B4-BE49-F238E27FC236}">
                      <a16:creationId xmlns:a16="http://schemas.microsoft.com/office/drawing/2014/main" id="{1439928A-7A4F-4ED0-8F93-F8E144BE1AF7}"/>
                    </a:ext>
                  </a:extLst>
                </p:cNvPr>
                <p:cNvSpPr/>
                <p:nvPr/>
              </p:nvSpPr>
              <p:spPr>
                <a:xfrm>
                  <a:off x="4578557" y="343144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4" name="手繪多邊形: 圖案 1083">
                  <a:extLst>
                    <a:ext uri="{FF2B5EF4-FFF2-40B4-BE49-F238E27FC236}">
                      <a16:creationId xmlns:a16="http://schemas.microsoft.com/office/drawing/2014/main" id="{71F4BCFA-C339-4231-B2DF-BCE09D6F6A1D}"/>
                    </a:ext>
                  </a:extLst>
                </p:cNvPr>
                <p:cNvSpPr/>
                <p:nvPr/>
              </p:nvSpPr>
              <p:spPr>
                <a:xfrm>
                  <a:off x="4579416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5" name="手繪多邊形: 圖案 1084">
                  <a:extLst>
                    <a:ext uri="{FF2B5EF4-FFF2-40B4-BE49-F238E27FC236}">
                      <a16:creationId xmlns:a16="http://schemas.microsoft.com/office/drawing/2014/main" id="{D519B955-D734-416D-8784-D4952AE288DF}"/>
                    </a:ext>
                  </a:extLst>
                </p:cNvPr>
                <p:cNvSpPr/>
                <p:nvPr/>
              </p:nvSpPr>
              <p:spPr>
                <a:xfrm>
                  <a:off x="4578557" y="339535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6" name="手繪多邊形: 圖案 1085">
                  <a:extLst>
                    <a:ext uri="{FF2B5EF4-FFF2-40B4-BE49-F238E27FC236}">
                      <a16:creationId xmlns:a16="http://schemas.microsoft.com/office/drawing/2014/main" id="{9E429B5E-D904-47E8-8530-6A0426E101F8}"/>
                    </a:ext>
                  </a:extLst>
                </p:cNvPr>
                <p:cNvSpPr/>
                <p:nvPr/>
              </p:nvSpPr>
              <p:spPr>
                <a:xfrm>
                  <a:off x="4579416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7" name="手繪多邊形: 圖案 1086">
                  <a:extLst>
                    <a:ext uri="{FF2B5EF4-FFF2-40B4-BE49-F238E27FC236}">
                      <a16:creationId xmlns:a16="http://schemas.microsoft.com/office/drawing/2014/main" id="{4BC82F5C-1B6C-4C0E-99D7-5AB88346CD99}"/>
                    </a:ext>
                  </a:extLst>
                </p:cNvPr>
                <p:cNvSpPr/>
                <p:nvPr/>
              </p:nvSpPr>
              <p:spPr>
                <a:xfrm>
                  <a:off x="4578557" y="335954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8" name="手繪多邊形: 圖案 1087">
                  <a:extLst>
                    <a:ext uri="{FF2B5EF4-FFF2-40B4-BE49-F238E27FC236}">
                      <a16:creationId xmlns:a16="http://schemas.microsoft.com/office/drawing/2014/main" id="{89D63AE1-493A-439F-A26A-DFE0669353FD}"/>
                    </a:ext>
                  </a:extLst>
                </p:cNvPr>
                <p:cNvSpPr/>
                <p:nvPr/>
              </p:nvSpPr>
              <p:spPr>
                <a:xfrm>
                  <a:off x="4579416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89" name="手繪多邊形: 圖案 1088">
                  <a:extLst>
                    <a:ext uri="{FF2B5EF4-FFF2-40B4-BE49-F238E27FC236}">
                      <a16:creationId xmlns:a16="http://schemas.microsoft.com/office/drawing/2014/main" id="{352835A5-6EB4-4A8E-AD23-DD6784E151B7}"/>
                    </a:ext>
                  </a:extLst>
                </p:cNvPr>
                <p:cNvSpPr/>
                <p:nvPr/>
              </p:nvSpPr>
              <p:spPr>
                <a:xfrm>
                  <a:off x="4578557" y="332345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0" name="手繪多邊形: 圖案 1089">
                  <a:extLst>
                    <a:ext uri="{FF2B5EF4-FFF2-40B4-BE49-F238E27FC236}">
                      <a16:creationId xmlns:a16="http://schemas.microsoft.com/office/drawing/2014/main" id="{69153299-C13E-4D6A-BFE9-2BF3C258279E}"/>
                    </a:ext>
                  </a:extLst>
                </p:cNvPr>
                <p:cNvSpPr/>
                <p:nvPr/>
              </p:nvSpPr>
              <p:spPr>
                <a:xfrm>
                  <a:off x="4579416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1" name="手繪多邊形: 圖案 1090">
                  <a:extLst>
                    <a:ext uri="{FF2B5EF4-FFF2-40B4-BE49-F238E27FC236}">
                      <a16:creationId xmlns:a16="http://schemas.microsoft.com/office/drawing/2014/main" id="{4FA004EE-3684-477C-958F-860F19EEBFD0}"/>
                    </a:ext>
                  </a:extLst>
                </p:cNvPr>
                <p:cNvSpPr/>
                <p:nvPr/>
              </p:nvSpPr>
              <p:spPr>
                <a:xfrm>
                  <a:off x="4578557" y="328736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2" name="手繪多邊形: 圖案 1091">
                  <a:extLst>
                    <a:ext uri="{FF2B5EF4-FFF2-40B4-BE49-F238E27FC236}">
                      <a16:creationId xmlns:a16="http://schemas.microsoft.com/office/drawing/2014/main" id="{0E133F9C-F4E6-46EF-8751-894B1E2595CD}"/>
                    </a:ext>
                  </a:extLst>
                </p:cNvPr>
                <p:cNvSpPr/>
                <p:nvPr/>
              </p:nvSpPr>
              <p:spPr>
                <a:xfrm>
                  <a:off x="4467131" y="373736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3" name="手繪多邊形: 圖案 1092">
                  <a:extLst>
                    <a:ext uri="{FF2B5EF4-FFF2-40B4-BE49-F238E27FC236}">
                      <a16:creationId xmlns:a16="http://schemas.microsoft.com/office/drawing/2014/main" id="{2CFA4F8A-1BB1-4B4D-B3F4-E39FFEA39F86}"/>
                    </a:ext>
                  </a:extLst>
                </p:cNvPr>
                <p:cNvSpPr/>
                <p:nvPr/>
              </p:nvSpPr>
              <p:spPr>
                <a:xfrm>
                  <a:off x="4467131" y="370127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4" name="手繪多邊形: 圖案 1093">
                  <a:extLst>
                    <a:ext uri="{FF2B5EF4-FFF2-40B4-BE49-F238E27FC236}">
                      <a16:creationId xmlns:a16="http://schemas.microsoft.com/office/drawing/2014/main" id="{B5F5470F-0D98-49CD-A367-80ECEAD958A8}"/>
                    </a:ext>
                  </a:extLst>
                </p:cNvPr>
                <p:cNvSpPr/>
                <p:nvPr/>
              </p:nvSpPr>
              <p:spPr>
                <a:xfrm>
                  <a:off x="4467131" y="366518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5" name="手繪多邊形: 圖案 1094">
                  <a:extLst>
                    <a:ext uri="{FF2B5EF4-FFF2-40B4-BE49-F238E27FC236}">
                      <a16:creationId xmlns:a16="http://schemas.microsoft.com/office/drawing/2014/main" id="{1744A22B-EFDA-474F-9789-D870B84EC57A}"/>
                    </a:ext>
                  </a:extLst>
                </p:cNvPr>
                <p:cNvSpPr/>
                <p:nvPr/>
              </p:nvSpPr>
              <p:spPr>
                <a:xfrm>
                  <a:off x="4467131" y="362908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6" name="手繪多邊形: 圖案 1095">
                  <a:extLst>
                    <a:ext uri="{FF2B5EF4-FFF2-40B4-BE49-F238E27FC236}">
                      <a16:creationId xmlns:a16="http://schemas.microsoft.com/office/drawing/2014/main" id="{25E0E39D-41F4-4B9C-B73B-939049F7F9C8}"/>
                    </a:ext>
                  </a:extLst>
                </p:cNvPr>
                <p:cNvSpPr/>
                <p:nvPr/>
              </p:nvSpPr>
              <p:spPr>
                <a:xfrm>
                  <a:off x="4467131" y="3592998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7" name="手繪多邊形: 圖案 1096">
                  <a:extLst>
                    <a:ext uri="{FF2B5EF4-FFF2-40B4-BE49-F238E27FC236}">
                      <a16:creationId xmlns:a16="http://schemas.microsoft.com/office/drawing/2014/main" id="{5BC54BCD-97EE-4B3A-992A-8EE7033CF083}"/>
                    </a:ext>
                  </a:extLst>
                </p:cNvPr>
                <p:cNvSpPr/>
                <p:nvPr/>
              </p:nvSpPr>
              <p:spPr>
                <a:xfrm>
                  <a:off x="4467131" y="3557192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8" name="手繪多邊形: 圖案 1097">
                  <a:extLst>
                    <a:ext uri="{FF2B5EF4-FFF2-40B4-BE49-F238E27FC236}">
                      <a16:creationId xmlns:a16="http://schemas.microsoft.com/office/drawing/2014/main" id="{CDF35904-84E1-4940-8774-5183F2099AC2}"/>
                    </a:ext>
                  </a:extLst>
                </p:cNvPr>
                <p:cNvSpPr/>
                <p:nvPr/>
              </p:nvSpPr>
              <p:spPr>
                <a:xfrm>
                  <a:off x="4467131" y="3521100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99" name="手繪多邊形: 圖案 1098">
                  <a:extLst>
                    <a:ext uri="{FF2B5EF4-FFF2-40B4-BE49-F238E27FC236}">
                      <a16:creationId xmlns:a16="http://schemas.microsoft.com/office/drawing/2014/main" id="{B4C31B20-8F09-40CD-AB4E-548AEC7C5C47}"/>
                    </a:ext>
                  </a:extLst>
                </p:cNvPr>
                <p:cNvSpPr/>
                <p:nvPr/>
              </p:nvSpPr>
              <p:spPr>
                <a:xfrm>
                  <a:off x="4467131" y="348500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0" name="手繪多邊形: 圖案 1099">
                  <a:extLst>
                    <a:ext uri="{FF2B5EF4-FFF2-40B4-BE49-F238E27FC236}">
                      <a16:creationId xmlns:a16="http://schemas.microsoft.com/office/drawing/2014/main" id="{64138CDC-D629-4506-B31E-676AC4FC3C27}"/>
                    </a:ext>
                  </a:extLst>
                </p:cNvPr>
                <p:cNvSpPr/>
                <p:nvPr/>
              </p:nvSpPr>
              <p:spPr>
                <a:xfrm>
                  <a:off x="4467131" y="3448917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1" name="手繪多邊形: 圖案 1100">
                  <a:extLst>
                    <a:ext uri="{FF2B5EF4-FFF2-40B4-BE49-F238E27FC236}">
                      <a16:creationId xmlns:a16="http://schemas.microsoft.com/office/drawing/2014/main" id="{681D8BCF-4C2A-49AD-A74B-3270140F2687}"/>
                    </a:ext>
                  </a:extLst>
                </p:cNvPr>
                <p:cNvSpPr/>
                <p:nvPr/>
              </p:nvSpPr>
              <p:spPr>
                <a:xfrm>
                  <a:off x="4467131" y="341282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2" name="手繪多邊形: 圖案 1101">
                  <a:extLst>
                    <a:ext uri="{FF2B5EF4-FFF2-40B4-BE49-F238E27FC236}">
                      <a16:creationId xmlns:a16="http://schemas.microsoft.com/office/drawing/2014/main" id="{E7561EDD-8999-4061-83FA-3F775FB3E3D9}"/>
                    </a:ext>
                  </a:extLst>
                </p:cNvPr>
                <p:cNvSpPr/>
                <p:nvPr/>
              </p:nvSpPr>
              <p:spPr>
                <a:xfrm>
                  <a:off x="4467131" y="337673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3" name="手繪多邊形: 圖案 1102">
                  <a:extLst>
                    <a:ext uri="{FF2B5EF4-FFF2-40B4-BE49-F238E27FC236}">
                      <a16:creationId xmlns:a16="http://schemas.microsoft.com/office/drawing/2014/main" id="{E42B6198-5CCB-4CF0-8550-58CB9FF0E5D1}"/>
                    </a:ext>
                  </a:extLst>
                </p:cNvPr>
                <p:cNvSpPr/>
                <p:nvPr/>
              </p:nvSpPr>
              <p:spPr>
                <a:xfrm>
                  <a:off x="4467131" y="334064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4" name="手繪多邊形: 圖案 1103">
                  <a:extLst>
                    <a:ext uri="{FF2B5EF4-FFF2-40B4-BE49-F238E27FC236}">
                      <a16:creationId xmlns:a16="http://schemas.microsoft.com/office/drawing/2014/main" id="{AB31326F-9760-4C10-8B18-62241B20C881}"/>
                    </a:ext>
                  </a:extLst>
                </p:cNvPr>
                <p:cNvSpPr/>
                <p:nvPr/>
              </p:nvSpPr>
              <p:spPr>
                <a:xfrm>
                  <a:off x="4467131" y="330454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5" name="手繪多邊形: 圖案 1104">
                  <a:extLst>
                    <a:ext uri="{FF2B5EF4-FFF2-40B4-BE49-F238E27FC236}">
                      <a16:creationId xmlns:a16="http://schemas.microsoft.com/office/drawing/2014/main" id="{433190FC-C3A8-46D1-9144-0FC9A50F6E7E}"/>
                    </a:ext>
                  </a:extLst>
                </p:cNvPr>
                <p:cNvSpPr/>
                <p:nvPr/>
              </p:nvSpPr>
              <p:spPr>
                <a:xfrm>
                  <a:off x="4487468" y="373736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6" name="手繪多邊形: 圖案 1105">
                  <a:extLst>
                    <a:ext uri="{FF2B5EF4-FFF2-40B4-BE49-F238E27FC236}">
                      <a16:creationId xmlns:a16="http://schemas.microsoft.com/office/drawing/2014/main" id="{DB831B9E-7F22-4CEE-AC85-95DFAD07738F}"/>
                    </a:ext>
                  </a:extLst>
                </p:cNvPr>
                <p:cNvSpPr/>
                <p:nvPr/>
              </p:nvSpPr>
              <p:spPr>
                <a:xfrm>
                  <a:off x="4487468" y="370127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7" name="手繪多邊形: 圖案 1106">
                  <a:extLst>
                    <a:ext uri="{FF2B5EF4-FFF2-40B4-BE49-F238E27FC236}">
                      <a16:creationId xmlns:a16="http://schemas.microsoft.com/office/drawing/2014/main" id="{120ABDE8-6FF1-4CD2-917A-2473A078F05D}"/>
                    </a:ext>
                  </a:extLst>
                </p:cNvPr>
                <p:cNvSpPr/>
                <p:nvPr/>
              </p:nvSpPr>
              <p:spPr>
                <a:xfrm>
                  <a:off x="4487468" y="366518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8" name="手繪多邊形: 圖案 1107">
                  <a:extLst>
                    <a:ext uri="{FF2B5EF4-FFF2-40B4-BE49-F238E27FC236}">
                      <a16:creationId xmlns:a16="http://schemas.microsoft.com/office/drawing/2014/main" id="{13DC86A6-18E1-4AC2-A6A3-268627C5609F}"/>
                    </a:ext>
                  </a:extLst>
                </p:cNvPr>
                <p:cNvSpPr/>
                <p:nvPr/>
              </p:nvSpPr>
              <p:spPr>
                <a:xfrm>
                  <a:off x="4487468" y="362908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9" name="手繪多邊形: 圖案 1108">
                  <a:extLst>
                    <a:ext uri="{FF2B5EF4-FFF2-40B4-BE49-F238E27FC236}">
                      <a16:creationId xmlns:a16="http://schemas.microsoft.com/office/drawing/2014/main" id="{B6DA7283-C9F4-4F22-B230-9921607D25E5}"/>
                    </a:ext>
                  </a:extLst>
                </p:cNvPr>
                <p:cNvSpPr/>
                <p:nvPr/>
              </p:nvSpPr>
              <p:spPr>
                <a:xfrm>
                  <a:off x="4487468" y="3592998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0" name="手繪多邊形: 圖案 1109">
                  <a:extLst>
                    <a:ext uri="{FF2B5EF4-FFF2-40B4-BE49-F238E27FC236}">
                      <a16:creationId xmlns:a16="http://schemas.microsoft.com/office/drawing/2014/main" id="{84918A2E-DD73-4158-9248-D8A3ECB69603}"/>
                    </a:ext>
                  </a:extLst>
                </p:cNvPr>
                <p:cNvSpPr/>
                <p:nvPr/>
              </p:nvSpPr>
              <p:spPr>
                <a:xfrm>
                  <a:off x="4487468" y="3557192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1" name="手繪多邊形: 圖案 1110">
                  <a:extLst>
                    <a:ext uri="{FF2B5EF4-FFF2-40B4-BE49-F238E27FC236}">
                      <a16:creationId xmlns:a16="http://schemas.microsoft.com/office/drawing/2014/main" id="{E9EB5159-A653-4A77-959C-69C3C0A226FF}"/>
                    </a:ext>
                  </a:extLst>
                </p:cNvPr>
                <p:cNvSpPr/>
                <p:nvPr/>
              </p:nvSpPr>
              <p:spPr>
                <a:xfrm>
                  <a:off x="4487468" y="3521100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2" name="手繪多邊形: 圖案 1111">
                  <a:extLst>
                    <a:ext uri="{FF2B5EF4-FFF2-40B4-BE49-F238E27FC236}">
                      <a16:creationId xmlns:a16="http://schemas.microsoft.com/office/drawing/2014/main" id="{86E35702-28B6-471D-ADA0-0E0ECCBAD0EE}"/>
                    </a:ext>
                  </a:extLst>
                </p:cNvPr>
                <p:cNvSpPr/>
                <p:nvPr/>
              </p:nvSpPr>
              <p:spPr>
                <a:xfrm>
                  <a:off x="4487468" y="3485009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3" name="手繪多邊形: 圖案 1112">
                  <a:extLst>
                    <a:ext uri="{FF2B5EF4-FFF2-40B4-BE49-F238E27FC236}">
                      <a16:creationId xmlns:a16="http://schemas.microsoft.com/office/drawing/2014/main" id="{37861C80-E4B4-4E2D-B92B-AD2622D002FC}"/>
                    </a:ext>
                  </a:extLst>
                </p:cNvPr>
                <p:cNvSpPr/>
                <p:nvPr/>
              </p:nvSpPr>
              <p:spPr>
                <a:xfrm>
                  <a:off x="4487468" y="3448917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4" name="手繪多邊形: 圖案 1113">
                  <a:extLst>
                    <a:ext uri="{FF2B5EF4-FFF2-40B4-BE49-F238E27FC236}">
                      <a16:creationId xmlns:a16="http://schemas.microsoft.com/office/drawing/2014/main" id="{3DDBCEA4-C9FD-4CF3-9D65-9CA291E9C970}"/>
                    </a:ext>
                  </a:extLst>
                </p:cNvPr>
                <p:cNvSpPr/>
                <p:nvPr/>
              </p:nvSpPr>
              <p:spPr>
                <a:xfrm>
                  <a:off x="4487468" y="341282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5" name="手繪多邊形: 圖案 1114">
                  <a:extLst>
                    <a:ext uri="{FF2B5EF4-FFF2-40B4-BE49-F238E27FC236}">
                      <a16:creationId xmlns:a16="http://schemas.microsoft.com/office/drawing/2014/main" id="{5F17291A-08B3-4E13-9E53-7E17F36E49E1}"/>
                    </a:ext>
                  </a:extLst>
                </p:cNvPr>
                <p:cNvSpPr/>
                <p:nvPr/>
              </p:nvSpPr>
              <p:spPr>
                <a:xfrm>
                  <a:off x="4487468" y="337673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6" name="手繪多邊形: 圖案 1115">
                  <a:extLst>
                    <a:ext uri="{FF2B5EF4-FFF2-40B4-BE49-F238E27FC236}">
                      <a16:creationId xmlns:a16="http://schemas.microsoft.com/office/drawing/2014/main" id="{AA6FE123-E3CD-4680-9F4B-B6D27F7B92A0}"/>
                    </a:ext>
                  </a:extLst>
                </p:cNvPr>
                <p:cNvSpPr/>
                <p:nvPr/>
              </p:nvSpPr>
              <p:spPr>
                <a:xfrm>
                  <a:off x="4487468" y="334064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7" name="手繪多邊形: 圖案 1116">
                  <a:extLst>
                    <a:ext uri="{FF2B5EF4-FFF2-40B4-BE49-F238E27FC236}">
                      <a16:creationId xmlns:a16="http://schemas.microsoft.com/office/drawing/2014/main" id="{A6010D6C-1EBA-4360-9AA6-8CDF6F324EF8}"/>
                    </a:ext>
                  </a:extLst>
                </p:cNvPr>
                <p:cNvSpPr/>
                <p:nvPr/>
              </p:nvSpPr>
              <p:spPr>
                <a:xfrm>
                  <a:off x="4487468" y="330454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8307 h 8306"/>
                    <a:gd name="connsiteX1" fmla="*/ 0 w 28644"/>
                    <a:gd name="connsiteY1" fmla="*/ 0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830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8" name="手繪多邊形: 圖案 1117">
                  <a:extLst>
                    <a:ext uri="{FF2B5EF4-FFF2-40B4-BE49-F238E27FC236}">
                      <a16:creationId xmlns:a16="http://schemas.microsoft.com/office/drawing/2014/main" id="{EA03B71B-8B18-4C91-9380-985A41F9615E}"/>
                    </a:ext>
                  </a:extLst>
                </p:cNvPr>
                <p:cNvSpPr/>
                <p:nvPr/>
              </p:nvSpPr>
              <p:spPr>
                <a:xfrm>
                  <a:off x="4467131" y="331285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19" name="手繪多邊形: 圖案 1118">
                  <a:extLst>
                    <a:ext uri="{FF2B5EF4-FFF2-40B4-BE49-F238E27FC236}">
                      <a16:creationId xmlns:a16="http://schemas.microsoft.com/office/drawing/2014/main" id="{E4C02167-D51F-49F4-A4D7-5FC122C0FF2D}"/>
                    </a:ext>
                  </a:extLst>
                </p:cNvPr>
                <p:cNvSpPr/>
                <p:nvPr/>
              </p:nvSpPr>
              <p:spPr>
                <a:xfrm>
                  <a:off x="4467131" y="334894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0" name="手繪多邊形: 圖案 1119">
                  <a:extLst>
                    <a:ext uri="{FF2B5EF4-FFF2-40B4-BE49-F238E27FC236}">
                      <a16:creationId xmlns:a16="http://schemas.microsoft.com/office/drawing/2014/main" id="{B6EA3B24-A7C3-4EA2-A9D1-07F4E0907001}"/>
                    </a:ext>
                  </a:extLst>
                </p:cNvPr>
                <p:cNvSpPr/>
                <p:nvPr/>
              </p:nvSpPr>
              <p:spPr>
                <a:xfrm>
                  <a:off x="4467131" y="338475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1" name="手繪多邊形: 圖案 1120">
                  <a:extLst>
                    <a:ext uri="{FF2B5EF4-FFF2-40B4-BE49-F238E27FC236}">
                      <a16:creationId xmlns:a16="http://schemas.microsoft.com/office/drawing/2014/main" id="{AB6ABDCA-5092-4607-9EAC-BED489FB8A2D}"/>
                    </a:ext>
                  </a:extLst>
                </p:cNvPr>
                <p:cNvSpPr/>
                <p:nvPr/>
              </p:nvSpPr>
              <p:spPr>
                <a:xfrm>
                  <a:off x="4467131" y="342084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2" name="手繪多邊形: 圖案 1121">
                  <a:extLst>
                    <a:ext uri="{FF2B5EF4-FFF2-40B4-BE49-F238E27FC236}">
                      <a16:creationId xmlns:a16="http://schemas.microsoft.com/office/drawing/2014/main" id="{19327458-C294-4457-BFC3-3C930366F957}"/>
                    </a:ext>
                  </a:extLst>
                </p:cNvPr>
                <p:cNvSpPr/>
                <p:nvPr/>
              </p:nvSpPr>
              <p:spPr>
                <a:xfrm>
                  <a:off x="4467131" y="3456937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3" name="手繪多邊形: 圖案 1122">
                  <a:extLst>
                    <a:ext uri="{FF2B5EF4-FFF2-40B4-BE49-F238E27FC236}">
                      <a16:creationId xmlns:a16="http://schemas.microsoft.com/office/drawing/2014/main" id="{BA36C959-8268-4964-A16F-784FF7550EF6}"/>
                    </a:ext>
                  </a:extLst>
                </p:cNvPr>
                <p:cNvSpPr/>
                <p:nvPr/>
              </p:nvSpPr>
              <p:spPr>
                <a:xfrm>
                  <a:off x="4467131" y="3493029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4" name="手繪多邊形: 圖案 1123">
                  <a:extLst>
                    <a:ext uri="{FF2B5EF4-FFF2-40B4-BE49-F238E27FC236}">
                      <a16:creationId xmlns:a16="http://schemas.microsoft.com/office/drawing/2014/main" id="{35509884-D53B-4076-AA65-57692188E3D8}"/>
                    </a:ext>
                  </a:extLst>
                </p:cNvPr>
                <p:cNvSpPr/>
                <p:nvPr/>
              </p:nvSpPr>
              <p:spPr>
                <a:xfrm>
                  <a:off x="4467131" y="3529121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5" name="手繪多邊形: 圖案 1124">
                  <a:extLst>
                    <a:ext uri="{FF2B5EF4-FFF2-40B4-BE49-F238E27FC236}">
                      <a16:creationId xmlns:a16="http://schemas.microsoft.com/office/drawing/2014/main" id="{55841394-94B2-4D67-BB3D-2F64CF07DE22}"/>
                    </a:ext>
                  </a:extLst>
                </p:cNvPr>
                <p:cNvSpPr/>
                <p:nvPr/>
              </p:nvSpPr>
              <p:spPr>
                <a:xfrm>
                  <a:off x="4467131" y="3565213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6" name="手繪多邊形: 圖案 1125">
                  <a:extLst>
                    <a:ext uri="{FF2B5EF4-FFF2-40B4-BE49-F238E27FC236}">
                      <a16:creationId xmlns:a16="http://schemas.microsoft.com/office/drawing/2014/main" id="{18D6167A-D565-4F75-B40A-83FABDFFC86E}"/>
                    </a:ext>
                  </a:extLst>
                </p:cNvPr>
                <p:cNvSpPr/>
                <p:nvPr/>
              </p:nvSpPr>
              <p:spPr>
                <a:xfrm>
                  <a:off x="4467131" y="360130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7" name="手繪多邊形: 圖案 1126">
                  <a:extLst>
                    <a:ext uri="{FF2B5EF4-FFF2-40B4-BE49-F238E27FC236}">
                      <a16:creationId xmlns:a16="http://schemas.microsoft.com/office/drawing/2014/main" id="{33886CF5-F990-4ACC-BCA9-000B6DFA3C83}"/>
                    </a:ext>
                  </a:extLst>
                </p:cNvPr>
                <p:cNvSpPr/>
                <p:nvPr/>
              </p:nvSpPr>
              <p:spPr>
                <a:xfrm>
                  <a:off x="4467131" y="363739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8" name="手繪多邊形: 圖案 1127">
                  <a:extLst>
                    <a:ext uri="{FF2B5EF4-FFF2-40B4-BE49-F238E27FC236}">
                      <a16:creationId xmlns:a16="http://schemas.microsoft.com/office/drawing/2014/main" id="{C772CCCE-2027-4A43-8A5D-32F13E859033}"/>
                    </a:ext>
                  </a:extLst>
                </p:cNvPr>
                <p:cNvSpPr/>
                <p:nvPr/>
              </p:nvSpPr>
              <p:spPr>
                <a:xfrm>
                  <a:off x="4467131" y="367348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29" name="手繪多邊形: 圖案 1128">
                  <a:extLst>
                    <a:ext uri="{FF2B5EF4-FFF2-40B4-BE49-F238E27FC236}">
                      <a16:creationId xmlns:a16="http://schemas.microsoft.com/office/drawing/2014/main" id="{030CB5E9-F5D0-463C-BF5D-89EF55CD0258}"/>
                    </a:ext>
                  </a:extLst>
                </p:cNvPr>
                <p:cNvSpPr/>
                <p:nvPr/>
              </p:nvSpPr>
              <p:spPr>
                <a:xfrm>
                  <a:off x="4467131" y="370929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0" name="手繪多邊形: 圖案 1129">
                  <a:extLst>
                    <a:ext uri="{FF2B5EF4-FFF2-40B4-BE49-F238E27FC236}">
                      <a16:creationId xmlns:a16="http://schemas.microsoft.com/office/drawing/2014/main" id="{E5554240-4AA7-4724-8317-447DFA851569}"/>
                    </a:ext>
                  </a:extLst>
                </p:cNvPr>
                <p:cNvSpPr/>
                <p:nvPr/>
              </p:nvSpPr>
              <p:spPr>
                <a:xfrm>
                  <a:off x="4467131" y="374538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1" name="手繪多邊形: 圖案 1130">
                  <a:extLst>
                    <a:ext uri="{FF2B5EF4-FFF2-40B4-BE49-F238E27FC236}">
                      <a16:creationId xmlns:a16="http://schemas.microsoft.com/office/drawing/2014/main" id="{FA3D446C-38AB-4832-BE00-B28DB587F85D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2628" cy="28644"/>
                </a:xfrm>
                <a:custGeom>
                  <a:avLst/>
                  <a:gdLst>
                    <a:gd name="connsiteX0" fmla="*/ 22629 w 22628"/>
                    <a:gd name="connsiteY0" fmla="*/ 0 h 28644"/>
                    <a:gd name="connsiteX1" fmla="*/ 0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22629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2" name="手繪多邊形: 圖案 1131">
                  <a:extLst>
                    <a:ext uri="{FF2B5EF4-FFF2-40B4-BE49-F238E27FC236}">
                      <a16:creationId xmlns:a16="http://schemas.microsoft.com/office/drawing/2014/main" id="{98C00CAF-711C-4B93-B49B-057042A09642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2578 w 8879"/>
                    <a:gd name="connsiteY1" fmla="*/ 6302 h 8879"/>
                    <a:gd name="connsiteX2" fmla="*/ 888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2292"/>
                        <a:pt x="859" y="4583"/>
                        <a:pt x="2578" y="6302"/>
                      </a:cubicBezTo>
                      <a:cubicBezTo>
                        <a:pt x="4297" y="8020"/>
                        <a:pt x="6588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3" name="手繪多邊形: 圖案 1132">
                  <a:extLst>
                    <a:ext uri="{FF2B5EF4-FFF2-40B4-BE49-F238E27FC236}">
                      <a16:creationId xmlns:a16="http://schemas.microsoft.com/office/drawing/2014/main" id="{32BE3648-B9E1-4302-B60C-775665E9E006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6302 w 8879"/>
                    <a:gd name="connsiteY1" fmla="*/ 6302 h 8879"/>
                    <a:gd name="connsiteX2" fmla="*/ 8880 w 8879"/>
                    <a:gd name="connsiteY2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2292" y="8880"/>
                        <a:pt x="4583" y="8020"/>
                        <a:pt x="6302" y="6302"/>
                      </a:cubicBezTo>
                      <a:cubicBezTo>
                        <a:pt x="8020" y="4583"/>
                        <a:pt x="8880" y="2292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4" name="手繪多邊形: 圖案 1133">
                  <a:extLst>
                    <a:ext uri="{FF2B5EF4-FFF2-40B4-BE49-F238E27FC236}">
                      <a16:creationId xmlns:a16="http://schemas.microsoft.com/office/drawing/2014/main" id="{CC816563-844A-46D4-8839-3B29864DCDD9}"/>
                    </a:ext>
                  </a:extLst>
                </p:cNvPr>
                <p:cNvSpPr/>
                <p:nvPr/>
              </p:nvSpPr>
              <p:spPr>
                <a:xfrm>
                  <a:off x="4388359" y="3525111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5" name="手繪多邊形: 圖案 1134">
                  <a:extLst>
                    <a:ext uri="{FF2B5EF4-FFF2-40B4-BE49-F238E27FC236}">
                      <a16:creationId xmlns:a16="http://schemas.microsoft.com/office/drawing/2014/main" id="{B7617E4B-41BC-4981-BDA3-E75B3EA1BA5B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28644" cy="363209"/>
                </a:xfrm>
                <a:custGeom>
                  <a:avLst/>
                  <a:gdLst>
                    <a:gd name="connsiteX0" fmla="*/ 0 w 28644"/>
                    <a:gd name="connsiteY0" fmla="*/ 363210 h 363209"/>
                    <a:gd name="connsiteX1" fmla="*/ 0 w 28644"/>
                    <a:gd name="connsiteY1" fmla="*/ 71324 h 363209"/>
                    <a:gd name="connsiteX2" fmla="*/ 0 w 28644"/>
                    <a:gd name="connsiteY2" fmla="*/ 0 h 36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44" h="363209">
                      <a:moveTo>
                        <a:pt x="0" y="363210"/>
                      </a:moveTo>
                      <a:lnTo>
                        <a:pt x="0" y="713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6" name="手繪多邊形: 圖案 1135">
                  <a:extLst>
                    <a:ext uri="{FF2B5EF4-FFF2-40B4-BE49-F238E27FC236}">
                      <a16:creationId xmlns:a16="http://schemas.microsoft.com/office/drawing/2014/main" id="{571D1A00-EB7C-4533-B7F7-B3A7A2D714C9}"/>
                    </a:ext>
                  </a:extLst>
                </p:cNvPr>
                <p:cNvSpPr/>
                <p:nvPr/>
              </p:nvSpPr>
              <p:spPr>
                <a:xfrm>
                  <a:off x="4347970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0 h 31508"/>
                    <a:gd name="connsiteX1" fmla="*/ 31509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0"/>
                      </a:moveTo>
                      <a:cubicBezTo>
                        <a:pt x="0" y="17473"/>
                        <a:pt x="14036" y="31509"/>
                        <a:pt x="31509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7" name="手繪多邊形: 圖案 1136">
                  <a:extLst>
                    <a:ext uri="{FF2B5EF4-FFF2-40B4-BE49-F238E27FC236}">
                      <a16:creationId xmlns:a16="http://schemas.microsoft.com/office/drawing/2014/main" id="{F6B30C92-8FED-4AC2-82DB-39B01B1ACFA7}"/>
                    </a:ext>
                  </a:extLst>
                </p:cNvPr>
                <p:cNvSpPr/>
                <p:nvPr/>
              </p:nvSpPr>
              <p:spPr>
                <a:xfrm>
                  <a:off x="4379479" y="3946755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8" name="手繪多邊形: 圖案 1137">
                  <a:extLst>
                    <a:ext uri="{FF2B5EF4-FFF2-40B4-BE49-F238E27FC236}">
                      <a16:creationId xmlns:a16="http://schemas.microsoft.com/office/drawing/2014/main" id="{4474CDAF-2B5A-458D-AC6B-5D50D8AFE9C1}"/>
                    </a:ext>
                  </a:extLst>
                </p:cNvPr>
                <p:cNvSpPr/>
                <p:nvPr/>
              </p:nvSpPr>
              <p:spPr>
                <a:xfrm>
                  <a:off x="4597462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31509 h 31508"/>
                    <a:gd name="connsiteX1" fmla="*/ 31509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31509"/>
                      </a:moveTo>
                      <a:cubicBezTo>
                        <a:pt x="17473" y="31509"/>
                        <a:pt x="31509" y="17473"/>
                        <a:pt x="3150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39" name="手繪多邊形: 圖案 1138">
                  <a:extLst>
                    <a:ext uri="{FF2B5EF4-FFF2-40B4-BE49-F238E27FC236}">
                      <a16:creationId xmlns:a16="http://schemas.microsoft.com/office/drawing/2014/main" id="{E14A49E0-0D19-4840-9D96-2DEE95E0A301}"/>
                    </a:ext>
                  </a:extLst>
                </p:cNvPr>
                <p:cNvSpPr/>
                <p:nvPr/>
              </p:nvSpPr>
              <p:spPr>
                <a:xfrm>
                  <a:off x="462897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0 h 754491"/>
                    <a:gd name="connsiteX1" fmla="*/ 0 w 28644"/>
                    <a:gd name="connsiteY1" fmla="*/ 754491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0"/>
                      </a:moveTo>
                      <a:lnTo>
                        <a:pt x="0" y="754491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0" name="手繪多邊形: 圖案 1139">
                  <a:extLst>
                    <a:ext uri="{FF2B5EF4-FFF2-40B4-BE49-F238E27FC236}">
                      <a16:creationId xmlns:a16="http://schemas.microsoft.com/office/drawing/2014/main" id="{74022382-DCFD-4438-82A8-59631071FC05}"/>
                    </a:ext>
                  </a:extLst>
                </p:cNvPr>
                <p:cNvSpPr/>
                <p:nvPr/>
              </p:nvSpPr>
              <p:spPr>
                <a:xfrm>
                  <a:off x="4597462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31509 h 31508"/>
                    <a:gd name="connsiteX1" fmla="*/ 0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31509"/>
                      </a:moveTo>
                      <a:cubicBezTo>
                        <a:pt x="31509" y="14036"/>
                        <a:pt x="1747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1" name="手繪多邊形: 圖案 1140">
                  <a:extLst>
                    <a:ext uri="{FF2B5EF4-FFF2-40B4-BE49-F238E27FC236}">
                      <a16:creationId xmlns:a16="http://schemas.microsoft.com/office/drawing/2014/main" id="{6367F80E-0A30-41C6-AEA1-D4C0D7FAC238}"/>
                    </a:ext>
                  </a:extLst>
                </p:cNvPr>
                <p:cNvSpPr/>
                <p:nvPr/>
              </p:nvSpPr>
              <p:spPr>
                <a:xfrm>
                  <a:off x="4379479" y="312924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2" name="手繪多邊形: 圖案 1141">
                  <a:extLst>
                    <a:ext uri="{FF2B5EF4-FFF2-40B4-BE49-F238E27FC236}">
                      <a16:creationId xmlns:a16="http://schemas.microsoft.com/office/drawing/2014/main" id="{533D82F0-0C5D-48DB-A324-82FD79FE0B5F}"/>
                    </a:ext>
                  </a:extLst>
                </p:cNvPr>
                <p:cNvSpPr/>
                <p:nvPr/>
              </p:nvSpPr>
              <p:spPr>
                <a:xfrm>
                  <a:off x="4347970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0 h 31508"/>
                    <a:gd name="connsiteX1" fmla="*/ 0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0"/>
                      </a:moveTo>
                      <a:cubicBezTo>
                        <a:pt x="14036" y="0"/>
                        <a:pt x="0" y="14036"/>
                        <a:pt x="0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3" name="手繪多邊形: 圖案 1142">
                  <a:extLst>
                    <a:ext uri="{FF2B5EF4-FFF2-40B4-BE49-F238E27FC236}">
                      <a16:creationId xmlns:a16="http://schemas.microsoft.com/office/drawing/2014/main" id="{B4FFE0A7-672D-46A6-91DB-B22037F1B747}"/>
                    </a:ext>
                  </a:extLst>
                </p:cNvPr>
                <p:cNvSpPr/>
                <p:nvPr/>
              </p:nvSpPr>
              <p:spPr>
                <a:xfrm>
                  <a:off x="4347970" y="3160755"/>
                  <a:ext cx="28644" cy="364355"/>
                </a:xfrm>
                <a:custGeom>
                  <a:avLst/>
                  <a:gdLst>
                    <a:gd name="connsiteX0" fmla="*/ 0 w 28644"/>
                    <a:gd name="connsiteY0" fmla="*/ 364356 h 364355"/>
                    <a:gd name="connsiteX1" fmla="*/ 0 w 28644"/>
                    <a:gd name="connsiteY1" fmla="*/ 0 h 364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64355">
                      <a:moveTo>
                        <a:pt x="0" y="36435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4" name="手繪多邊形: 圖案 1143">
                  <a:extLst>
                    <a:ext uri="{FF2B5EF4-FFF2-40B4-BE49-F238E27FC236}">
                      <a16:creationId xmlns:a16="http://schemas.microsoft.com/office/drawing/2014/main" id="{1F04A1C8-89BC-4E62-859F-E689A9DE3DCE}"/>
                    </a:ext>
                  </a:extLst>
                </p:cNvPr>
                <p:cNvSpPr/>
                <p:nvPr/>
              </p:nvSpPr>
              <p:spPr>
                <a:xfrm>
                  <a:off x="4347970" y="3515944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2578 w 8879"/>
                    <a:gd name="connsiteY1" fmla="*/ 2578 h 8879"/>
                    <a:gd name="connsiteX2" fmla="*/ 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6588" y="0"/>
                        <a:pt x="4297" y="859"/>
                        <a:pt x="2578" y="2578"/>
                      </a:cubicBezTo>
                      <a:cubicBezTo>
                        <a:pt x="859" y="4297"/>
                        <a:pt x="0" y="6588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5" name="手繪多邊形: 圖案 1144">
                  <a:extLst>
                    <a:ext uri="{FF2B5EF4-FFF2-40B4-BE49-F238E27FC236}">
                      <a16:creationId xmlns:a16="http://schemas.microsoft.com/office/drawing/2014/main" id="{35A3C9E1-B4A3-4488-AA7F-05A2342D4668}"/>
                    </a:ext>
                  </a:extLst>
                </p:cNvPr>
                <p:cNvSpPr/>
                <p:nvPr/>
              </p:nvSpPr>
              <p:spPr>
                <a:xfrm>
                  <a:off x="4356850" y="3160755"/>
                  <a:ext cx="28644" cy="355189"/>
                </a:xfrm>
                <a:custGeom>
                  <a:avLst/>
                  <a:gdLst>
                    <a:gd name="connsiteX0" fmla="*/ 0 w 28644"/>
                    <a:gd name="connsiteY0" fmla="*/ 0 h 355189"/>
                    <a:gd name="connsiteX1" fmla="*/ 0 w 28644"/>
                    <a:gd name="connsiteY1" fmla="*/ 355189 h 35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55189">
                      <a:moveTo>
                        <a:pt x="0" y="0"/>
                      </a:moveTo>
                      <a:lnTo>
                        <a:pt x="0" y="355189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6" name="手繪多邊形: 圖案 1145">
                  <a:extLst>
                    <a:ext uri="{FF2B5EF4-FFF2-40B4-BE49-F238E27FC236}">
                      <a16:creationId xmlns:a16="http://schemas.microsoft.com/office/drawing/2014/main" id="{C23FC27E-7099-4180-9A70-9609F50294F8}"/>
                    </a:ext>
                  </a:extLst>
                </p:cNvPr>
                <p:cNvSpPr/>
                <p:nvPr/>
              </p:nvSpPr>
              <p:spPr>
                <a:xfrm>
                  <a:off x="4356850" y="3515944"/>
                  <a:ext cx="22628" cy="28644"/>
                </a:xfrm>
                <a:custGeom>
                  <a:avLst/>
                  <a:gdLst>
                    <a:gd name="connsiteX0" fmla="*/ 0 w 22628"/>
                    <a:gd name="connsiteY0" fmla="*/ 0 h 28644"/>
                    <a:gd name="connsiteX1" fmla="*/ 22629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0" y="0"/>
                      </a:moveTo>
                      <a:lnTo>
                        <a:pt x="2262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7" name="手繪多邊形: 圖案 1146">
                  <a:extLst>
                    <a:ext uri="{FF2B5EF4-FFF2-40B4-BE49-F238E27FC236}">
                      <a16:creationId xmlns:a16="http://schemas.microsoft.com/office/drawing/2014/main" id="{C5AADD56-6E16-436D-989F-7B57B5FACA76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8644" cy="62158"/>
                </a:xfrm>
                <a:custGeom>
                  <a:avLst/>
                  <a:gdLst>
                    <a:gd name="connsiteX0" fmla="*/ 0 w 28644"/>
                    <a:gd name="connsiteY0" fmla="*/ 0 h 62158"/>
                    <a:gd name="connsiteX1" fmla="*/ 0 w 28644"/>
                    <a:gd name="connsiteY1" fmla="*/ 859 h 62158"/>
                    <a:gd name="connsiteX2" fmla="*/ 0 w 28644"/>
                    <a:gd name="connsiteY2" fmla="*/ 14609 h 62158"/>
                    <a:gd name="connsiteX3" fmla="*/ 0 w 28644"/>
                    <a:gd name="connsiteY3" fmla="*/ 62158 h 6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44" h="62158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0" y="14609"/>
                      </a:lnTo>
                      <a:lnTo>
                        <a:pt x="0" y="62158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8" name="手繪多邊形: 圖案 1147">
                  <a:extLst>
                    <a:ext uri="{FF2B5EF4-FFF2-40B4-BE49-F238E27FC236}">
                      <a16:creationId xmlns:a16="http://schemas.microsoft.com/office/drawing/2014/main" id="{A3BD5F80-55FA-46AB-B296-4C90CB14C733}"/>
                    </a:ext>
                  </a:extLst>
                </p:cNvPr>
                <p:cNvSpPr/>
                <p:nvPr/>
              </p:nvSpPr>
              <p:spPr>
                <a:xfrm>
                  <a:off x="4379479" y="3937589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49" name="手繪多邊形: 圖案 1148">
                  <a:extLst>
                    <a:ext uri="{FF2B5EF4-FFF2-40B4-BE49-F238E27FC236}">
                      <a16:creationId xmlns:a16="http://schemas.microsoft.com/office/drawing/2014/main" id="{25A89896-C58B-404B-A26C-620CA9491F9A}"/>
                    </a:ext>
                  </a:extLst>
                </p:cNvPr>
                <p:cNvSpPr/>
                <p:nvPr/>
              </p:nvSpPr>
              <p:spPr>
                <a:xfrm>
                  <a:off x="462009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754491 h 754491"/>
                    <a:gd name="connsiteX1" fmla="*/ 0 w 28644"/>
                    <a:gd name="connsiteY1" fmla="*/ 0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754491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0" name="手繪多邊形: 圖案 1149">
                  <a:extLst>
                    <a:ext uri="{FF2B5EF4-FFF2-40B4-BE49-F238E27FC236}">
                      <a16:creationId xmlns:a16="http://schemas.microsoft.com/office/drawing/2014/main" id="{4DFEB59C-3E2A-429B-9442-DB874641D9F9}"/>
                    </a:ext>
                  </a:extLst>
                </p:cNvPr>
                <p:cNvSpPr/>
                <p:nvPr/>
              </p:nvSpPr>
              <p:spPr>
                <a:xfrm>
                  <a:off x="4356850" y="3623361"/>
                  <a:ext cx="28644" cy="291885"/>
                </a:xfrm>
                <a:custGeom>
                  <a:avLst/>
                  <a:gdLst>
                    <a:gd name="connsiteX0" fmla="*/ 0 w 28644"/>
                    <a:gd name="connsiteY0" fmla="*/ 0 h 291885"/>
                    <a:gd name="connsiteX1" fmla="*/ 0 w 28644"/>
                    <a:gd name="connsiteY1" fmla="*/ 291886 h 2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91885">
                      <a:moveTo>
                        <a:pt x="0" y="0"/>
                      </a:moveTo>
                      <a:lnTo>
                        <a:pt x="0" y="29188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1" name="手繪多邊形: 圖案 1150">
                  <a:extLst>
                    <a:ext uri="{FF2B5EF4-FFF2-40B4-BE49-F238E27FC236}">
                      <a16:creationId xmlns:a16="http://schemas.microsoft.com/office/drawing/2014/main" id="{F9C6BE5A-E0B1-4954-B480-981449CF536C}"/>
                    </a:ext>
                  </a:extLst>
                </p:cNvPr>
                <p:cNvSpPr/>
                <p:nvPr/>
              </p:nvSpPr>
              <p:spPr>
                <a:xfrm>
                  <a:off x="4379479" y="313812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2" name="手繪多邊形: 圖案 1151">
                  <a:extLst>
                    <a:ext uri="{FF2B5EF4-FFF2-40B4-BE49-F238E27FC236}">
                      <a16:creationId xmlns:a16="http://schemas.microsoft.com/office/drawing/2014/main" id="{FF4D1A83-97CA-4CF3-BA87-B00B40ACB8DB}"/>
                    </a:ext>
                  </a:extLst>
                </p:cNvPr>
                <p:cNvSpPr/>
                <p:nvPr/>
              </p:nvSpPr>
              <p:spPr>
                <a:xfrm>
                  <a:off x="4379479" y="3516231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3" name="手繪多邊形: 圖案 1152">
                  <a:extLst>
                    <a:ext uri="{FF2B5EF4-FFF2-40B4-BE49-F238E27FC236}">
                      <a16:creationId xmlns:a16="http://schemas.microsoft.com/office/drawing/2014/main" id="{22193E14-807F-468A-9174-D0BB865290E7}"/>
                    </a:ext>
                  </a:extLst>
                </p:cNvPr>
                <p:cNvSpPr/>
                <p:nvPr/>
              </p:nvSpPr>
              <p:spPr>
                <a:xfrm>
                  <a:off x="4356850" y="3915246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0 h 22629"/>
                    <a:gd name="connsiteX1" fmla="*/ 22629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0"/>
                      </a:moveTo>
                      <a:cubicBezTo>
                        <a:pt x="0" y="12317"/>
                        <a:pt x="10026" y="22629"/>
                        <a:pt x="22629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4" name="手繪多邊形: 圖案 1153">
                  <a:extLst>
                    <a:ext uri="{FF2B5EF4-FFF2-40B4-BE49-F238E27FC236}">
                      <a16:creationId xmlns:a16="http://schemas.microsoft.com/office/drawing/2014/main" id="{A08E189D-0BB5-4CC7-8103-A065ACAF28BE}"/>
                    </a:ext>
                  </a:extLst>
                </p:cNvPr>
                <p:cNvSpPr/>
                <p:nvPr/>
              </p:nvSpPr>
              <p:spPr>
                <a:xfrm>
                  <a:off x="4597462" y="3914960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22629 h 22629"/>
                    <a:gd name="connsiteX1" fmla="*/ 22629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22629"/>
                      </a:moveTo>
                      <a:cubicBezTo>
                        <a:pt x="12317" y="22629"/>
                        <a:pt x="22629" y="12604"/>
                        <a:pt x="2262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5" name="手繪多邊形: 圖案 1154">
                  <a:extLst>
                    <a:ext uri="{FF2B5EF4-FFF2-40B4-BE49-F238E27FC236}">
                      <a16:creationId xmlns:a16="http://schemas.microsoft.com/office/drawing/2014/main" id="{AEE2B35A-7BE2-4D83-863E-E7590890A8C5}"/>
                    </a:ext>
                  </a:extLst>
                </p:cNvPr>
                <p:cNvSpPr/>
                <p:nvPr/>
              </p:nvSpPr>
              <p:spPr>
                <a:xfrm>
                  <a:off x="4356850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0 h 22629"/>
                    <a:gd name="connsiteX1" fmla="*/ 0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0"/>
                      </a:moveTo>
                      <a:cubicBezTo>
                        <a:pt x="10312" y="0"/>
                        <a:pt x="0" y="10026"/>
                        <a:pt x="0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6" name="手繪多邊形: 圖案 1155">
                  <a:extLst>
                    <a:ext uri="{FF2B5EF4-FFF2-40B4-BE49-F238E27FC236}">
                      <a16:creationId xmlns:a16="http://schemas.microsoft.com/office/drawing/2014/main" id="{34E791F7-BCFD-4447-A22D-0568D2C7B9B6}"/>
                    </a:ext>
                  </a:extLst>
                </p:cNvPr>
                <p:cNvSpPr/>
                <p:nvPr/>
              </p:nvSpPr>
              <p:spPr>
                <a:xfrm>
                  <a:off x="4597462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22629 h 22629"/>
                    <a:gd name="connsiteX1" fmla="*/ 0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22629"/>
                      </a:moveTo>
                      <a:cubicBezTo>
                        <a:pt x="22629" y="10312"/>
                        <a:pt x="1260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7" name="手繪多邊形: 圖案 1156">
                  <a:extLst>
                    <a:ext uri="{FF2B5EF4-FFF2-40B4-BE49-F238E27FC236}">
                      <a16:creationId xmlns:a16="http://schemas.microsoft.com/office/drawing/2014/main" id="{FAA9C3D9-1E83-46B8-B017-09E0C997150B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8" name="手繪多邊形: 圖案 1157">
                  <a:extLst>
                    <a:ext uri="{FF2B5EF4-FFF2-40B4-BE49-F238E27FC236}">
                      <a16:creationId xmlns:a16="http://schemas.microsoft.com/office/drawing/2014/main" id="{133D4F9F-6BE0-4F76-9EF2-575833DAD42B}"/>
                    </a:ext>
                  </a:extLst>
                </p:cNvPr>
                <p:cNvSpPr/>
                <p:nvPr/>
              </p:nvSpPr>
              <p:spPr>
                <a:xfrm>
                  <a:off x="4428174" y="3138126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59" name="手繪多邊形: 圖案 1158">
                  <a:extLst>
                    <a:ext uri="{FF2B5EF4-FFF2-40B4-BE49-F238E27FC236}">
                      <a16:creationId xmlns:a16="http://schemas.microsoft.com/office/drawing/2014/main" id="{DDAE903B-6C85-43A6-8F93-22ECC21AAAE1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9166" cy="28644"/>
                </a:xfrm>
                <a:custGeom>
                  <a:avLst/>
                  <a:gdLst>
                    <a:gd name="connsiteX0" fmla="*/ 9166 w 9166"/>
                    <a:gd name="connsiteY0" fmla="*/ 0 h 28644"/>
                    <a:gd name="connsiteX1" fmla="*/ 0 w 916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6" h="28644">
                      <a:moveTo>
                        <a:pt x="916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0" name="手繪多邊形: 圖案 1159">
                  <a:extLst>
                    <a:ext uri="{FF2B5EF4-FFF2-40B4-BE49-F238E27FC236}">
                      <a16:creationId xmlns:a16="http://schemas.microsoft.com/office/drawing/2014/main" id="{AD15DB88-5C98-42B2-A88B-4D05C5C4CC32}"/>
                    </a:ext>
                  </a:extLst>
                </p:cNvPr>
                <p:cNvSpPr/>
                <p:nvPr/>
              </p:nvSpPr>
              <p:spPr>
                <a:xfrm>
                  <a:off x="4374896" y="3138126"/>
                  <a:ext cx="44112" cy="28644"/>
                </a:xfrm>
                <a:custGeom>
                  <a:avLst/>
                  <a:gdLst>
                    <a:gd name="connsiteX0" fmla="*/ 0 w 44112"/>
                    <a:gd name="connsiteY0" fmla="*/ 0 h 28644"/>
                    <a:gd name="connsiteX1" fmla="*/ 44112 w 4411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112" h="28644">
                      <a:moveTo>
                        <a:pt x="0" y="0"/>
                      </a:moveTo>
                      <a:lnTo>
                        <a:pt x="4411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1" name="手繪多邊形: 圖案 1160">
                  <a:extLst>
                    <a:ext uri="{FF2B5EF4-FFF2-40B4-BE49-F238E27FC236}">
                      <a16:creationId xmlns:a16="http://schemas.microsoft.com/office/drawing/2014/main" id="{DBF6D84F-E189-4B52-9F76-1D9CE601FACA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133482" cy="28644"/>
                </a:xfrm>
                <a:custGeom>
                  <a:avLst/>
                  <a:gdLst>
                    <a:gd name="connsiteX0" fmla="*/ 0 w 133482"/>
                    <a:gd name="connsiteY0" fmla="*/ 0 h 28644"/>
                    <a:gd name="connsiteX1" fmla="*/ 133482 w 13348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482" h="28644">
                      <a:moveTo>
                        <a:pt x="0" y="0"/>
                      </a:moveTo>
                      <a:lnTo>
                        <a:pt x="13348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2" name="手繪多邊形: 圖案 1161">
                  <a:extLst>
                    <a:ext uri="{FF2B5EF4-FFF2-40B4-BE49-F238E27FC236}">
                      <a16:creationId xmlns:a16="http://schemas.microsoft.com/office/drawing/2014/main" id="{1A9956E4-DEC9-4DD1-9B0C-096FC50EFC11}"/>
                    </a:ext>
                  </a:extLst>
                </p:cNvPr>
                <p:cNvSpPr/>
                <p:nvPr/>
              </p:nvSpPr>
              <p:spPr>
                <a:xfrm>
                  <a:off x="4455100" y="3138126"/>
                  <a:ext cx="8879" cy="28644"/>
                </a:xfrm>
                <a:custGeom>
                  <a:avLst/>
                  <a:gdLst>
                    <a:gd name="connsiteX0" fmla="*/ 8880 w 8879"/>
                    <a:gd name="connsiteY0" fmla="*/ 0 h 28644"/>
                    <a:gd name="connsiteX1" fmla="*/ 0 w 887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28644">
                      <a:moveTo>
                        <a:pt x="888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3" name="手繪多邊形: 圖案 1162">
                  <a:extLst>
                    <a:ext uri="{FF2B5EF4-FFF2-40B4-BE49-F238E27FC236}">
                      <a16:creationId xmlns:a16="http://schemas.microsoft.com/office/drawing/2014/main" id="{97F56C4F-5197-49EE-B720-0007BEE77788}"/>
                    </a:ext>
                  </a:extLst>
                </p:cNvPr>
                <p:cNvSpPr/>
                <p:nvPr/>
              </p:nvSpPr>
              <p:spPr>
                <a:xfrm>
                  <a:off x="4419008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4" name="手繪多邊形: 圖案 1163">
                  <a:extLst>
                    <a:ext uri="{FF2B5EF4-FFF2-40B4-BE49-F238E27FC236}">
                      <a16:creationId xmlns:a16="http://schemas.microsoft.com/office/drawing/2014/main" id="{E117796D-EB3F-41F3-8F21-86691E630282}"/>
                    </a:ext>
                  </a:extLst>
                </p:cNvPr>
                <p:cNvSpPr/>
                <p:nvPr/>
              </p:nvSpPr>
              <p:spPr>
                <a:xfrm>
                  <a:off x="4463980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5" name="手繪多邊形: 圖案 1164">
                  <a:extLst>
                    <a:ext uri="{FF2B5EF4-FFF2-40B4-BE49-F238E27FC236}">
                      <a16:creationId xmlns:a16="http://schemas.microsoft.com/office/drawing/2014/main" id="{3F1DE049-CFC5-4A07-8560-80CE447FB6E7}"/>
                    </a:ext>
                  </a:extLst>
                </p:cNvPr>
                <p:cNvSpPr/>
                <p:nvPr/>
              </p:nvSpPr>
              <p:spPr>
                <a:xfrm>
                  <a:off x="4419295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4010" y="0"/>
                        <a:pt x="0" y="4010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6" name="手繪多邊形: 圖案 1165">
                  <a:extLst>
                    <a:ext uri="{FF2B5EF4-FFF2-40B4-BE49-F238E27FC236}">
                      <a16:creationId xmlns:a16="http://schemas.microsoft.com/office/drawing/2014/main" id="{956B40BF-C12F-4427-B656-BD844E724C3D}"/>
                    </a:ext>
                  </a:extLst>
                </p:cNvPr>
                <p:cNvSpPr/>
                <p:nvPr/>
              </p:nvSpPr>
              <p:spPr>
                <a:xfrm>
                  <a:off x="4428174" y="3901783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7" name="手繪多邊形: 圖案 1166">
                  <a:extLst>
                    <a:ext uri="{FF2B5EF4-FFF2-40B4-BE49-F238E27FC236}">
                      <a16:creationId xmlns:a16="http://schemas.microsoft.com/office/drawing/2014/main" id="{54A2922A-A94D-4784-A471-27AC4EE2AD09}"/>
                    </a:ext>
                  </a:extLst>
                </p:cNvPr>
                <p:cNvSpPr/>
                <p:nvPr/>
              </p:nvSpPr>
              <p:spPr>
                <a:xfrm>
                  <a:off x="4455100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8" name="手繪多邊形: 圖案 1167">
                  <a:extLst>
                    <a:ext uri="{FF2B5EF4-FFF2-40B4-BE49-F238E27FC236}">
                      <a16:creationId xmlns:a16="http://schemas.microsoft.com/office/drawing/2014/main" id="{5C7C2A41-CF21-41A0-99F4-537A953CF48D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69" name="手繪多邊形: 圖案 1168">
                  <a:extLst>
                    <a:ext uri="{FF2B5EF4-FFF2-40B4-BE49-F238E27FC236}">
                      <a16:creationId xmlns:a16="http://schemas.microsoft.com/office/drawing/2014/main" id="{3F118079-A1C4-424E-BFF8-77C11F256FC1}"/>
                    </a:ext>
                  </a:extLst>
                </p:cNvPr>
                <p:cNvSpPr/>
                <p:nvPr/>
              </p:nvSpPr>
              <p:spPr>
                <a:xfrm>
                  <a:off x="4455100" y="3165338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0" name="手繪多邊形: 圖案 1169">
                  <a:extLst>
                    <a:ext uri="{FF2B5EF4-FFF2-40B4-BE49-F238E27FC236}">
                      <a16:creationId xmlns:a16="http://schemas.microsoft.com/office/drawing/2014/main" id="{8AF2F6A1-711A-45B6-8D8A-CC0DB15C5023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1" name="手繪多邊形: 圖案 1170">
                  <a:extLst>
                    <a:ext uri="{FF2B5EF4-FFF2-40B4-BE49-F238E27FC236}">
                      <a16:creationId xmlns:a16="http://schemas.microsoft.com/office/drawing/2014/main" id="{6DFF37D9-61EC-4F1B-B584-131D7F156A72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2" name="手繪多邊形: 圖案 1171">
                  <a:extLst>
                    <a:ext uri="{FF2B5EF4-FFF2-40B4-BE49-F238E27FC236}">
                      <a16:creationId xmlns:a16="http://schemas.microsoft.com/office/drawing/2014/main" id="{4179C007-A123-4886-90BF-4C42FE3D3023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3" name="手繪多邊形: 圖案 1172">
                  <a:extLst>
                    <a:ext uri="{FF2B5EF4-FFF2-40B4-BE49-F238E27FC236}">
                      <a16:creationId xmlns:a16="http://schemas.microsoft.com/office/drawing/2014/main" id="{1DF233F8-5A4A-4655-AF39-405952469D12}"/>
                    </a:ext>
                  </a:extLst>
                </p:cNvPr>
                <p:cNvSpPr/>
                <p:nvPr/>
              </p:nvSpPr>
              <p:spPr>
                <a:xfrm>
                  <a:off x="4344247" y="3125523"/>
                  <a:ext cx="28644" cy="2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4" h="28644"/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4" name="手繪多邊形: 圖案 1173">
                  <a:extLst>
                    <a:ext uri="{FF2B5EF4-FFF2-40B4-BE49-F238E27FC236}">
                      <a16:creationId xmlns:a16="http://schemas.microsoft.com/office/drawing/2014/main" id="{EFD08943-DA85-485B-B7BE-9215A6ABA2EE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75" name="手繪多邊形: 圖案 1174">
                  <a:extLst>
                    <a:ext uri="{FF2B5EF4-FFF2-40B4-BE49-F238E27FC236}">
                      <a16:creationId xmlns:a16="http://schemas.microsoft.com/office/drawing/2014/main" id="{259EBE4E-9EAE-480D-B8F4-AB8D6FAEEC17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570" name="群組 1569">
              <a:extLst>
                <a:ext uri="{FF2B5EF4-FFF2-40B4-BE49-F238E27FC236}">
                  <a16:creationId xmlns:a16="http://schemas.microsoft.com/office/drawing/2014/main" id="{40F60600-320A-46B1-80F9-46E32891144B}"/>
                </a:ext>
              </a:extLst>
            </p:cNvPr>
            <p:cNvGrpSpPr/>
            <p:nvPr/>
          </p:nvGrpSpPr>
          <p:grpSpPr>
            <a:xfrm>
              <a:off x="4559176" y="4060942"/>
              <a:ext cx="575269" cy="1102765"/>
              <a:chOff x="4889204" y="2519284"/>
              <a:chExt cx="575269" cy="1102765"/>
            </a:xfrm>
          </p:grpSpPr>
          <p:sp>
            <p:nvSpPr>
              <p:cNvPr id="1571" name="矩形: 圓角 1570">
                <a:extLst>
                  <a:ext uri="{FF2B5EF4-FFF2-40B4-BE49-F238E27FC236}">
                    <a16:creationId xmlns:a16="http://schemas.microsoft.com/office/drawing/2014/main" id="{DCF4C9DC-0550-4911-BA63-862C9DF95805}"/>
                  </a:ext>
                </a:extLst>
              </p:cNvPr>
              <p:cNvSpPr/>
              <p:nvPr/>
            </p:nvSpPr>
            <p:spPr>
              <a:xfrm rot="5400000">
                <a:off x="4625456" y="2783032"/>
                <a:ext cx="1102765" cy="575269"/>
              </a:xfrm>
              <a:prstGeom prst="roundRect">
                <a:avLst>
                  <a:gd name="adj" fmla="val 10953"/>
                </a:avLst>
              </a:prstGeom>
              <a:solidFill>
                <a:srgbClr val="FFA7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72" name="圖形 18">
                <a:extLst>
                  <a:ext uri="{FF2B5EF4-FFF2-40B4-BE49-F238E27FC236}">
                    <a16:creationId xmlns:a16="http://schemas.microsoft.com/office/drawing/2014/main" id="{6E1C2B43-81A8-4589-8B60-9596DE989F0F}"/>
                  </a:ext>
                </a:extLst>
              </p:cNvPr>
              <p:cNvGrpSpPr/>
              <p:nvPr/>
            </p:nvGrpSpPr>
            <p:grpSpPr>
              <a:xfrm>
                <a:off x="5037709" y="2660050"/>
                <a:ext cx="313368" cy="849876"/>
                <a:chOff x="4344247" y="3125523"/>
                <a:chExt cx="313368" cy="849876"/>
              </a:xfrm>
              <a:noFill/>
            </p:grpSpPr>
            <p:sp>
              <p:nvSpPr>
                <p:cNvPr id="1573" name="手繪多邊形: 圖案 1572">
                  <a:extLst>
                    <a:ext uri="{FF2B5EF4-FFF2-40B4-BE49-F238E27FC236}">
                      <a16:creationId xmlns:a16="http://schemas.microsoft.com/office/drawing/2014/main" id="{3812D4CC-3D2D-40FA-8E76-051E398A9B85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4" name="手繪多邊形: 圖案 1573">
                  <a:extLst>
                    <a:ext uri="{FF2B5EF4-FFF2-40B4-BE49-F238E27FC236}">
                      <a16:creationId xmlns:a16="http://schemas.microsoft.com/office/drawing/2014/main" id="{72F2292A-2540-4444-890D-F2649EE24D4C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5" name="手繪多邊形: 圖案 1574">
                  <a:extLst>
                    <a:ext uri="{FF2B5EF4-FFF2-40B4-BE49-F238E27FC236}">
                      <a16:creationId xmlns:a16="http://schemas.microsoft.com/office/drawing/2014/main" id="{3CD3AF61-829C-4C58-A3F4-25C22B356FCB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6" name="手繪多邊形: 圖案 1575">
                  <a:extLst>
                    <a:ext uri="{FF2B5EF4-FFF2-40B4-BE49-F238E27FC236}">
                      <a16:creationId xmlns:a16="http://schemas.microsoft.com/office/drawing/2014/main" id="{3BA1A799-E32D-47AC-BC95-A81629FB340A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7" name="手繪多邊形: 圖案 1576">
                  <a:extLst>
                    <a:ext uri="{FF2B5EF4-FFF2-40B4-BE49-F238E27FC236}">
                      <a16:creationId xmlns:a16="http://schemas.microsoft.com/office/drawing/2014/main" id="{E3BE22A8-70AE-43EE-A00C-6ABFF3A380BB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8" name="手繪多邊形: 圖案 1577">
                  <a:extLst>
                    <a:ext uri="{FF2B5EF4-FFF2-40B4-BE49-F238E27FC236}">
                      <a16:creationId xmlns:a16="http://schemas.microsoft.com/office/drawing/2014/main" id="{296A4D42-1FCB-412B-ADD2-308B9435B389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9" name="手繪多邊形: 圖案 1578">
                  <a:extLst>
                    <a:ext uri="{FF2B5EF4-FFF2-40B4-BE49-F238E27FC236}">
                      <a16:creationId xmlns:a16="http://schemas.microsoft.com/office/drawing/2014/main" id="{6CA33717-F1D8-4917-B447-D472BD3BB51B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0" name="手繪多邊形: 圖案 1579">
                  <a:extLst>
                    <a:ext uri="{FF2B5EF4-FFF2-40B4-BE49-F238E27FC236}">
                      <a16:creationId xmlns:a16="http://schemas.microsoft.com/office/drawing/2014/main" id="{2DF33D31-94F4-44E8-92AE-6F13D36C13F2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1" name="手繪多邊形: 圖案 1580">
                  <a:extLst>
                    <a:ext uri="{FF2B5EF4-FFF2-40B4-BE49-F238E27FC236}">
                      <a16:creationId xmlns:a16="http://schemas.microsoft.com/office/drawing/2014/main" id="{EE1F0B08-3F60-40C7-9FA3-B0CC174348D3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2" name="手繪多邊形: 圖案 1581">
                  <a:extLst>
                    <a:ext uri="{FF2B5EF4-FFF2-40B4-BE49-F238E27FC236}">
                      <a16:creationId xmlns:a16="http://schemas.microsoft.com/office/drawing/2014/main" id="{9CE0B9D8-3E90-4968-BB98-BFF6BA996FC5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3" name="手繪多邊形: 圖案 1582">
                  <a:extLst>
                    <a:ext uri="{FF2B5EF4-FFF2-40B4-BE49-F238E27FC236}">
                      <a16:creationId xmlns:a16="http://schemas.microsoft.com/office/drawing/2014/main" id="{1D5B67C5-8083-444D-B5A7-EE35EDFFD013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4" name="手繪多邊形: 圖案 1583">
                  <a:extLst>
                    <a:ext uri="{FF2B5EF4-FFF2-40B4-BE49-F238E27FC236}">
                      <a16:creationId xmlns:a16="http://schemas.microsoft.com/office/drawing/2014/main" id="{AD2229DB-33AD-4A85-8985-85E5B078A92C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5" name="手繪多邊形: 圖案 1584">
                  <a:extLst>
                    <a:ext uri="{FF2B5EF4-FFF2-40B4-BE49-F238E27FC236}">
                      <a16:creationId xmlns:a16="http://schemas.microsoft.com/office/drawing/2014/main" id="{9834C0AB-DA2F-40A0-BBBF-24277D51504D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6" name="手繪多邊形: 圖案 1585">
                  <a:extLst>
                    <a:ext uri="{FF2B5EF4-FFF2-40B4-BE49-F238E27FC236}">
                      <a16:creationId xmlns:a16="http://schemas.microsoft.com/office/drawing/2014/main" id="{D6A6C7E3-D268-47D1-93A8-A5DDFE5E4FE6}"/>
                    </a:ext>
                  </a:extLst>
                </p:cNvPr>
                <p:cNvSpPr/>
                <p:nvPr/>
              </p:nvSpPr>
              <p:spPr>
                <a:xfrm>
                  <a:off x="4485749" y="373793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7" name="手繪多邊形: 圖案 1586">
                  <a:extLst>
                    <a:ext uri="{FF2B5EF4-FFF2-40B4-BE49-F238E27FC236}">
                      <a16:creationId xmlns:a16="http://schemas.microsoft.com/office/drawing/2014/main" id="{88B54235-A34F-4BFC-B216-2243962A846D}"/>
                    </a:ext>
                  </a:extLst>
                </p:cNvPr>
                <p:cNvSpPr/>
                <p:nvPr/>
              </p:nvSpPr>
              <p:spPr>
                <a:xfrm>
                  <a:off x="4485749" y="370184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8" name="手繪多邊形: 圖案 1587">
                  <a:extLst>
                    <a:ext uri="{FF2B5EF4-FFF2-40B4-BE49-F238E27FC236}">
                      <a16:creationId xmlns:a16="http://schemas.microsoft.com/office/drawing/2014/main" id="{82B10D2C-F131-4114-9880-3814F0D2C183}"/>
                    </a:ext>
                  </a:extLst>
                </p:cNvPr>
                <p:cNvSpPr/>
                <p:nvPr/>
              </p:nvSpPr>
              <p:spPr>
                <a:xfrm>
                  <a:off x="4485749" y="366604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9" name="手繪多邊形: 圖案 1588">
                  <a:extLst>
                    <a:ext uri="{FF2B5EF4-FFF2-40B4-BE49-F238E27FC236}">
                      <a16:creationId xmlns:a16="http://schemas.microsoft.com/office/drawing/2014/main" id="{749FC165-4757-4920-B17A-F860D2CCDA3F}"/>
                    </a:ext>
                  </a:extLst>
                </p:cNvPr>
                <p:cNvSpPr/>
                <p:nvPr/>
              </p:nvSpPr>
              <p:spPr>
                <a:xfrm>
                  <a:off x="4485749" y="362994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0" name="手繪多邊形: 圖案 1589">
                  <a:extLst>
                    <a:ext uri="{FF2B5EF4-FFF2-40B4-BE49-F238E27FC236}">
                      <a16:creationId xmlns:a16="http://schemas.microsoft.com/office/drawing/2014/main" id="{7CCFEA98-6674-4F14-AB1F-FE17314636EB}"/>
                    </a:ext>
                  </a:extLst>
                </p:cNvPr>
                <p:cNvSpPr/>
                <p:nvPr/>
              </p:nvSpPr>
              <p:spPr>
                <a:xfrm>
                  <a:off x="4485749" y="359385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1" name="手繪多邊形: 圖案 1590">
                  <a:extLst>
                    <a:ext uri="{FF2B5EF4-FFF2-40B4-BE49-F238E27FC236}">
                      <a16:creationId xmlns:a16="http://schemas.microsoft.com/office/drawing/2014/main" id="{8310B2CA-887D-48D0-BE2B-26B0194CF571}"/>
                    </a:ext>
                  </a:extLst>
                </p:cNvPr>
                <p:cNvSpPr/>
                <p:nvPr/>
              </p:nvSpPr>
              <p:spPr>
                <a:xfrm>
                  <a:off x="4485749" y="3557765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2" name="手繪多邊形: 圖案 1591">
                  <a:extLst>
                    <a:ext uri="{FF2B5EF4-FFF2-40B4-BE49-F238E27FC236}">
                      <a16:creationId xmlns:a16="http://schemas.microsoft.com/office/drawing/2014/main" id="{CA151755-E5C4-4318-A981-8DF369026FC2}"/>
                    </a:ext>
                  </a:extLst>
                </p:cNvPr>
                <p:cNvSpPr/>
                <p:nvPr/>
              </p:nvSpPr>
              <p:spPr>
                <a:xfrm>
                  <a:off x="4485749" y="3521673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3" name="手繪多邊形: 圖案 1592">
                  <a:extLst>
                    <a:ext uri="{FF2B5EF4-FFF2-40B4-BE49-F238E27FC236}">
                      <a16:creationId xmlns:a16="http://schemas.microsoft.com/office/drawing/2014/main" id="{1EFB05A5-5D20-4397-A961-4DD540B76E55}"/>
                    </a:ext>
                  </a:extLst>
                </p:cNvPr>
                <p:cNvSpPr/>
                <p:nvPr/>
              </p:nvSpPr>
              <p:spPr>
                <a:xfrm>
                  <a:off x="4485749" y="3485581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4" name="手繪多邊形: 圖案 1593">
                  <a:extLst>
                    <a:ext uri="{FF2B5EF4-FFF2-40B4-BE49-F238E27FC236}">
                      <a16:creationId xmlns:a16="http://schemas.microsoft.com/office/drawing/2014/main" id="{A0D883C3-3A12-4D7E-9713-A67B711041A0}"/>
                    </a:ext>
                  </a:extLst>
                </p:cNvPr>
                <p:cNvSpPr/>
                <p:nvPr/>
              </p:nvSpPr>
              <p:spPr>
                <a:xfrm>
                  <a:off x="4485749" y="3449490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5" name="手繪多邊形: 圖案 1594">
                  <a:extLst>
                    <a:ext uri="{FF2B5EF4-FFF2-40B4-BE49-F238E27FC236}">
                      <a16:creationId xmlns:a16="http://schemas.microsoft.com/office/drawing/2014/main" id="{462EBDD6-E232-4693-8D58-52B59079DCAA}"/>
                    </a:ext>
                  </a:extLst>
                </p:cNvPr>
                <p:cNvSpPr/>
                <p:nvPr/>
              </p:nvSpPr>
              <p:spPr>
                <a:xfrm>
                  <a:off x="4485749" y="341339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6" name="手繪多邊形: 圖案 1595">
                  <a:extLst>
                    <a:ext uri="{FF2B5EF4-FFF2-40B4-BE49-F238E27FC236}">
                      <a16:creationId xmlns:a16="http://schemas.microsoft.com/office/drawing/2014/main" id="{AE3DA217-342B-4F43-A397-1C51E44E7BFA}"/>
                    </a:ext>
                  </a:extLst>
                </p:cNvPr>
                <p:cNvSpPr/>
                <p:nvPr/>
              </p:nvSpPr>
              <p:spPr>
                <a:xfrm>
                  <a:off x="4485749" y="3377592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7" name="手繪多邊形: 圖案 1596">
                  <a:extLst>
                    <a:ext uri="{FF2B5EF4-FFF2-40B4-BE49-F238E27FC236}">
                      <a16:creationId xmlns:a16="http://schemas.microsoft.com/office/drawing/2014/main" id="{DB9518A4-B63A-473B-8217-576B4192FDE9}"/>
                    </a:ext>
                  </a:extLst>
                </p:cNvPr>
                <p:cNvSpPr/>
                <p:nvPr/>
              </p:nvSpPr>
              <p:spPr>
                <a:xfrm>
                  <a:off x="4485749" y="334150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8" name="手繪多邊形: 圖案 1597">
                  <a:extLst>
                    <a:ext uri="{FF2B5EF4-FFF2-40B4-BE49-F238E27FC236}">
                      <a16:creationId xmlns:a16="http://schemas.microsoft.com/office/drawing/2014/main" id="{5ADD8E9B-365B-4F69-BBD3-B634E2499C06}"/>
                    </a:ext>
                  </a:extLst>
                </p:cNvPr>
                <p:cNvSpPr/>
                <p:nvPr/>
              </p:nvSpPr>
              <p:spPr>
                <a:xfrm>
                  <a:off x="4485749" y="330540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9" name="手繪多邊形: 圖案 1598">
                  <a:extLst>
                    <a:ext uri="{FF2B5EF4-FFF2-40B4-BE49-F238E27FC236}">
                      <a16:creationId xmlns:a16="http://schemas.microsoft.com/office/drawing/2014/main" id="{442A6E9B-1990-4193-8654-1D5F73F1D5D1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5150" cy="28644"/>
                </a:xfrm>
                <a:custGeom>
                  <a:avLst/>
                  <a:gdLst>
                    <a:gd name="connsiteX0" fmla="*/ 115150 w 115150"/>
                    <a:gd name="connsiteY0" fmla="*/ 0 h 28644"/>
                    <a:gd name="connsiteX1" fmla="*/ 0 w 11515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50" h="28644">
                      <a:moveTo>
                        <a:pt x="11515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0" name="手繪多邊形: 圖案 1599">
                  <a:extLst>
                    <a:ext uri="{FF2B5EF4-FFF2-40B4-BE49-F238E27FC236}">
                      <a16:creationId xmlns:a16="http://schemas.microsoft.com/office/drawing/2014/main" id="{91CD0667-5D30-412B-8926-2FDA670BCF57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4863" cy="590359"/>
                </a:xfrm>
                <a:custGeom>
                  <a:avLst/>
                  <a:gdLst>
                    <a:gd name="connsiteX0" fmla="*/ 0 w 114863"/>
                    <a:gd name="connsiteY0" fmla="*/ 0 h 590359"/>
                    <a:gd name="connsiteX1" fmla="*/ 114864 w 114863"/>
                    <a:gd name="connsiteY1" fmla="*/ 0 h 590359"/>
                    <a:gd name="connsiteX2" fmla="*/ 114864 w 114863"/>
                    <a:gd name="connsiteY2" fmla="*/ 590359 h 590359"/>
                    <a:gd name="connsiteX3" fmla="*/ 0 w 114863"/>
                    <a:gd name="connsiteY3" fmla="*/ 590359 h 590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863" h="590359">
                      <a:moveTo>
                        <a:pt x="0" y="0"/>
                      </a:moveTo>
                      <a:lnTo>
                        <a:pt x="114864" y="0"/>
                      </a:lnTo>
                      <a:lnTo>
                        <a:pt x="114864" y="590359"/>
                      </a:lnTo>
                      <a:lnTo>
                        <a:pt x="0" y="590359"/>
                      </a:lnTo>
                      <a:close/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1" name="手繪多邊形: 圖案 1600">
                  <a:extLst>
                    <a:ext uri="{FF2B5EF4-FFF2-40B4-BE49-F238E27FC236}">
                      <a16:creationId xmlns:a16="http://schemas.microsoft.com/office/drawing/2014/main" id="{5DE9AD08-E4E7-40DF-BC61-A139975FAC9D}"/>
                    </a:ext>
                  </a:extLst>
                </p:cNvPr>
                <p:cNvSpPr/>
                <p:nvPr/>
              </p:nvSpPr>
              <p:spPr>
                <a:xfrm>
                  <a:off x="4411847" y="3214033"/>
                  <a:ext cx="208244" cy="604108"/>
                </a:xfrm>
                <a:custGeom>
                  <a:avLst/>
                  <a:gdLst>
                    <a:gd name="connsiteX0" fmla="*/ 208244 w 208244"/>
                    <a:gd name="connsiteY0" fmla="*/ 0 h 604108"/>
                    <a:gd name="connsiteX1" fmla="*/ 0 w 208244"/>
                    <a:gd name="connsiteY1" fmla="*/ 0 h 604108"/>
                    <a:gd name="connsiteX2" fmla="*/ 0 w 208244"/>
                    <a:gd name="connsiteY2" fmla="*/ 604109 h 604108"/>
                    <a:gd name="connsiteX3" fmla="*/ 208244 w 208244"/>
                    <a:gd name="connsiteY3" fmla="*/ 604109 h 60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244" h="604108">
                      <a:moveTo>
                        <a:pt x="208244" y="0"/>
                      </a:moveTo>
                      <a:lnTo>
                        <a:pt x="0" y="0"/>
                      </a:lnTo>
                      <a:lnTo>
                        <a:pt x="0" y="604109"/>
                      </a:lnTo>
                      <a:lnTo>
                        <a:pt x="208244" y="604109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2" name="手繪多邊形: 圖案 1601">
                  <a:extLst>
                    <a:ext uri="{FF2B5EF4-FFF2-40B4-BE49-F238E27FC236}">
                      <a16:creationId xmlns:a16="http://schemas.microsoft.com/office/drawing/2014/main" id="{79C9672E-E6C9-4FDB-B284-2A04286279E2}"/>
                    </a:ext>
                  </a:extLst>
                </p:cNvPr>
                <p:cNvSpPr/>
                <p:nvPr/>
              </p:nvSpPr>
              <p:spPr>
                <a:xfrm>
                  <a:off x="4578557" y="3274186"/>
                  <a:ext cx="41534" cy="483802"/>
                </a:xfrm>
                <a:custGeom>
                  <a:avLst/>
                  <a:gdLst>
                    <a:gd name="connsiteX0" fmla="*/ 41534 w 41534"/>
                    <a:gd name="connsiteY0" fmla="*/ 0 h 483802"/>
                    <a:gd name="connsiteX1" fmla="*/ 0 w 41534"/>
                    <a:gd name="connsiteY1" fmla="*/ 0 h 483802"/>
                    <a:gd name="connsiteX2" fmla="*/ 0 w 41534"/>
                    <a:gd name="connsiteY2" fmla="*/ 483802 h 483802"/>
                    <a:gd name="connsiteX3" fmla="*/ 41534 w 41534"/>
                    <a:gd name="connsiteY3" fmla="*/ 483802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34" h="483802">
                      <a:moveTo>
                        <a:pt x="41534" y="0"/>
                      </a:moveTo>
                      <a:lnTo>
                        <a:pt x="0" y="0"/>
                      </a:lnTo>
                      <a:lnTo>
                        <a:pt x="0" y="483802"/>
                      </a:lnTo>
                      <a:lnTo>
                        <a:pt x="41534" y="483802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3" name="手繪多邊形: 圖案 1602">
                  <a:extLst>
                    <a:ext uri="{FF2B5EF4-FFF2-40B4-BE49-F238E27FC236}">
                      <a16:creationId xmlns:a16="http://schemas.microsoft.com/office/drawing/2014/main" id="{FB349F1E-7763-4648-8703-3278B65B620B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531925 h 531924"/>
                    <a:gd name="connsiteX1" fmla="*/ 0 w 28644"/>
                    <a:gd name="connsiteY1" fmla="*/ 0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53192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4" name="手繪多邊形: 圖案 1603">
                  <a:extLst>
                    <a:ext uri="{FF2B5EF4-FFF2-40B4-BE49-F238E27FC236}">
                      <a16:creationId xmlns:a16="http://schemas.microsoft.com/office/drawing/2014/main" id="{AD0FDB6E-BB11-4392-8DC8-17A1AAB1C758}"/>
                    </a:ext>
                  </a:extLst>
                </p:cNvPr>
                <p:cNvSpPr/>
                <p:nvPr/>
              </p:nvSpPr>
              <p:spPr>
                <a:xfrm>
                  <a:off x="4437627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5" name="手繪多邊形: 圖案 1604">
                  <a:extLst>
                    <a:ext uri="{FF2B5EF4-FFF2-40B4-BE49-F238E27FC236}">
                      <a16:creationId xmlns:a16="http://schemas.microsoft.com/office/drawing/2014/main" id="{19101D64-02D3-4AD4-ACE8-015C9AC4DC96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29503" cy="29217"/>
                </a:xfrm>
                <a:custGeom>
                  <a:avLst/>
                  <a:gdLst>
                    <a:gd name="connsiteX0" fmla="*/ 0 w 29503"/>
                    <a:gd name="connsiteY0" fmla="*/ 0 h 29217"/>
                    <a:gd name="connsiteX1" fmla="*/ 29504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0" y="0"/>
                      </a:moveTo>
                      <a:lnTo>
                        <a:pt x="29504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6" name="手繪多邊形: 圖案 1605">
                  <a:extLst>
                    <a:ext uri="{FF2B5EF4-FFF2-40B4-BE49-F238E27FC236}">
                      <a16:creationId xmlns:a16="http://schemas.microsoft.com/office/drawing/2014/main" id="{8F080DB4-741C-4400-A6CA-ED84B3147066}"/>
                    </a:ext>
                  </a:extLst>
                </p:cNvPr>
                <p:cNvSpPr/>
                <p:nvPr/>
              </p:nvSpPr>
              <p:spPr>
                <a:xfrm>
                  <a:off x="4467131" y="3782050"/>
                  <a:ext cx="56142" cy="28644"/>
                </a:xfrm>
                <a:custGeom>
                  <a:avLst/>
                  <a:gdLst>
                    <a:gd name="connsiteX0" fmla="*/ 56143 w 56142"/>
                    <a:gd name="connsiteY0" fmla="*/ 0 h 28644"/>
                    <a:gd name="connsiteX1" fmla="*/ 0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5614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7" name="手繪多邊形: 圖案 1606">
                  <a:extLst>
                    <a:ext uri="{FF2B5EF4-FFF2-40B4-BE49-F238E27FC236}">
                      <a16:creationId xmlns:a16="http://schemas.microsoft.com/office/drawing/2014/main" id="{71C86D34-7B01-406E-BA56-C4966350CFD7}"/>
                    </a:ext>
                  </a:extLst>
                </p:cNvPr>
                <p:cNvSpPr/>
                <p:nvPr/>
              </p:nvSpPr>
              <p:spPr>
                <a:xfrm>
                  <a:off x="4523273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29217 h 29217"/>
                    <a:gd name="connsiteX1" fmla="*/ 0 w 29503"/>
                    <a:gd name="connsiteY1" fmla="*/ 0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2921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8" name="手繪多邊形: 圖案 1607">
                  <a:extLst>
                    <a:ext uri="{FF2B5EF4-FFF2-40B4-BE49-F238E27FC236}">
                      <a16:creationId xmlns:a16="http://schemas.microsoft.com/office/drawing/2014/main" id="{713E7AA0-4C8B-43B3-8975-4D5FE6F31C84}"/>
                    </a:ext>
                  </a:extLst>
                </p:cNvPr>
                <p:cNvSpPr/>
                <p:nvPr/>
              </p:nvSpPr>
              <p:spPr>
                <a:xfrm>
                  <a:off x="4523273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0 h 531924"/>
                    <a:gd name="connsiteX1" fmla="*/ 0 w 28644"/>
                    <a:gd name="connsiteY1" fmla="*/ 531925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0"/>
                      </a:moveTo>
                      <a:lnTo>
                        <a:pt x="0" y="53192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9" name="手繪多邊形: 圖案 1608">
                  <a:extLst>
                    <a:ext uri="{FF2B5EF4-FFF2-40B4-BE49-F238E27FC236}">
                      <a16:creationId xmlns:a16="http://schemas.microsoft.com/office/drawing/2014/main" id="{A73E576C-5982-4016-A88E-36E7B13B92C2}"/>
                    </a:ext>
                  </a:extLst>
                </p:cNvPr>
                <p:cNvSpPr/>
                <p:nvPr/>
              </p:nvSpPr>
              <p:spPr>
                <a:xfrm>
                  <a:off x="4523273" y="3220908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0" name="手繪多邊形: 圖案 1609">
                  <a:extLst>
                    <a:ext uri="{FF2B5EF4-FFF2-40B4-BE49-F238E27FC236}">
                      <a16:creationId xmlns:a16="http://schemas.microsoft.com/office/drawing/2014/main" id="{A2D24D46-35C4-4CC7-AFCD-1D4526B6A234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56142" cy="28644"/>
                </a:xfrm>
                <a:custGeom>
                  <a:avLst/>
                  <a:gdLst>
                    <a:gd name="connsiteX0" fmla="*/ 0 w 56142"/>
                    <a:gd name="connsiteY0" fmla="*/ 0 h 28644"/>
                    <a:gd name="connsiteX1" fmla="*/ 56143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0" y="0"/>
                      </a:moveTo>
                      <a:lnTo>
                        <a:pt x="5614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1" name="手繪多邊形: 圖案 1610">
                  <a:extLst>
                    <a:ext uri="{FF2B5EF4-FFF2-40B4-BE49-F238E27FC236}">
                      <a16:creationId xmlns:a16="http://schemas.microsoft.com/office/drawing/2014/main" id="{7E452914-D8BA-47B8-ACD0-7F03A9497473}"/>
                    </a:ext>
                  </a:extLst>
                </p:cNvPr>
                <p:cNvSpPr/>
                <p:nvPr/>
              </p:nvSpPr>
              <p:spPr>
                <a:xfrm>
                  <a:off x="4506946" y="372676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2" name="手繪多邊形: 圖案 1611">
                  <a:extLst>
                    <a:ext uri="{FF2B5EF4-FFF2-40B4-BE49-F238E27FC236}">
                      <a16:creationId xmlns:a16="http://schemas.microsoft.com/office/drawing/2014/main" id="{B8A8E14D-F32D-4C6D-9532-AB219E17B965}"/>
                    </a:ext>
                  </a:extLst>
                </p:cNvPr>
                <p:cNvSpPr/>
                <p:nvPr/>
              </p:nvSpPr>
              <p:spPr>
                <a:xfrm>
                  <a:off x="4504655" y="372676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3" name="手繪多邊形: 圖案 1612">
                  <a:extLst>
                    <a:ext uri="{FF2B5EF4-FFF2-40B4-BE49-F238E27FC236}">
                      <a16:creationId xmlns:a16="http://schemas.microsoft.com/office/drawing/2014/main" id="{3AB49E63-D223-4F3A-8B24-68E77F804E16}"/>
                    </a:ext>
                  </a:extLst>
                </p:cNvPr>
                <p:cNvSpPr/>
                <p:nvPr/>
              </p:nvSpPr>
              <p:spPr>
                <a:xfrm>
                  <a:off x="4506660" y="372676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4" name="手繪多邊形: 圖案 1613">
                  <a:extLst>
                    <a:ext uri="{FF2B5EF4-FFF2-40B4-BE49-F238E27FC236}">
                      <a16:creationId xmlns:a16="http://schemas.microsoft.com/office/drawing/2014/main" id="{19906C7E-D9BB-4596-A123-F84F76EDE93A}"/>
                    </a:ext>
                  </a:extLst>
                </p:cNvPr>
                <p:cNvSpPr/>
                <p:nvPr/>
              </p:nvSpPr>
              <p:spPr>
                <a:xfrm>
                  <a:off x="4520695" y="372676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5" name="手繪多邊形: 圖案 1614">
                  <a:extLst>
                    <a:ext uri="{FF2B5EF4-FFF2-40B4-BE49-F238E27FC236}">
                      <a16:creationId xmlns:a16="http://schemas.microsoft.com/office/drawing/2014/main" id="{A8453B18-7B6D-4D9C-AC04-4264F17143DC}"/>
                    </a:ext>
                  </a:extLst>
                </p:cNvPr>
                <p:cNvSpPr/>
                <p:nvPr/>
              </p:nvSpPr>
              <p:spPr>
                <a:xfrm>
                  <a:off x="4520409" y="372676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6" name="手繪多邊形: 圖案 1615">
                  <a:extLst>
                    <a:ext uri="{FF2B5EF4-FFF2-40B4-BE49-F238E27FC236}">
                      <a16:creationId xmlns:a16="http://schemas.microsoft.com/office/drawing/2014/main" id="{8514C68B-0A69-4953-BB8C-4087D08E0654}"/>
                    </a:ext>
                  </a:extLst>
                </p:cNvPr>
                <p:cNvSpPr/>
                <p:nvPr/>
              </p:nvSpPr>
              <p:spPr>
                <a:xfrm>
                  <a:off x="4520982" y="372676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7" name="手繪多邊形: 圖案 1616">
                  <a:extLst>
                    <a:ext uri="{FF2B5EF4-FFF2-40B4-BE49-F238E27FC236}">
                      <a16:creationId xmlns:a16="http://schemas.microsoft.com/office/drawing/2014/main" id="{386FEF91-F9F2-4C38-A622-3714EFECB11A}"/>
                    </a:ext>
                  </a:extLst>
                </p:cNvPr>
                <p:cNvSpPr/>
                <p:nvPr/>
              </p:nvSpPr>
              <p:spPr>
                <a:xfrm>
                  <a:off x="4578557" y="372676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8" name="手繪多邊形: 圖案 1617">
                  <a:extLst>
                    <a:ext uri="{FF2B5EF4-FFF2-40B4-BE49-F238E27FC236}">
                      <a16:creationId xmlns:a16="http://schemas.microsoft.com/office/drawing/2014/main" id="{A19D491E-BC02-4EAA-9FEF-CFBAA8FBEDF9}"/>
                    </a:ext>
                  </a:extLst>
                </p:cNvPr>
                <p:cNvSpPr/>
                <p:nvPr/>
              </p:nvSpPr>
              <p:spPr>
                <a:xfrm>
                  <a:off x="4506946" y="369067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9" name="手繪多邊形: 圖案 1618">
                  <a:extLst>
                    <a:ext uri="{FF2B5EF4-FFF2-40B4-BE49-F238E27FC236}">
                      <a16:creationId xmlns:a16="http://schemas.microsoft.com/office/drawing/2014/main" id="{6DB69BB1-B81D-4508-8F6D-6F753C3134D8}"/>
                    </a:ext>
                  </a:extLst>
                </p:cNvPr>
                <p:cNvSpPr/>
                <p:nvPr/>
              </p:nvSpPr>
              <p:spPr>
                <a:xfrm>
                  <a:off x="4504655" y="369067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0" name="手繪多邊形: 圖案 1619">
                  <a:extLst>
                    <a:ext uri="{FF2B5EF4-FFF2-40B4-BE49-F238E27FC236}">
                      <a16:creationId xmlns:a16="http://schemas.microsoft.com/office/drawing/2014/main" id="{CD8B98CF-0D1E-44D4-A7E9-B1F1A1000BB3}"/>
                    </a:ext>
                  </a:extLst>
                </p:cNvPr>
                <p:cNvSpPr/>
                <p:nvPr/>
              </p:nvSpPr>
              <p:spPr>
                <a:xfrm>
                  <a:off x="4506660" y="369067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1" name="手繪多邊形: 圖案 1620">
                  <a:extLst>
                    <a:ext uri="{FF2B5EF4-FFF2-40B4-BE49-F238E27FC236}">
                      <a16:creationId xmlns:a16="http://schemas.microsoft.com/office/drawing/2014/main" id="{24376F5C-FA98-4038-BBFD-706833034BDD}"/>
                    </a:ext>
                  </a:extLst>
                </p:cNvPr>
                <p:cNvSpPr/>
                <p:nvPr/>
              </p:nvSpPr>
              <p:spPr>
                <a:xfrm>
                  <a:off x="4520695" y="369067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2" name="手繪多邊形: 圖案 1621">
                  <a:extLst>
                    <a:ext uri="{FF2B5EF4-FFF2-40B4-BE49-F238E27FC236}">
                      <a16:creationId xmlns:a16="http://schemas.microsoft.com/office/drawing/2014/main" id="{7CBD0F5A-FAC8-4DDC-BDE6-BAFBEFFEB389}"/>
                    </a:ext>
                  </a:extLst>
                </p:cNvPr>
                <p:cNvSpPr/>
                <p:nvPr/>
              </p:nvSpPr>
              <p:spPr>
                <a:xfrm>
                  <a:off x="4520409" y="369067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3" name="手繪多邊形: 圖案 1622">
                  <a:extLst>
                    <a:ext uri="{FF2B5EF4-FFF2-40B4-BE49-F238E27FC236}">
                      <a16:creationId xmlns:a16="http://schemas.microsoft.com/office/drawing/2014/main" id="{BD525E19-57B2-44E3-BC14-49EBC2383072}"/>
                    </a:ext>
                  </a:extLst>
                </p:cNvPr>
                <p:cNvSpPr/>
                <p:nvPr/>
              </p:nvSpPr>
              <p:spPr>
                <a:xfrm>
                  <a:off x="4520982" y="369067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4" name="手繪多邊形: 圖案 1623">
                  <a:extLst>
                    <a:ext uri="{FF2B5EF4-FFF2-40B4-BE49-F238E27FC236}">
                      <a16:creationId xmlns:a16="http://schemas.microsoft.com/office/drawing/2014/main" id="{6440425A-1C75-46F0-83BB-ADAA40EBB0F5}"/>
                    </a:ext>
                  </a:extLst>
                </p:cNvPr>
                <p:cNvSpPr/>
                <p:nvPr/>
              </p:nvSpPr>
              <p:spPr>
                <a:xfrm>
                  <a:off x="4578557" y="369067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5" name="手繪多邊形: 圖案 1624">
                  <a:extLst>
                    <a:ext uri="{FF2B5EF4-FFF2-40B4-BE49-F238E27FC236}">
                      <a16:creationId xmlns:a16="http://schemas.microsoft.com/office/drawing/2014/main" id="{00D1C16F-3FE7-491E-9283-C037DC37751F}"/>
                    </a:ext>
                  </a:extLst>
                </p:cNvPr>
                <p:cNvSpPr/>
                <p:nvPr/>
              </p:nvSpPr>
              <p:spPr>
                <a:xfrm>
                  <a:off x="4506946" y="365458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6" name="手繪多邊形: 圖案 1625">
                  <a:extLst>
                    <a:ext uri="{FF2B5EF4-FFF2-40B4-BE49-F238E27FC236}">
                      <a16:creationId xmlns:a16="http://schemas.microsoft.com/office/drawing/2014/main" id="{574AA804-CF1D-49B2-97E8-B0B3FEC5997A}"/>
                    </a:ext>
                  </a:extLst>
                </p:cNvPr>
                <p:cNvSpPr/>
                <p:nvPr/>
              </p:nvSpPr>
              <p:spPr>
                <a:xfrm>
                  <a:off x="4504655" y="365458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7" name="手繪多邊形: 圖案 1626">
                  <a:extLst>
                    <a:ext uri="{FF2B5EF4-FFF2-40B4-BE49-F238E27FC236}">
                      <a16:creationId xmlns:a16="http://schemas.microsoft.com/office/drawing/2014/main" id="{978CF629-CEE5-47CB-82D3-A9164A003F1A}"/>
                    </a:ext>
                  </a:extLst>
                </p:cNvPr>
                <p:cNvSpPr/>
                <p:nvPr/>
              </p:nvSpPr>
              <p:spPr>
                <a:xfrm>
                  <a:off x="4506660" y="365458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8" name="手繪多邊形: 圖案 1627">
                  <a:extLst>
                    <a:ext uri="{FF2B5EF4-FFF2-40B4-BE49-F238E27FC236}">
                      <a16:creationId xmlns:a16="http://schemas.microsoft.com/office/drawing/2014/main" id="{E8C4B0CC-5BDB-4B33-B96E-2FE7F251E176}"/>
                    </a:ext>
                  </a:extLst>
                </p:cNvPr>
                <p:cNvSpPr/>
                <p:nvPr/>
              </p:nvSpPr>
              <p:spPr>
                <a:xfrm>
                  <a:off x="4520695" y="365458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9" name="手繪多邊形: 圖案 1628">
                  <a:extLst>
                    <a:ext uri="{FF2B5EF4-FFF2-40B4-BE49-F238E27FC236}">
                      <a16:creationId xmlns:a16="http://schemas.microsoft.com/office/drawing/2014/main" id="{A1583221-C20F-4AA5-AC1D-C1E4871622D1}"/>
                    </a:ext>
                  </a:extLst>
                </p:cNvPr>
                <p:cNvSpPr/>
                <p:nvPr/>
              </p:nvSpPr>
              <p:spPr>
                <a:xfrm>
                  <a:off x="4520409" y="365458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0" name="手繪多邊形: 圖案 1629">
                  <a:extLst>
                    <a:ext uri="{FF2B5EF4-FFF2-40B4-BE49-F238E27FC236}">
                      <a16:creationId xmlns:a16="http://schemas.microsoft.com/office/drawing/2014/main" id="{FFC51BF3-40C4-47CB-9DBB-16113908C660}"/>
                    </a:ext>
                  </a:extLst>
                </p:cNvPr>
                <p:cNvSpPr/>
                <p:nvPr/>
              </p:nvSpPr>
              <p:spPr>
                <a:xfrm>
                  <a:off x="4520982" y="365458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1" name="手繪多邊形: 圖案 1630">
                  <a:extLst>
                    <a:ext uri="{FF2B5EF4-FFF2-40B4-BE49-F238E27FC236}">
                      <a16:creationId xmlns:a16="http://schemas.microsoft.com/office/drawing/2014/main" id="{C236428E-EAC6-4234-A2E3-8160BB2C8509}"/>
                    </a:ext>
                  </a:extLst>
                </p:cNvPr>
                <p:cNvSpPr/>
                <p:nvPr/>
              </p:nvSpPr>
              <p:spPr>
                <a:xfrm>
                  <a:off x="4578557" y="365458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2" name="手繪多邊形: 圖案 1631">
                  <a:extLst>
                    <a:ext uri="{FF2B5EF4-FFF2-40B4-BE49-F238E27FC236}">
                      <a16:creationId xmlns:a16="http://schemas.microsoft.com/office/drawing/2014/main" id="{B340E1B5-4017-414B-8BEA-917B5FAC4D87}"/>
                    </a:ext>
                  </a:extLst>
                </p:cNvPr>
                <p:cNvSpPr/>
                <p:nvPr/>
              </p:nvSpPr>
              <p:spPr>
                <a:xfrm>
                  <a:off x="4506946" y="361849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3" name="手繪多邊形: 圖案 1632">
                  <a:extLst>
                    <a:ext uri="{FF2B5EF4-FFF2-40B4-BE49-F238E27FC236}">
                      <a16:creationId xmlns:a16="http://schemas.microsoft.com/office/drawing/2014/main" id="{E52656B6-DD92-450D-925F-D59D8213960E}"/>
                    </a:ext>
                  </a:extLst>
                </p:cNvPr>
                <p:cNvSpPr/>
                <p:nvPr/>
              </p:nvSpPr>
              <p:spPr>
                <a:xfrm>
                  <a:off x="4504655" y="361849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4" name="手繪多邊形: 圖案 1633">
                  <a:extLst>
                    <a:ext uri="{FF2B5EF4-FFF2-40B4-BE49-F238E27FC236}">
                      <a16:creationId xmlns:a16="http://schemas.microsoft.com/office/drawing/2014/main" id="{18B01E5E-BF32-4C63-9B93-60D593F3E208}"/>
                    </a:ext>
                  </a:extLst>
                </p:cNvPr>
                <p:cNvSpPr/>
                <p:nvPr/>
              </p:nvSpPr>
              <p:spPr>
                <a:xfrm>
                  <a:off x="4506660" y="361849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5" name="手繪多邊形: 圖案 1634">
                  <a:extLst>
                    <a:ext uri="{FF2B5EF4-FFF2-40B4-BE49-F238E27FC236}">
                      <a16:creationId xmlns:a16="http://schemas.microsoft.com/office/drawing/2014/main" id="{3F8F31E2-AAC3-46FE-BCF4-1863ED0FE89E}"/>
                    </a:ext>
                  </a:extLst>
                </p:cNvPr>
                <p:cNvSpPr/>
                <p:nvPr/>
              </p:nvSpPr>
              <p:spPr>
                <a:xfrm>
                  <a:off x="4520695" y="361849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6" name="手繪多邊形: 圖案 1635">
                  <a:extLst>
                    <a:ext uri="{FF2B5EF4-FFF2-40B4-BE49-F238E27FC236}">
                      <a16:creationId xmlns:a16="http://schemas.microsoft.com/office/drawing/2014/main" id="{9DBC491F-A2D1-4C5A-BB05-C3A44BB2BB20}"/>
                    </a:ext>
                  </a:extLst>
                </p:cNvPr>
                <p:cNvSpPr/>
                <p:nvPr/>
              </p:nvSpPr>
              <p:spPr>
                <a:xfrm>
                  <a:off x="4520409" y="361849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7" name="手繪多邊形: 圖案 1636">
                  <a:extLst>
                    <a:ext uri="{FF2B5EF4-FFF2-40B4-BE49-F238E27FC236}">
                      <a16:creationId xmlns:a16="http://schemas.microsoft.com/office/drawing/2014/main" id="{987D7C97-20D5-4D0F-93FA-D6192E99CFED}"/>
                    </a:ext>
                  </a:extLst>
                </p:cNvPr>
                <p:cNvSpPr/>
                <p:nvPr/>
              </p:nvSpPr>
              <p:spPr>
                <a:xfrm>
                  <a:off x="4520982" y="361849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8" name="手繪多邊形: 圖案 1637">
                  <a:extLst>
                    <a:ext uri="{FF2B5EF4-FFF2-40B4-BE49-F238E27FC236}">
                      <a16:creationId xmlns:a16="http://schemas.microsoft.com/office/drawing/2014/main" id="{4B743C0E-BA55-4F1F-BB88-C35BB42D9EC8}"/>
                    </a:ext>
                  </a:extLst>
                </p:cNvPr>
                <p:cNvSpPr/>
                <p:nvPr/>
              </p:nvSpPr>
              <p:spPr>
                <a:xfrm>
                  <a:off x="4578557" y="361849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9" name="手繪多邊形: 圖案 1638">
                  <a:extLst>
                    <a:ext uri="{FF2B5EF4-FFF2-40B4-BE49-F238E27FC236}">
                      <a16:creationId xmlns:a16="http://schemas.microsoft.com/office/drawing/2014/main" id="{B2B0BB92-959D-4A6C-B7ED-5E6074F4E270}"/>
                    </a:ext>
                  </a:extLst>
                </p:cNvPr>
                <p:cNvSpPr/>
                <p:nvPr/>
              </p:nvSpPr>
              <p:spPr>
                <a:xfrm>
                  <a:off x="4506946" y="3582399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0" name="手繪多邊形: 圖案 1639">
                  <a:extLst>
                    <a:ext uri="{FF2B5EF4-FFF2-40B4-BE49-F238E27FC236}">
                      <a16:creationId xmlns:a16="http://schemas.microsoft.com/office/drawing/2014/main" id="{450A502A-8FA6-452C-BCF7-AC775AE9CB9A}"/>
                    </a:ext>
                  </a:extLst>
                </p:cNvPr>
                <p:cNvSpPr/>
                <p:nvPr/>
              </p:nvSpPr>
              <p:spPr>
                <a:xfrm>
                  <a:off x="4504655" y="3582399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1" name="手繪多邊形: 圖案 1640">
                  <a:extLst>
                    <a:ext uri="{FF2B5EF4-FFF2-40B4-BE49-F238E27FC236}">
                      <a16:creationId xmlns:a16="http://schemas.microsoft.com/office/drawing/2014/main" id="{6F68E885-5838-463C-8134-2094A3D2E656}"/>
                    </a:ext>
                  </a:extLst>
                </p:cNvPr>
                <p:cNvSpPr/>
                <p:nvPr/>
              </p:nvSpPr>
              <p:spPr>
                <a:xfrm>
                  <a:off x="4506660" y="358239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2" name="手繪多邊形: 圖案 1641">
                  <a:extLst>
                    <a:ext uri="{FF2B5EF4-FFF2-40B4-BE49-F238E27FC236}">
                      <a16:creationId xmlns:a16="http://schemas.microsoft.com/office/drawing/2014/main" id="{83DCE78C-C6D9-4F82-B17A-E33F2281E943}"/>
                    </a:ext>
                  </a:extLst>
                </p:cNvPr>
                <p:cNvSpPr/>
                <p:nvPr/>
              </p:nvSpPr>
              <p:spPr>
                <a:xfrm>
                  <a:off x="4520695" y="358239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3" name="手繪多邊形: 圖案 1642">
                  <a:extLst>
                    <a:ext uri="{FF2B5EF4-FFF2-40B4-BE49-F238E27FC236}">
                      <a16:creationId xmlns:a16="http://schemas.microsoft.com/office/drawing/2014/main" id="{4AEC2FD1-89D4-4F96-ADD6-BEFD2B7E85A8}"/>
                    </a:ext>
                  </a:extLst>
                </p:cNvPr>
                <p:cNvSpPr/>
                <p:nvPr/>
              </p:nvSpPr>
              <p:spPr>
                <a:xfrm>
                  <a:off x="4520409" y="3582399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4" name="手繪多邊形: 圖案 1643">
                  <a:extLst>
                    <a:ext uri="{FF2B5EF4-FFF2-40B4-BE49-F238E27FC236}">
                      <a16:creationId xmlns:a16="http://schemas.microsoft.com/office/drawing/2014/main" id="{34C5BD8E-C186-4A3D-A82A-4F1A63F5AF28}"/>
                    </a:ext>
                  </a:extLst>
                </p:cNvPr>
                <p:cNvSpPr/>
                <p:nvPr/>
              </p:nvSpPr>
              <p:spPr>
                <a:xfrm>
                  <a:off x="4520982" y="3582399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5" name="手繪多邊形: 圖案 1644">
                  <a:extLst>
                    <a:ext uri="{FF2B5EF4-FFF2-40B4-BE49-F238E27FC236}">
                      <a16:creationId xmlns:a16="http://schemas.microsoft.com/office/drawing/2014/main" id="{F15B758A-488D-4ADC-B0DD-4E1E8B3828EA}"/>
                    </a:ext>
                  </a:extLst>
                </p:cNvPr>
                <p:cNvSpPr/>
                <p:nvPr/>
              </p:nvSpPr>
              <p:spPr>
                <a:xfrm>
                  <a:off x="4578557" y="358239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6" name="手繪多邊形: 圖案 1645">
                  <a:extLst>
                    <a:ext uri="{FF2B5EF4-FFF2-40B4-BE49-F238E27FC236}">
                      <a16:creationId xmlns:a16="http://schemas.microsoft.com/office/drawing/2014/main" id="{32DBEFF7-F52B-4044-8541-1804C3DF4DD8}"/>
                    </a:ext>
                  </a:extLst>
                </p:cNvPr>
                <p:cNvSpPr/>
                <p:nvPr/>
              </p:nvSpPr>
              <p:spPr>
                <a:xfrm>
                  <a:off x="4506946" y="3546594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7" name="手繪多邊形: 圖案 1646">
                  <a:extLst>
                    <a:ext uri="{FF2B5EF4-FFF2-40B4-BE49-F238E27FC236}">
                      <a16:creationId xmlns:a16="http://schemas.microsoft.com/office/drawing/2014/main" id="{5E31621A-F490-4C3C-AF43-ACF86BC5FC28}"/>
                    </a:ext>
                  </a:extLst>
                </p:cNvPr>
                <p:cNvSpPr/>
                <p:nvPr/>
              </p:nvSpPr>
              <p:spPr>
                <a:xfrm>
                  <a:off x="4504655" y="3546594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8" name="手繪多邊形: 圖案 1647">
                  <a:extLst>
                    <a:ext uri="{FF2B5EF4-FFF2-40B4-BE49-F238E27FC236}">
                      <a16:creationId xmlns:a16="http://schemas.microsoft.com/office/drawing/2014/main" id="{11AE7282-5A72-4DBD-81A8-5A15E4773563}"/>
                    </a:ext>
                  </a:extLst>
                </p:cNvPr>
                <p:cNvSpPr/>
                <p:nvPr/>
              </p:nvSpPr>
              <p:spPr>
                <a:xfrm>
                  <a:off x="4506660" y="354659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9" name="手繪多邊形: 圖案 1648">
                  <a:extLst>
                    <a:ext uri="{FF2B5EF4-FFF2-40B4-BE49-F238E27FC236}">
                      <a16:creationId xmlns:a16="http://schemas.microsoft.com/office/drawing/2014/main" id="{42EB9674-8F44-479C-8ACF-DF9A9B9385B0}"/>
                    </a:ext>
                  </a:extLst>
                </p:cNvPr>
                <p:cNvSpPr/>
                <p:nvPr/>
              </p:nvSpPr>
              <p:spPr>
                <a:xfrm>
                  <a:off x="4520695" y="354659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0" name="手繪多邊形: 圖案 1649">
                  <a:extLst>
                    <a:ext uri="{FF2B5EF4-FFF2-40B4-BE49-F238E27FC236}">
                      <a16:creationId xmlns:a16="http://schemas.microsoft.com/office/drawing/2014/main" id="{EF412099-1C0C-4CF6-8B4C-429F5D970C12}"/>
                    </a:ext>
                  </a:extLst>
                </p:cNvPr>
                <p:cNvSpPr/>
                <p:nvPr/>
              </p:nvSpPr>
              <p:spPr>
                <a:xfrm>
                  <a:off x="4520409" y="3546594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1" name="手繪多邊形: 圖案 1650">
                  <a:extLst>
                    <a:ext uri="{FF2B5EF4-FFF2-40B4-BE49-F238E27FC236}">
                      <a16:creationId xmlns:a16="http://schemas.microsoft.com/office/drawing/2014/main" id="{8139D91C-7817-498A-8247-7E37C31C795F}"/>
                    </a:ext>
                  </a:extLst>
                </p:cNvPr>
                <p:cNvSpPr/>
                <p:nvPr/>
              </p:nvSpPr>
              <p:spPr>
                <a:xfrm>
                  <a:off x="4520982" y="3546594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2" name="手繪多邊形: 圖案 1651">
                  <a:extLst>
                    <a:ext uri="{FF2B5EF4-FFF2-40B4-BE49-F238E27FC236}">
                      <a16:creationId xmlns:a16="http://schemas.microsoft.com/office/drawing/2014/main" id="{5390BD56-BDBC-48C6-AB2E-A2D4974F1841}"/>
                    </a:ext>
                  </a:extLst>
                </p:cNvPr>
                <p:cNvSpPr/>
                <p:nvPr/>
              </p:nvSpPr>
              <p:spPr>
                <a:xfrm>
                  <a:off x="4578557" y="354659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3" name="手繪多邊形: 圖案 1652">
                  <a:extLst>
                    <a:ext uri="{FF2B5EF4-FFF2-40B4-BE49-F238E27FC236}">
                      <a16:creationId xmlns:a16="http://schemas.microsoft.com/office/drawing/2014/main" id="{BEA1AF92-3115-47FB-8DB9-E96C02258E5E}"/>
                    </a:ext>
                  </a:extLst>
                </p:cNvPr>
                <p:cNvSpPr/>
                <p:nvPr/>
              </p:nvSpPr>
              <p:spPr>
                <a:xfrm>
                  <a:off x="4506946" y="3510502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4" name="手繪多邊形: 圖案 1653">
                  <a:extLst>
                    <a:ext uri="{FF2B5EF4-FFF2-40B4-BE49-F238E27FC236}">
                      <a16:creationId xmlns:a16="http://schemas.microsoft.com/office/drawing/2014/main" id="{F1A9A931-B142-4B4D-B0E4-48E93C130108}"/>
                    </a:ext>
                  </a:extLst>
                </p:cNvPr>
                <p:cNvSpPr/>
                <p:nvPr/>
              </p:nvSpPr>
              <p:spPr>
                <a:xfrm>
                  <a:off x="4504655" y="3510502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5" name="手繪多邊形: 圖案 1654">
                  <a:extLst>
                    <a:ext uri="{FF2B5EF4-FFF2-40B4-BE49-F238E27FC236}">
                      <a16:creationId xmlns:a16="http://schemas.microsoft.com/office/drawing/2014/main" id="{E375F79D-DC1E-4148-A839-7D11547FF368}"/>
                    </a:ext>
                  </a:extLst>
                </p:cNvPr>
                <p:cNvSpPr/>
                <p:nvPr/>
              </p:nvSpPr>
              <p:spPr>
                <a:xfrm>
                  <a:off x="4506660" y="351050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6" name="手繪多邊形: 圖案 1655">
                  <a:extLst>
                    <a:ext uri="{FF2B5EF4-FFF2-40B4-BE49-F238E27FC236}">
                      <a16:creationId xmlns:a16="http://schemas.microsoft.com/office/drawing/2014/main" id="{80B1978A-88E9-4EE5-98E4-D4F0DE49F5A1}"/>
                    </a:ext>
                  </a:extLst>
                </p:cNvPr>
                <p:cNvSpPr/>
                <p:nvPr/>
              </p:nvSpPr>
              <p:spPr>
                <a:xfrm>
                  <a:off x="4520695" y="351050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7" name="手繪多邊形: 圖案 1656">
                  <a:extLst>
                    <a:ext uri="{FF2B5EF4-FFF2-40B4-BE49-F238E27FC236}">
                      <a16:creationId xmlns:a16="http://schemas.microsoft.com/office/drawing/2014/main" id="{4CDFF78F-ED07-412F-98FE-FBA48EEFAE4B}"/>
                    </a:ext>
                  </a:extLst>
                </p:cNvPr>
                <p:cNvSpPr/>
                <p:nvPr/>
              </p:nvSpPr>
              <p:spPr>
                <a:xfrm>
                  <a:off x="4520409" y="3510502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8" name="手繪多邊形: 圖案 1657">
                  <a:extLst>
                    <a:ext uri="{FF2B5EF4-FFF2-40B4-BE49-F238E27FC236}">
                      <a16:creationId xmlns:a16="http://schemas.microsoft.com/office/drawing/2014/main" id="{D9D6B2C6-047C-497F-A96F-652C57385919}"/>
                    </a:ext>
                  </a:extLst>
                </p:cNvPr>
                <p:cNvSpPr/>
                <p:nvPr/>
              </p:nvSpPr>
              <p:spPr>
                <a:xfrm>
                  <a:off x="4520982" y="3510502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9" name="手繪多邊形: 圖案 1658">
                  <a:extLst>
                    <a:ext uri="{FF2B5EF4-FFF2-40B4-BE49-F238E27FC236}">
                      <a16:creationId xmlns:a16="http://schemas.microsoft.com/office/drawing/2014/main" id="{9287B7A0-3512-4821-BA7E-DD9C80F8F9A1}"/>
                    </a:ext>
                  </a:extLst>
                </p:cNvPr>
                <p:cNvSpPr/>
                <p:nvPr/>
              </p:nvSpPr>
              <p:spPr>
                <a:xfrm>
                  <a:off x="4578557" y="351050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0" name="手繪多邊形: 圖案 1659">
                  <a:extLst>
                    <a:ext uri="{FF2B5EF4-FFF2-40B4-BE49-F238E27FC236}">
                      <a16:creationId xmlns:a16="http://schemas.microsoft.com/office/drawing/2014/main" id="{47C6B147-CD3D-4961-A89F-70547A04519E}"/>
                    </a:ext>
                  </a:extLst>
                </p:cNvPr>
                <p:cNvSpPr/>
                <p:nvPr/>
              </p:nvSpPr>
              <p:spPr>
                <a:xfrm>
                  <a:off x="4506946" y="3474410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1" name="手繪多邊形: 圖案 1660">
                  <a:extLst>
                    <a:ext uri="{FF2B5EF4-FFF2-40B4-BE49-F238E27FC236}">
                      <a16:creationId xmlns:a16="http://schemas.microsoft.com/office/drawing/2014/main" id="{F2D4DF62-0F42-4F6C-94D6-3F67AE474618}"/>
                    </a:ext>
                  </a:extLst>
                </p:cNvPr>
                <p:cNvSpPr/>
                <p:nvPr/>
              </p:nvSpPr>
              <p:spPr>
                <a:xfrm>
                  <a:off x="4504655" y="3474410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2" name="手繪多邊形: 圖案 1661">
                  <a:extLst>
                    <a:ext uri="{FF2B5EF4-FFF2-40B4-BE49-F238E27FC236}">
                      <a16:creationId xmlns:a16="http://schemas.microsoft.com/office/drawing/2014/main" id="{10F4D9B2-40DF-4CFD-9ED6-38378E7F2740}"/>
                    </a:ext>
                  </a:extLst>
                </p:cNvPr>
                <p:cNvSpPr/>
                <p:nvPr/>
              </p:nvSpPr>
              <p:spPr>
                <a:xfrm>
                  <a:off x="4506660" y="3474410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3" name="手繪多邊形: 圖案 1662">
                  <a:extLst>
                    <a:ext uri="{FF2B5EF4-FFF2-40B4-BE49-F238E27FC236}">
                      <a16:creationId xmlns:a16="http://schemas.microsoft.com/office/drawing/2014/main" id="{23DD01B2-D893-46B9-8C25-F18CCDBEEAD1}"/>
                    </a:ext>
                  </a:extLst>
                </p:cNvPr>
                <p:cNvSpPr/>
                <p:nvPr/>
              </p:nvSpPr>
              <p:spPr>
                <a:xfrm>
                  <a:off x="4520695" y="347441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4" name="手繪多邊形: 圖案 1663">
                  <a:extLst>
                    <a:ext uri="{FF2B5EF4-FFF2-40B4-BE49-F238E27FC236}">
                      <a16:creationId xmlns:a16="http://schemas.microsoft.com/office/drawing/2014/main" id="{4F8475DB-6870-4AFC-884C-E6B25DA59983}"/>
                    </a:ext>
                  </a:extLst>
                </p:cNvPr>
                <p:cNvSpPr/>
                <p:nvPr/>
              </p:nvSpPr>
              <p:spPr>
                <a:xfrm>
                  <a:off x="4520409" y="3474410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5" name="手繪多邊形: 圖案 1664">
                  <a:extLst>
                    <a:ext uri="{FF2B5EF4-FFF2-40B4-BE49-F238E27FC236}">
                      <a16:creationId xmlns:a16="http://schemas.microsoft.com/office/drawing/2014/main" id="{C50EEA84-3297-40B9-B6B4-2A1EA62CF451}"/>
                    </a:ext>
                  </a:extLst>
                </p:cNvPr>
                <p:cNvSpPr/>
                <p:nvPr/>
              </p:nvSpPr>
              <p:spPr>
                <a:xfrm>
                  <a:off x="4520982" y="3474410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6" name="手繪多邊形: 圖案 1665">
                  <a:extLst>
                    <a:ext uri="{FF2B5EF4-FFF2-40B4-BE49-F238E27FC236}">
                      <a16:creationId xmlns:a16="http://schemas.microsoft.com/office/drawing/2014/main" id="{75767C26-27D4-4512-92DC-BA2CE8B6DB56}"/>
                    </a:ext>
                  </a:extLst>
                </p:cNvPr>
                <p:cNvSpPr/>
                <p:nvPr/>
              </p:nvSpPr>
              <p:spPr>
                <a:xfrm>
                  <a:off x="4578557" y="3474410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7" name="手繪多邊形: 圖案 1666">
                  <a:extLst>
                    <a:ext uri="{FF2B5EF4-FFF2-40B4-BE49-F238E27FC236}">
                      <a16:creationId xmlns:a16="http://schemas.microsoft.com/office/drawing/2014/main" id="{93AF85CF-E97F-4A56-9D97-70BEA6970272}"/>
                    </a:ext>
                  </a:extLst>
                </p:cNvPr>
                <p:cNvSpPr/>
                <p:nvPr/>
              </p:nvSpPr>
              <p:spPr>
                <a:xfrm>
                  <a:off x="4506946" y="3438318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8" name="手繪多邊形: 圖案 1667">
                  <a:extLst>
                    <a:ext uri="{FF2B5EF4-FFF2-40B4-BE49-F238E27FC236}">
                      <a16:creationId xmlns:a16="http://schemas.microsoft.com/office/drawing/2014/main" id="{5855D59F-D4CE-4BBE-8E68-FA28C2D4D45F}"/>
                    </a:ext>
                  </a:extLst>
                </p:cNvPr>
                <p:cNvSpPr/>
                <p:nvPr/>
              </p:nvSpPr>
              <p:spPr>
                <a:xfrm>
                  <a:off x="4504655" y="3438318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9" name="手繪多邊形: 圖案 1668">
                  <a:extLst>
                    <a:ext uri="{FF2B5EF4-FFF2-40B4-BE49-F238E27FC236}">
                      <a16:creationId xmlns:a16="http://schemas.microsoft.com/office/drawing/2014/main" id="{5EF6233E-444D-48D7-A675-1B8EA1B83382}"/>
                    </a:ext>
                  </a:extLst>
                </p:cNvPr>
                <p:cNvSpPr/>
                <p:nvPr/>
              </p:nvSpPr>
              <p:spPr>
                <a:xfrm>
                  <a:off x="4506660" y="3438318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0" name="手繪多邊形: 圖案 1669">
                  <a:extLst>
                    <a:ext uri="{FF2B5EF4-FFF2-40B4-BE49-F238E27FC236}">
                      <a16:creationId xmlns:a16="http://schemas.microsoft.com/office/drawing/2014/main" id="{C3106F30-12A0-45CB-B780-FF768C26AFF0}"/>
                    </a:ext>
                  </a:extLst>
                </p:cNvPr>
                <p:cNvSpPr/>
                <p:nvPr/>
              </p:nvSpPr>
              <p:spPr>
                <a:xfrm>
                  <a:off x="4520695" y="343831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1" name="手繪多邊形: 圖案 1670">
                  <a:extLst>
                    <a:ext uri="{FF2B5EF4-FFF2-40B4-BE49-F238E27FC236}">
                      <a16:creationId xmlns:a16="http://schemas.microsoft.com/office/drawing/2014/main" id="{38EF5B9A-3860-48F0-B940-EE178A0C31CB}"/>
                    </a:ext>
                  </a:extLst>
                </p:cNvPr>
                <p:cNvSpPr/>
                <p:nvPr/>
              </p:nvSpPr>
              <p:spPr>
                <a:xfrm>
                  <a:off x="4520409" y="3438318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2" name="手繪多邊形: 圖案 1671">
                  <a:extLst>
                    <a:ext uri="{FF2B5EF4-FFF2-40B4-BE49-F238E27FC236}">
                      <a16:creationId xmlns:a16="http://schemas.microsoft.com/office/drawing/2014/main" id="{3A38FEED-6F83-432E-9C6F-179587656C17}"/>
                    </a:ext>
                  </a:extLst>
                </p:cNvPr>
                <p:cNvSpPr/>
                <p:nvPr/>
              </p:nvSpPr>
              <p:spPr>
                <a:xfrm>
                  <a:off x="4520982" y="3438318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3" name="手繪多邊形: 圖案 1672">
                  <a:extLst>
                    <a:ext uri="{FF2B5EF4-FFF2-40B4-BE49-F238E27FC236}">
                      <a16:creationId xmlns:a16="http://schemas.microsoft.com/office/drawing/2014/main" id="{F8BE8731-5023-4F0D-9445-2F40E4675DD6}"/>
                    </a:ext>
                  </a:extLst>
                </p:cNvPr>
                <p:cNvSpPr/>
                <p:nvPr/>
              </p:nvSpPr>
              <p:spPr>
                <a:xfrm>
                  <a:off x="4578557" y="3438318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4" name="手繪多邊形: 圖案 1673">
                  <a:extLst>
                    <a:ext uri="{FF2B5EF4-FFF2-40B4-BE49-F238E27FC236}">
                      <a16:creationId xmlns:a16="http://schemas.microsoft.com/office/drawing/2014/main" id="{735FF8D8-A64A-45A4-BC2F-279823CE048E}"/>
                    </a:ext>
                  </a:extLst>
                </p:cNvPr>
                <p:cNvSpPr/>
                <p:nvPr/>
              </p:nvSpPr>
              <p:spPr>
                <a:xfrm>
                  <a:off x="4506946" y="340222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5" name="手繪多邊形: 圖案 1674">
                  <a:extLst>
                    <a:ext uri="{FF2B5EF4-FFF2-40B4-BE49-F238E27FC236}">
                      <a16:creationId xmlns:a16="http://schemas.microsoft.com/office/drawing/2014/main" id="{248A2C22-9572-4D34-8E54-F26BD3010BDE}"/>
                    </a:ext>
                  </a:extLst>
                </p:cNvPr>
                <p:cNvSpPr/>
                <p:nvPr/>
              </p:nvSpPr>
              <p:spPr>
                <a:xfrm>
                  <a:off x="4504655" y="340222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6" name="手繪多邊形: 圖案 1675">
                  <a:extLst>
                    <a:ext uri="{FF2B5EF4-FFF2-40B4-BE49-F238E27FC236}">
                      <a16:creationId xmlns:a16="http://schemas.microsoft.com/office/drawing/2014/main" id="{AD664C2D-1451-4EF3-A3B6-E98DBDAB95EB}"/>
                    </a:ext>
                  </a:extLst>
                </p:cNvPr>
                <p:cNvSpPr/>
                <p:nvPr/>
              </p:nvSpPr>
              <p:spPr>
                <a:xfrm>
                  <a:off x="4506660" y="34022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7" name="手繪多邊形: 圖案 1676">
                  <a:extLst>
                    <a:ext uri="{FF2B5EF4-FFF2-40B4-BE49-F238E27FC236}">
                      <a16:creationId xmlns:a16="http://schemas.microsoft.com/office/drawing/2014/main" id="{BEBF2136-6E15-48A2-AA28-8534B182736B}"/>
                    </a:ext>
                  </a:extLst>
                </p:cNvPr>
                <p:cNvSpPr/>
                <p:nvPr/>
              </p:nvSpPr>
              <p:spPr>
                <a:xfrm>
                  <a:off x="4520695" y="340222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8" name="手繪多邊形: 圖案 1677">
                  <a:extLst>
                    <a:ext uri="{FF2B5EF4-FFF2-40B4-BE49-F238E27FC236}">
                      <a16:creationId xmlns:a16="http://schemas.microsoft.com/office/drawing/2014/main" id="{A9F0F751-B290-473B-8AC6-7AAC929D0598}"/>
                    </a:ext>
                  </a:extLst>
                </p:cNvPr>
                <p:cNvSpPr/>
                <p:nvPr/>
              </p:nvSpPr>
              <p:spPr>
                <a:xfrm>
                  <a:off x="4520409" y="340222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9" name="手繪多邊形: 圖案 1678">
                  <a:extLst>
                    <a:ext uri="{FF2B5EF4-FFF2-40B4-BE49-F238E27FC236}">
                      <a16:creationId xmlns:a16="http://schemas.microsoft.com/office/drawing/2014/main" id="{7E3B9C85-BD64-4E54-AF28-5D44C02C241D}"/>
                    </a:ext>
                  </a:extLst>
                </p:cNvPr>
                <p:cNvSpPr/>
                <p:nvPr/>
              </p:nvSpPr>
              <p:spPr>
                <a:xfrm>
                  <a:off x="4520982" y="340222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0" name="手繪多邊形: 圖案 1679">
                  <a:extLst>
                    <a:ext uri="{FF2B5EF4-FFF2-40B4-BE49-F238E27FC236}">
                      <a16:creationId xmlns:a16="http://schemas.microsoft.com/office/drawing/2014/main" id="{1EF2D3C4-CAF3-4708-8A2E-C973B85F576E}"/>
                    </a:ext>
                  </a:extLst>
                </p:cNvPr>
                <p:cNvSpPr/>
                <p:nvPr/>
              </p:nvSpPr>
              <p:spPr>
                <a:xfrm>
                  <a:off x="4578557" y="34022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1" name="手繪多邊形: 圖案 1680">
                  <a:extLst>
                    <a:ext uri="{FF2B5EF4-FFF2-40B4-BE49-F238E27FC236}">
                      <a16:creationId xmlns:a16="http://schemas.microsoft.com/office/drawing/2014/main" id="{D036E466-5E38-46A4-8A62-99BBCD20388E}"/>
                    </a:ext>
                  </a:extLst>
                </p:cNvPr>
                <p:cNvSpPr/>
                <p:nvPr/>
              </p:nvSpPr>
              <p:spPr>
                <a:xfrm>
                  <a:off x="4506946" y="336613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2" name="手繪多邊形: 圖案 1681">
                  <a:extLst>
                    <a:ext uri="{FF2B5EF4-FFF2-40B4-BE49-F238E27FC236}">
                      <a16:creationId xmlns:a16="http://schemas.microsoft.com/office/drawing/2014/main" id="{56E384F3-45FB-4286-A3FC-91E8BCB6F036}"/>
                    </a:ext>
                  </a:extLst>
                </p:cNvPr>
                <p:cNvSpPr/>
                <p:nvPr/>
              </p:nvSpPr>
              <p:spPr>
                <a:xfrm>
                  <a:off x="4504655" y="336613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3" name="手繪多邊形: 圖案 1682">
                  <a:extLst>
                    <a:ext uri="{FF2B5EF4-FFF2-40B4-BE49-F238E27FC236}">
                      <a16:creationId xmlns:a16="http://schemas.microsoft.com/office/drawing/2014/main" id="{4A9CF6CB-B5DB-4A59-99AC-353AD58FA7B9}"/>
                    </a:ext>
                  </a:extLst>
                </p:cNvPr>
                <p:cNvSpPr/>
                <p:nvPr/>
              </p:nvSpPr>
              <p:spPr>
                <a:xfrm>
                  <a:off x="4506660" y="336613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4" name="手繪多邊形: 圖案 1683">
                  <a:extLst>
                    <a:ext uri="{FF2B5EF4-FFF2-40B4-BE49-F238E27FC236}">
                      <a16:creationId xmlns:a16="http://schemas.microsoft.com/office/drawing/2014/main" id="{CADA03F6-4A99-4CE4-90E5-D894F17DAA51}"/>
                    </a:ext>
                  </a:extLst>
                </p:cNvPr>
                <p:cNvSpPr/>
                <p:nvPr/>
              </p:nvSpPr>
              <p:spPr>
                <a:xfrm>
                  <a:off x="4520695" y="336613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5" name="手繪多邊形: 圖案 1684">
                  <a:extLst>
                    <a:ext uri="{FF2B5EF4-FFF2-40B4-BE49-F238E27FC236}">
                      <a16:creationId xmlns:a16="http://schemas.microsoft.com/office/drawing/2014/main" id="{9158505F-4858-446F-98AD-05FD0E16E090}"/>
                    </a:ext>
                  </a:extLst>
                </p:cNvPr>
                <p:cNvSpPr/>
                <p:nvPr/>
              </p:nvSpPr>
              <p:spPr>
                <a:xfrm>
                  <a:off x="4520409" y="336613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6" name="手繪多邊形: 圖案 1685">
                  <a:extLst>
                    <a:ext uri="{FF2B5EF4-FFF2-40B4-BE49-F238E27FC236}">
                      <a16:creationId xmlns:a16="http://schemas.microsoft.com/office/drawing/2014/main" id="{36474E3F-CE1F-48AB-B2CB-0A6F138BC8F3}"/>
                    </a:ext>
                  </a:extLst>
                </p:cNvPr>
                <p:cNvSpPr/>
                <p:nvPr/>
              </p:nvSpPr>
              <p:spPr>
                <a:xfrm>
                  <a:off x="4520982" y="336613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7" name="手繪多邊形: 圖案 1686">
                  <a:extLst>
                    <a:ext uri="{FF2B5EF4-FFF2-40B4-BE49-F238E27FC236}">
                      <a16:creationId xmlns:a16="http://schemas.microsoft.com/office/drawing/2014/main" id="{19BC5BA6-A20F-40D1-9BCC-4AB7A71AD1A6}"/>
                    </a:ext>
                  </a:extLst>
                </p:cNvPr>
                <p:cNvSpPr/>
                <p:nvPr/>
              </p:nvSpPr>
              <p:spPr>
                <a:xfrm>
                  <a:off x="4578557" y="336613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8" name="手繪多邊形: 圖案 1687">
                  <a:extLst>
                    <a:ext uri="{FF2B5EF4-FFF2-40B4-BE49-F238E27FC236}">
                      <a16:creationId xmlns:a16="http://schemas.microsoft.com/office/drawing/2014/main" id="{569AE3D2-0D69-4326-B262-5D703292424E}"/>
                    </a:ext>
                  </a:extLst>
                </p:cNvPr>
                <p:cNvSpPr/>
                <p:nvPr/>
              </p:nvSpPr>
              <p:spPr>
                <a:xfrm>
                  <a:off x="4506946" y="333004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9" name="手繪多邊形: 圖案 1688">
                  <a:extLst>
                    <a:ext uri="{FF2B5EF4-FFF2-40B4-BE49-F238E27FC236}">
                      <a16:creationId xmlns:a16="http://schemas.microsoft.com/office/drawing/2014/main" id="{F51F6A06-971A-4EAA-AE4D-D26C253FA068}"/>
                    </a:ext>
                  </a:extLst>
                </p:cNvPr>
                <p:cNvSpPr/>
                <p:nvPr/>
              </p:nvSpPr>
              <p:spPr>
                <a:xfrm>
                  <a:off x="4504655" y="333004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0" name="手繪多邊形: 圖案 1689">
                  <a:extLst>
                    <a:ext uri="{FF2B5EF4-FFF2-40B4-BE49-F238E27FC236}">
                      <a16:creationId xmlns:a16="http://schemas.microsoft.com/office/drawing/2014/main" id="{1D5F2DC0-DF06-43EC-A0B6-7A467A40E29B}"/>
                    </a:ext>
                  </a:extLst>
                </p:cNvPr>
                <p:cNvSpPr/>
                <p:nvPr/>
              </p:nvSpPr>
              <p:spPr>
                <a:xfrm>
                  <a:off x="4506660" y="333004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1" name="手繪多邊形: 圖案 1690">
                  <a:extLst>
                    <a:ext uri="{FF2B5EF4-FFF2-40B4-BE49-F238E27FC236}">
                      <a16:creationId xmlns:a16="http://schemas.microsoft.com/office/drawing/2014/main" id="{ECBD9675-2F4A-4684-89A7-C1C3D1A2539C}"/>
                    </a:ext>
                  </a:extLst>
                </p:cNvPr>
                <p:cNvSpPr/>
                <p:nvPr/>
              </p:nvSpPr>
              <p:spPr>
                <a:xfrm>
                  <a:off x="4520695" y="333004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2" name="手繪多邊形: 圖案 1691">
                  <a:extLst>
                    <a:ext uri="{FF2B5EF4-FFF2-40B4-BE49-F238E27FC236}">
                      <a16:creationId xmlns:a16="http://schemas.microsoft.com/office/drawing/2014/main" id="{35ECE13C-E0BB-4E35-A9AB-A305E6B531EA}"/>
                    </a:ext>
                  </a:extLst>
                </p:cNvPr>
                <p:cNvSpPr/>
                <p:nvPr/>
              </p:nvSpPr>
              <p:spPr>
                <a:xfrm>
                  <a:off x="4520409" y="333004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3" name="手繪多邊形: 圖案 1692">
                  <a:extLst>
                    <a:ext uri="{FF2B5EF4-FFF2-40B4-BE49-F238E27FC236}">
                      <a16:creationId xmlns:a16="http://schemas.microsoft.com/office/drawing/2014/main" id="{9AFBDAF2-2C1B-4B19-A64C-6576550ED796}"/>
                    </a:ext>
                  </a:extLst>
                </p:cNvPr>
                <p:cNvSpPr/>
                <p:nvPr/>
              </p:nvSpPr>
              <p:spPr>
                <a:xfrm>
                  <a:off x="4520982" y="333004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4" name="手繪多邊形: 圖案 1693">
                  <a:extLst>
                    <a:ext uri="{FF2B5EF4-FFF2-40B4-BE49-F238E27FC236}">
                      <a16:creationId xmlns:a16="http://schemas.microsoft.com/office/drawing/2014/main" id="{F25004EB-1325-4378-8EF2-335412CC3E85}"/>
                    </a:ext>
                  </a:extLst>
                </p:cNvPr>
                <p:cNvSpPr/>
                <p:nvPr/>
              </p:nvSpPr>
              <p:spPr>
                <a:xfrm>
                  <a:off x="4578557" y="333004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5" name="手繪多邊形: 圖案 1694">
                  <a:extLst>
                    <a:ext uri="{FF2B5EF4-FFF2-40B4-BE49-F238E27FC236}">
                      <a16:creationId xmlns:a16="http://schemas.microsoft.com/office/drawing/2014/main" id="{BC5BFCD8-FF0B-4EAC-A06C-B4D477A0BD68}"/>
                    </a:ext>
                  </a:extLst>
                </p:cNvPr>
                <p:cNvSpPr/>
                <p:nvPr/>
              </p:nvSpPr>
              <p:spPr>
                <a:xfrm>
                  <a:off x="4506946" y="329395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6" name="手繪多邊形: 圖案 1695">
                  <a:extLst>
                    <a:ext uri="{FF2B5EF4-FFF2-40B4-BE49-F238E27FC236}">
                      <a16:creationId xmlns:a16="http://schemas.microsoft.com/office/drawing/2014/main" id="{A6511ADA-A4DE-42B9-9EB6-473FB9909AF9}"/>
                    </a:ext>
                  </a:extLst>
                </p:cNvPr>
                <p:cNvSpPr/>
                <p:nvPr/>
              </p:nvSpPr>
              <p:spPr>
                <a:xfrm>
                  <a:off x="4504655" y="329395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7" name="手繪多邊形: 圖案 1696">
                  <a:extLst>
                    <a:ext uri="{FF2B5EF4-FFF2-40B4-BE49-F238E27FC236}">
                      <a16:creationId xmlns:a16="http://schemas.microsoft.com/office/drawing/2014/main" id="{A41E6F90-0575-40EB-A8B4-DB520E9CDC85}"/>
                    </a:ext>
                  </a:extLst>
                </p:cNvPr>
                <p:cNvSpPr/>
                <p:nvPr/>
              </p:nvSpPr>
              <p:spPr>
                <a:xfrm>
                  <a:off x="4506660" y="329395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8" name="手繪多邊形: 圖案 1697">
                  <a:extLst>
                    <a:ext uri="{FF2B5EF4-FFF2-40B4-BE49-F238E27FC236}">
                      <a16:creationId xmlns:a16="http://schemas.microsoft.com/office/drawing/2014/main" id="{8DA5A331-05C5-4983-BE42-23D00C78DCCC}"/>
                    </a:ext>
                  </a:extLst>
                </p:cNvPr>
                <p:cNvSpPr/>
                <p:nvPr/>
              </p:nvSpPr>
              <p:spPr>
                <a:xfrm>
                  <a:off x="4520695" y="329395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99" name="手繪多邊形: 圖案 1698">
                  <a:extLst>
                    <a:ext uri="{FF2B5EF4-FFF2-40B4-BE49-F238E27FC236}">
                      <a16:creationId xmlns:a16="http://schemas.microsoft.com/office/drawing/2014/main" id="{9F78E6C4-F4B9-4ACB-A330-13C466FA3804}"/>
                    </a:ext>
                  </a:extLst>
                </p:cNvPr>
                <p:cNvSpPr/>
                <p:nvPr/>
              </p:nvSpPr>
              <p:spPr>
                <a:xfrm>
                  <a:off x="4520409" y="329395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0" name="手繪多邊形: 圖案 1699">
                  <a:extLst>
                    <a:ext uri="{FF2B5EF4-FFF2-40B4-BE49-F238E27FC236}">
                      <a16:creationId xmlns:a16="http://schemas.microsoft.com/office/drawing/2014/main" id="{0CBC922B-ADE5-42AF-BBF1-08AC38DF9860}"/>
                    </a:ext>
                  </a:extLst>
                </p:cNvPr>
                <p:cNvSpPr/>
                <p:nvPr/>
              </p:nvSpPr>
              <p:spPr>
                <a:xfrm>
                  <a:off x="4520982" y="329395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1" name="手繪多邊形: 圖案 1700">
                  <a:extLst>
                    <a:ext uri="{FF2B5EF4-FFF2-40B4-BE49-F238E27FC236}">
                      <a16:creationId xmlns:a16="http://schemas.microsoft.com/office/drawing/2014/main" id="{08C6A52B-19A5-4458-8475-80A47DDFB29D}"/>
                    </a:ext>
                  </a:extLst>
                </p:cNvPr>
                <p:cNvSpPr/>
                <p:nvPr/>
              </p:nvSpPr>
              <p:spPr>
                <a:xfrm>
                  <a:off x="4578557" y="329395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2" name="手繪多邊形: 圖案 1701">
                  <a:extLst>
                    <a:ext uri="{FF2B5EF4-FFF2-40B4-BE49-F238E27FC236}">
                      <a16:creationId xmlns:a16="http://schemas.microsoft.com/office/drawing/2014/main" id="{35D09D5A-8DA4-406B-BDC1-387058112127}"/>
                    </a:ext>
                  </a:extLst>
                </p:cNvPr>
                <p:cNvSpPr/>
                <p:nvPr/>
              </p:nvSpPr>
              <p:spPr>
                <a:xfrm>
                  <a:off x="4506660" y="371989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3" name="手繪多邊形: 圖案 1702">
                  <a:extLst>
                    <a:ext uri="{FF2B5EF4-FFF2-40B4-BE49-F238E27FC236}">
                      <a16:creationId xmlns:a16="http://schemas.microsoft.com/office/drawing/2014/main" id="{79333254-508A-447E-B81A-12BF4562E512}"/>
                    </a:ext>
                  </a:extLst>
                </p:cNvPr>
                <p:cNvSpPr/>
                <p:nvPr/>
              </p:nvSpPr>
              <p:spPr>
                <a:xfrm>
                  <a:off x="4506660" y="368408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4" name="手繪多邊形: 圖案 1703">
                  <a:extLst>
                    <a:ext uri="{FF2B5EF4-FFF2-40B4-BE49-F238E27FC236}">
                      <a16:creationId xmlns:a16="http://schemas.microsoft.com/office/drawing/2014/main" id="{79AEC57D-7C34-4EF4-A6BC-96E6B2A9C8F5}"/>
                    </a:ext>
                  </a:extLst>
                </p:cNvPr>
                <p:cNvSpPr/>
                <p:nvPr/>
              </p:nvSpPr>
              <p:spPr>
                <a:xfrm>
                  <a:off x="4506660" y="364799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5" name="手繪多邊形: 圖案 1704">
                  <a:extLst>
                    <a:ext uri="{FF2B5EF4-FFF2-40B4-BE49-F238E27FC236}">
                      <a16:creationId xmlns:a16="http://schemas.microsoft.com/office/drawing/2014/main" id="{942765FB-51B4-48D0-A9CC-6E37D0BBCF9C}"/>
                    </a:ext>
                  </a:extLst>
                </p:cNvPr>
                <p:cNvSpPr/>
                <p:nvPr/>
              </p:nvSpPr>
              <p:spPr>
                <a:xfrm>
                  <a:off x="4506660" y="361190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6" name="手繪多邊形: 圖案 1705">
                  <a:extLst>
                    <a:ext uri="{FF2B5EF4-FFF2-40B4-BE49-F238E27FC236}">
                      <a16:creationId xmlns:a16="http://schemas.microsoft.com/office/drawing/2014/main" id="{B4192328-E83C-4A92-BCDD-9351CF84B0A9}"/>
                    </a:ext>
                  </a:extLst>
                </p:cNvPr>
                <p:cNvSpPr/>
                <p:nvPr/>
              </p:nvSpPr>
              <p:spPr>
                <a:xfrm>
                  <a:off x="4506660" y="357581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7" name="手繪多邊形: 圖案 1706">
                  <a:extLst>
                    <a:ext uri="{FF2B5EF4-FFF2-40B4-BE49-F238E27FC236}">
                      <a16:creationId xmlns:a16="http://schemas.microsoft.com/office/drawing/2014/main" id="{5A3A7E0D-FB1B-4267-BED5-C2AA34935135}"/>
                    </a:ext>
                  </a:extLst>
                </p:cNvPr>
                <p:cNvSpPr/>
                <p:nvPr/>
              </p:nvSpPr>
              <p:spPr>
                <a:xfrm>
                  <a:off x="4506660" y="353971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8" name="手繪多邊形: 圖案 1707">
                  <a:extLst>
                    <a:ext uri="{FF2B5EF4-FFF2-40B4-BE49-F238E27FC236}">
                      <a16:creationId xmlns:a16="http://schemas.microsoft.com/office/drawing/2014/main" id="{996A49C7-68D2-41DD-8385-0F4B62374E47}"/>
                    </a:ext>
                  </a:extLst>
                </p:cNvPr>
                <p:cNvSpPr/>
                <p:nvPr/>
              </p:nvSpPr>
              <p:spPr>
                <a:xfrm>
                  <a:off x="4506660" y="35036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09" name="手繪多邊形: 圖案 1708">
                  <a:extLst>
                    <a:ext uri="{FF2B5EF4-FFF2-40B4-BE49-F238E27FC236}">
                      <a16:creationId xmlns:a16="http://schemas.microsoft.com/office/drawing/2014/main" id="{ACD6B510-E89D-4D38-A66D-C847A38CBF9F}"/>
                    </a:ext>
                  </a:extLst>
                </p:cNvPr>
                <p:cNvSpPr/>
                <p:nvPr/>
              </p:nvSpPr>
              <p:spPr>
                <a:xfrm>
                  <a:off x="4506660" y="3467536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0" name="手繪多邊形: 圖案 1709">
                  <a:extLst>
                    <a:ext uri="{FF2B5EF4-FFF2-40B4-BE49-F238E27FC236}">
                      <a16:creationId xmlns:a16="http://schemas.microsoft.com/office/drawing/2014/main" id="{9078C3D6-79A1-4756-869F-11F19A83A705}"/>
                    </a:ext>
                  </a:extLst>
                </p:cNvPr>
                <p:cNvSpPr/>
                <p:nvPr/>
              </p:nvSpPr>
              <p:spPr>
                <a:xfrm>
                  <a:off x="4506660" y="343144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1" name="手繪多邊形: 圖案 1710">
                  <a:extLst>
                    <a:ext uri="{FF2B5EF4-FFF2-40B4-BE49-F238E27FC236}">
                      <a16:creationId xmlns:a16="http://schemas.microsoft.com/office/drawing/2014/main" id="{2ECF9B53-C566-4B8E-AD92-6371D97F4B30}"/>
                    </a:ext>
                  </a:extLst>
                </p:cNvPr>
                <p:cNvSpPr/>
                <p:nvPr/>
              </p:nvSpPr>
              <p:spPr>
                <a:xfrm>
                  <a:off x="4506660" y="339535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2" name="手繪多邊形: 圖案 1711">
                  <a:extLst>
                    <a:ext uri="{FF2B5EF4-FFF2-40B4-BE49-F238E27FC236}">
                      <a16:creationId xmlns:a16="http://schemas.microsoft.com/office/drawing/2014/main" id="{A0548039-0E25-494C-882E-83AFF2EFE4F1}"/>
                    </a:ext>
                  </a:extLst>
                </p:cNvPr>
                <p:cNvSpPr/>
                <p:nvPr/>
              </p:nvSpPr>
              <p:spPr>
                <a:xfrm>
                  <a:off x="4506660" y="335954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3" name="手繪多邊形: 圖案 1712">
                  <a:extLst>
                    <a:ext uri="{FF2B5EF4-FFF2-40B4-BE49-F238E27FC236}">
                      <a16:creationId xmlns:a16="http://schemas.microsoft.com/office/drawing/2014/main" id="{A70A8FF9-32C5-4684-B48D-1BD315D7EAAC}"/>
                    </a:ext>
                  </a:extLst>
                </p:cNvPr>
                <p:cNvSpPr/>
                <p:nvPr/>
              </p:nvSpPr>
              <p:spPr>
                <a:xfrm>
                  <a:off x="4506660" y="332345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4" name="手繪多邊形: 圖案 1713">
                  <a:extLst>
                    <a:ext uri="{FF2B5EF4-FFF2-40B4-BE49-F238E27FC236}">
                      <a16:creationId xmlns:a16="http://schemas.microsoft.com/office/drawing/2014/main" id="{03DF4D1A-B890-4FF8-AF9B-5484EC94B47B}"/>
                    </a:ext>
                  </a:extLst>
                </p:cNvPr>
                <p:cNvSpPr/>
                <p:nvPr/>
              </p:nvSpPr>
              <p:spPr>
                <a:xfrm>
                  <a:off x="4506660" y="328736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5" name="手繪多邊形: 圖案 1714">
                  <a:extLst>
                    <a:ext uri="{FF2B5EF4-FFF2-40B4-BE49-F238E27FC236}">
                      <a16:creationId xmlns:a16="http://schemas.microsoft.com/office/drawing/2014/main" id="{66A83CF6-8660-4182-9259-BBE48A7E9CE0}"/>
                    </a:ext>
                  </a:extLst>
                </p:cNvPr>
                <p:cNvSpPr/>
                <p:nvPr/>
              </p:nvSpPr>
              <p:spPr>
                <a:xfrm>
                  <a:off x="4467131" y="373793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6" name="手繪多邊形: 圖案 1715">
                  <a:extLst>
                    <a:ext uri="{FF2B5EF4-FFF2-40B4-BE49-F238E27FC236}">
                      <a16:creationId xmlns:a16="http://schemas.microsoft.com/office/drawing/2014/main" id="{B1F5612E-6BF1-4098-8276-4C4C2C2F6B1C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7" name="手繪多邊形: 圖案 1716">
                  <a:extLst>
                    <a:ext uri="{FF2B5EF4-FFF2-40B4-BE49-F238E27FC236}">
                      <a16:creationId xmlns:a16="http://schemas.microsoft.com/office/drawing/2014/main" id="{5CD2430D-FA91-40B1-A249-B2A8EB3F48CD}"/>
                    </a:ext>
                  </a:extLst>
                </p:cNvPr>
                <p:cNvSpPr/>
                <p:nvPr/>
              </p:nvSpPr>
              <p:spPr>
                <a:xfrm>
                  <a:off x="4484031" y="374481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8" name="手繪多邊形: 圖案 1717">
                  <a:extLst>
                    <a:ext uri="{FF2B5EF4-FFF2-40B4-BE49-F238E27FC236}">
                      <a16:creationId xmlns:a16="http://schemas.microsoft.com/office/drawing/2014/main" id="{2D6855AB-D186-49F8-B25F-CEE3BDE17662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19" name="手繪多邊形: 圖案 1718">
                  <a:extLst>
                    <a:ext uri="{FF2B5EF4-FFF2-40B4-BE49-F238E27FC236}">
                      <a16:creationId xmlns:a16="http://schemas.microsoft.com/office/drawing/2014/main" id="{1FA26184-06D0-4588-BC58-EE10E5FB68B1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0" name="手繪多邊形: 圖案 1719">
                  <a:extLst>
                    <a:ext uri="{FF2B5EF4-FFF2-40B4-BE49-F238E27FC236}">
                      <a16:creationId xmlns:a16="http://schemas.microsoft.com/office/drawing/2014/main" id="{6FC14EFC-8E27-4B42-AE58-B93D02E9F25E}"/>
                    </a:ext>
                  </a:extLst>
                </p:cNvPr>
                <p:cNvSpPr/>
                <p:nvPr/>
              </p:nvSpPr>
              <p:spPr>
                <a:xfrm>
                  <a:off x="4469709" y="374481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1" name="手繪多邊形: 圖案 1720">
                  <a:extLst>
                    <a:ext uri="{FF2B5EF4-FFF2-40B4-BE49-F238E27FC236}">
                      <a16:creationId xmlns:a16="http://schemas.microsoft.com/office/drawing/2014/main" id="{3A7D9E33-8759-4B04-9D1C-9D27E732F058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2" name="手繪多邊形: 圖案 1721">
                  <a:extLst>
                    <a:ext uri="{FF2B5EF4-FFF2-40B4-BE49-F238E27FC236}">
                      <a16:creationId xmlns:a16="http://schemas.microsoft.com/office/drawing/2014/main" id="{44253B40-4558-4E61-8F13-D981D7C9D939}"/>
                    </a:ext>
                  </a:extLst>
                </p:cNvPr>
                <p:cNvSpPr/>
                <p:nvPr/>
              </p:nvSpPr>
              <p:spPr>
                <a:xfrm>
                  <a:off x="4467131" y="370184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3" name="手繪多邊形: 圖案 1722">
                  <a:extLst>
                    <a:ext uri="{FF2B5EF4-FFF2-40B4-BE49-F238E27FC236}">
                      <a16:creationId xmlns:a16="http://schemas.microsoft.com/office/drawing/2014/main" id="{D63DD46B-5874-4585-ADE3-D6ECAF3AAAA5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4" name="手繪多邊形: 圖案 1723">
                  <a:extLst>
                    <a:ext uri="{FF2B5EF4-FFF2-40B4-BE49-F238E27FC236}">
                      <a16:creationId xmlns:a16="http://schemas.microsoft.com/office/drawing/2014/main" id="{76C5D487-B3C3-4B47-97F3-C3082493D51E}"/>
                    </a:ext>
                  </a:extLst>
                </p:cNvPr>
                <p:cNvSpPr/>
                <p:nvPr/>
              </p:nvSpPr>
              <p:spPr>
                <a:xfrm>
                  <a:off x="4484031" y="370872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5" name="手繪多邊形: 圖案 1724">
                  <a:extLst>
                    <a:ext uri="{FF2B5EF4-FFF2-40B4-BE49-F238E27FC236}">
                      <a16:creationId xmlns:a16="http://schemas.microsoft.com/office/drawing/2014/main" id="{F859451E-95A3-4BAE-A33E-210DD662883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6" name="手繪多邊形: 圖案 1725">
                  <a:extLst>
                    <a:ext uri="{FF2B5EF4-FFF2-40B4-BE49-F238E27FC236}">
                      <a16:creationId xmlns:a16="http://schemas.microsoft.com/office/drawing/2014/main" id="{191BC660-4490-4743-89DB-EDE43675558D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7" name="手繪多邊形: 圖案 1726">
                  <a:extLst>
                    <a:ext uri="{FF2B5EF4-FFF2-40B4-BE49-F238E27FC236}">
                      <a16:creationId xmlns:a16="http://schemas.microsoft.com/office/drawing/2014/main" id="{C677AC0D-7D99-491F-8680-FA6C4A854C24}"/>
                    </a:ext>
                  </a:extLst>
                </p:cNvPr>
                <p:cNvSpPr/>
                <p:nvPr/>
              </p:nvSpPr>
              <p:spPr>
                <a:xfrm>
                  <a:off x="4469709" y="370872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8" name="手繪多邊形: 圖案 1727">
                  <a:extLst>
                    <a:ext uri="{FF2B5EF4-FFF2-40B4-BE49-F238E27FC236}">
                      <a16:creationId xmlns:a16="http://schemas.microsoft.com/office/drawing/2014/main" id="{170BB0DA-CAB0-49B4-A14F-C76F86DCF43D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29" name="手繪多邊形: 圖案 1728">
                  <a:extLst>
                    <a:ext uri="{FF2B5EF4-FFF2-40B4-BE49-F238E27FC236}">
                      <a16:creationId xmlns:a16="http://schemas.microsoft.com/office/drawing/2014/main" id="{6FAB67B4-ACB2-47AA-A47F-5057EE8E520D}"/>
                    </a:ext>
                  </a:extLst>
                </p:cNvPr>
                <p:cNvSpPr/>
                <p:nvPr/>
              </p:nvSpPr>
              <p:spPr>
                <a:xfrm>
                  <a:off x="4467131" y="366604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0" name="手繪多邊形: 圖案 1729">
                  <a:extLst>
                    <a:ext uri="{FF2B5EF4-FFF2-40B4-BE49-F238E27FC236}">
                      <a16:creationId xmlns:a16="http://schemas.microsoft.com/office/drawing/2014/main" id="{1A4D57C2-3EFD-4E31-A976-0539A8ABA415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1" name="手繪多邊形: 圖案 1730">
                  <a:extLst>
                    <a:ext uri="{FF2B5EF4-FFF2-40B4-BE49-F238E27FC236}">
                      <a16:creationId xmlns:a16="http://schemas.microsoft.com/office/drawing/2014/main" id="{1A16E96A-C6AE-4C02-A57E-9BB662503CC7}"/>
                    </a:ext>
                  </a:extLst>
                </p:cNvPr>
                <p:cNvSpPr/>
                <p:nvPr/>
              </p:nvSpPr>
              <p:spPr>
                <a:xfrm>
                  <a:off x="4484031" y="367262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2" name="手繪多邊形: 圖案 1731">
                  <a:extLst>
                    <a:ext uri="{FF2B5EF4-FFF2-40B4-BE49-F238E27FC236}">
                      <a16:creationId xmlns:a16="http://schemas.microsoft.com/office/drawing/2014/main" id="{48FF1DB9-3234-4369-B802-E09A6CBC4E02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3" name="手繪多邊形: 圖案 1732">
                  <a:extLst>
                    <a:ext uri="{FF2B5EF4-FFF2-40B4-BE49-F238E27FC236}">
                      <a16:creationId xmlns:a16="http://schemas.microsoft.com/office/drawing/2014/main" id="{362790EE-E8E5-439D-A850-A8BFCA5261EA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4" name="手繪多邊形: 圖案 1733">
                  <a:extLst>
                    <a:ext uri="{FF2B5EF4-FFF2-40B4-BE49-F238E27FC236}">
                      <a16:creationId xmlns:a16="http://schemas.microsoft.com/office/drawing/2014/main" id="{76109010-2B52-4074-B3B7-93D921E5C5E2}"/>
                    </a:ext>
                  </a:extLst>
                </p:cNvPr>
                <p:cNvSpPr/>
                <p:nvPr/>
              </p:nvSpPr>
              <p:spPr>
                <a:xfrm>
                  <a:off x="4469709" y="367262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5" name="手繪多邊形: 圖案 1734">
                  <a:extLst>
                    <a:ext uri="{FF2B5EF4-FFF2-40B4-BE49-F238E27FC236}">
                      <a16:creationId xmlns:a16="http://schemas.microsoft.com/office/drawing/2014/main" id="{925933DE-CF30-4A50-BB78-2CDEEA186BB7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6" name="手繪多邊形: 圖案 1735">
                  <a:extLst>
                    <a:ext uri="{FF2B5EF4-FFF2-40B4-BE49-F238E27FC236}">
                      <a16:creationId xmlns:a16="http://schemas.microsoft.com/office/drawing/2014/main" id="{825B8029-C9D0-4748-ACAD-44BEA5BA7FC1}"/>
                    </a:ext>
                  </a:extLst>
                </p:cNvPr>
                <p:cNvSpPr/>
                <p:nvPr/>
              </p:nvSpPr>
              <p:spPr>
                <a:xfrm>
                  <a:off x="4467131" y="362994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7" name="手繪多邊形: 圖案 1736">
                  <a:extLst>
                    <a:ext uri="{FF2B5EF4-FFF2-40B4-BE49-F238E27FC236}">
                      <a16:creationId xmlns:a16="http://schemas.microsoft.com/office/drawing/2014/main" id="{4289F58D-EF90-40CA-9D4F-346F75D22488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8" name="手繪多邊形: 圖案 1737">
                  <a:extLst>
                    <a:ext uri="{FF2B5EF4-FFF2-40B4-BE49-F238E27FC236}">
                      <a16:creationId xmlns:a16="http://schemas.microsoft.com/office/drawing/2014/main" id="{DE137AC1-7A31-45F8-BCBC-EDD92CD2D834}"/>
                    </a:ext>
                  </a:extLst>
                </p:cNvPr>
                <p:cNvSpPr/>
                <p:nvPr/>
              </p:nvSpPr>
              <p:spPr>
                <a:xfrm>
                  <a:off x="4484031" y="363653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39" name="手繪多邊形: 圖案 1738">
                  <a:extLst>
                    <a:ext uri="{FF2B5EF4-FFF2-40B4-BE49-F238E27FC236}">
                      <a16:creationId xmlns:a16="http://schemas.microsoft.com/office/drawing/2014/main" id="{2190C549-EF5A-4DF9-860C-EC3DFA825691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0" name="手繪多邊形: 圖案 1739">
                  <a:extLst>
                    <a:ext uri="{FF2B5EF4-FFF2-40B4-BE49-F238E27FC236}">
                      <a16:creationId xmlns:a16="http://schemas.microsoft.com/office/drawing/2014/main" id="{FFF92926-1F42-4E28-B48B-8A16B1CFBEA9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1" name="手繪多邊形: 圖案 1740">
                  <a:extLst>
                    <a:ext uri="{FF2B5EF4-FFF2-40B4-BE49-F238E27FC236}">
                      <a16:creationId xmlns:a16="http://schemas.microsoft.com/office/drawing/2014/main" id="{D18A4644-8CBA-446D-A6F1-E9850DB3AED7}"/>
                    </a:ext>
                  </a:extLst>
                </p:cNvPr>
                <p:cNvSpPr/>
                <p:nvPr/>
              </p:nvSpPr>
              <p:spPr>
                <a:xfrm>
                  <a:off x="4469709" y="363653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2" name="手繪多邊形: 圖案 1741">
                  <a:extLst>
                    <a:ext uri="{FF2B5EF4-FFF2-40B4-BE49-F238E27FC236}">
                      <a16:creationId xmlns:a16="http://schemas.microsoft.com/office/drawing/2014/main" id="{702E5C67-E6EC-4F34-A80D-DCE876760326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3" name="手繪多邊形: 圖案 1742">
                  <a:extLst>
                    <a:ext uri="{FF2B5EF4-FFF2-40B4-BE49-F238E27FC236}">
                      <a16:creationId xmlns:a16="http://schemas.microsoft.com/office/drawing/2014/main" id="{E4F139BF-B796-4482-B3F7-BE88912CE966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4" name="手繪多邊形: 圖案 1743">
                  <a:extLst>
                    <a:ext uri="{FF2B5EF4-FFF2-40B4-BE49-F238E27FC236}">
                      <a16:creationId xmlns:a16="http://schemas.microsoft.com/office/drawing/2014/main" id="{D6FB3DDC-31E2-4D0F-8E7E-674AD823DFFA}"/>
                    </a:ext>
                  </a:extLst>
                </p:cNvPr>
                <p:cNvSpPr/>
                <p:nvPr/>
              </p:nvSpPr>
              <p:spPr>
                <a:xfrm>
                  <a:off x="4484031" y="360044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5" name="手繪多邊形: 圖案 1744">
                  <a:extLst>
                    <a:ext uri="{FF2B5EF4-FFF2-40B4-BE49-F238E27FC236}">
                      <a16:creationId xmlns:a16="http://schemas.microsoft.com/office/drawing/2014/main" id="{F1DB4633-BE7E-4B88-8A8A-111E252B9849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6" name="手繪多邊形: 圖案 1745">
                  <a:extLst>
                    <a:ext uri="{FF2B5EF4-FFF2-40B4-BE49-F238E27FC236}">
                      <a16:creationId xmlns:a16="http://schemas.microsoft.com/office/drawing/2014/main" id="{E3047370-B367-40DE-AB01-A8638C6F472F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7" name="手繪多邊形: 圖案 1746">
                  <a:extLst>
                    <a:ext uri="{FF2B5EF4-FFF2-40B4-BE49-F238E27FC236}">
                      <a16:creationId xmlns:a16="http://schemas.microsoft.com/office/drawing/2014/main" id="{1FE687AE-B885-41D0-A7A6-F0C1E6493E08}"/>
                    </a:ext>
                  </a:extLst>
                </p:cNvPr>
                <p:cNvSpPr/>
                <p:nvPr/>
              </p:nvSpPr>
              <p:spPr>
                <a:xfrm>
                  <a:off x="4469709" y="3600445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8" name="手繪多邊形: 圖案 1747">
                  <a:extLst>
                    <a:ext uri="{FF2B5EF4-FFF2-40B4-BE49-F238E27FC236}">
                      <a16:creationId xmlns:a16="http://schemas.microsoft.com/office/drawing/2014/main" id="{A300A29E-CEE9-44C7-9F83-CB193BA0D5FE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49" name="手繪多邊形: 圖案 1748">
                  <a:extLst>
                    <a:ext uri="{FF2B5EF4-FFF2-40B4-BE49-F238E27FC236}">
                      <a16:creationId xmlns:a16="http://schemas.microsoft.com/office/drawing/2014/main" id="{FD0EB4D8-17EA-488B-9FE7-8BB33E7CE37F}"/>
                    </a:ext>
                  </a:extLst>
                </p:cNvPr>
                <p:cNvSpPr/>
                <p:nvPr/>
              </p:nvSpPr>
              <p:spPr>
                <a:xfrm>
                  <a:off x="4467131" y="359385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0" name="手繪多邊形: 圖案 1749">
                  <a:extLst>
                    <a:ext uri="{FF2B5EF4-FFF2-40B4-BE49-F238E27FC236}">
                      <a16:creationId xmlns:a16="http://schemas.microsoft.com/office/drawing/2014/main" id="{F45155D6-421E-424C-8CD3-EC2486B8E924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1" name="手繪多邊形: 圖案 1750">
                  <a:extLst>
                    <a:ext uri="{FF2B5EF4-FFF2-40B4-BE49-F238E27FC236}">
                      <a16:creationId xmlns:a16="http://schemas.microsoft.com/office/drawing/2014/main" id="{19C87FBD-96AD-41C0-AF76-9D7D75ECC982}"/>
                    </a:ext>
                  </a:extLst>
                </p:cNvPr>
                <p:cNvSpPr/>
                <p:nvPr/>
              </p:nvSpPr>
              <p:spPr>
                <a:xfrm>
                  <a:off x="4484031" y="356464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2" name="手繪多邊形: 圖案 1751">
                  <a:extLst>
                    <a:ext uri="{FF2B5EF4-FFF2-40B4-BE49-F238E27FC236}">
                      <a16:creationId xmlns:a16="http://schemas.microsoft.com/office/drawing/2014/main" id="{1943A051-9ECC-46BB-A7C6-8B725F6F357A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3" name="手繪多邊形: 圖案 1752">
                  <a:extLst>
                    <a:ext uri="{FF2B5EF4-FFF2-40B4-BE49-F238E27FC236}">
                      <a16:creationId xmlns:a16="http://schemas.microsoft.com/office/drawing/2014/main" id="{39595EED-AFB0-4297-B1E6-DCF248F90A00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4" name="手繪多邊形: 圖案 1753">
                  <a:extLst>
                    <a:ext uri="{FF2B5EF4-FFF2-40B4-BE49-F238E27FC236}">
                      <a16:creationId xmlns:a16="http://schemas.microsoft.com/office/drawing/2014/main" id="{E1F14B64-2CEE-4780-9ED7-2178D11FA2CE}"/>
                    </a:ext>
                  </a:extLst>
                </p:cNvPr>
                <p:cNvSpPr/>
                <p:nvPr/>
              </p:nvSpPr>
              <p:spPr>
                <a:xfrm>
                  <a:off x="4469709" y="3564640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5" name="手繪多邊形: 圖案 1754">
                  <a:extLst>
                    <a:ext uri="{FF2B5EF4-FFF2-40B4-BE49-F238E27FC236}">
                      <a16:creationId xmlns:a16="http://schemas.microsoft.com/office/drawing/2014/main" id="{05B0D20A-8F39-483D-BD6F-096420BD1A9D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6" name="手繪多邊形: 圖案 1755">
                  <a:extLst>
                    <a:ext uri="{FF2B5EF4-FFF2-40B4-BE49-F238E27FC236}">
                      <a16:creationId xmlns:a16="http://schemas.microsoft.com/office/drawing/2014/main" id="{33224A13-5980-4A09-B807-48A339CEEA14}"/>
                    </a:ext>
                  </a:extLst>
                </p:cNvPr>
                <p:cNvSpPr/>
                <p:nvPr/>
              </p:nvSpPr>
              <p:spPr>
                <a:xfrm>
                  <a:off x="4467131" y="355776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7" name="手繪多邊形: 圖案 1756">
                  <a:extLst>
                    <a:ext uri="{FF2B5EF4-FFF2-40B4-BE49-F238E27FC236}">
                      <a16:creationId xmlns:a16="http://schemas.microsoft.com/office/drawing/2014/main" id="{44F76EA5-C66A-458A-BB90-9FBCD7AF87B6}"/>
                    </a:ext>
                  </a:extLst>
                </p:cNvPr>
                <p:cNvSpPr/>
                <p:nvPr/>
              </p:nvSpPr>
              <p:spPr>
                <a:xfrm>
                  <a:off x="4467131" y="3521673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8" name="手繪多邊形: 圖案 1757">
                  <a:extLst>
                    <a:ext uri="{FF2B5EF4-FFF2-40B4-BE49-F238E27FC236}">
                      <a16:creationId xmlns:a16="http://schemas.microsoft.com/office/drawing/2014/main" id="{69C7EC03-7A5F-494A-8194-6F8B36A3622E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59" name="手繪多邊形: 圖案 1758">
                  <a:extLst>
                    <a:ext uri="{FF2B5EF4-FFF2-40B4-BE49-F238E27FC236}">
                      <a16:creationId xmlns:a16="http://schemas.microsoft.com/office/drawing/2014/main" id="{D3B4AFEA-3E55-45B9-9CFA-E40C50AF1990}"/>
                    </a:ext>
                  </a:extLst>
                </p:cNvPr>
                <p:cNvSpPr/>
                <p:nvPr/>
              </p:nvSpPr>
              <p:spPr>
                <a:xfrm>
                  <a:off x="4484031" y="352854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0" name="手繪多邊形: 圖案 1759">
                  <a:extLst>
                    <a:ext uri="{FF2B5EF4-FFF2-40B4-BE49-F238E27FC236}">
                      <a16:creationId xmlns:a16="http://schemas.microsoft.com/office/drawing/2014/main" id="{709942AC-8B32-454E-B69B-FEB3C09FF16E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1" name="手繪多邊形: 圖案 1760">
                  <a:extLst>
                    <a:ext uri="{FF2B5EF4-FFF2-40B4-BE49-F238E27FC236}">
                      <a16:creationId xmlns:a16="http://schemas.microsoft.com/office/drawing/2014/main" id="{E6109A4C-3403-41D1-8D72-CC1B5796410F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2" name="手繪多邊形: 圖案 1761">
                  <a:extLst>
                    <a:ext uri="{FF2B5EF4-FFF2-40B4-BE49-F238E27FC236}">
                      <a16:creationId xmlns:a16="http://schemas.microsoft.com/office/drawing/2014/main" id="{B39F8082-BD29-4E1F-B699-6F30DFD774A0}"/>
                    </a:ext>
                  </a:extLst>
                </p:cNvPr>
                <p:cNvSpPr/>
                <p:nvPr/>
              </p:nvSpPr>
              <p:spPr>
                <a:xfrm>
                  <a:off x="4469709" y="3528548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3" name="手繪多邊形: 圖案 1762">
                  <a:extLst>
                    <a:ext uri="{FF2B5EF4-FFF2-40B4-BE49-F238E27FC236}">
                      <a16:creationId xmlns:a16="http://schemas.microsoft.com/office/drawing/2014/main" id="{4427571F-EADD-4E46-A2A3-0E0654E54028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4" name="手繪多邊形: 圖案 1763">
                  <a:extLst>
                    <a:ext uri="{FF2B5EF4-FFF2-40B4-BE49-F238E27FC236}">
                      <a16:creationId xmlns:a16="http://schemas.microsoft.com/office/drawing/2014/main" id="{A2BE590E-F443-4554-B56B-5314593704F2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5" name="手繪多邊形: 圖案 1764">
                  <a:extLst>
                    <a:ext uri="{FF2B5EF4-FFF2-40B4-BE49-F238E27FC236}">
                      <a16:creationId xmlns:a16="http://schemas.microsoft.com/office/drawing/2014/main" id="{D4E300ED-3829-4492-A98B-CED72D12F050}"/>
                    </a:ext>
                  </a:extLst>
                </p:cNvPr>
                <p:cNvSpPr/>
                <p:nvPr/>
              </p:nvSpPr>
              <p:spPr>
                <a:xfrm>
                  <a:off x="4484031" y="349245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6" name="手繪多邊形: 圖案 1765">
                  <a:extLst>
                    <a:ext uri="{FF2B5EF4-FFF2-40B4-BE49-F238E27FC236}">
                      <a16:creationId xmlns:a16="http://schemas.microsoft.com/office/drawing/2014/main" id="{AF5CC980-05F8-4252-A459-F06692CE9DDE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7" name="手繪多邊形: 圖案 1766">
                  <a:extLst>
                    <a:ext uri="{FF2B5EF4-FFF2-40B4-BE49-F238E27FC236}">
                      <a16:creationId xmlns:a16="http://schemas.microsoft.com/office/drawing/2014/main" id="{8F0249F7-AB54-4FC5-BB1E-C7272E77283B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8" name="手繪多邊形: 圖案 1767">
                  <a:extLst>
                    <a:ext uri="{FF2B5EF4-FFF2-40B4-BE49-F238E27FC236}">
                      <a16:creationId xmlns:a16="http://schemas.microsoft.com/office/drawing/2014/main" id="{5F19EFC6-C1E4-4FD6-BD78-67F9F012554F}"/>
                    </a:ext>
                  </a:extLst>
                </p:cNvPr>
                <p:cNvSpPr/>
                <p:nvPr/>
              </p:nvSpPr>
              <p:spPr>
                <a:xfrm>
                  <a:off x="4469709" y="3492456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69" name="手繪多邊形: 圖案 1768">
                  <a:extLst>
                    <a:ext uri="{FF2B5EF4-FFF2-40B4-BE49-F238E27FC236}">
                      <a16:creationId xmlns:a16="http://schemas.microsoft.com/office/drawing/2014/main" id="{6A830ADE-2050-4852-92AF-39B09EF52A2D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0" name="手繪多邊形: 圖案 1769">
                  <a:extLst>
                    <a:ext uri="{FF2B5EF4-FFF2-40B4-BE49-F238E27FC236}">
                      <a16:creationId xmlns:a16="http://schemas.microsoft.com/office/drawing/2014/main" id="{F55C626A-AC9B-4F48-8D43-FBB544F3ED66}"/>
                    </a:ext>
                  </a:extLst>
                </p:cNvPr>
                <p:cNvSpPr/>
                <p:nvPr/>
              </p:nvSpPr>
              <p:spPr>
                <a:xfrm>
                  <a:off x="4467131" y="34855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1" name="手繪多邊形: 圖案 1770">
                  <a:extLst>
                    <a:ext uri="{FF2B5EF4-FFF2-40B4-BE49-F238E27FC236}">
                      <a16:creationId xmlns:a16="http://schemas.microsoft.com/office/drawing/2014/main" id="{5C0EF10C-E95F-496B-934A-5649F4A3693A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2" name="手繪多邊形: 圖案 1771">
                  <a:extLst>
                    <a:ext uri="{FF2B5EF4-FFF2-40B4-BE49-F238E27FC236}">
                      <a16:creationId xmlns:a16="http://schemas.microsoft.com/office/drawing/2014/main" id="{7911654C-F07D-4074-8590-BD6E5876633D}"/>
                    </a:ext>
                  </a:extLst>
                </p:cNvPr>
                <p:cNvSpPr/>
                <p:nvPr/>
              </p:nvSpPr>
              <p:spPr>
                <a:xfrm>
                  <a:off x="4484031" y="3456364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3" name="手繪多邊形: 圖案 1772">
                  <a:extLst>
                    <a:ext uri="{FF2B5EF4-FFF2-40B4-BE49-F238E27FC236}">
                      <a16:creationId xmlns:a16="http://schemas.microsoft.com/office/drawing/2014/main" id="{3D71123C-4DD4-454E-8CA9-A901592EFC45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4" name="手繪多邊形: 圖案 1773">
                  <a:extLst>
                    <a:ext uri="{FF2B5EF4-FFF2-40B4-BE49-F238E27FC236}">
                      <a16:creationId xmlns:a16="http://schemas.microsoft.com/office/drawing/2014/main" id="{A499F0F4-526B-4564-AE8B-B9CB6CD0AFA6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5" name="手繪多邊形: 圖案 1774">
                  <a:extLst>
                    <a:ext uri="{FF2B5EF4-FFF2-40B4-BE49-F238E27FC236}">
                      <a16:creationId xmlns:a16="http://schemas.microsoft.com/office/drawing/2014/main" id="{66EC3E19-94FA-4645-9A0D-82121313984E}"/>
                    </a:ext>
                  </a:extLst>
                </p:cNvPr>
                <p:cNvSpPr/>
                <p:nvPr/>
              </p:nvSpPr>
              <p:spPr>
                <a:xfrm>
                  <a:off x="4469709" y="3456364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6" name="手繪多邊形: 圖案 1775">
                  <a:extLst>
                    <a:ext uri="{FF2B5EF4-FFF2-40B4-BE49-F238E27FC236}">
                      <a16:creationId xmlns:a16="http://schemas.microsoft.com/office/drawing/2014/main" id="{1E6D5919-6DBA-47E4-8411-80B4DF446852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7" name="手繪多邊形: 圖案 1776">
                  <a:extLst>
                    <a:ext uri="{FF2B5EF4-FFF2-40B4-BE49-F238E27FC236}">
                      <a16:creationId xmlns:a16="http://schemas.microsoft.com/office/drawing/2014/main" id="{E00F98EC-D0C9-47E7-9F0C-07D30FA13901}"/>
                    </a:ext>
                  </a:extLst>
                </p:cNvPr>
                <p:cNvSpPr/>
                <p:nvPr/>
              </p:nvSpPr>
              <p:spPr>
                <a:xfrm>
                  <a:off x="4467131" y="344949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8" name="手繪多邊形: 圖案 1777">
                  <a:extLst>
                    <a:ext uri="{FF2B5EF4-FFF2-40B4-BE49-F238E27FC236}">
                      <a16:creationId xmlns:a16="http://schemas.microsoft.com/office/drawing/2014/main" id="{6C6E51FA-74AE-4311-A434-30E67A7A4CB9}"/>
                    </a:ext>
                  </a:extLst>
                </p:cNvPr>
                <p:cNvSpPr/>
                <p:nvPr/>
              </p:nvSpPr>
              <p:spPr>
                <a:xfrm>
                  <a:off x="4467131" y="341339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79" name="手繪多邊形: 圖案 1778">
                  <a:extLst>
                    <a:ext uri="{FF2B5EF4-FFF2-40B4-BE49-F238E27FC236}">
                      <a16:creationId xmlns:a16="http://schemas.microsoft.com/office/drawing/2014/main" id="{9A60305F-C8D4-4E7A-ABA7-8E1B76C8FCBE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0" name="手繪多邊形: 圖案 1779">
                  <a:extLst>
                    <a:ext uri="{FF2B5EF4-FFF2-40B4-BE49-F238E27FC236}">
                      <a16:creationId xmlns:a16="http://schemas.microsoft.com/office/drawing/2014/main" id="{0480D128-6564-4A78-A34F-D031DBBBCAE9}"/>
                    </a:ext>
                  </a:extLst>
                </p:cNvPr>
                <p:cNvSpPr/>
                <p:nvPr/>
              </p:nvSpPr>
              <p:spPr>
                <a:xfrm>
                  <a:off x="4484031" y="342027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1" name="手繪多邊形: 圖案 1780">
                  <a:extLst>
                    <a:ext uri="{FF2B5EF4-FFF2-40B4-BE49-F238E27FC236}">
                      <a16:creationId xmlns:a16="http://schemas.microsoft.com/office/drawing/2014/main" id="{766DA2CF-7336-43ED-98EE-4369F2FD3083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2" name="手繪多邊形: 圖案 1781">
                  <a:extLst>
                    <a:ext uri="{FF2B5EF4-FFF2-40B4-BE49-F238E27FC236}">
                      <a16:creationId xmlns:a16="http://schemas.microsoft.com/office/drawing/2014/main" id="{8866930B-CF12-4B05-8533-D776F75D5C73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3" name="手繪多邊形: 圖案 1782">
                  <a:extLst>
                    <a:ext uri="{FF2B5EF4-FFF2-40B4-BE49-F238E27FC236}">
                      <a16:creationId xmlns:a16="http://schemas.microsoft.com/office/drawing/2014/main" id="{5C6A1158-E5DB-4E0E-99B3-B98838BA7CA3}"/>
                    </a:ext>
                  </a:extLst>
                </p:cNvPr>
                <p:cNvSpPr/>
                <p:nvPr/>
              </p:nvSpPr>
              <p:spPr>
                <a:xfrm>
                  <a:off x="4469709" y="342027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4" name="手繪多邊形: 圖案 1783">
                  <a:extLst>
                    <a:ext uri="{FF2B5EF4-FFF2-40B4-BE49-F238E27FC236}">
                      <a16:creationId xmlns:a16="http://schemas.microsoft.com/office/drawing/2014/main" id="{14CD34D3-8DA3-4330-A3F3-1A6A257C1BD7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5" name="手繪多邊形: 圖案 1784">
                  <a:extLst>
                    <a:ext uri="{FF2B5EF4-FFF2-40B4-BE49-F238E27FC236}">
                      <a16:creationId xmlns:a16="http://schemas.microsoft.com/office/drawing/2014/main" id="{84C5A866-5C03-44C5-B7B4-65DDF1907560}"/>
                    </a:ext>
                  </a:extLst>
                </p:cNvPr>
                <p:cNvSpPr/>
                <p:nvPr/>
              </p:nvSpPr>
              <p:spPr>
                <a:xfrm>
                  <a:off x="4467131" y="337759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6" name="手繪多邊形: 圖案 1785">
                  <a:extLst>
                    <a:ext uri="{FF2B5EF4-FFF2-40B4-BE49-F238E27FC236}">
                      <a16:creationId xmlns:a16="http://schemas.microsoft.com/office/drawing/2014/main" id="{860FC26C-5496-4A2A-8104-C6456028201E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7" name="手繪多邊形: 圖案 1786">
                  <a:extLst>
                    <a:ext uri="{FF2B5EF4-FFF2-40B4-BE49-F238E27FC236}">
                      <a16:creationId xmlns:a16="http://schemas.microsoft.com/office/drawing/2014/main" id="{DE7482FB-FF92-4EEC-906A-27FB8F150C3C}"/>
                    </a:ext>
                  </a:extLst>
                </p:cNvPr>
                <p:cNvSpPr/>
                <p:nvPr/>
              </p:nvSpPr>
              <p:spPr>
                <a:xfrm>
                  <a:off x="4484031" y="33841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8" name="手繪多邊形: 圖案 1787">
                  <a:extLst>
                    <a:ext uri="{FF2B5EF4-FFF2-40B4-BE49-F238E27FC236}">
                      <a16:creationId xmlns:a16="http://schemas.microsoft.com/office/drawing/2014/main" id="{7840F34E-64A1-4330-9432-A9944713D7FF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89" name="手繪多邊形: 圖案 1788">
                  <a:extLst>
                    <a:ext uri="{FF2B5EF4-FFF2-40B4-BE49-F238E27FC236}">
                      <a16:creationId xmlns:a16="http://schemas.microsoft.com/office/drawing/2014/main" id="{9B76C97E-A810-4C4F-ABB5-E87C2922BBEE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0" name="手繪多邊形: 圖案 1789">
                  <a:extLst>
                    <a:ext uri="{FF2B5EF4-FFF2-40B4-BE49-F238E27FC236}">
                      <a16:creationId xmlns:a16="http://schemas.microsoft.com/office/drawing/2014/main" id="{B112FA63-3A67-4053-8C18-81278DBE04BD}"/>
                    </a:ext>
                  </a:extLst>
                </p:cNvPr>
                <p:cNvSpPr/>
                <p:nvPr/>
              </p:nvSpPr>
              <p:spPr>
                <a:xfrm>
                  <a:off x="4469709" y="338418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1" name="手繪多邊形: 圖案 1790">
                  <a:extLst>
                    <a:ext uri="{FF2B5EF4-FFF2-40B4-BE49-F238E27FC236}">
                      <a16:creationId xmlns:a16="http://schemas.microsoft.com/office/drawing/2014/main" id="{9022781C-31D0-4ACE-9566-B7B50C367D2B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2" name="手繪多邊形: 圖案 1791">
                  <a:extLst>
                    <a:ext uri="{FF2B5EF4-FFF2-40B4-BE49-F238E27FC236}">
                      <a16:creationId xmlns:a16="http://schemas.microsoft.com/office/drawing/2014/main" id="{3BB49123-155B-45F0-96D0-DCD2369D6FF0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3" name="手繪多邊形: 圖案 1792">
                  <a:extLst>
                    <a:ext uri="{FF2B5EF4-FFF2-40B4-BE49-F238E27FC236}">
                      <a16:creationId xmlns:a16="http://schemas.microsoft.com/office/drawing/2014/main" id="{AD9A0D8E-6F40-466B-8B3F-B0620E6AA120}"/>
                    </a:ext>
                  </a:extLst>
                </p:cNvPr>
                <p:cNvSpPr/>
                <p:nvPr/>
              </p:nvSpPr>
              <p:spPr>
                <a:xfrm>
                  <a:off x="4484031" y="334808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4" name="手繪多邊形: 圖案 1793">
                  <a:extLst>
                    <a:ext uri="{FF2B5EF4-FFF2-40B4-BE49-F238E27FC236}">
                      <a16:creationId xmlns:a16="http://schemas.microsoft.com/office/drawing/2014/main" id="{8636A339-8D41-431A-A1D5-B27CBAD2D0BE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5" name="手繪多邊形: 圖案 1794">
                  <a:extLst>
                    <a:ext uri="{FF2B5EF4-FFF2-40B4-BE49-F238E27FC236}">
                      <a16:creationId xmlns:a16="http://schemas.microsoft.com/office/drawing/2014/main" id="{E4CF1E8C-2601-4412-85BA-7B28F17155DC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6" name="手繪多邊形: 圖案 1795">
                  <a:extLst>
                    <a:ext uri="{FF2B5EF4-FFF2-40B4-BE49-F238E27FC236}">
                      <a16:creationId xmlns:a16="http://schemas.microsoft.com/office/drawing/2014/main" id="{0887681F-20B9-429E-ABCA-B3FE3B55D8A9}"/>
                    </a:ext>
                  </a:extLst>
                </p:cNvPr>
                <p:cNvSpPr/>
                <p:nvPr/>
              </p:nvSpPr>
              <p:spPr>
                <a:xfrm>
                  <a:off x="4469709" y="334808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7" name="手繪多邊形: 圖案 1796">
                  <a:extLst>
                    <a:ext uri="{FF2B5EF4-FFF2-40B4-BE49-F238E27FC236}">
                      <a16:creationId xmlns:a16="http://schemas.microsoft.com/office/drawing/2014/main" id="{1DB2568D-79DB-4161-959B-6B1954A8BBDE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8" name="手繪多邊形: 圖案 1797">
                  <a:extLst>
                    <a:ext uri="{FF2B5EF4-FFF2-40B4-BE49-F238E27FC236}">
                      <a16:creationId xmlns:a16="http://schemas.microsoft.com/office/drawing/2014/main" id="{65B450F9-0A9F-4DED-A0CD-F59C982802FD}"/>
                    </a:ext>
                  </a:extLst>
                </p:cNvPr>
                <p:cNvSpPr/>
                <p:nvPr/>
              </p:nvSpPr>
              <p:spPr>
                <a:xfrm>
                  <a:off x="4467131" y="334150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99" name="手繪多邊形: 圖案 1798">
                  <a:extLst>
                    <a:ext uri="{FF2B5EF4-FFF2-40B4-BE49-F238E27FC236}">
                      <a16:creationId xmlns:a16="http://schemas.microsoft.com/office/drawing/2014/main" id="{EC5F707E-FB3A-4889-AE5C-9E99F44545FB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0" name="手繪多邊形: 圖案 1799">
                  <a:extLst>
                    <a:ext uri="{FF2B5EF4-FFF2-40B4-BE49-F238E27FC236}">
                      <a16:creationId xmlns:a16="http://schemas.microsoft.com/office/drawing/2014/main" id="{B6A1D8F1-3AEB-44B3-B279-DB082C1FDE70}"/>
                    </a:ext>
                  </a:extLst>
                </p:cNvPr>
                <p:cNvSpPr/>
                <p:nvPr/>
              </p:nvSpPr>
              <p:spPr>
                <a:xfrm>
                  <a:off x="4484031" y="331199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1" name="手繪多邊形: 圖案 1800">
                  <a:extLst>
                    <a:ext uri="{FF2B5EF4-FFF2-40B4-BE49-F238E27FC236}">
                      <a16:creationId xmlns:a16="http://schemas.microsoft.com/office/drawing/2014/main" id="{B59D3D74-9AD1-4F00-AE79-43B2FBE3E29A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2" name="手繪多邊形: 圖案 1801">
                  <a:extLst>
                    <a:ext uri="{FF2B5EF4-FFF2-40B4-BE49-F238E27FC236}">
                      <a16:creationId xmlns:a16="http://schemas.microsoft.com/office/drawing/2014/main" id="{0658CC2C-E3F3-46D3-92D1-D35F0034562F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3" name="手繪多邊形: 圖案 1802">
                  <a:extLst>
                    <a:ext uri="{FF2B5EF4-FFF2-40B4-BE49-F238E27FC236}">
                      <a16:creationId xmlns:a16="http://schemas.microsoft.com/office/drawing/2014/main" id="{A80B56A5-A16E-4955-9005-362373B874B8}"/>
                    </a:ext>
                  </a:extLst>
                </p:cNvPr>
                <p:cNvSpPr/>
                <p:nvPr/>
              </p:nvSpPr>
              <p:spPr>
                <a:xfrm>
                  <a:off x="4469709" y="331199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4" name="手繪多邊形: 圖案 1803">
                  <a:extLst>
                    <a:ext uri="{FF2B5EF4-FFF2-40B4-BE49-F238E27FC236}">
                      <a16:creationId xmlns:a16="http://schemas.microsoft.com/office/drawing/2014/main" id="{C39D00AF-CD28-439E-BA94-3401B6BC23CD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5" name="手繪多邊形: 圖案 1804">
                  <a:extLst>
                    <a:ext uri="{FF2B5EF4-FFF2-40B4-BE49-F238E27FC236}">
                      <a16:creationId xmlns:a16="http://schemas.microsoft.com/office/drawing/2014/main" id="{F8797A00-935A-49E6-9738-8E36E7B8CBF6}"/>
                    </a:ext>
                  </a:extLst>
                </p:cNvPr>
                <p:cNvSpPr/>
                <p:nvPr/>
              </p:nvSpPr>
              <p:spPr>
                <a:xfrm>
                  <a:off x="4467131" y="330540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6" name="手繪多邊形: 圖案 1805">
                  <a:extLst>
                    <a:ext uri="{FF2B5EF4-FFF2-40B4-BE49-F238E27FC236}">
                      <a16:creationId xmlns:a16="http://schemas.microsoft.com/office/drawing/2014/main" id="{0B08744E-F751-414A-AE29-52D3D4031651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7" name="手繪多邊形: 圖案 1806">
                  <a:extLst>
                    <a:ext uri="{FF2B5EF4-FFF2-40B4-BE49-F238E27FC236}">
                      <a16:creationId xmlns:a16="http://schemas.microsoft.com/office/drawing/2014/main" id="{8D358BB9-73F7-4170-81A6-D33A68F29BDB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8" name="手繪多邊形: 圖案 1807">
                  <a:extLst>
                    <a:ext uri="{FF2B5EF4-FFF2-40B4-BE49-F238E27FC236}">
                      <a16:creationId xmlns:a16="http://schemas.microsoft.com/office/drawing/2014/main" id="{DC6DF672-2F46-421A-B3A8-EBE1669CD896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09" name="手繪多邊形: 圖案 1808">
                  <a:extLst>
                    <a:ext uri="{FF2B5EF4-FFF2-40B4-BE49-F238E27FC236}">
                      <a16:creationId xmlns:a16="http://schemas.microsoft.com/office/drawing/2014/main" id="{5257093C-C46F-4B6E-91F5-E51128581B2A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0" name="手繪多邊形: 圖案 1809">
                  <a:extLst>
                    <a:ext uri="{FF2B5EF4-FFF2-40B4-BE49-F238E27FC236}">
                      <a16:creationId xmlns:a16="http://schemas.microsoft.com/office/drawing/2014/main" id="{BA8E771C-7298-432C-BB5B-E6302CFDE418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1" name="手繪多邊形: 圖案 1810">
                  <a:extLst>
                    <a:ext uri="{FF2B5EF4-FFF2-40B4-BE49-F238E27FC236}">
                      <a16:creationId xmlns:a16="http://schemas.microsoft.com/office/drawing/2014/main" id="{0DC6E4C0-7E53-4B83-9D41-F414838A0CDC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2" name="手繪多邊形: 圖案 1811">
                  <a:extLst>
                    <a:ext uri="{FF2B5EF4-FFF2-40B4-BE49-F238E27FC236}">
                      <a16:creationId xmlns:a16="http://schemas.microsoft.com/office/drawing/2014/main" id="{92D5C307-D8EE-459C-AB34-A40962BCEADF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3" name="手繪多邊形: 圖案 1812">
                  <a:extLst>
                    <a:ext uri="{FF2B5EF4-FFF2-40B4-BE49-F238E27FC236}">
                      <a16:creationId xmlns:a16="http://schemas.microsoft.com/office/drawing/2014/main" id="{1F0E346E-55AD-4172-A950-08BB957A1519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4" name="手繪多邊形: 圖案 1813">
                  <a:extLst>
                    <a:ext uri="{FF2B5EF4-FFF2-40B4-BE49-F238E27FC236}">
                      <a16:creationId xmlns:a16="http://schemas.microsoft.com/office/drawing/2014/main" id="{3BB12B50-265A-4D47-8B02-1604B68F16BA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5" name="手繪多邊形: 圖案 1814">
                  <a:extLst>
                    <a:ext uri="{FF2B5EF4-FFF2-40B4-BE49-F238E27FC236}">
                      <a16:creationId xmlns:a16="http://schemas.microsoft.com/office/drawing/2014/main" id="{7F7853E8-5674-4AEA-9806-61F61F8EBA83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6" name="手繪多邊形: 圖案 1815">
                  <a:extLst>
                    <a:ext uri="{FF2B5EF4-FFF2-40B4-BE49-F238E27FC236}">
                      <a16:creationId xmlns:a16="http://schemas.microsoft.com/office/drawing/2014/main" id="{C0FAFEBE-1441-4259-B0A3-AAC8E19570BC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7" name="手繪多邊形: 圖案 1816">
                  <a:extLst>
                    <a:ext uri="{FF2B5EF4-FFF2-40B4-BE49-F238E27FC236}">
                      <a16:creationId xmlns:a16="http://schemas.microsoft.com/office/drawing/2014/main" id="{6CE8736E-8BF1-452E-AA68-3D7D0FAB916E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8" name="手繪多邊形: 圖案 1817">
                  <a:extLst>
                    <a:ext uri="{FF2B5EF4-FFF2-40B4-BE49-F238E27FC236}">
                      <a16:creationId xmlns:a16="http://schemas.microsoft.com/office/drawing/2014/main" id="{8DA4094E-0E0A-4C9A-8AAF-D40BD46D454D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9" name="手繪多邊形: 圖案 1818">
                  <a:extLst>
                    <a:ext uri="{FF2B5EF4-FFF2-40B4-BE49-F238E27FC236}">
                      <a16:creationId xmlns:a16="http://schemas.microsoft.com/office/drawing/2014/main" id="{F7C5C85E-E68B-4E00-94E3-E9A6935C4068}"/>
                    </a:ext>
                  </a:extLst>
                </p:cNvPr>
                <p:cNvSpPr/>
                <p:nvPr/>
              </p:nvSpPr>
              <p:spPr>
                <a:xfrm>
                  <a:off x="4484031" y="373793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0" name="手繪多邊形: 圖案 1819">
                  <a:extLst>
                    <a:ext uri="{FF2B5EF4-FFF2-40B4-BE49-F238E27FC236}">
                      <a16:creationId xmlns:a16="http://schemas.microsoft.com/office/drawing/2014/main" id="{B1FD2223-29B0-4534-933B-3554488D079B}"/>
                    </a:ext>
                  </a:extLst>
                </p:cNvPr>
                <p:cNvSpPr/>
                <p:nvPr/>
              </p:nvSpPr>
              <p:spPr>
                <a:xfrm>
                  <a:off x="4484031" y="370184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1" name="手繪多邊形: 圖案 1820">
                  <a:extLst>
                    <a:ext uri="{FF2B5EF4-FFF2-40B4-BE49-F238E27FC236}">
                      <a16:creationId xmlns:a16="http://schemas.microsoft.com/office/drawing/2014/main" id="{24902F47-B628-4356-86CD-3D9B0F2F63C8}"/>
                    </a:ext>
                  </a:extLst>
                </p:cNvPr>
                <p:cNvSpPr/>
                <p:nvPr/>
              </p:nvSpPr>
              <p:spPr>
                <a:xfrm>
                  <a:off x="4484031" y="366604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2" name="手繪多邊形: 圖案 1821">
                  <a:extLst>
                    <a:ext uri="{FF2B5EF4-FFF2-40B4-BE49-F238E27FC236}">
                      <a16:creationId xmlns:a16="http://schemas.microsoft.com/office/drawing/2014/main" id="{CFA35B94-0D2D-4E8A-BED9-F43C1B13F951}"/>
                    </a:ext>
                  </a:extLst>
                </p:cNvPr>
                <p:cNvSpPr/>
                <p:nvPr/>
              </p:nvSpPr>
              <p:spPr>
                <a:xfrm>
                  <a:off x="4484031" y="362994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3" name="手繪多邊形: 圖案 1822">
                  <a:extLst>
                    <a:ext uri="{FF2B5EF4-FFF2-40B4-BE49-F238E27FC236}">
                      <a16:creationId xmlns:a16="http://schemas.microsoft.com/office/drawing/2014/main" id="{82F608DB-8A8F-4D67-8266-9E64411CE68A}"/>
                    </a:ext>
                  </a:extLst>
                </p:cNvPr>
                <p:cNvSpPr/>
                <p:nvPr/>
              </p:nvSpPr>
              <p:spPr>
                <a:xfrm>
                  <a:off x="4484031" y="359385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4" name="手繪多邊形: 圖案 1823">
                  <a:extLst>
                    <a:ext uri="{FF2B5EF4-FFF2-40B4-BE49-F238E27FC236}">
                      <a16:creationId xmlns:a16="http://schemas.microsoft.com/office/drawing/2014/main" id="{8B60EC65-E46A-4E51-BDD4-78B8C5E08AF9}"/>
                    </a:ext>
                  </a:extLst>
                </p:cNvPr>
                <p:cNvSpPr/>
                <p:nvPr/>
              </p:nvSpPr>
              <p:spPr>
                <a:xfrm>
                  <a:off x="4484031" y="355776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5" name="手繪多邊形: 圖案 1824">
                  <a:extLst>
                    <a:ext uri="{FF2B5EF4-FFF2-40B4-BE49-F238E27FC236}">
                      <a16:creationId xmlns:a16="http://schemas.microsoft.com/office/drawing/2014/main" id="{A302DC38-F2FA-445C-90EB-2E335D0B1FAA}"/>
                    </a:ext>
                  </a:extLst>
                </p:cNvPr>
                <p:cNvSpPr/>
                <p:nvPr/>
              </p:nvSpPr>
              <p:spPr>
                <a:xfrm>
                  <a:off x="4484031" y="3521673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6" name="手繪多邊形: 圖案 1825">
                  <a:extLst>
                    <a:ext uri="{FF2B5EF4-FFF2-40B4-BE49-F238E27FC236}">
                      <a16:creationId xmlns:a16="http://schemas.microsoft.com/office/drawing/2014/main" id="{582EB498-5151-4D0B-B487-5F91B213F06F}"/>
                    </a:ext>
                  </a:extLst>
                </p:cNvPr>
                <p:cNvSpPr/>
                <p:nvPr/>
              </p:nvSpPr>
              <p:spPr>
                <a:xfrm>
                  <a:off x="4484031" y="34855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7" name="手繪多邊形: 圖案 1826">
                  <a:extLst>
                    <a:ext uri="{FF2B5EF4-FFF2-40B4-BE49-F238E27FC236}">
                      <a16:creationId xmlns:a16="http://schemas.microsoft.com/office/drawing/2014/main" id="{E93FE14C-F3C3-411D-B711-ABE946BE299F}"/>
                    </a:ext>
                  </a:extLst>
                </p:cNvPr>
                <p:cNvSpPr/>
                <p:nvPr/>
              </p:nvSpPr>
              <p:spPr>
                <a:xfrm>
                  <a:off x="4484031" y="344949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8" name="手繪多邊形: 圖案 1827">
                  <a:extLst>
                    <a:ext uri="{FF2B5EF4-FFF2-40B4-BE49-F238E27FC236}">
                      <a16:creationId xmlns:a16="http://schemas.microsoft.com/office/drawing/2014/main" id="{28117564-D3F0-4D99-965F-12B1718CDB24}"/>
                    </a:ext>
                  </a:extLst>
                </p:cNvPr>
                <p:cNvSpPr/>
                <p:nvPr/>
              </p:nvSpPr>
              <p:spPr>
                <a:xfrm>
                  <a:off x="4484031" y="341339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9" name="手繪多邊形: 圖案 1828">
                  <a:extLst>
                    <a:ext uri="{FF2B5EF4-FFF2-40B4-BE49-F238E27FC236}">
                      <a16:creationId xmlns:a16="http://schemas.microsoft.com/office/drawing/2014/main" id="{2A2A5EA4-599F-4281-AFF2-AEF77ED8E306}"/>
                    </a:ext>
                  </a:extLst>
                </p:cNvPr>
                <p:cNvSpPr/>
                <p:nvPr/>
              </p:nvSpPr>
              <p:spPr>
                <a:xfrm>
                  <a:off x="4484031" y="337759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0" name="手繪多邊形: 圖案 1829">
                  <a:extLst>
                    <a:ext uri="{FF2B5EF4-FFF2-40B4-BE49-F238E27FC236}">
                      <a16:creationId xmlns:a16="http://schemas.microsoft.com/office/drawing/2014/main" id="{8334BC3F-FCEA-42B3-98C4-3CE832FB7B6F}"/>
                    </a:ext>
                  </a:extLst>
                </p:cNvPr>
                <p:cNvSpPr/>
                <p:nvPr/>
              </p:nvSpPr>
              <p:spPr>
                <a:xfrm>
                  <a:off x="4484031" y="334150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1" name="手繪多邊形: 圖案 1830">
                  <a:extLst>
                    <a:ext uri="{FF2B5EF4-FFF2-40B4-BE49-F238E27FC236}">
                      <a16:creationId xmlns:a16="http://schemas.microsoft.com/office/drawing/2014/main" id="{7A085DA0-83D6-4958-A3F9-6317E389AAF7}"/>
                    </a:ext>
                  </a:extLst>
                </p:cNvPr>
                <p:cNvSpPr/>
                <p:nvPr/>
              </p:nvSpPr>
              <p:spPr>
                <a:xfrm>
                  <a:off x="4484031" y="330540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2" name="手繪多邊形: 圖案 1831">
                  <a:extLst>
                    <a:ext uri="{FF2B5EF4-FFF2-40B4-BE49-F238E27FC236}">
                      <a16:creationId xmlns:a16="http://schemas.microsoft.com/office/drawing/2014/main" id="{AE544930-C61C-4336-B82F-FEEBE9FF5404}"/>
                    </a:ext>
                  </a:extLst>
                </p:cNvPr>
                <p:cNvSpPr/>
                <p:nvPr/>
              </p:nvSpPr>
              <p:spPr>
                <a:xfrm>
                  <a:off x="4579416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3" name="手繪多邊形: 圖案 1832">
                  <a:extLst>
                    <a:ext uri="{FF2B5EF4-FFF2-40B4-BE49-F238E27FC236}">
                      <a16:creationId xmlns:a16="http://schemas.microsoft.com/office/drawing/2014/main" id="{4BC80796-2C77-4176-A5BD-5DFBB1F4D9DD}"/>
                    </a:ext>
                  </a:extLst>
                </p:cNvPr>
                <p:cNvSpPr/>
                <p:nvPr/>
              </p:nvSpPr>
              <p:spPr>
                <a:xfrm>
                  <a:off x="4578557" y="371989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4" name="手繪多邊形: 圖案 1833">
                  <a:extLst>
                    <a:ext uri="{FF2B5EF4-FFF2-40B4-BE49-F238E27FC236}">
                      <a16:creationId xmlns:a16="http://schemas.microsoft.com/office/drawing/2014/main" id="{20EF1F5E-0AB3-4D96-A5B2-BE366F970B9D}"/>
                    </a:ext>
                  </a:extLst>
                </p:cNvPr>
                <p:cNvSpPr/>
                <p:nvPr/>
              </p:nvSpPr>
              <p:spPr>
                <a:xfrm>
                  <a:off x="4579416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5" name="手繪多邊形: 圖案 1834">
                  <a:extLst>
                    <a:ext uri="{FF2B5EF4-FFF2-40B4-BE49-F238E27FC236}">
                      <a16:creationId xmlns:a16="http://schemas.microsoft.com/office/drawing/2014/main" id="{F2387E23-A201-4015-A42E-CF6EC76EBA73}"/>
                    </a:ext>
                  </a:extLst>
                </p:cNvPr>
                <p:cNvSpPr/>
                <p:nvPr/>
              </p:nvSpPr>
              <p:spPr>
                <a:xfrm>
                  <a:off x="4578557" y="368408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6" name="手繪多邊形: 圖案 1835">
                  <a:extLst>
                    <a:ext uri="{FF2B5EF4-FFF2-40B4-BE49-F238E27FC236}">
                      <a16:creationId xmlns:a16="http://schemas.microsoft.com/office/drawing/2014/main" id="{59BA965F-5100-4A78-A40A-52E975E308BE}"/>
                    </a:ext>
                  </a:extLst>
                </p:cNvPr>
                <p:cNvSpPr/>
                <p:nvPr/>
              </p:nvSpPr>
              <p:spPr>
                <a:xfrm>
                  <a:off x="4579416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7" name="手繪多邊形: 圖案 1836">
                  <a:extLst>
                    <a:ext uri="{FF2B5EF4-FFF2-40B4-BE49-F238E27FC236}">
                      <a16:creationId xmlns:a16="http://schemas.microsoft.com/office/drawing/2014/main" id="{D5932F79-BEDD-4803-B8CB-8469C9B0F60C}"/>
                    </a:ext>
                  </a:extLst>
                </p:cNvPr>
                <p:cNvSpPr/>
                <p:nvPr/>
              </p:nvSpPr>
              <p:spPr>
                <a:xfrm>
                  <a:off x="4578557" y="364799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8" name="手繪多邊形: 圖案 1837">
                  <a:extLst>
                    <a:ext uri="{FF2B5EF4-FFF2-40B4-BE49-F238E27FC236}">
                      <a16:creationId xmlns:a16="http://schemas.microsoft.com/office/drawing/2014/main" id="{1C781E04-D695-4A37-9241-175DE2145A1C}"/>
                    </a:ext>
                  </a:extLst>
                </p:cNvPr>
                <p:cNvSpPr/>
                <p:nvPr/>
              </p:nvSpPr>
              <p:spPr>
                <a:xfrm>
                  <a:off x="4579416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39" name="手繪多邊形: 圖案 1838">
                  <a:extLst>
                    <a:ext uri="{FF2B5EF4-FFF2-40B4-BE49-F238E27FC236}">
                      <a16:creationId xmlns:a16="http://schemas.microsoft.com/office/drawing/2014/main" id="{07F44399-B3C5-4888-B317-3459FFA7BD6B}"/>
                    </a:ext>
                  </a:extLst>
                </p:cNvPr>
                <p:cNvSpPr/>
                <p:nvPr/>
              </p:nvSpPr>
              <p:spPr>
                <a:xfrm>
                  <a:off x="4578557" y="361190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0" name="手繪多邊形: 圖案 1839">
                  <a:extLst>
                    <a:ext uri="{FF2B5EF4-FFF2-40B4-BE49-F238E27FC236}">
                      <a16:creationId xmlns:a16="http://schemas.microsoft.com/office/drawing/2014/main" id="{A0EE431E-7C02-4287-8650-3054DD575405}"/>
                    </a:ext>
                  </a:extLst>
                </p:cNvPr>
                <p:cNvSpPr/>
                <p:nvPr/>
              </p:nvSpPr>
              <p:spPr>
                <a:xfrm>
                  <a:off x="4579416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1" name="手繪多邊形: 圖案 1840">
                  <a:extLst>
                    <a:ext uri="{FF2B5EF4-FFF2-40B4-BE49-F238E27FC236}">
                      <a16:creationId xmlns:a16="http://schemas.microsoft.com/office/drawing/2014/main" id="{7C4E3682-36CF-4E05-A074-09E4BE749562}"/>
                    </a:ext>
                  </a:extLst>
                </p:cNvPr>
                <p:cNvSpPr/>
                <p:nvPr/>
              </p:nvSpPr>
              <p:spPr>
                <a:xfrm>
                  <a:off x="4578557" y="357581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2" name="手繪多邊形: 圖案 1841">
                  <a:extLst>
                    <a:ext uri="{FF2B5EF4-FFF2-40B4-BE49-F238E27FC236}">
                      <a16:creationId xmlns:a16="http://schemas.microsoft.com/office/drawing/2014/main" id="{A72FE8CD-F3D9-4B6F-BD53-85D82D7979DA}"/>
                    </a:ext>
                  </a:extLst>
                </p:cNvPr>
                <p:cNvSpPr/>
                <p:nvPr/>
              </p:nvSpPr>
              <p:spPr>
                <a:xfrm>
                  <a:off x="4579416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3" name="手繪多邊形: 圖案 1842">
                  <a:extLst>
                    <a:ext uri="{FF2B5EF4-FFF2-40B4-BE49-F238E27FC236}">
                      <a16:creationId xmlns:a16="http://schemas.microsoft.com/office/drawing/2014/main" id="{09059BB4-AA7C-4D05-8FE2-1C13917F5B7D}"/>
                    </a:ext>
                  </a:extLst>
                </p:cNvPr>
                <p:cNvSpPr/>
                <p:nvPr/>
              </p:nvSpPr>
              <p:spPr>
                <a:xfrm>
                  <a:off x="4578557" y="353971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4" name="手繪多邊形: 圖案 1843">
                  <a:extLst>
                    <a:ext uri="{FF2B5EF4-FFF2-40B4-BE49-F238E27FC236}">
                      <a16:creationId xmlns:a16="http://schemas.microsoft.com/office/drawing/2014/main" id="{B3C8ABBC-FEF1-4418-9468-91238CF495FD}"/>
                    </a:ext>
                  </a:extLst>
                </p:cNvPr>
                <p:cNvSpPr/>
                <p:nvPr/>
              </p:nvSpPr>
              <p:spPr>
                <a:xfrm>
                  <a:off x="4579416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5" name="手繪多邊形: 圖案 1844">
                  <a:extLst>
                    <a:ext uri="{FF2B5EF4-FFF2-40B4-BE49-F238E27FC236}">
                      <a16:creationId xmlns:a16="http://schemas.microsoft.com/office/drawing/2014/main" id="{2407E03F-C56A-492E-8BF3-5CEA4FCB4B82}"/>
                    </a:ext>
                  </a:extLst>
                </p:cNvPr>
                <p:cNvSpPr/>
                <p:nvPr/>
              </p:nvSpPr>
              <p:spPr>
                <a:xfrm>
                  <a:off x="4578557" y="35036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6" name="手繪多邊形: 圖案 1845">
                  <a:extLst>
                    <a:ext uri="{FF2B5EF4-FFF2-40B4-BE49-F238E27FC236}">
                      <a16:creationId xmlns:a16="http://schemas.microsoft.com/office/drawing/2014/main" id="{E9E607CF-1BF4-4233-94E8-7A9D6669720A}"/>
                    </a:ext>
                  </a:extLst>
                </p:cNvPr>
                <p:cNvSpPr/>
                <p:nvPr/>
              </p:nvSpPr>
              <p:spPr>
                <a:xfrm>
                  <a:off x="4579416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7" name="手繪多邊形: 圖案 1846">
                  <a:extLst>
                    <a:ext uri="{FF2B5EF4-FFF2-40B4-BE49-F238E27FC236}">
                      <a16:creationId xmlns:a16="http://schemas.microsoft.com/office/drawing/2014/main" id="{C2922C5F-FB33-4D81-914E-6C3A5BF15CEF}"/>
                    </a:ext>
                  </a:extLst>
                </p:cNvPr>
                <p:cNvSpPr/>
                <p:nvPr/>
              </p:nvSpPr>
              <p:spPr>
                <a:xfrm>
                  <a:off x="4578557" y="3467536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8" name="手繪多邊形: 圖案 1847">
                  <a:extLst>
                    <a:ext uri="{FF2B5EF4-FFF2-40B4-BE49-F238E27FC236}">
                      <a16:creationId xmlns:a16="http://schemas.microsoft.com/office/drawing/2014/main" id="{915DD886-5F76-4B65-A27B-0360B45FE3AE}"/>
                    </a:ext>
                  </a:extLst>
                </p:cNvPr>
                <p:cNvSpPr/>
                <p:nvPr/>
              </p:nvSpPr>
              <p:spPr>
                <a:xfrm>
                  <a:off x="4579416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9" name="手繪多邊形: 圖案 1848">
                  <a:extLst>
                    <a:ext uri="{FF2B5EF4-FFF2-40B4-BE49-F238E27FC236}">
                      <a16:creationId xmlns:a16="http://schemas.microsoft.com/office/drawing/2014/main" id="{58E7F12C-5540-463F-AEA6-951B7D2EC2BE}"/>
                    </a:ext>
                  </a:extLst>
                </p:cNvPr>
                <p:cNvSpPr/>
                <p:nvPr/>
              </p:nvSpPr>
              <p:spPr>
                <a:xfrm>
                  <a:off x="4578557" y="343144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0" name="手繪多邊形: 圖案 1849">
                  <a:extLst>
                    <a:ext uri="{FF2B5EF4-FFF2-40B4-BE49-F238E27FC236}">
                      <a16:creationId xmlns:a16="http://schemas.microsoft.com/office/drawing/2014/main" id="{ADB8DD94-D64E-42A0-A430-5C67DEECD655}"/>
                    </a:ext>
                  </a:extLst>
                </p:cNvPr>
                <p:cNvSpPr/>
                <p:nvPr/>
              </p:nvSpPr>
              <p:spPr>
                <a:xfrm>
                  <a:off x="4579416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1" name="手繪多邊形: 圖案 1850">
                  <a:extLst>
                    <a:ext uri="{FF2B5EF4-FFF2-40B4-BE49-F238E27FC236}">
                      <a16:creationId xmlns:a16="http://schemas.microsoft.com/office/drawing/2014/main" id="{66DA72EC-41FA-405B-9322-3700EF447364}"/>
                    </a:ext>
                  </a:extLst>
                </p:cNvPr>
                <p:cNvSpPr/>
                <p:nvPr/>
              </p:nvSpPr>
              <p:spPr>
                <a:xfrm>
                  <a:off x="4578557" y="339535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2" name="手繪多邊形: 圖案 1851">
                  <a:extLst>
                    <a:ext uri="{FF2B5EF4-FFF2-40B4-BE49-F238E27FC236}">
                      <a16:creationId xmlns:a16="http://schemas.microsoft.com/office/drawing/2014/main" id="{49DCBB60-026E-4664-B06A-3FCB457F2938}"/>
                    </a:ext>
                  </a:extLst>
                </p:cNvPr>
                <p:cNvSpPr/>
                <p:nvPr/>
              </p:nvSpPr>
              <p:spPr>
                <a:xfrm>
                  <a:off x="4579416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3" name="手繪多邊形: 圖案 1852">
                  <a:extLst>
                    <a:ext uri="{FF2B5EF4-FFF2-40B4-BE49-F238E27FC236}">
                      <a16:creationId xmlns:a16="http://schemas.microsoft.com/office/drawing/2014/main" id="{74F3673C-BFE7-482C-B553-4A9992D7EF1B}"/>
                    </a:ext>
                  </a:extLst>
                </p:cNvPr>
                <p:cNvSpPr/>
                <p:nvPr/>
              </p:nvSpPr>
              <p:spPr>
                <a:xfrm>
                  <a:off x="4578557" y="335954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4" name="手繪多邊形: 圖案 1853">
                  <a:extLst>
                    <a:ext uri="{FF2B5EF4-FFF2-40B4-BE49-F238E27FC236}">
                      <a16:creationId xmlns:a16="http://schemas.microsoft.com/office/drawing/2014/main" id="{E866AB86-3B89-4D59-B258-8DF091433C04}"/>
                    </a:ext>
                  </a:extLst>
                </p:cNvPr>
                <p:cNvSpPr/>
                <p:nvPr/>
              </p:nvSpPr>
              <p:spPr>
                <a:xfrm>
                  <a:off x="4579416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5" name="手繪多邊形: 圖案 1854">
                  <a:extLst>
                    <a:ext uri="{FF2B5EF4-FFF2-40B4-BE49-F238E27FC236}">
                      <a16:creationId xmlns:a16="http://schemas.microsoft.com/office/drawing/2014/main" id="{D4E2C735-CEE1-4A02-8AF3-960E4ECB5B52}"/>
                    </a:ext>
                  </a:extLst>
                </p:cNvPr>
                <p:cNvSpPr/>
                <p:nvPr/>
              </p:nvSpPr>
              <p:spPr>
                <a:xfrm>
                  <a:off x="4578557" y="332345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6" name="手繪多邊形: 圖案 1855">
                  <a:extLst>
                    <a:ext uri="{FF2B5EF4-FFF2-40B4-BE49-F238E27FC236}">
                      <a16:creationId xmlns:a16="http://schemas.microsoft.com/office/drawing/2014/main" id="{C856D4BD-BF01-4016-AEBA-41FDF1071871}"/>
                    </a:ext>
                  </a:extLst>
                </p:cNvPr>
                <p:cNvSpPr/>
                <p:nvPr/>
              </p:nvSpPr>
              <p:spPr>
                <a:xfrm>
                  <a:off x="4579416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7" name="手繪多邊形: 圖案 1856">
                  <a:extLst>
                    <a:ext uri="{FF2B5EF4-FFF2-40B4-BE49-F238E27FC236}">
                      <a16:creationId xmlns:a16="http://schemas.microsoft.com/office/drawing/2014/main" id="{5DC45803-E0E6-4FD1-9287-B045F0EE5564}"/>
                    </a:ext>
                  </a:extLst>
                </p:cNvPr>
                <p:cNvSpPr/>
                <p:nvPr/>
              </p:nvSpPr>
              <p:spPr>
                <a:xfrm>
                  <a:off x="4578557" y="328736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8" name="手繪多邊形: 圖案 1857">
                  <a:extLst>
                    <a:ext uri="{FF2B5EF4-FFF2-40B4-BE49-F238E27FC236}">
                      <a16:creationId xmlns:a16="http://schemas.microsoft.com/office/drawing/2014/main" id="{7CEA3F1B-F727-4AC8-A8D8-BBCB9D0C2F9F}"/>
                    </a:ext>
                  </a:extLst>
                </p:cNvPr>
                <p:cNvSpPr/>
                <p:nvPr/>
              </p:nvSpPr>
              <p:spPr>
                <a:xfrm>
                  <a:off x="4467131" y="373736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9" name="手繪多邊形: 圖案 1858">
                  <a:extLst>
                    <a:ext uri="{FF2B5EF4-FFF2-40B4-BE49-F238E27FC236}">
                      <a16:creationId xmlns:a16="http://schemas.microsoft.com/office/drawing/2014/main" id="{6A88180A-1365-4176-B4FA-247C7E6E3FD2}"/>
                    </a:ext>
                  </a:extLst>
                </p:cNvPr>
                <p:cNvSpPr/>
                <p:nvPr/>
              </p:nvSpPr>
              <p:spPr>
                <a:xfrm>
                  <a:off x="4467131" y="370127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0" name="手繪多邊形: 圖案 1859">
                  <a:extLst>
                    <a:ext uri="{FF2B5EF4-FFF2-40B4-BE49-F238E27FC236}">
                      <a16:creationId xmlns:a16="http://schemas.microsoft.com/office/drawing/2014/main" id="{B502A627-4109-4379-A837-107479D7819D}"/>
                    </a:ext>
                  </a:extLst>
                </p:cNvPr>
                <p:cNvSpPr/>
                <p:nvPr/>
              </p:nvSpPr>
              <p:spPr>
                <a:xfrm>
                  <a:off x="4467131" y="366518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1" name="手繪多邊形: 圖案 1860">
                  <a:extLst>
                    <a:ext uri="{FF2B5EF4-FFF2-40B4-BE49-F238E27FC236}">
                      <a16:creationId xmlns:a16="http://schemas.microsoft.com/office/drawing/2014/main" id="{00ACE8DE-B104-4295-A635-F8B4496BB091}"/>
                    </a:ext>
                  </a:extLst>
                </p:cNvPr>
                <p:cNvSpPr/>
                <p:nvPr/>
              </p:nvSpPr>
              <p:spPr>
                <a:xfrm>
                  <a:off x="4467131" y="362908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2" name="手繪多邊形: 圖案 1861">
                  <a:extLst>
                    <a:ext uri="{FF2B5EF4-FFF2-40B4-BE49-F238E27FC236}">
                      <a16:creationId xmlns:a16="http://schemas.microsoft.com/office/drawing/2014/main" id="{C0FA38A6-9A8B-4389-BB5A-CCF8A425592E}"/>
                    </a:ext>
                  </a:extLst>
                </p:cNvPr>
                <p:cNvSpPr/>
                <p:nvPr/>
              </p:nvSpPr>
              <p:spPr>
                <a:xfrm>
                  <a:off x="4467131" y="3592998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3" name="手繪多邊形: 圖案 1862">
                  <a:extLst>
                    <a:ext uri="{FF2B5EF4-FFF2-40B4-BE49-F238E27FC236}">
                      <a16:creationId xmlns:a16="http://schemas.microsoft.com/office/drawing/2014/main" id="{7AC9998A-89A2-47A3-926A-99CA8F1D5943}"/>
                    </a:ext>
                  </a:extLst>
                </p:cNvPr>
                <p:cNvSpPr/>
                <p:nvPr/>
              </p:nvSpPr>
              <p:spPr>
                <a:xfrm>
                  <a:off x="4467131" y="3557192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4" name="手繪多邊形: 圖案 1863">
                  <a:extLst>
                    <a:ext uri="{FF2B5EF4-FFF2-40B4-BE49-F238E27FC236}">
                      <a16:creationId xmlns:a16="http://schemas.microsoft.com/office/drawing/2014/main" id="{E10D3167-D0D5-4AC6-A4BD-7FD98EBD3516}"/>
                    </a:ext>
                  </a:extLst>
                </p:cNvPr>
                <p:cNvSpPr/>
                <p:nvPr/>
              </p:nvSpPr>
              <p:spPr>
                <a:xfrm>
                  <a:off x="4467131" y="3521100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5" name="手繪多邊形: 圖案 1864">
                  <a:extLst>
                    <a:ext uri="{FF2B5EF4-FFF2-40B4-BE49-F238E27FC236}">
                      <a16:creationId xmlns:a16="http://schemas.microsoft.com/office/drawing/2014/main" id="{D626C134-D78D-4C75-AF8E-2B36F3EF9B44}"/>
                    </a:ext>
                  </a:extLst>
                </p:cNvPr>
                <p:cNvSpPr/>
                <p:nvPr/>
              </p:nvSpPr>
              <p:spPr>
                <a:xfrm>
                  <a:off x="4467131" y="348500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6" name="手繪多邊形: 圖案 1865">
                  <a:extLst>
                    <a:ext uri="{FF2B5EF4-FFF2-40B4-BE49-F238E27FC236}">
                      <a16:creationId xmlns:a16="http://schemas.microsoft.com/office/drawing/2014/main" id="{99F79723-0110-4562-AD53-327F431D201F}"/>
                    </a:ext>
                  </a:extLst>
                </p:cNvPr>
                <p:cNvSpPr/>
                <p:nvPr/>
              </p:nvSpPr>
              <p:spPr>
                <a:xfrm>
                  <a:off x="4467131" y="3448917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7" name="手繪多邊形: 圖案 1866">
                  <a:extLst>
                    <a:ext uri="{FF2B5EF4-FFF2-40B4-BE49-F238E27FC236}">
                      <a16:creationId xmlns:a16="http://schemas.microsoft.com/office/drawing/2014/main" id="{C6BA2B55-E5EE-45C2-9839-3AE1CB5E30C9}"/>
                    </a:ext>
                  </a:extLst>
                </p:cNvPr>
                <p:cNvSpPr/>
                <p:nvPr/>
              </p:nvSpPr>
              <p:spPr>
                <a:xfrm>
                  <a:off x="4467131" y="341282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8" name="手繪多邊形: 圖案 1867">
                  <a:extLst>
                    <a:ext uri="{FF2B5EF4-FFF2-40B4-BE49-F238E27FC236}">
                      <a16:creationId xmlns:a16="http://schemas.microsoft.com/office/drawing/2014/main" id="{065BEBE2-7597-493B-AD49-2FBBBD8BB8B8}"/>
                    </a:ext>
                  </a:extLst>
                </p:cNvPr>
                <p:cNvSpPr/>
                <p:nvPr/>
              </p:nvSpPr>
              <p:spPr>
                <a:xfrm>
                  <a:off x="4467131" y="337673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9" name="手繪多邊形: 圖案 1868">
                  <a:extLst>
                    <a:ext uri="{FF2B5EF4-FFF2-40B4-BE49-F238E27FC236}">
                      <a16:creationId xmlns:a16="http://schemas.microsoft.com/office/drawing/2014/main" id="{9750C197-D0B6-4665-BF74-A91187641CCB}"/>
                    </a:ext>
                  </a:extLst>
                </p:cNvPr>
                <p:cNvSpPr/>
                <p:nvPr/>
              </p:nvSpPr>
              <p:spPr>
                <a:xfrm>
                  <a:off x="4467131" y="334064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0" name="手繪多邊形: 圖案 1869">
                  <a:extLst>
                    <a:ext uri="{FF2B5EF4-FFF2-40B4-BE49-F238E27FC236}">
                      <a16:creationId xmlns:a16="http://schemas.microsoft.com/office/drawing/2014/main" id="{DBE09DFB-134F-4AFB-B0A9-A989A109619E}"/>
                    </a:ext>
                  </a:extLst>
                </p:cNvPr>
                <p:cNvSpPr/>
                <p:nvPr/>
              </p:nvSpPr>
              <p:spPr>
                <a:xfrm>
                  <a:off x="4467131" y="330454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1" name="手繪多邊形: 圖案 1870">
                  <a:extLst>
                    <a:ext uri="{FF2B5EF4-FFF2-40B4-BE49-F238E27FC236}">
                      <a16:creationId xmlns:a16="http://schemas.microsoft.com/office/drawing/2014/main" id="{CE90DD0D-2AF8-46EE-9C09-E353990CEFB4}"/>
                    </a:ext>
                  </a:extLst>
                </p:cNvPr>
                <p:cNvSpPr/>
                <p:nvPr/>
              </p:nvSpPr>
              <p:spPr>
                <a:xfrm>
                  <a:off x="4487468" y="373736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2" name="手繪多邊形: 圖案 1871">
                  <a:extLst>
                    <a:ext uri="{FF2B5EF4-FFF2-40B4-BE49-F238E27FC236}">
                      <a16:creationId xmlns:a16="http://schemas.microsoft.com/office/drawing/2014/main" id="{C5568F87-8FAF-4F7A-AC27-EF09184760DB}"/>
                    </a:ext>
                  </a:extLst>
                </p:cNvPr>
                <p:cNvSpPr/>
                <p:nvPr/>
              </p:nvSpPr>
              <p:spPr>
                <a:xfrm>
                  <a:off x="4487468" y="370127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3" name="手繪多邊形: 圖案 1872">
                  <a:extLst>
                    <a:ext uri="{FF2B5EF4-FFF2-40B4-BE49-F238E27FC236}">
                      <a16:creationId xmlns:a16="http://schemas.microsoft.com/office/drawing/2014/main" id="{A21FA915-D216-4C1B-B7B3-E1CFA1DE8E82}"/>
                    </a:ext>
                  </a:extLst>
                </p:cNvPr>
                <p:cNvSpPr/>
                <p:nvPr/>
              </p:nvSpPr>
              <p:spPr>
                <a:xfrm>
                  <a:off x="4487468" y="366518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4" name="手繪多邊形: 圖案 1873">
                  <a:extLst>
                    <a:ext uri="{FF2B5EF4-FFF2-40B4-BE49-F238E27FC236}">
                      <a16:creationId xmlns:a16="http://schemas.microsoft.com/office/drawing/2014/main" id="{8481EF8D-1DB2-48F1-8CA4-8CEEF8BC57EC}"/>
                    </a:ext>
                  </a:extLst>
                </p:cNvPr>
                <p:cNvSpPr/>
                <p:nvPr/>
              </p:nvSpPr>
              <p:spPr>
                <a:xfrm>
                  <a:off x="4487468" y="362908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5" name="手繪多邊形: 圖案 1874">
                  <a:extLst>
                    <a:ext uri="{FF2B5EF4-FFF2-40B4-BE49-F238E27FC236}">
                      <a16:creationId xmlns:a16="http://schemas.microsoft.com/office/drawing/2014/main" id="{5F8C02EB-9137-496C-9831-A950256174B5}"/>
                    </a:ext>
                  </a:extLst>
                </p:cNvPr>
                <p:cNvSpPr/>
                <p:nvPr/>
              </p:nvSpPr>
              <p:spPr>
                <a:xfrm>
                  <a:off x="4487468" y="3592998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6" name="手繪多邊形: 圖案 1875">
                  <a:extLst>
                    <a:ext uri="{FF2B5EF4-FFF2-40B4-BE49-F238E27FC236}">
                      <a16:creationId xmlns:a16="http://schemas.microsoft.com/office/drawing/2014/main" id="{B887302F-F963-4082-95C1-40C1646E86B9}"/>
                    </a:ext>
                  </a:extLst>
                </p:cNvPr>
                <p:cNvSpPr/>
                <p:nvPr/>
              </p:nvSpPr>
              <p:spPr>
                <a:xfrm>
                  <a:off x="4487468" y="3557192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7" name="手繪多邊形: 圖案 1876">
                  <a:extLst>
                    <a:ext uri="{FF2B5EF4-FFF2-40B4-BE49-F238E27FC236}">
                      <a16:creationId xmlns:a16="http://schemas.microsoft.com/office/drawing/2014/main" id="{16DBB30B-B099-4AD1-A595-5E0302CC6D26}"/>
                    </a:ext>
                  </a:extLst>
                </p:cNvPr>
                <p:cNvSpPr/>
                <p:nvPr/>
              </p:nvSpPr>
              <p:spPr>
                <a:xfrm>
                  <a:off x="4487468" y="3521100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8" name="手繪多邊形: 圖案 1877">
                  <a:extLst>
                    <a:ext uri="{FF2B5EF4-FFF2-40B4-BE49-F238E27FC236}">
                      <a16:creationId xmlns:a16="http://schemas.microsoft.com/office/drawing/2014/main" id="{03A4C145-5CF2-4866-8C86-9C2B6EB29914}"/>
                    </a:ext>
                  </a:extLst>
                </p:cNvPr>
                <p:cNvSpPr/>
                <p:nvPr/>
              </p:nvSpPr>
              <p:spPr>
                <a:xfrm>
                  <a:off x="4487468" y="3485009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9" name="手繪多邊形: 圖案 1878">
                  <a:extLst>
                    <a:ext uri="{FF2B5EF4-FFF2-40B4-BE49-F238E27FC236}">
                      <a16:creationId xmlns:a16="http://schemas.microsoft.com/office/drawing/2014/main" id="{B1B42B6A-1108-4627-8CA5-54A0CE45836E}"/>
                    </a:ext>
                  </a:extLst>
                </p:cNvPr>
                <p:cNvSpPr/>
                <p:nvPr/>
              </p:nvSpPr>
              <p:spPr>
                <a:xfrm>
                  <a:off x="4487468" y="3448917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0" name="手繪多邊形: 圖案 1879">
                  <a:extLst>
                    <a:ext uri="{FF2B5EF4-FFF2-40B4-BE49-F238E27FC236}">
                      <a16:creationId xmlns:a16="http://schemas.microsoft.com/office/drawing/2014/main" id="{8EDA7987-A909-4609-903E-A7E5DD95522E}"/>
                    </a:ext>
                  </a:extLst>
                </p:cNvPr>
                <p:cNvSpPr/>
                <p:nvPr/>
              </p:nvSpPr>
              <p:spPr>
                <a:xfrm>
                  <a:off x="4487468" y="341282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1" name="手繪多邊形: 圖案 1880">
                  <a:extLst>
                    <a:ext uri="{FF2B5EF4-FFF2-40B4-BE49-F238E27FC236}">
                      <a16:creationId xmlns:a16="http://schemas.microsoft.com/office/drawing/2014/main" id="{ED30E09B-6F76-4D1A-AA71-1FF2FD032355}"/>
                    </a:ext>
                  </a:extLst>
                </p:cNvPr>
                <p:cNvSpPr/>
                <p:nvPr/>
              </p:nvSpPr>
              <p:spPr>
                <a:xfrm>
                  <a:off x="4487468" y="337673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2" name="手繪多邊形: 圖案 1881">
                  <a:extLst>
                    <a:ext uri="{FF2B5EF4-FFF2-40B4-BE49-F238E27FC236}">
                      <a16:creationId xmlns:a16="http://schemas.microsoft.com/office/drawing/2014/main" id="{819847EB-E585-4A65-BFC5-C176F0D3038B}"/>
                    </a:ext>
                  </a:extLst>
                </p:cNvPr>
                <p:cNvSpPr/>
                <p:nvPr/>
              </p:nvSpPr>
              <p:spPr>
                <a:xfrm>
                  <a:off x="4487468" y="334064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3" name="手繪多邊形: 圖案 1882">
                  <a:extLst>
                    <a:ext uri="{FF2B5EF4-FFF2-40B4-BE49-F238E27FC236}">
                      <a16:creationId xmlns:a16="http://schemas.microsoft.com/office/drawing/2014/main" id="{1114DE6D-42B1-4ABA-9307-0ABD2B259CCB}"/>
                    </a:ext>
                  </a:extLst>
                </p:cNvPr>
                <p:cNvSpPr/>
                <p:nvPr/>
              </p:nvSpPr>
              <p:spPr>
                <a:xfrm>
                  <a:off x="4487468" y="330454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8307 h 8306"/>
                    <a:gd name="connsiteX1" fmla="*/ 0 w 28644"/>
                    <a:gd name="connsiteY1" fmla="*/ 0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830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4" name="手繪多邊形: 圖案 1883">
                  <a:extLst>
                    <a:ext uri="{FF2B5EF4-FFF2-40B4-BE49-F238E27FC236}">
                      <a16:creationId xmlns:a16="http://schemas.microsoft.com/office/drawing/2014/main" id="{09ACBB53-D5E2-4AE7-94DA-ECE675E0BF70}"/>
                    </a:ext>
                  </a:extLst>
                </p:cNvPr>
                <p:cNvSpPr/>
                <p:nvPr/>
              </p:nvSpPr>
              <p:spPr>
                <a:xfrm>
                  <a:off x="4467131" y="331285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5" name="手繪多邊形: 圖案 1884">
                  <a:extLst>
                    <a:ext uri="{FF2B5EF4-FFF2-40B4-BE49-F238E27FC236}">
                      <a16:creationId xmlns:a16="http://schemas.microsoft.com/office/drawing/2014/main" id="{E9A4A2CF-A2F0-48BA-A9DB-EBD2934B5FD7}"/>
                    </a:ext>
                  </a:extLst>
                </p:cNvPr>
                <p:cNvSpPr/>
                <p:nvPr/>
              </p:nvSpPr>
              <p:spPr>
                <a:xfrm>
                  <a:off x="4467131" y="334894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6" name="手繪多邊形: 圖案 1885">
                  <a:extLst>
                    <a:ext uri="{FF2B5EF4-FFF2-40B4-BE49-F238E27FC236}">
                      <a16:creationId xmlns:a16="http://schemas.microsoft.com/office/drawing/2014/main" id="{30963013-362C-425E-9927-7ED19056C4EF}"/>
                    </a:ext>
                  </a:extLst>
                </p:cNvPr>
                <p:cNvSpPr/>
                <p:nvPr/>
              </p:nvSpPr>
              <p:spPr>
                <a:xfrm>
                  <a:off x="4467131" y="338475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7" name="手繪多邊形: 圖案 1886">
                  <a:extLst>
                    <a:ext uri="{FF2B5EF4-FFF2-40B4-BE49-F238E27FC236}">
                      <a16:creationId xmlns:a16="http://schemas.microsoft.com/office/drawing/2014/main" id="{4E4AD97B-CA7B-4D6D-A693-2CD2A8D93C7D}"/>
                    </a:ext>
                  </a:extLst>
                </p:cNvPr>
                <p:cNvSpPr/>
                <p:nvPr/>
              </p:nvSpPr>
              <p:spPr>
                <a:xfrm>
                  <a:off x="4467131" y="342084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8" name="手繪多邊形: 圖案 1887">
                  <a:extLst>
                    <a:ext uri="{FF2B5EF4-FFF2-40B4-BE49-F238E27FC236}">
                      <a16:creationId xmlns:a16="http://schemas.microsoft.com/office/drawing/2014/main" id="{5D60DB80-5294-4E49-B5D8-4741EA0CCAA6}"/>
                    </a:ext>
                  </a:extLst>
                </p:cNvPr>
                <p:cNvSpPr/>
                <p:nvPr/>
              </p:nvSpPr>
              <p:spPr>
                <a:xfrm>
                  <a:off x="4467131" y="3456937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9" name="手繪多邊形: 圖案 1888">
                  <a:extLst>
                    <a:ext uri="{FF2B5EF4-FFF2-40B4-BE49-F238E27FC236}">
                      <a16:creationId xmlns:a16="http://schemas.microsoft.com/office/drawing/2014/main" id="{ECB189E0-3803-48BE-8223-23FA49B7C36A}"/>
                    </a:ext>
                  </a:extLst>
                </p:cNvPr>
                <p:cNvSpPr/>
                <p:nvPr/>
              </p:nvSpPr>
              <p:spPr>
                <a:xfrm>
                  <a:off x="4467131" y="3493029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0" name="手繪多邊形: 圖案 1889">
                  <a:extLst>
                    <a:ext uri="{FF2B5EF4-FFF2-40B4-BE49-F238E27FC236}">
                      <a16:creationId xmlns:a16="http://schemas.microsoft.com/office/drawing/2014/main" id="{71CB74F6-C5C9-4542-87D8-D0339AD034D5}"/>
                    </a:ext>
                  </a:extLst>
                </p:cNvPr>
                <p:cNvSpPr/>
                <p:nvPr/>
              </p:nvSpPr>
              <p:spPr>
                <a:xfrm>
                  <a:off x="4467131" y="3529121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1" name="手繪多邊形: 圖案 1890">
                  <a:extLst>
                    <a:ext uri="{FF2B5EF4-FFF2-40B4-BE49-F238E27FC236}">
                      <a16:creationId xmlns:a16="http://schemas.microsoft.com/office/drawing/2014/main" id="{40A4104C-77B0-4345-94BA-213477181277}"/>
                    </a:ext>
                  </a:extLst>
                </p:cNvPr>
                <p:cNvSpPr/>
                <p:nvPr/>
              </p:nvSpPr>
              <p:spPr>
                <a:xfrm>
                  <a:off x="4467131" y="3565213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2" name="手繪多邊形: 圖案 1891">
                  <a:extLst>
                    <a:ext uri="{FF2B5EF4-FFF2-40B4-BE49-F238E27FC236}">
                      <a16:creationId xmlns:a16="http://schemas.microsoft.com/office/drawing/2014/main" id="{E5359F4C-CE2F-41EB-947C-4AC1B88D0982}"/>
                    </a:ext>
                  </a:extLst>
                </p:cNvPr>
                <p:cNvSpPr/>
                <p:nvPr/>
              </p:nvSpPr>
              <p:spPr>
                <a:xfrm>
                  <a:off x="4467131" y="360130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3" name="手繪多邊形: 圖案 1892">
                  <a:extLst>
                    <a:ext uri="{FF2B5EF4-FFF2-40B4-BE49-F238E27FC236}">
                      <a16:creationId xmlns:a16="http://schemas.microsoft.com/office/drawing/2014/main" id="{9F857AD4-0A7D-4C87-8BCF-6803EF296227}"/>
                    </a:ext>
                  </a:extLst>
                </p:cNvPr>
                <p:cNvSpPr/>
                <p:nvPr/>
              </p:nvSpPr>
              <p:spPr>
                <a:xfrm>
                  <a:off x="4467131" y="363739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4" name="手繪多邊形: 圖案 1893">
                  <a:extLst>
                    <a:ext uri="{FF2B5EF4-FFF2-40B4-BE49-F238E27FC236}">
                      <a16:creationId xmlns:a16="http://schemas.microsoft.com/office/drawing/2014/main" id="{ACEFAC35-6B0C-46CA-B181-6FD97666BCC6}"/>
                    </a:ext>
                  </a:extLst>
                </p:cNvPr>
                <p:cNvSpPr/>
                <p:nvPr/>
              </p:nvSpPr>
              <p:spPr>
                <a:xfrm>
                  <a:off x="4467131" y="367348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5" name="手繪多邊形: 圖案 1894">
                  <a:extLst>
                    <a:ext uri="{FF2B5EF4-FFF2-40B4-BE49-F238E27FC236}">
                      <a16:creationId xmlns:a16="http://schemas.microsoft.com/office/drawing/2014/main" id="{1E196C63-897E-4EAB-A0F8-44528B9C2108}"/>
                    </a:ext>
                  </a:extLst>
                </p:cNvPr>
                <p:cNvSpPr/>
                <p:nvPr/>
              </p:nvSpPr>
              <p:spPr>
                <a:xfrm>
                  <a:off x="4467131" y="370929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6" name="手繪多邊形: 圖案 1895">
                  <a:extLst>
                    <a:ext uri="{FF2B5EF4-FFF2-40B4-BE49-F238E27FC236}">
                      <a16:creationId xmlns:a16="http://schemas.microsoft.com/office/drawing/2014/main" id="{278D39B7-1E93-4BD1-A669-F312B2930768}"/>
                    </a:ext>
                  </a:extLst>
                </p:cNvPr>
                <p:cNvSpPr/>
                <p:nvPr/>
              </p:nvSpPr>
              <p:spPr>
                <a:xfrm>
                  <a:off x="4467131" y="374538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7" name="手繪多邊形: 圖案 1896">
                  <a:extLst>
                    <a:ext uri="{FF2B5EF4-FFF2-40B4-BE49-F238E27FC236}">
                      <a16:creationId xmlns:a16="http://schemas.microsoft.com/office/drawing/2014/main" id="{D6F94E65-42F9-4842-B236-2422D109A014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2628" cy="28644"/>
                </a:xfrm>
                <a:custGeom>
                  <a:avLst/>
                  <a:gdLst>
                    <a:gd name="connsiteX0" fmla="*/ 22629 w 22628"/>
                    <a:gd name="connsiteY0" fmla="*/ 0 h 28644"/>
                    <a:gd name="connsiteX1" fmla="*/ 0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22629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8" name="手繪多邊形: 圖案 1897">
                  <a:extLst>
                    <a:ext uri="{FF2B5EF4-FFF2-40B4-BE49-F238E27FC236}">
                      <a16:creationId xmlns:a16="http://schemas.microsoft.com/office/drawing/2014/main" id="{371D5DC7-50AC-43F9-94D3-CA9EB580D42C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2578 w 8879"/>
                    <a:gd name="connsiteY1" fmla="*/ 6302 h 8879"/>
                    <a:gd name="connsiteX2" fmla="*/ 888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2292"/>
                        <a:pt x="859" y="4583"/>
                        <a:pt x="2578" y="6302"/>
                      </a:cubicBezTo>
                      <a:cubicBezTo>
                        <a:pt x="4297" y="8020"/>
                        <a:pt x="6588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9" name="手繪多邊形: 圖案 1898">
                  <a:extLst>
                    <a:ext uri="{FF2B5EF4-FFF2-40B4-BE49-F238E27FC236}">
                      <a16:creationId xmlns:a16="http://schemas.microsoft.com/office/drawing/2014/main" id="{8BE24EA5-E2CF-44AB-AC0C-2F26989E75BC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6302 w 8879"/>
                    <a:gd name="connsiteY1" fmla="*/ 6302 h 8879"/>
                    <a:gd name="connsiteX2" fmla="*/ 8880 w 8879"/>
                    <a:gd name="connsiteY2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2292" y="8880"/>
                        <a:pt x="4583" y="8020"/>
                        <a:pt x="6302" y="6302"/>
                      </a:cubicBezTo>
                      <a:cubicBezTo>
                        <a:pt x="8020" y="4583"/>
                        <a:pt x="8880" y="2292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0" name="手繪多邊形: 圖案 1899">
                  <a:extLst>
                    <a:ext uri="{FF2B5EF4-FFF2-40B4-BE49-F238E27FC236}">
                      <a16:creationId xmlns:a16="http://schemas.microsoft.com/office/drawing/2014/main" id="{FA5F07F1-4086-4452-87C9-ADCD134483F8}"/>
                    </a:ext>
                  </a:extLst>
                </p:cNvPr>
                <p:cNvSpPr/>
                <p:nvPr/>
              </p:nvSpPr>
              <p:spPr>
                <a:xfrm>
                  <a:off x="4388359" y="3525111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1" name="手繪多邊形: 圖案 1900">
                  <a:extLst>
                    <a:ext uri="{FF2B5EF4-FFF2-40B4-BE49-F238E27FC236}">
                      <a16:creationId xmlns:a16="http://schemas.microsoft.com/office/drawing/2014/main" id="{D0D2CE24-7F33-4D1A-928C-77CFF6C41D60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28644" cy="363209"/>
                </a:xfrm>
                <a:custGeom>
                  <a:avLst/>
                  <a:gdLst>
                    <a:gd name="connsiteX0" fmla="*/ 0 w 28644"/>
                    <a:gd name="connsiteY0" fmla="*/ 363210 h 363209"/>
                    <a:gd name="connsiteX1" fmla="*/ 0 w 28644"/>
                    <a:gd name="connsiteY1" fmla="*/ 71324 h 363209"/>
                    <a:gd name="connsiteX2" fmla="*/ 0 w 28644"/>
                    <a:gd name="connsiteY2" fmla="*/ 0 h 36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44" h="363209">
                      <a:moveTo>
                        <a:pt x="0" y="363210"/>
                      </a:moveTo>
                      <a:lnTo>
                        <a:pt x="0" y="713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2" name="手繪多邊形: 圖案 1901">
                  <a:extLst>
                    <a:ext uri="{FF2B5EF4-FFF2-40B4-BE49-F238E27FC236}">
                      <a16:creationId xmlns:a16="http://schemas.microsoft.com/office/drawing/2014/main" id="{34712AC1-383D-41BF-8546-FA619A7F48A6}"/>
                    </a:ext>
                  </a:extLst>
                </p:cNvPr>
                <p:cNvSpPr/>
                <p:nvPr/>
              </p:nvSpPr>
              <p:spPr>
                <a:xfrm>
                  <a:off x="4347970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0 h 31508"/>
                    <a:gd name="connsiteX1" fmla="*/ 31509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0"/>
                      </a:moveTo>
                      <a:cubicBezTo>
                        <a:pt x="0" y="17473"/>
                        <a:pt x="14036" y="31509"/>
                        <a:pt x="31509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3" name="手繪多邊形: 圖案 1902">
                  <a:extLst>
                    <a:ext uri="{FF2B5EF4-FFF2-40B4-BE49-F238E27FC236}">
                      <a16:creationId xmlns:a16="http://schemas.microsoft.com/office/drawing/2014/main" id="{239BD33E-5FEB-49C3-88B8-3CB579BDFAC5}"/>
                    </a:ext>
                  </a:extLst>
                </p:cNvPr>
                <p:cNvSpPr/>
                <p:nvPr/>
              </p:nvSpPr>
              <p:spPr>
                <a:xfrm>
                  <a:off x="4379479" y="3946755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4" name="手繪多邊形: 圖案 1903">
                  <a:extLst>
                    <a:ext uri="{FF2B5EF4-FFF2-40B4-BE49-F238E27FC236}">
                      <a16:creationId xmlns:a16="http://schemas.microsoft.com/office/drawing/2014/main" id="{9462D0C9-A41A-4943-874E-7EB687E39738}"/>
                    </a:ext>
                  </a:extLst>
                </p:cNvPr>
                <p:cNvSpPr/>
                <p:nvPr/>
              </p:nvSpPr>
              <p:spPr>
                <a:xfrm>
                  <a:off x="4597462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31509 h 31508"/>
                    <a:gd name="connsiteX1" fmla="*/ 31509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31509"/>
                      </a:moveTo>
                      <a:cubicBezTo>
                        <a:pt x="17473" y="31509"/>
                        <a:pt x="31509" y="17473"/>
                        <a:pt x="3150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5" name="手繪多邊形: 圖案 1904">
                  <a:extLst>
                    <a:ext uri="{FF2B5EF4-FFF2-40B4-BE49-F238E27FC236}">
                      <a16:creationId xmlns:a16="http://schemas.microsoft.com/office/drawing/2014/main" id="{74E22EF3-2E6F-4D4A-B857-6EE414AB0808}"/>
                    </a:ext>
                  </a:extLst>
                </p:cNvPr>
                <p:cNvSpPr/>
                <p:nvPr/>
              </p:nvSpPr>
              <p:spPr>
                <a:xfrm>
                  <a:off x="462897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0 h 754491"/>
                    <a:gd name="connsiteX1" fmla="*/ 0 w 28644"/>
                    <a:gd name="connsiteY1" fmla="*/ 754491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0"/>
                      </a:moveTo>
                      <a:lnTo>
                        <a:pt x="0" y="754491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6" name="手繪多邊形: 圖案 1905">
                  <a:extLst>
                    <a:ext uri="{FF2B5EF4-FFF2-40B4-BE49-F238E27FC236}">
                      <a16:creationId xmlns:a16="http://schemas.microsoft.com/office/drawing/2014/main" id="{C94D6F7A-1764-4CAF-9B0B-9BF1C35AC1B1}"/>
                    </a:ext>
                  </a:extLst>
                </p:cNvPr>
                <p:cNvSpPr/>
                <p:nvPr/>
              </p:nvSpPr>
              <p:spPr>
                <a:xfrm>
                  <a:off x="4597462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31509 h 31508"/>
                    <a:gd name="connsiteX1" fmla="*/ 0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31509"/>
                      </a:moveTo>
                      <a:cubicBezTo>
                        <a:pt x="31509" y="14036"/>
                        <a:pt x="1747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7" name="手繪多邊形: 圖案 1906">
                  <a:extLst>
                    <a:ext uri="{FF2B5EF4-FFF2-40B4-BE49-F238E27FC236}">
                      <a16:creationId xmlns:a16="http://schemas.microsoft.com/office/drawing/2014/main" id="{116C451D-AD60-4CAB-A7CD-262B80A14F4B}"/>
                    </a:ext>
                  </a:extLst>
                </p:cNvPr>
                <p:cNvSpPr/>
                <p:nvPr/>
              </p:nvSpPr>
              <p:spPr>
                <a:xfrm>
                  <a:off x="4379479" y="312924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8" name="手繪多邊形: 圖案 1907">
                  <a:extLst>
                    <a:ext uri="{FF2B5EF4-FFF2-40B4-BE49-F238E27FC236}">
                      <a16:creationId xmlns:a16="http://schemas.microsoft.com/office/drawing/2014/main" id="{9F7FE0AA-AC1B-46DB-A95E-A8406B2D5340}"/>
                    </a:ext>
                  </a:extLst>
                </p:cNvPr>
                <p:cNvSpPr/>
                <p:nvPr/>
              </p:nvSpPr>
              <p:spPr>
                <a:xfrm>
                  <a:off x="4347970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0 h 31508"/>
                    <a:gd name="connsiteX1" fmla="*/ 0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0"/>
                      </a:moveTo>
                      <a:cubicBezTo>
                        <a:pt x="14036" y="0"/>
                        <a:pt x="0" y="14036"/>
                        <a:pt x="0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9" name="手繪多邊形: 圖案 1908">
                  <a:extLst>
                    <a:ext uri="{FF2B5EF4-FFF2-40B4-BE49-F238E27FC236}">
                      <a16:creationId xmlns:a16="http://schemas.microsoft.com/office/drawing/2014/main" id="{972EAC38-ADE8-4D1E-A264-B5FEED26C537}"/>
                    </a:ext>
                  </a:extLst>
                </p:cNvPr>
                <p:cNvSpPr/>
                <p:nvPr/>
              </p:nvSpPr>
              <p:spPr>
                <a:xfrm>
                  <a:off x="4347970" y="3160755"/>
                  <a:ext cx="28644" cy="364355"/>
                </a:xfrm>
                <a:custGeom>
                  <a:avLst/>
                  <a:gdLst>
                    <a:gd name="connsiteX0" fmla="*/ 0 w 28644"/>
                    <a:gd name="connsiteY0" fmla="*/ 364356 h 364355"/>
                    <a:gd name="connsiteX1" fmla="*/ 0 w 28644"/>
                    <a:gd name="connsiteY1" fmla="*/ 0 h 364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64355">
                      <a:moveTo>
                        <a:pt x="0" y="36435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0" name="手繪多邊形: 圖案 1909">
                  <a:extLst>
                    <a:ext uri="{FF2B5EF4-FFF2-40B4-BE49-F238E27FC236}">
                      <a16:creationId xmlns:a16="http://schemas.microsoft.com/office/drawing/2014/main" id="{9A5E811A-44D2-4B74-845B-1F0C079A655B}"/>
                    </a:ext>
                  </a:extLst>
                </p:cNvPr>
                <p:cNvSpPr/>
                <p:nvPr/>
              </p:nvSpPr>
              <p:spPr>
                <a:xfrm>
                  <a:off x="4347970" y="3515944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2578 w 8879"/>
                    <a:gd name="connsiteY1" fmla="*/ 2578 h 8879"/>
                    <a:gd name="connsiteX2" fmla="*/ 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6588" y="0"/>
                        <a:pt x="4297" y="859"/>
                        <a:pt x="2578" y="2578"/>
                      </a:cubicBezTo>
                      <a:cubicBezTo>
                        <a:pt x="859" y="4297"/>
                        <a:pt x="0" y="6588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1" name="手繪多邊形: 圖案 1910">
                  <a:extLst>
                    <a:ext uri="{FF2B5EF4-FFF2-40B4-BE49-F238E27FC236}">
                      <a16:creationId xmlns:a16="http://schemas.microsoft.com/office/drawing/2014/main" id="{0F7E3649-B161-4FE3-BEFF-D2E3BCB0D05F}"/>
                    </a:ext>
                  </a:extLst>
                </p:cNvPr>
                <p:cNvSpPr/>
                <p:nvPr/>
              </p:nvSpPr>
              <p:spPr>
                <a:xfrm>
                  <a:off x="4356850" y="3160755"/>
                  <a:ext cx="28644" cy="355189"/>
                </a:xfrm>
                <a:custGeom>
                  <a:avLst/>
                  <a:gdLst>
                    <a:gd name="connsiteX0" fmla="*/ 0 w 28644"/>
                    <a:gd name="connsiteY0" fmla="*/ 0 h 355189"/>
                    <a:gd name="connsiteX1" fmla="*/ 0 w 28644"/>
                    <a:gd name="connsiteY1" fmla="*/ 355189 h 35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55189">
                      <a:moveTo>
                        <a:pt x="0" y="0"/>
                      </a:moveTo>
                      <a:lnTo>
                        <a:pt x="0" y="355189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2" name="手繪多邊形: 圖案 1911">
                  <a:extLst>
                    <a:ext uri="{FF2B5EF4-FFF2-40B4-BE49-F238E27FC236}">
                      <a16:creationId xmlns:a16="http://schemas.microsoft.com/office/drawing/2014/main" id="{82F75356-0E5B-4E4B-887C-731F60E181F7}"/>
                    </a:ext>
                  </a:extLst>
                </p:cNvPr>
                <p:cNvSpPr/>
                <p:nvPr/>
              </p:nvSpPr>
              <p:spPr>
                <a:xfrm>
                  <a:off x="4356850" y="3515944"/>
                  <a:ext cx="22628" cy="28644"/>
                </a:xfrm>
                <a:custGeom>
                  <a:avLst/>
                  <a:gdLst>
                    <a:gd name="connsiteX0" fmla="*/ 0 w 22628"/>
                    <a:gd name="connsiteY0" fmla="*/ 0 h 28644"/>
                    <a:gd name="connsiteX1" fmla="*/ 22629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0" y="0"/>
                      </a:moveTo>
                      <a:lnTo>
                        <a:pt x="2262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3" name="手繪多邊形: 圖案 1912">
                  <a:extLst>
                    <a:ext uri="{FF2B5EF4-FFF2-40B4-BE49-F238E27FC236}">
                      <a16:creationId xmlns:a16="http://schemas.microsoft.com/office/drawing/2014/main" id="{14BEA8BB-F8EF-47BD-A05D-3D825C00B1C7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8644" cy="62158"/>
                </a:xfrm>
                <a:custGeom>
                  <a:avLst/>
                  <a:gdLst>
                    <a:gd name="connsiteX0" fmla="*/ 0 w 28644"/>
                    <a:gd name="connsiteY0" fmla="*/ 0 h 62158"/>
                    <a:gd name="connsiteX1" fmla="*/ 0 w 28644"/>
                    <a:gd name="connsiteY1" fmla="*/ 859 h 62158"/>
                    <a:gd name="connsiteX2" fmla="*/ 0 w 28644"/>
                    <a:gd name="connsiteY2" fmla="*/ 14609 h 62158"/>
                    <a:gd name="connsiteX3" fmla="*/ 0 w 28644"/>
                    <a:gd name="connsiteY3" fmla="*/ 62158 h 6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44" h="62158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0" y="14609"/>
                      </a:lnTo>
                      <a:lnTo>
                        <a:pt x="0" y="62158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4" name="手繪多邊形: 圖案 1913">
                  <a:extLst>
                    <a:ext uri="{FF2B5EF4-FFF2-40B4-BE49-F238E27FC236}">
                      <a16:creationId xmlns:a16="http://schemas.microsoft.com/office/drawing/2014/main" id="{359FC007-43DA-4476-A21C-6015F96F081A}"/>
                    </a:ext>
                  </a:extLst>
                </p:cNvPr>
                <p:cNvSpPr/>
                <p:nvPr/>
              </p:nvSpPr>
              <p:spPr>
                <a:xfrm>
                  <a:off x="4379479" y="3937589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5" name="手繪多邊形: 圖案 1914">
                  <a:extLst>
                    <a:ext uri="{FF2B5EF4-FFF2-40B4-BE49-F238E27FC236}">
                      <a16:creationId xmlns:a16="http://schemas.microsoft.com/office/drawing/2014/main" id="{B83FDE42-28B7-4BA3-B32E-BFD8104CA5E7}"/>
                    </a:ext>
                  </a:extLst>
                </p:cNvPr>
                <p:cNvSpPr/>
                <p:nvPr/>
              </p:nvSpPr>
              <p:spPr>
                <a:xfrm>
                  <a:off x="462009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754491 h 754491"/>
                    <a:gd name="connsiteX1" fmla="*/ 0 w 28644"/>
                    <a:gd name="connsiteY1" fmla="*/ 0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754491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6" name="手繪多邊形: 圖案 1915">
                  <a:extLst>
                    <a:ext uri="{FF2B5EF4-FFF2-40B4-BE49-F238E27FC236}">
                      <a16:creationId xmlns:a16="http://schemas.microsoft.com/office/drawing/2014/main" id="{E9204B4B-460C-42DD-90DA-655AF1BCC9C9}"/>
                    </a:ext>
                  </a:extLst>
                </p:cNvPr>
                <p:cNvSpPr/>
                <p:nvPr/>
              </p:nvSpPr>
              <p:spPr>
                <a:xfrm>
                  <a:off x="4356850" y="3623361"/>
                  <a:ext cx="28644" cy="291885"/>
                </a:xfrm>
                <a:custGeom>
                  <a:avLst/>
                  <a:gdLst>
                    <a:gd name="connsiteX0" fmla="*/ 0 w 28644"/>
                    <a:gd name="connsiteY0" fmla="*/ 0 h 291885"/>
                    <a:gd name="connsiteX1" fmla="*/ 0 w 28644"/>
                    <a:gd name="connsiteY1" fmla="*/ 291886 h 2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91885">
                      <a:moveTo>
                        <a:pt x="0" y="0"/>
                      </a:moveTo>
                      <a:lnTo>
                        <a:pt x="0" y="29188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7" name="手繪多邊形: 圖案 1916">
                  <a:extLst>
                    <a:ext uri="{FF2B5EF4-FFF2-40B4-BE49-F238E27FC236}">
                      <a16:creationId xmlns:a16="http://schemas.microsoft.com/office/drawing/2014/main" id="{3CC4F502-C187-4736-846F-AB3CEC1C9DFA}"/>
                    </a:ext>
                  </a:extLst>
                </p:cNvPr>
                <p:cNvSpPr/>
                <p:nvPr/>
              </p:nvSpPr>
              <p:spPr>
                <a:xfrm>
                  <a:off x="4379479" y="313812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8" name="手繪多邊形: 圖案 1917">
                  <a:extLst>
                    <a:ext uri="{FF2B5EF4-FFF2-40B4-BE49-F238E27FC236}">
                      <a16:creationId xmlns:a16="http://schemas.microsoft.com/office/drawing/2014/main" id="{34CD4A11-85F4-46E9-B2D3-1F395AA6F16D}"/>
                    </a:ext>
                  </a:extLst>
                </p:cNvPr>
                <p:cNvSpPr/>
                <p:nvPr/>
              </p:nvSpPr>
              <p:spPr>
                <a:xfrm>
                  <a:off x="4379479" y="3516231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19" name="手繪多邊形: 圖案 1918">
                  <a:extLst>
                    <a:ext uri="{FF2B5EF4-FFF2-40B4-BE49-F238E27FC236}">
                      <a16:creationId xmlns:a16="http://schemas.microsoft.com/office/drawing/2014/main" id="{29FEE6B7-C8CF-4CC6-9510-BB9803A36C20}"/>
                    </a:ext>
                  </a:extLst>
                </p:cNvPr>
                <p:cNvSpPr/>
                <p:nvPr/>
              </p:nvSpPr>
              <p:spPr>
                <a:xfrm>
                  <a:off x="4356850" y="3915246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0 h 22629"/>
                    <a:gd name="connsiteX1" fmla="*/ 22629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0"/>
                      </a:moveTo>
                      <a:cubicBezTo>
                        <a:pt x="0" y="12317"/>
                        <a:pt x="10026" y="22629"/>
                        <a:pt x="22629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0" name="手繪多邊形: 圖案 1919">
                  <a:extLst>
                    <a:ext uri="{FF2B5EF4-FFF2-40B4-BE49-F238E27FC236}">
                      <a16:creationId xmlns:a16="http://schemas.microsoft.com/office/drawing/2014/main" id="{84B93DF0-BB9C-42BD-99FB-9089D0DAE979}"/>
                    </a:ext>
                  </a:extLst>
                </p:cNvPr>
                <p:cNvSpPr/>
                <p:nvPr/>
              </p:nvSpPr>
              <p:spPr>
                <a:xfrm>
                  <a:off x="4597462" y="3914960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22629 h 22629"/>
                    <a:gd name="connsiteX1" fmla="*/ 22629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22629"/>
                      </a:moveTo>
                      <a:cubicBezTo>
                        <a:pt x="12317" y="22629"/>
                        <a:pt x="22629" y="12604"/>
                        <a:pt x="2262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1" name="手繪多邊形: 圖案 1920">
                  <a:extLst>
                    <a:ext uri="{FF2B5EF4-FFF2-40B4-BE49-F238E27FC236}">
                      <a16:creationId xmlns:a16="http://schemas.microsoft.com/office/drawing/2014/main" id="{D8E70305-4FB8-4DAF-9333-37315BCB211E}"/>
                    </a:ext>
                  </a:extLst>
                </p:cNvPr>
                <p:cNvSpPr/>
                <p:nvPr/>
              </p:nvSpPr>
              <p:spPr>
                <a:xfrm>
                  <a:off x="4356850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0 h 22629"/>
                    <a:gd name="connsiteX1" fmla="*/ 0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0"/>
                      </a:moveTo>
                      <a:cubicBezTo>
                        <a:pt x="10312" y="0"/>
                        <a:pt x="0" y="10026"/>
                        <a:pt x="0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2" name="手繪多邊形: 圖案 1921">
                  <a:extLst>
                    <a:ext uri="{FF2B5EF4-FFF2-40B4-BE49-F238E27FC236}">
                      <a16:creationId xmlns:a16="http://schemas.microsoft.com/office/drawing/2014/main" id="{B89DA7AE-C769-48C5-9421-4A394AD0C463}"/>
                    </a:ext>
                  </a:extLst>
                </p:cNvPr>
                <p:cNvSpPr/>
                <p:nvPr/>
              </p:nvSpPr>
              <p:spPr>
                <a:xfrm>
                  <a:off x="4597462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22629 h 22629"/>
                    <a:gd name="connsiteX1" fmla="*/ 0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22629"/>
                      </a:moveTo>
                      <a:cubicBezTo>
                        <a:pt x="22629" y="10312"/>
                        <a:pt x="1260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3" name="手繪多邊形: 圖案 1922">
                  <a:extLst>
                    <a:ext uri="{FF2B5EF4-FFF2-40B4-BE49-F238E27FC236}">
                      <a16:creationId xmlns:a16="http://schemas.microsoft.com/office/drawing/2014/main" id="{F5B4869D-8883-43E0-B7D7-10E939CD3C61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4" name="手繪多邊形: 圖案 1923">
                  <a:extLst>
                    <a:ext uri="{FF2B5EF4-FFF2-40B4-BE49-F238E27FC236}">
                      <a16:creationId xmlns:a16="http://schemas.microsoft.com/office/drawing/2014/main" id="{A760BF13-6DCB-4BF5-85A2-9241E28690AA}"/>
                    </a:ext>
                  </a:extLst>
                </p:cNvPr>
                <p:cNvSpPr/>
                <p:nvPr/>
              </p:nvSpPr>
              <p:spPr>
                <a:xfrm>
                  <a:off x="4428174" y="3138126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5" name="手繪多邊形: 圖案 1924">
                  <a:extLst>
                    <a:ext uri="{FF2B5EF4-FFF2-40B4-BE49-F238E27FC236}">
                      <a16:creationId xmlns:a16="http://schemas.microsoft.com/office/drawing/2014/main" id="{22C48D33-5147-4C65-89C1-384488942C60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9166" cy="28644"/>
                </a:xfrm>
                <a:custGeom>
                  <a:avLst/>
                  <a:gdLst>
                    <a:gd name="connsiteX0" fmla="*/ 9166 w 9166"/>
                    <a:gd name="connsiteY0" fmla="*/ 0 h 28644"/>
                    <a:gd name="connsiteX1" fmla="*/ 0 w 916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6" h="28644">
                      <a:moveTo>
                        <a:pt x="916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6" name="手繪多邊形: 圖案 1925">
                  <a:extLst>
                    <a:ext uri="{FF2B5EF4-FFF2-40B4-BE49-F238E27FC236}">
                      <a16:creationId xmlns:a16="http://schemas.microsoft.com/office/drawing/2014/main" id="{37845DE7-FEBF-4C6A-8D54-9F7DAD9981D2}"/>
                    </a:ext>
                  </a:extLst>
                </p:cNvPr>
                <p:cNvSpPr/>
                <p:nvPr/>
              </p:nvSpPr>
              <p:spPr>
                <a:xfrm>
                  <a:off x="4374896" y="3138126"/>
                  <a:ext cx="44112" cy="28644"/>
                </a:xfrm>
                <a:custGeom>
                  <a:avLst/>
                  <a:gdLst>
                    <a:gd name="connsiteX0" fmla="*/ 0 w 44112"/>
                    <a:gd name="connsiteY0" fmla="*/ 0 h 28644"/>
                    <a:gd name="connsiteX1" fmla="*/ 44112 w 4411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112" h="28644">
                      <a:moveTo>
                        <a:pt x="0" y="0"/>
                      </a:moveTo>
                      <a:lnTo>
                        <a:pt x="4411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7" name="手繪多邊形: 圖案 1926">
                  <a:extLst>
                    <a:ext uri="{FF2B5EF4-FFF2-40B4-BE49-F238E27FC236}">
                      <a16:creationId xmlns:a16="http://schemas.microsoft.com/office/drawing/2014/main" id="{633D4097-64B8-4ACA-95AC-70A508C7CE1D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133482" cy="28644"/>
                </a:xfrm>
                <a:custGeom>
                  <a:avLst/>
                  <a:gdLst>
                    <a:gd name="connsiteX0" fmla="*/ 0 w 133482"/>
                    <a:gd name="connsiteY0" fmla="*/ 0 h 28644"/>
                    <a:gd name="connsiteX1" fmla="*/ 133482 w 13348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482" h="28644">
                      <a:moveTo>
                        <a:pt x="0" y="0"/>
                      </a:moveTo>
                      <a:lnTo>
                        <a:pt x="13348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8" name="手繪多邊形: 圖案 1927">
                  <a:extLst>
                    <a:ext uri="{FF2B5EF4-FFF2-40B4-BE49-F238E27FC236}">
                      <a16:creationId xmlns:a16="http://schemas.microsoft.com/office/drawing/2014/main" id="{9157D37E-3F5A-4BCE-8145-BD060B9D6CBA}"/>
                    </a:ext>
                  </a:extLst>
                </p:cNvPr>
                <p:cNvSpPr/>
                <p:nvPr/>
              </p:nvSpPr>
              <p:spPr>
                <a:xfrm>
                  <a:off x="4455100" y="3138126"/>
                  <a:ext cx="8879" cy="28644"/>
                </a:xfrm>
                <a:custGeom>
                  <a:avLst/>
                  <a:gdLst>
                    <a:gd name="connsiteX0" fmla="*/ 8880 w 8879"/>
                    <a:gd name="connsiteY0" fmla="*/ 0 h 28644"/>
                    <a:gd name="connsiteX1" fmla="*/ 0 w 887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28644">
                      <a:moveTo>
                        <a:pt x="888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29" name="手繪多邊形: 圖案 1928">
                  <a:extLst>
                    <a:ext uri="{FF2B5EF4-FFF2-40B4-BE49-F238E27FC236}">
                      <a16:creationId xmlns:a16="http://schemas.microsoft.com/office/drawing/2014/main" id="{A0BC54A0-327B-4238-BF38-41FCABFDB7B9}"/>
                    </a:ext>
                  </a:extLst>
                </p:cNvPr>
                <p:cNvSpPr/>
                <p:nvPr/>
              </p:nvSpPr>
              <p:spPr>
                <a:xfrm>
                  <a:off x="4419008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0" name="手繪多邊形: 圖案 1929">
                  <a:extLst>
                    <a:ext uri="{FF2B5EF4-FFF2-40B4-BE49-F238E27FC236}">
                      <a16:creationId xmlns:a16="http://schemas.microsoft.com/office/drawing/2014/main" id="{E7738930-1993-4BDD-91D5-15F1F5E272CF}"/>
                    </a:ext>
                  </a:extLst>
                </p:cNvPr>
                <p:cNvSpPr/>
                <p:nvPr/>
              </p:nvSpPr>
              <p:spPr>
                <a:xfrm>
                  <a:off x="4463980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1" name="手繪多邊形: 圖案 1930">
                  <a:extLst>
                    <a:ext uri="{FF2B5EF4-FFF2-40B4-BE49-F238E27FC236}">
                      <a16:creationId xmlns:a16="http://schemas.microsoft.com/office/drawing/2014/main" id="{60252E68-83A1-4D27-A6F8-7DAAB67FFA23}"/>
                    </a:ext>
                  </a:extLst>
                </p:cNvPr>
                <p:cNvSpPr/>
                <p:nvPr/>
              </p:nvSpPr>
              <p:spPr>
                <a:xfrm>
                  <a:off x="4419295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4010" y="0"/>
                        <a:pt x="0" y="4010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2" name="手繪多邊形: 圖案 1931">
                  <a:extLst>
                    <a:ext uri="{FF2B5EF4-FFF2-40B4-BE49-F238E27FC236}">
                      <a16:creationId xmlns:a16="http://schemas.microsoft.com/office/drawing/2014/main" id="{861EF23C-5DA1-40B4-BA8D-3D030CD353BE}"/>
                    </a:ext>
                  </a:extLst>
                </p:cNvPr>
                <p:cNvSpPr/>
                <p:nvPr/>
              </p:nvSpPr>
              <p:spPr>
                <a:xfrm>
                  <a:off x="4428174" y="3901783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3" name="手繪多邊形: 圖案 1932">
                  <a:extLst>
                    <a:ext uri="{FF2B5EF4-FFF2-40B4-BE49-F238E27FC236}">
                      <a16:creationId xmlns:a16="http://schemas.microsoft.com/office/drawing/2014/main" id="{6F71D46D-F286-4634-9A52-751D820EE7ED}"/>
                    </a:ext>
                  </a:extLst>
                </p:cNvPr>
                <p:cNvSpPr/>
                <p:nvPr/>
              </p:nvSpPr>
              <p:spPr>
                <a:xfrm>
                  <a:off x="4455100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4" name="手繪多邊形: 圖案 1933">
                  <a:extLst>
                    <a:ext uri="{FF2B5EF4-FFF2-40B4-BE49-F238E27FC236}">
                      <a16:creationId xmlns:a16="http://schemas.microsoft.com/office/drawing/2014/main" id="{92DF29AA-CFE7-4508-AF01-35F6441A0B0A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5" name="手繪多邊形: 圖案 1934">
                  <a:extLst>
                    <a:ext uri="{FF2B5EF4-FFF2-40B4-BE49-F238E27FC236}">
                      <a16:creationId xmlns:a16="http://schemas.microsoft.com/office/drawing/2014/main" id="{7A18FF07-9031-493C-A479-052583A1FB60}"/>
                    </a:ext>
                  </a:extLst>
                </p:cNvPr>
                <p:cNvSpPr/>
                <p:nvPr/>
              </p:nvSpPr>
              <p:spPr>
                <a:xfrm>
                  <a:off x="4455100" y="3165338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6" name="手繪多邊形: 圖案 1935">
                  <a:extLst>
                    <a:ext uri="{FF2B5EF4-FFF2-40B4-BE49-F238E27FC236}">
                      <a16:creationId xmlns:a16="http://schemas.microsoft.com/office/drawing/2014/main" id="{5687FF64-699D-448F-BFE0-3ED9A1DEAC50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7" name="手繪多邊形: 圖案 1936">
                  <a:extLst>
                    <a:ext uri="{FF2B5EF4-FFF2-40B4-BE49-F238E27FC236}">
                      <a16:creationId xmlns:a16="http://schemas.microsoft.com/office/drawing/2014/main" id="{7705239D-89B3-4648-9EB4-AACCAA0B5D07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8" name="手繪多邊形: 圖案 1937">
                  <a:extLst>
                    <a:ext uri="{FF2B5EF4-FFF2-40B4-BE49-F238E27FC236}">
                      <a16:creationId xmlns:a16="http://schemas.microsoft.com/office/drawing/2014/main" id="{8B6710BD-1F20-4AEF-B16E-7EA904141A06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39" name="手繪多邊形: 圖案 1938">
                  <a:extLst>
                    <a:ext uri="{FF2B5EF4-FFF2-40B4-BE49-F238E27FC236}">
                      <a16:creationId xmlns:a16="http://schemas.microsoft.com/office/drawing/2014/main" id="{1A6AF6D5-0A92-4732-81D2-3EB6F9B2AC69}"/>
                    </a:ext>
                  </a:extLst>
                </p:cNvPr>
                <p:cNvSpPr/>
                <p:nvPr/>
              </p:nvSpPr>
              <p:spPr>
                <a:xfrm>
                  <a:off x="4344247" y="3125523"/>
                  <a:ext cx="28644" cy="2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4" h="28644"/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40" name="手繪多邊形: 圖案 1939">
                  <a:extLst>
                    <a:ext uri="{FF2B5EF4-FFF2-40B4-BE49-F238E27FC236}">
                      <a16:creationId xmlns:a16="http://schemas.microsoft.com/office/drawing/2014/main" id="{3D04A9F8-B653-4231-A9D8-082D5DC331F8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41" name="手繪多邊形: 圖案 1940">
                  <a:extLst>
                    <a:ext uri="{FF2B5EF4-FFF2-40B4-BE49-F238E27FC236}">
                      <a16:creationId xmlns:a16="http://schemas.microsoft.com/office/drawing/2014/main" id="{FB7DC568-20FB-4F06-A56C-A9467BB1A6FB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943" name="矩形: 圓角 1942">
            <a:extLst>
              <a:ext uri="{FF2B5EF4-FFF2-40B4-BE49-F238E27FC236}">
                <a16:creationId xmlns:a16="http://schemas.microsoft.com/office/drawing/2014/main" id="{51573738-8610-43B0-B098-9070DAF9F1FA}"/>
              </a:ext>
            </a:extLst>
          </p:cNvPr>
          <p:cNvSpPr/>
          <p:nvPr/>
        </p:nvSpPr>
        <p:spPr>
          <a:xfrm>
            <a:off x="8522283" y="3458799"/>
            <a:ext cx="872484" cy="768117"/>
          </a:xfrm>
          <a:prstGeom prst="roundRect">
            <a:avLst>
              <a:gd name="adj" fmla="val 10953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switch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341" name="群組 2340">
            <a:extLst>
              <a:ext uri="{FF2B5EF4-FFF2-40B4-BE49-F238E27FC236}">
                <a16:creationId xmlns:a16="http://schemas.microsoft.com/office/drawing/2014/main" id="{B97A0CA6-3FB2-4600-A1AF-6890F4DA70DD}"/>
              </a:ext>
            </a:extLst>
          </p:cNvPr>
          <p:cNvGrpSpPr/>
          <p:nvPr/>
        </p:nvGrpSpPr>
        <p:grpSpPr>
          <a:xfrm>
            <a:off x="6773987" y="2739542"/>
            <a:ext cx="1640822" cy="2489797"/>
            <a:chOff x="7205976" y="2739542"/>
            <a:chExt cx="1640822" cy="2489797"/>
          </a:xfrm>
        </p:grpSpPr>
        <p:sp>
          <p:nvSpPr>
            <p:cNvPr id="1942" name="矩形: 圓角 1941">
              <a:extLst>
                <a:ext uri="{FF2B5EF4-FFF2-40B4-BE49-F238E27FC236}">
                  <a16:creationId xmlns:a16="http://schemas.microsoft.com/office/drawing/2014/main" id="{F592219C-DDB5-4139-8122-C421939110C1}"/>
                </a:ext>
              </a:extLst>
            </p:cNvPr>
            <p:cNvSpPr/>
            <p:nvPr/>
          </p:nvSpPr>
          <p:spPr>
            <a:xfrm>
              <a:off x="7205976" y="2739542"/>
              <a:ext cx="1640822" cy="2489797"/>
            </a:xfrm>
            <a:prstGeom prst="roundRect">
              <a:avLst>
                <a:gd name="adj" fmla="val 7843"/>
              </a:avLst>
            </a:prstGeom>
            <a:solidFill>
              <a:srgbClr val="B09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44" name="矩形: 圓角 1943">
              <a:extLst>
                <a:ext uri="{FF2B5EF4-FFF2-40B4-BE49-F238E27FC236}">
                  <a16:creationId xmlns:a16="http://schemas.microsoft.com/office/drawing/2014/main" id="{420144BA-2B6E-4CFF-ADFA-F711D815EAE5}"/>
                </a:ext>
              </a:extLst>
            </p:cNvPr>
            <p:cNvSpPr/>
            <p:nvPr/>
          </p:nvSpPr>
          <p:spPr>
            <a:xfrm>
              <a:off x="7259762" y="2800824"/>
              <a:ext cx="1533251" cy="1124416"/>
            </a:xfrm>
            <a:prstGeom prst="roundRect">
              <a:avLst>
                <a:gd name="adj" fmla="val 10953"/>
              </a:avLst>
            </a:prstGeom>
            <a:solidFill>
              <a:srgbClr val="B0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err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Asmedia</a:t>
              </a:r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ASM1164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Gen3 x2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to SATA </a:t>
              </a:r>
              <a:r>
                <a:rPr lang="en-US" altLang="zh-CN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controller</a:t>
              </a:r>
              <a:endParaRPr lang="zh-TW" altLang="en-US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45" name="矩形: 圓角 1944">
              <a:extLst>
                <a:ext uri="{FF2B5EF4-FFF2-40B4-BE49-F238E27FC236}">
                  <a16:creationId xmlns:a16="http://schemas.microsoft.com/office/drawing/2014/main" id="{E2768CC6-892E-4031-9F96-80B92300B0B5}"/>
                </a:ext>
              </a:extLst>
            </p:cNvPr>
            <p:cNvSpPr/>
            <p:nvPr/>
          </p:nvSpPr>
          <p:spPr>
            <a:xfrm>
              <a:off x="7259762" y="4040240"/>
              <a:ext cx="1533251" cy="1124416"/>
            </a:xfrm>
            <a:prstGeom prst="roundRect">
              <a:avLst>
                <a:gd name="adj" fmla="val 10953"/>
              </a:avLst>
            </a:prstGeom>
            <a:solidFill>
              <a:srgbClr val="B0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err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Asmedia</a:t>
              </a:r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ASM1164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Gen3 x2 </a:t>
              </a:r>
            </a:p>
            <a:p>
              <a:pPr algn="ctr"/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to SATA </a:t>
              </a:r>
              <a:r>
                <a:rPr lang="en-US" altLang="zh-CN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controller</a:t>
              </a:r>
              <a:endParaRPr lang="zh-TW" altLang="en-US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1947" name="直線單箭頭接點 1946">
            <a:extLst>
              <a:ext uri="{FF2B5EF4-FFF2-40B4-BE49-F238E27FC236}">
                <a16:creationId xmlns:a16="http://schemas.microsoft.com/office/drawing/2014/main" id="{C7575A82-9424-45AD-9136-B7C7445D9351}"/>
              </a:ext>
            </a:extLst>
          </p:cNvPr>
          <p:cNvCxnSpPr>
            <a:cxnSpLocks/>
          </p:cNvCxnSpPr>
          <p:nvPr/>
        </p:nvCxnSpPr>
        <p:spPr>
          <a:xfrm>
            <a:off x="6236797" y="429724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8" name="直線單箭頭接點 1947">
            <a:extLst>
              <a:ext uri="{FF2B5EF4-FFF2-40B4-BE49-F238E27FC236}">
                <a16:creationId xmlns:a16="http://schemas.microsoft.com/office/drawing/2014/main" id="{34309358-DEDC-41D4-A331-40B8185A1613}"/>
              </a:ext>
            </a:extLst>
          </p:cNvPr>
          <p:cNvCxnSpPr>
            <a:cxnSpLocks/>
          </p:cNvCxnSpPr>
          <p:nvPr/>
        </p:nvCxnSpPr>
        <p:spPr>
          <a:xfrm>
            <a:off x="6233676" y="448283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9" name="直線單箭頭接點 1948">
            <a:extLst>
              <a:ext uri="{FF2B5EF4-FFF2-40B4-BE49-F238E27FC236}">
                <a16:creationId xmlns:a16="http://schemas.microsoft.com/office/drawing/2014/main" id="{7A5C6DB0-1FFD-46C9-B4A4-35CD10B68A16}"/>
              </a:ext>
            </a:extLst>
          </p:cNvPr>
          <p:cNvCxnSpPr>
            <a:cxnSpLocks/>
          </p:cNvCxnSpPr>
          <p:nvPr/>
        </p:nvCxnSpPr>
        <p:spPr>
          <a:xfrm>
            <a:off x="6233676" y="466842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0" name="直線單箭頭接點 1949">
            <a:extLst>
              <a:ext uri="{FF2B5EF4-FFF2-40B4-BE49-F238E27FC236}">
                <a16:creationId xmlns:a16="http://schemas.microsoft.com/office/drawing/2014/main" id="{742BF73C-43E8-4CCE-93C0-CBC0F87A95F8}"/>
              </a:ext>
            </a:extLst>
          </p:cNvPr>
          <p:cNvCxnSpPr>
            <a:cxnSpLocks/>
          </p:cNvCxnSpPr>
          <p:nvPr/>
        </p:nvCxnSpPr>
        <p:spPr>
          <a:xfrm>
            <a:off x="6233676" y="485401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9" name="群組 2338">
            <a:extLst>
              <a:ext uri="{FF2B5EF4-FFF2-40B4-BE49-F238E27FC236}">
                <a16:creationId xmlns:a16="http://schemas.microsoft.com/office/drawing/2014/main" id="{C187C1DA-5145-4060-B392-A5FFF34D0CAD}"/>
              </a:ext>
            </a:extLst>
          </p:cNvPr>
          <p:cNvGrpSpPr/>
          <p:nvPr/>
        </p:nvGrpSpPr>
        <p:grpSpPr>
          <a:xfrm>
            <a:off x="5642700" y="2835328"/>
            <a:ext cx="575269" cy="2332528"/>
            <a:chOff x="6074689" y="2835328"/>
            <a:chExt cx="575269" cy="2332528"/>
          </a:xfrm>
        </p:grpSpPr>
        <p:grpSp>
          <p:nvGrpSpPr>
            <p:cNvPr id="1176" name="群組 1175">
              <a:extLst>
                <a:ext uri="{FF2B5EF4-FFF2-40B4-BE49-F238E27FC236}">
                  <a16:creationId xmlns:a16="http://schemas.microsoft.com/office/drawing/2014/main" id="{79EE8BA5-22D9-4E09-AB08-AFB1E20E0E8D}"/>
                </a:ext>
              </a:extLst>
            </p:cNvPr>
            <p:cNvGrpSpPr/>
            <p:nvPr/>
          </p:nvGrpSpPr>
          <p:grpSpPr>
            <a:xfrm>
              <a:off x="6074689" y="2835328"/>
              <a:ext cx="575269" cy="1124404"/>
              <a:chOff x="6774443" y="2775386"/>
              <a:chExt cx="575269" cy="1124404"/>
            </a:xfrm>
          </p:grpSpPr>
          <p:sp>
            <p:nvSpPr>
              <p:cNvPr id="1177" name="矩形: 圓角 1176">
                <a:extLst>
                  <a:ext uri="{FF2B5EF4-FFF2-40B4-BE49-F238E27FC236}">
                    <a16:creationId xmlns:a16="http://schemas.microsoft.com/office/drawing/2014/main" id="{EA2BB90D-685F-4EC8-B395-C3002AB2A53F}"/>
                  </a:ext>
                </a:extLst>
              </p:cNvPr>
              <p:cNvSpPr/>
              <p:nvPr/>
            </p:nvSpPr>
            <p:spPr>
              <a:xfrm rot="5400000">
                <a:off x="6499876" y="3049953"/>
                <a:ext cx="1124404" cy="575269"/>
              </a:xfrm>
              <a:prstGeom prst="roundRect">
                <a:avLst>
                  <a:gd name="adj" fmla="val 10953"/>
                </a:avLst>
              </a:prstGeom>
              <a:solidFill>
                <a:srgbClr val="FFA7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178" name="圖形 18">
                <a:extLst>
                  <a:ext uri="{FF2B5EF4-FFF2-40B4-BE49-F238E27FC236}">
                    <a16:creationId xmlns:a16="http://schemas.microsoft.com/office/drawing/2014/main" id="{BFB926B1-8632-491B-9C18-5FD3AD6CED6D}"/>
                  </a:ext>
                </a:extLst>
              </p:cNvPr>
              <p:cNvGrpSpPr/>
              <p:nvPr/>
            </p:nvGrpSpPr>
            <p:grpSpPr>
              <a:xfrm>
                <a:off x="6908696" y="2926971"/>
                <a:ext cx="313368" cy="849876"/>
                <a:chOff x="4344247" y="3125523"/>
                <a:chExt cx="313368" cy="849876"/>
              </a:xfrm>
              <a:noFill/>
            </p:grpSpPr>
            <p:sp>
              <p:nvSpPr>
                <p:cNvPr id="1179" name="手繪多邊形: 圖案 1178">
                  <a:extLst>
                    <a:ext uri="{FF2B5EF4-FFF2-40B4-BE49-F238E27FC236}">
                      <a16:creationId xmlns:a16="http://schemas.microsoft.com/office/drawing/2014/main" id="{97A2900C-DC26-4B18-935A-DDEF7ABBFE13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0" name="手繪多邊形: 圖案 1179">
                  <a:extLst>
                    <a:ext uri="{FF2B5EF4-FFF2-40B4-BE49-F238E27FC236}">
                      <a16:creationId xmlns:a16="http://schemas.microsoft.com/office/drawing/2014/main" id="{E8F8D602-8425-4C1F-B85A-118276637D54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1" name="手繪多邊形: 圖案 1180">
                  <a:extLst>
                    <a:ext uri="{FF2B5EF4-FFF2-40B4-BE49-F238E27FC236}">
                      <a16:creationId xmlns:a16="http://schemas.microsoft.com/office/drawing/2014/main" id="{665637A5-7AC9-4A68-B641-34DBB0B5AE7A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2" name="手繪多邊形: 圖案 1181">
                  <a:extLst>
                    <a:ext uri="{FF2B5EF4-FFF2-40B4-BE49-F238E27FC236}">
                      <a16:creationId xmlns:a16="http://schemas.microsoft.com/office/drawing/2014/main" id="{3CC520A7-8CCA-45D6-B5A9-44FFE0FBCEE4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3" name="手繪多邊形: 圖案 1182">
                  <a:extLst>
                    <a:ext uri="{FF2B5EF4-FFF2-40B4-BE49-F238E27FC236}">
                      <a16:creationId xmlns:a16="http://schemas.microsoft.com/office/drawing/2014/main" id="{2DCD5179-8B70-4B97-9DCD-7F28DCB75449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4" name="手繪多邊形: 圖案 1183">
                  <a:extLst>
                    <a:ext uri="{FF2B5EF4-FFF2-40B4-BE49-F238E27FC236}">
                      <a16:creationId xmlns:a16="http://schemas.microsoft.com/office/drawing/2014/main" id="{1B58F9FA-B299-402B-BA10-0CCD3256F3C8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5" name="手繪多邊形: 圖案 1184">
                  <a:extLst>
                    <a:ext uri="{FF2B5EF4-FFF2-40B4-BE49-F238E27FC236}">
                      <a16:creationId xmlns:a16="http://schemas.microsoft.com/office/drawing/2014/main" id="{E625D58C-1D72-4985-A4E6-0C78130202D2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6" name="手繪多邊形: 圖案 1185">
                  <a:extLst>
                    <a:ext uri="{FF2B5EF4-FFF2-40B4-BE49-F238E27FC236}">
                      <a16:creationId xmlns:a16="http://schemas.microsoft.com/office/drawing/2014/main" id="{2B38DFA3-0306-4382-A6A4-C6437AE67406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7" name="手繪多邊形: 圖案 1186">
                  <a:extLst>
                    <a:ext uri="{FF2B5EF4-FFF2-40B4-BE49-F238E27FC236}">
                      <a16:creationId xmlns:a16="http://schemas.microsoft.com/office/drawing/2014/main" id="{A32EE930-D208-462D-A6BD-6DECAFA78DB0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8" name="手繪多邊形: 圖案 1187">
                  <a:extLst>
                    <a:ext uri="{FF2B5EF4-FFF2-40B4-BE49-F238E27FC236}">
                      <a16:creationId xmlns:a16="http://schemas.microsoft.com/office/drawing/2014/main" id="{935EF1D8-4CB2-4752-9135-6284D6F31EA7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9" name="手繪多邊形: 圖案 1188">
                  <a:extLst>
                    <a:ext uri="{FF2B5EF4-FFF2-40B4-BE49-F238E27FC236}">
                      <a16:creationId xmlns:a16="http://schemas.microsoft.com/office/drawing/2014/main" id="{D8E486F8-3B80-4CF1-B88F-0E8574B149BC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0" name="手繪多邊形: 圖案 1189">
                  <a:extLst>
                    <a:ext uri="{FF2B5EF4-FFF2-40B4-BE49-F238E27FC236}">
                      <a16:creationId xmlns:a16="http://schemas.microsoft.com/office/drawing/2014/main" id="{A903F541-DE73-49ED-A3DE-D3234B34153E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1" name="手繪多邊形: 圖案 1190">
                  <a:extLst>
                    <a:ext uri="{FF2B5EF4-FFF2-40B4-BE49-F238E27FC236}">
                      <a16:creationId xmlns:a16="http://schemas.microsoft.com/office/drawing/2014/main" id="{E9293D8D-CFB8-45E3-B72C-CD844768C31F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2" name="手繪多邊形: 圖案 1191">
                  <a:extLst>
                    <a:ext uri="{FF2B5EF4-FFF2-40B4-BE49-F238E27FC236}">
                      <a16:creationId xmlns:a16="http://schemas.microsoft.com/office/drawing/2014/main" id="{5D0F1AA6-D88A-4911-9C0C-F07F3F038CCC}"/>
                    </a:ext>
                  </a:extLst>
                </p:cNvPr>
                <p:cNvSpPr/>
                <p:nvPr/>
              </p:nvSpPr>
              <p:spPr>
                <a:xfrm>
                  <a:off x="4485749" y="373793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3" name="手繪多邊形: 圖案 1192">
                  <a:extLst>
                    <a:ext uri="{FF2B5EF4-FFF2-40B4-BE49-F238E27FC236}">
                      <a16:creationId xmlns:a16="http://schemas.microsoft.com/office/drawing/2014/main" id="{18E8F2B9-4585-4600-AE1D-AF716C698807}"/>
                    </a:ext>
                  </a:extLst>
                </p:cNvPr>
                <p:cNvSpPr/>
                <p:nvPr/>
              </p:nvSpPr>
              <p:spPr>
                <a:xfrm>
                  <a:off x="4485749" y="370184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4" name="手繪多邊形: 圖案 1193">
                  <a:extLst>
                    <a:ext uri="{FF2B5EF4-FFF2-40B4-BE49-F238E27FC236}">
                      <a16:creationId xmlns:a16="http://schemas.microsoft.com/office/drawing/2014/main" id="{B2538D1E-AC9B-41DA-93FA-D5293AB5E8FA}"/>
                    </a:ext>
                  </a:extLst>
                </p:cNvPr>
                <p:cNvSpPr/>
                <p:nvPr/>
              </p:nvSpPr>
              <p:spPr>
                <a:xfrm>
                  <a:off x="4485749" y="366604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5" name="手繪多邊形: 圖案 1194">
                  <a:extLst>
                    <a:ext uri="{FF2B5EF4-FFF2-40B4-BE49-F238E27FC236}">
                      <a16:creationId xmlns:a16="http://schemas.microsoft.com/office/drawing/2014/main" id="{4263E16D-2E98-4B58-863D-4C10228EF89C}"/>
                    </a:ext>
                  </a:extLst>
                </p:cNvPr>
                <p:cNvSpPr/>
                <p:nvPr/>
              </p:nvSpPr>
              <p:spPr>
                <a:xfrm>
                  <a:off x="4485749" y="362994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6" name="手繪多邊形: 圖案 1195">
                  <a:extLst>
                    <a:ext uri="{FF2B5EF4-FFF2-40B4-BE49-F238E27FC236}">
                      <a16:creationId xmlns:a16="http://schemas.microsoft.com/office/drawing/2014/main" id="{40336537-64BD-4218-80F2-8223BE31ACBE}"/>
                    </a:ext>
                  </a:extLst>
                </p:cNvPr>
                <p:cNvSpPr/>
                <p:nvPr/>
              </p:nvSpPr>
              <p:spPr>
                <a:xfrm>
                  <a:off x="4485749" y="359385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7" name="手繪多邊形: 圖案 1196">
                  <a:extLst>
                    <a:ext uri="{FF2B5EF4-FFF2-40B4-BE49-F238E27FC236}">
                      <a16:creationId xmlns:a16="http://schemas.microsoft.com/office/drawing/2014/main" id="{74B4DEDC-29AC-414A-B2C0-8DB04D2BD442}"/>
                    </a:ext>
                  </a:extLst>
                </p:cNvPr>
                <p:cNvSpPr/>
                <p:nvPr/>
              </p:nvSpPr>
              <p:spPr>
                <a:xfrm>
                  <a:off x="4485749" y="3557765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8" name="手繪多邊形: 圖案 1197">
                  <a:extLst>
                    <a:ext uri="{FF2B5EF4-FFF2-40B4-BE49-F238E27FC236}">
                      <a16:creationId xmlns:a16="http://schemas.microsoft.com/office/drawing/2014/main" id="{47436771-8F8B-4F2F-8AE2-B4C5499765DB}"/>
                    </a:ext>
                  </a:extLst>
                </p:cNvPr>
                <p:cNvSpPr/>
                <p:nvPr/>
              </p:nvSpPr>
              <p:spPr>
                <a:xfrm>
                  <a:off x="4485749" y="3521673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9" name="手繪多邊形: 圖案 1198">
                  <a:extLst>
                    <a:ext uri="{FF2B5EF4-FFF2-40B4-BE49-F238E27FC236}">
                      <a16:creationId xmlns:a16="http://schemas.microsoft.com/office/drawing/2014/main" id="{226776F5-7F12-4E29-A26D-259ED285C808}"/>
                    </a:ext>
                  </a:extLst>
                </p:cNvPr>
                <p:cNvSpPr/>
                <p:nvPr/>
              </p:nvSpPr>
              <p:spPr>
                <a:xfrm>
                  <a:off x="4485749" y="3485581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0" name="手繪多邊形: 圖案 1199">
                  <a:extLst>
                    <a:ext uri="{FF2B5EF4-FFF2-40B4-BE49-F238E27FC236}">
                      <a16:creationId xmlns:a16="http://schemas.microsoft.com/office/drawing/2014/main" id="{E0C98EB9-5197-4416-B484-B9F1E0BDB3F1}"/>
                    </a:ext>
                  </a:extLst>
                </p:cNvPr>
                <p:cNvSpPr/>
                <p:nvPr/>
              </p:nvSpPr>
              <p:spPr>
                <a:xfrm>
                  <a:off x="4485749" y="3449490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1" name="手繪多邊形: 圖案 1200">
                  <a:extLst>
                    <a:ext uri="{FF2B5EF4-FFF2-40B4-BE49-F238E27FC236}">
                      <a16:creationId xmlns:a16="http://schemas.microsoft.com/office/drawing/2014/main" id="{B79E8AED-9C84-4312-A493-DE31DAF93168}"/>
                    </a:ext>
                  </a:extLst>
                </p:cNvPr>
                <p:cNvSpPr/>
                <p:nvPr/>
              </p:nvSpPr>
              <p:spPr>
                <a:xfrm>
                  <a:off x="4485749" y="341339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2" name="手繪多邊形: 圖案 1201">
                  <a:extLst>
                    <a:ext uri="{FF2B5EF4-FFF2-40B4-BE49-F238E27FC236}">
                      <a16:creationId xmlns:a16="http://schemas.microsoft.com/office/drawing/2014/main" id="{A93304C4-A687-44F5-AE73-C63030C4C684}"/>
                    </a:ext>
                  </a:extLst>
                </p:cNvPr>
                <p:cNvSpPr/>
                <p:nvPr/>
              </p:nvSpPr>
              <p:spPr>
                <a:xfrm>
                  <a:off x="4485749" y="3377592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3" name="手繪多邊形: 圖案 1202">
                  <a:extLst>
                    <a:ext uri="{FF2B5EF4-FFF2-40B4-BE49-F238E27FC236}">
                      <a16:creationId xmlns:a16="http://schemas.microsoft.com/office/drawing/2014/main" id="{B0F1B8D6-82C9-45F3-BC37-06D69A3A8FDA}"/>
                    </a:ext>
                  </a:extLst>
                </p:cNvPr>
                <p:cNvSpPr/>
                <p:nvPr/>
              </p:nvSpPr>
              <p:spPr>
                <a:xfrm>
                  <a:off x="4485749" y="334150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4" name="手繪多邊形: 圖案 1203">
                  <a:extLst>
                    <a:ext uri="{FF2B5EF4-FFF2-40B4-BE49-F238E27FC236}">
                      <a16:creationId xmlns:a16="http://schemas.microsoft.com/office/drawing/2014/main" id="{DAB635C9-52F9-4FD2-9659-8DEC31C14856}"/>
                    </a:ext>
                  </a:extLst>
                </p:cNvPr>
                <p:cNvSpPr/>
                <p:nvPr/>
              </p:nvSpPr>
              <p:spPr>
                <a:xfrm>
                  <a:off x="4485749" y="330540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5" name="手繪多邊形: 圖案 1204">
                  <a:extLst>
                    <a:ext uri="{FF2B5EF4-FFF2-40B4-BE49-F238E27FC236}">
                      <a16:creationId xmlns:a16="http://schemas.microsoft.com/office/drawing/2014/main" id="{02EBED0C-DEA9-4F82-B9F5-E136323024D3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5150" cy="28644"/>
                </a:xfrm>
                <a:custGeom>
                  <a:avLst/>
                  <a:gdLst>
                    <a:gd name="connsiteX0" fmla="*/ 115150 w 115150"/>
                    <a:gd name="connsiteY0" fmla="*/ 0 h 28644"/>
                    <a:gd name="connsiteX1" fmla="*/ 0 w 11515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50" h="28644">
                      <a:moveTo>
                        <a:pt x="11515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6" name="手繪多邊形: 圖案 1205">
                  <a:extLst>
                    <a:ext uri="{FF2B5EF4-FFF2-40B4-BE49-F238E27FC236}">
                      <a16:creationId xmlns:a16="http://schemas.microsoft.com/office/drawing/2014/main" id="{016F682E-C031-4B81-9AF7-973C7840191A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4863" cy="590359"/>
                </a:xfrm>
                <a:custGeom>
                  <a:avLst/>
                  <a:gdLst>
                    <a:gd name="connsiteX0" fmla="*/ 0 w 114863"/>
                    <a:gd name="connsiteY0" fmla="*/ 0 h 590359"/>
                    <a:gd name="connsiteX1" fmla="*/ 114864 w 114863"/>
                    <a:gd name="connsiteY1" fmla="*/ 0 h 590359"/>
                    <a:gd name="connsiteX2" fmla="*/ 114864 w 114863"/>
                    <a:gd name="connsiteY2" fmla="*/ 590359 h 590359"/>
                    <a:gd name="connsiteX3" fmla="*/ 0 w 114863"/>
                    <a:gd name="connsiteY3" fmla="*/ 590359 h 590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863" h="590359">
                      <a:moveTo>
                        <a:pt x="0" y="0"/>
                      </a:moveTo>
                      <a:lnTo>
                        <a:pt x="114864" y="0"/>
                      </a:lnTo>
                      <a:lnTo>
                        <a:pt x="114864" y="590359"/>
                      </a:lnTo>
                      <a:lnTo>
                        <a:pt x="0" y="590359"/>
                      </a:lnTo>
                      <a:close/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7" name="手繪多邊形: 圖案 1206">
                  <a:extLst>
                    <a:ext uri="{FF2B5EF4-FFF2-40B4-BE49-F238E27FC236}">
                      <a16:creationId xmlns:a16="http://schemas.microsoft.com/office/drawing/2014/main" id="{03DB9401-E55B-472F-A42A-3C0D475EBB28}"/>
                    </a:ext>
                  </a:extLst>
                </p:cNvPr>
                <p:cNvSpPr/>
                <p:nvPr/>
              </p:nvSpPr>
              <p:spPr>
                <a:xfrm>
                  <a:off x="4411847" y="3214033"/>
                  <a:ext cx="208244" cy="604108"/>
                </a:xfrm>
                <a:custGeom>
                  <a:avLst/>
                  <a:gdLst>
                    <a:gd name="connsiteX0" fmla="*/ 208244 w 208244"/>
                    <a:gd name="connsiteY0" fmla="*/ 0 h 604108"/>
                    <a:gd name="connsiteX1" fmla="*/ 0 w 208244"/>
                    <a:gd name="connsiteY1" fmla="*/ 0 h 604108"/>
                    <a:gd name="connsiteX2" fmla="*/ 0 w 208244"/>
                    <a:gd name="connsiteY2" fmla="*/ 604109 h 604108"/>
                    <a:gd name="connsiteX3" fmla="*/ 208244 w 208244"/>
                    <a:gd name="connsiteY3" fmla="*/ 604109 h 60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244" h="604108">
                      <a:moveTo>
                        <a:pt x="208244" y="0"/>
                      </a:moveTo>
                      <a:lnTo>
                        <a:pt x="0" y="0"/>
                      </a:lnTo>
                      <a:lnTo>
                        <a:pt x="0" y="604109"/>
                      </a:lnTo>
                      <a:lnTo>
                        <a:pt x="208244" y="604109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8" name="手繪多邊形: 圖案 1207">
                  <a:extLst>
                    <a:ext uri="{FF2B5EF4-FFF2-40B4-BE49-F238E27FC236}">
                      <a16:creationId xmlns:a16="http://schemas.microsoft.com/office/drawing/2014/main" id="{758F5814-C3D8-4BB3-AEA3-FDBB1E079853}"/>
                    </a:ext>
                  </a:extLst>
                </p:cNvPr>
                <p:cNvSpPr/>
                <p:nvPr/>
              </p:nvSpPr>
              <p:spPr>
                <a:xfrm>
                  <a:off x="4578557" y="3274186"/>
                  <a:ext cx="41534" cy="483802"/>
                </a:xfrm>
                <a:custGeom>
                  <a:avLst/>
                  <a:gdLst>
                    <a:gd name="connsiteX0" fmla="*/ 41534 w 41534"/>
                    <a:gd name="connsiteY0" fmla="*/ 0 h 483802"/>
                    <a:gd name="connsiteX1" fmla="*/ 0 w 41534"/>
                    <a:gd name="connsiteY1" fmla="*/ 0 h 483802"/>
                    <a:gd name="connsiteX2" fmla="*/ 0 w 41534"/>
                    <a:gd name="connsiteY2" fmla="*/ 483802 h 483802"/>
                    <a:gd name="connsiteX3" fmla="*/ 41534 w 41534"/>
                    <a:gd name="connsiteY3" fmla="*/ 483802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34" h="483802">
                      <a:moveTo>
                        <a:pt x="41534" y="0"/>
                      </a:moveTo>
                      <a:lnTo>
                        <a:pt x="0" y="0"/>
                      </a:lnTo>
                      <a:lnTo>
                        <a:pt x="0" y="483802"/>
                      </a:lnTo>
                      <a:lnTo>
                        <a:pt x="41534" y="483802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09" name="手繪多邊形: 圖案 1208">
                  <a:extLst>
                    <a:ext uri="{FF2B5EF4-FFF2-40B4-BE49-F238E27FC236}">
                      <a16:creationId xmlns:a16="http://schemas.microsoft.com/office/drawing/2014/main" id="{0632BB5E-8BF2-449F-ADAF-A34AB04A8952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531925 h 531924"/>
                    <a:gd name="connsiteX1" fmla="*/ 0 w 28644"/>
                    <a:gd name="connsiteY1" fmla="*/ 0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53192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0" name="手繪多邊形: 圖案 1209">
                  <a:extLst>
                    <a:ext uri="{FF2B5EF4-FFF2-40B4-BE49-F238E27FC236}">
                      <a16:creationId xmlns:a16="http://schemas.microsoft.com/office/drawing/2014/main" id="{2D534DA6-9E91-4B50-968A-3B4FD700D714}"/>
                    </a:ext>
                  </a:extLst>
                </p:cNvPr>
                <p:cNvSpPr/>
                <p:nvPr/>
              </p:nvSpPr>
              <p:spPr>
                <a:xfrm>
                  <a:off x="4437627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1" name="手繪多邊形: 圖案 1210">
                  <a:extLst>
                    <a:ext uri="{FF2B5EF4-FFF2-40B4-BE49-F238E27FC236}">
                      <a16:creationId xmlns:a16="http://schemas.microsoft.com/office/drawing/2014/main" id="{14188B5D-227D-48E6-8BCF-E91A79442E95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29503" cy="29217"/>
                </a:xfrm>
                <a:custGeom>
                  <a:avLst/>
                  <a:gdLst>
                    <a:gd name="connsiteX0" fmla="*/ 0 w 29503"/>
                    <a:gd name="connsiteY0" fmla="*/ 0 h 29217"/>
                    <a:gd name="connsiteX1" fmla="*/ 29504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0" y="0"/>
                      </a:moveTo>
                      <a:lnTo>
                        <a:pt x="29504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2" name="手繪多邊形: 圖案 1211">
                  <a:extLst>
                    <a:ext uri="{FF2B5EF4-FFF2-40B4-BE49-F238E27FC236}">
                      <a16:creationId xmlns:a16="http://schemas.microsoft.com/office/drawing/2014/main" id="{61C1E1EB-6B89-4738-9EB3-BB02F22AA94B}"/>
                    </a:ext>
                  </a:extLst>
                </p:cNvPr>
                <p:cNvSpPr/>
                <p:nvPr/>
              </p:nvSpPr>
              <p:spPr>
                <a:xfrm>
                  <a:off x="4467131" y="3782050"/>
                  <a:ext cx="56142" cy="28644"/>
                </a:xfrm>
                <a:custGeom>
                  <a:avLst/>
                  <a:gdLst>
                    <a:gd name="connsiteX0" fmla="*/ 56143 w 56142"/>
                    <a:gd name="connsiteY0" fmla="*/ 0 h 28644"/>
                    <a:gd name="connsiteX1" fmla="*/ 0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5614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3" name="手繪多邊形: 圖案 1212">
                  <a:extLst>
                    <a:ext uri="{FF2B5EF4-FFF2-40B4-BE49-F238E27FC236}">
                      <a16:creationId xmlns:a16="http://schemas.microsoft.com/office/drawing/2014/main" id="{DCA2EF07-BF93-4ACB-9C88-70ADB54F3DEE}"/>
                    </a:ext>
                  </a:extLst>
                </p:cNvPr>
                <p:cNvSpPr/>
                <p:nvPr/>
              </p:nvSpPr>
              <p:spPr>
                <a:xfrm>
                  <a:off x="4523273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29217 h 29217"/>
                    <a:gd name="connsiteX1" fmla="*/ 0 w 29503"/>
                    <a:gd name="connsiteY1" fmla="*/ 0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2921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4" name="手繪多邊形: 圖案 1213">
                  <a:extLst>
                    <a:ext uri="{FF2B5EF4-FFF2-40B4-BE49-F238E27FC236}">
                      <a16:creationId xmlns:a16="http://schemas.microsoft.com/office/drawing/2014/main" id="{6C4CE785-AB8B-442E-AAB1-0AD7513F1EA9}"/>
                    </a:ext>
                  </a:extLst>
                </p:cNvPr>
                <p:cNvSpPr/>
                <p:nvPr/>
              </p:nvSpPr>
              <p:spPr>
                <a:xfrm>
                  <a:off x="4523273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0 h 531924"/>
                    <a:gd name="connsiteX1" fmla="*/ 0 w 28644"/>
                    <a:gd name="connsiteY1" fmla="*/ 531925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0"/>
                      </a:moveTo>
                      <a:lnTo>
                        <a:pt x="0" y="53192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5" name="手繪多邊形: 圖案 1214">
                  <a:extLst>
                    <a:ext uri="{FF2B5EF4-FFF2-40B4-BE49-F238E27FC236}">
                      <a16:creationId xmlns:a16="http://schemas.microsoft.com/office/drawing/2014/main" id="{653C4788-C196-4A25-B1BC-7D14EA4B211B}"/>
                    </a:ext>
                  </a:extLst>
                </p:cNvPr>
                <p:cNvSpPr/>
                <p:nvPr/>
              </p:nvSpPr>
              <p:spPr>
                <a:xfrm>
                  <a:off x="4523273" y="3220908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6" name="手繪多邊形: 圖案 1215">
                  <a:extLst>
                    <a:ext uri="{FF2B5EF4-FFF2-40B4-BE49-F238E27FC236}">
                      <a16:creationId xmlns:a16="http://schemas.microsoft.com/office/drawing/2014/main" id="{52357CD9-4D7C-4CD9-848E-EDED65BBE495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56142" cy="28644"/>
                </a:xfrm>
                <a:custGeom>
                  <a:avLst/>
                  <a:gdLst>
                    <a:gd name="connsiteX0" fmla="*/ 0 w 56142"/>
                    <a:gd name="connsiteY0" fmla="*/ 0 h 28644"/>
                    <a:gd name="connsiteX1" fmla="*/ 56143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0" y="0"/>
                      </a:moveTo>
                      <a:lnTo>
                        <a:pt x="5614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7" name="手繪多邊形: 圖案 1216">
                  <a:extLst>
                    <a:ext uri="{FF2B5EF4-FFF2-40B4-BE49-F238E27FC236}">
                      <a16:creationId xmlns:a16="http://schemas.microsoft.com/office/drawing/2014/main" id="{C0261E19-1023-446B-B76F-368F00B92F48}"/>
                    </a:ext>
                  </a:extLst>
                </p:cNvPr>
                <p:cNvSpPr/>
                <p:nvPr/>
              </p:nvSpPr>
              <p:spPr>
                <a:xfrm>
                  <a:off x="4506946" y="372676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8" name="手繪多邊形: 圖案 1217">
                  <a:extLst>
                    <a:ext uri="{FF2B5EF4-FFF2-40B4-BE49-F238E27FC236}">
                      <a16:creationId xmlns:a16="http://schemas.microsoft.com/office/drawing/2014/main" id="{31A4F10A-DF85-4BB8-804E-A917609EB442}"/>
                    </a:ext>
                  </a:extLst>
                </p:cNvPr>
                <p:cNvSpPr/>
                <p:nvPr/>
              </p:nvSpPr>
              <p:spPr>
                <a:xfrm>
                  <a:off x="4504655" y="372676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19" name="手繪多邊形: 圖案 1218">
                  <a:extLst>
                    <a:ext uri="{FF2B5EF4-FFF2-40B4-BE49-F238E27FC236}">
                      <a16:creationId xmlns:a16="http://schemas.microsoft.com/office/drawing/2014/main" id="{9B5F2DCE-E225-4CE9-B87D-251E45093CCA}"/>
                    </a:ext>
                  </a:extLst>
                </p:cNvPr>
                <p:cNvSpPr/>
                <p:nvPr/>
              </p:nvSpPr>
              <p:spPr>
                <a:xfrm>
                  <a:off x="4506660" y="372676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0" name="手繪多邊形: 圖案 1219">
                  <a:extLst>
                    <a:ext uri="{FF2B5EF4-FFF2-40B4-BE49-F238E27FC236}">
                      <a16:creationId xmlns:a16="http://schemas.microsoft.com/office/drawing/2014/main" id="{387FA8B2-B64A-4E75-95AD-E25EFDF12843}"/>
                    </a:ext>
                  </a:extLst>
                </p:cNvPr>
                <p:cNvSpPr/>
                <p:nvPr/>
              </p:nvSpPr>
              <p:spPr>
                <a:xfrm>
                  <a:off x="4520695" y="372676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1" name="手繪多邊形: 圖案 1220">
                  <a:extLst>
                    <a:ext uri="{FF2B5EF4-FFF2-40B4-BE49-F238E27FC236}">
                      <a16:creationId xmlns:a16="http://schemas.microsoft.com/office/drawing/2014/main" id="{91704CD2-B218-4051-994A-997A68E29161}"/>
                    </a:ext>
                  </a:extLst>
                </p:cNvPr>
                <p:cNvSpPr/>
                <p:nvPr/>
              </p:nvSpPr>
              <p:spPr>
                <a:xfrm>
                  <a:off x="4520409" y="372676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2" name="手繪多邊形: 圖案 1221">
                  <a:extLst>
                    <a:ext uri="{FF2B5EF4-FFF2-40B4-BE49-F238E27FC236}">
                      <a16:creationId xmlns:a16="http://schemas.microsoft.com/office/drawing/2014/main" id="{589F8EB3-3BF9-4F0B-95D0-813173483FA3}"/>
                    </a:ext>
                  </a:extLst>
                </p:cNvPr>
                <p:cNvSpPr/>
                <p:nvPr/>
              </p:nvSpPr>
              <p:spPr>
                <a:xfrm>
                  <a:off x="4520982" y="372676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3" name="手繪多邊形: 圖案 1222">
                  <a:extLst>
                    <a:ext uri="{FF2B5EF4-FFF2-40B4-BE49-F238E27FC236}">
                      <a16:creationId xmlns:a16="http://schemas.microsoft.com/office/drawing/2014/main" id="{12DD49AD-421E-4C8B-BEC9-207042BCC4F2}"/>
                    </a:ext>
                  </a:extLst>
                </p:cNvPr>
                <p:cNvSpPr/>
                <p:nvPr/>
              </p:nvSpPr>
              <p:spPr>
                <a:xfrm>
                  <a:off x="4578557" y="372676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4" name="手繪多邊形: 圖案 1223">
                  <a:extLst>
                    <a:ext uri="{FF2B5EF4-FFF2-40B4-BE49-F238E27FC236}">
                      <a16:creationId xmlns:a16="http://schemas.microsoft.com/office/drawing/2014/main" id="{FDA8FDA9-44F5-4A65-9150-C814E6D9B7C5}"/>
                    </a:ext>
                  </a:extLst>
                </p:cNvPr>
                <p:cNvSpPr/>
                <p:nvPr/>
              </p:nvSpPr>
              <p:spPr>
                <a:xfrm>
                  <a:off x="4506946" y="369067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5" name="手繪多邊形: 圖案 1224">
                  <a:extLst>
                    <a:ext uri="{FF2B5EF4-FFF2-40B4-BE49-F238E27FC236}">
                      <a16:creationId xmlns:a16="http://schemas.microsoft.com/office/drawing/2014/main" id="{EB3B7CFF-670F-4375-8FA7-CBE83AFD25AF}"/>
                    </a:ext>
                  </a:extLst>
                </p:cNvPr>
                <p:cNvSpPr/>
                <p:nvPr/>
              </p:nvSpPr>
              <p:spPr>
                <a:xfrm>
                  <a:off x="4504655" y="369067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6" name="手繪多邊形: 圖案 1225">
                  <a:extLst>
                    <a:ext uri="{FF2B5EF4-FFF2-40B4-BE49-F238E27FC236}">
                      <a16:creationId xmlns:a16="http://schemas.microsoft.com/office/drawing/2014/main" id="{BDB1E7A0-D6B5-47F6-8FAE-05F92D8D7E9C}"/>
                    </a:ext>
                  </a:extLst>
                </p:cNvPr>
                <p:cNvSpPr/>
                <p:nvPr/>
              </p:nvSpPr>
              <p:spPr>
                <a:xfrm>
                  <a:off x="4506660" y="369067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7" name="手繪多邊形: 圖案 1226">
                  <a:extLst>
                    <a:ext uri="{FF2B5EF4-FFF2-40B4-BE49-F238E27FC236}">
                      <a16:creationId xmlns:a16="http://schemas.microsoft.com/office/drawing/2014/main" id="{8E2A3BC5-DAB6-412F-B6A1-6D40FF4A966E}"/>
                    </a:ext>
                  </a:extLst>
                </p:cNvPr>
                <p:cNvSpPr/>
                <p:nvPr/>
              </p:nvSpPr>
              <p:spPr>
                <a:xfrm>
                  <a:off x="4520695" y="369067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8" name="手繪多邊形: 圖案 1227">
                  <a:extLst>
                    <a:ext uri="{FF2B5EF4-FFF2-40B4-BE49-F238E27FC236}">
                      <a16:creationId xmlns:a16="http://schemas.microsoft.com/office/drawing/2014/main" id="{E06D9DB7-6F8B-4390-9AD2-34D3AD8F543D}"/>
                    </a:ext>
                  </a:extLst>
                </p:cNvPr>
                <p:cNvSpPr/>
                <p:nvPr/>
              </p:nvSpPr>
              <p:spPr>
                <a:xfrm>
                  <a:off x="4520409" y="369067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29" name="手繪多邊形: 圖案 1228">
                  <a:extLst>
                    <a:ext uri="{FF2B5EF4-FFF2-40B4-BE49-F238E27FC236}">
                      <a16:creationId xmlns:a16="http://schemas.microsoft.com/office/drawing/2014/main" id="{92285A29-58CF-4751-A948-0FF3ACB0416C}"/>
                    </a:ext>
                  </a:extLst>
                </p:cNvPr>
                <p:cNvSpPr/>
                <p:nvPr/>
              </p:nvSpPr>
              <p:spPr>
                <a:xfrm>
                  <a:off x="4520982" y="369067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0" name="手繪多邊形: 圖案 1229">
                  <a:extLst>
                    <a:ext uri="{FF2B5EF4-FFF2-40B4-BE49-F238E27FC236}">
                      <a16:creationId xmlns:a16="http://schemas.microsoft.com/office/drawing/2014/main" id="{02DD4CEB-0491-463C-9607-70C062407285}"/>
                    </a:ext>
                  </a:extLst>
                </p:cNvPr>
                <p:cNvSpPr/>
                <p:nvPr/>
              </p:nvSpPr>
              <p:spPr>
                <a:xfrm>
                  <a:off x="4578557" y="369067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1" name="手繪多邊形: 圖案 1230">
                  <a:extLst>
                    <a:ext uri="{FF2B5EF4-FFF2-40B4-BE49-F238E27FC236}">
                      <a16:creationId xmlns:a16="http://schemas.microsoft.com/office/drawing/2014/main" id="{59872601-5721-41C3-9FCF-FE5009ED3391}"/>
                    </a:ext>
                  </a:extLst>
                </p:cNvPr>
                <p:cNvSpPr/>
                <p:nvPr/>
              </p:nvSpPr>
              <p:spPr>
                <a:xfrm>
                  <a:off x="4506946" y="365458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2" name="手繪多邊形: 圖案 1231">
                  <a:extLst>
                    <a:ext uri="{FF2B5EF4-FFF2-40B4-BE49-F238E27FC236}">
                      <a16:creationId xmlns:a16="http://schemas.microsoft.com/office/drawing/2014/main" id="{0070B84D-0FD0-43D7-953D-94C4A40D498B}"/>
                    </a:ext>
                  </a:extLst>
                </p:cNvPr>
                <p:cNvSpPr/>
                <p:nvPr/>
              </p:nvSpPr>
              <p:spPr>
                <a:xfrm>
                  <a:off x="4504655" y="365458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3" name="手繪多邊形: 圖案 1232">
                  <a:extLst>
                    <a:ext uri="{FF2B5EF4-FFF2-40B4-BE49-F238E27FC236}">
                      <a16:creationId xmlns:a16="http://schemas.microsoft.com/office/drawing/2014/main" id="{3DD02B54-5655-4327-B59E-BDE44B34274E}"/>
                    </a:ext>
                  </a:extLst>
                </p:cNvPr>
                <p:cNvSpPr/>
                <p:nvPr/>
              </p:nvSpPr>
              <p:spPr>
                <a:xfrm>
                  <a:off x="4506660" y="365458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4" name="手繪多邊形: 圖案 1233">
                  <a:extLst>
                    <a:ext uri="{FF2B5EF4-FFF2-40B4-BE49-F238E27FC236}">
                      <a16:creationId xmlns:a16="http://schemas.microsoft.com/office/drawing/2014/main" id="{A32B95BE-CC89-480E-82FF-DD75ED66D4EF}"/>
                    </a:ext>
                  </a:extLst>
                </p:cNvPr>
                <p:cNvSpPr/>
                <p:nvPr/>
              </p:nvSpPr>
              <p:spPr>
                <a:xfrm>
                  <a:off x="4520695" y="365458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5" name="手繪多邊形: 圖案 1234">
                  <a:extLst>
                    <a:ext uri="{FF2B5EF4-FFF2-40B4-BE49-F238E27FC236}">
                      <a16:creationId xmlns:a16="http://schemas.microsoft.com/office/drawing/2014/main" id="{6E12159F-8B6A-44C0-9D2B-D63720BD9CE7}"/>
                    </a:ext>
                  </a:extLst>
                </p:cNvPr>
                <p:cNvSpPr/>
                <p:nvPr/>
              </p:nvSpPr>
              <p:spPr>
                <a:xfrm>
                  <a:off x="4520409" y="365458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6" name="手繪多邊形: 圖案 1235">
                  <a:extLst>
                    <a:ext uri="{FF2B5EF4-FFF2-40B4-BE49-F238E27FC236}">
                      <a16:creationId xmlns:a16="http://schemas.microsoft.com/office/drawing/2014/main" id="{74B30745-850C-433B-ACB8-7816EAC38A91}"/>
                    </a:ext>
                  </a:extLst>
                </p:cNvPr>
                <p:cNvSpPr/>
                <p:nvPr/>
              </p:nvSpPr>
              <p:spPr>
                <a:xfrm>
                  <a:off x="4520982" y="365458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7" name="手繪多邊形: 圖案 1236">
                  <a:extLst>
                    <a:ext uri="{FF2B5EF4-FFF2-40B4-BE49-F238E27FC236}">
                      <a16:creationId xmlns:a16="http://schemas.microsoft.com/office/drawing/2014/main" id="{EC8DF71A-AE71-4F93-94B2-4786699F07CD}"/>
                    </a:ext>
                  </a:extLst>
                </p:cNvPr>
                <p:cNvSpPr/>
                <p:nvPr/>
              </p:nvSpPr>
              <p:spPr>
                <a:xfrm>
                  <a:off x="4578557" y="365458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8" name="手繪多邊形: 圖案 1237">
                  <a:extLst>
                    <a:ext uri="{FF2B5EF4-FFF2-40B4-BE49-F238E27FC236}">
                      <a16:creationId xmlns:a16="http://schemas.microsoft.com/office/drawing/2014/main" id="{E529C33D-19DC-42E1-AE6A-B8A91D2B1310}"/>
                    </a:ext>
                  </a:extLst>
                </p:cNvPr>
                <p:cNvSpPr/>
                <p:nvPr/>
              </p:nvSpPr>
              <p:spPr>
                <a:xfrm>
                  <a:off x="4506946" y="361849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9" name="手繪多邊形: 圖案 1238">
                  <a:extLst>
                    <a:ext uri="{FF2B5EF4-FFF2-40B4-BE49-F238E27FC236}">
                      <a16:creationId xmlns:a16="http://schemas.microsoft.com/office/drawing/2014/main" id="{6FB529E9-1890-477E-973A-699852E9284F}"/>
                    </a:ext>
                  </a:extLst>
                </p:cNvPr>
                <p:cNvSpPr/>
                <p:nvPr/>
              </p:nvSpPr>
              <p:spPr>
                <a:xfrm>
                  <a:off x="4504655" y="361849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0" name="手繪多邊形: 圖案 1239">
                  <a:extLst>
                    <a:ext uri="{FF2B5EF4-FFF2-40B4-BE49-F238E27FC236}">
                      <a16:creationId xmlns:a16="http://schemas.microsoft.com/office/drawing/2014/main" id="{9BA27D02-20D9-44A2-88A6-1EEB6B315E9A}"/>
                    </a:ext>
                  </a:extLst>
                </p:cNvPr>
                <p:cNvSpPr/>
                <p:nvPr/>
              </p:nvSpPr>
              <p:spPr>
                <a:xfrm>
                  <a:off x="4506660" y="361849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1" name="手繪多邊形: 圖案 1240">
                  <a:extLst>
                    <a:ext uri="{FF2B5EF4-FFF2-40B4-BE49-F238E27FC236}">
                      <a16:creationId xmlns:a16="http://schemas.microsoft.com/office/drawing/2014/main" id="{187EC234-33AD-4968-B0A2-7F3CB0CAF657}"/>
                    </a:ext>
                  </a:extLst>
                </p:cNvPr>
                <p:cNvSpPr/>
                <p:nvPr/>
              </p:nvSpPr>
              <p:spPr>
                <a:xfrm>
                  <a:off x="4520695" y="361849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2" name="手繪多邊形: 圖案 1241">
                  <a:extLst>
                    <a:ext uri="{FF2B5EF4-FFF2-40B4-BE49-F238E27FC236}">
                      <a16:creationId xmlns:a16="http://schemas.microsoft.com/office/drawing/2014/main" id="{E8E8A890-0663-4667-AEF1-71D1C37AFBDF}"/>
                    </a:ext>
                  </a:extLst>
                </p:cNvPr>
                <p:cNvSpPr/>
                <p:nvPr/>
              </p:nvSpPr>
              <p:spPr>
                <a:xfrm>
                  <a:off x="4520409" y="361849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3" name="手繪多邊形: 圖案 1242">
                  <a:extLst>
                    <a:ext uri="{FF2B5EF4-FFF2-40B4-BE49-F238E27FC236}">
                      <a16:creationId xmlns:a16="http://schemas.microsoft.com/office/drawing/2014/main" id="{BE1A01FC-CB39-4816-8596-03DA64E121A4}"/>
                    </a:ext>
                  </a:extLst>
                </p:cNvPr>
                <p:cNvSpPr/>
                <p:nvPr/>
              </p:nvSpPr>
              <p:spPr>
                <a:xfrm>
                  <a:off x="4520982" y="361849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4" name="手繪多邊形: 圖案 1243">
                  <a:extLst>
                    <a:ext uri="{FF2B5EF4-FFF2-40B4-BE49-F238E27FC236}">
                      <a16:creationId xmlns:a16="http://schemas.microsoft.com/office/drawing/2014/main" id="{C20033F7-BEB0-4F52-984C-BA28F43FCD95}"/>
                    </a:ext>
                  </a:extLst>
                </p:cNvPr>
                <p:cNvSpPr/>
                <p:nvPr/>
              </p:nvSpPr>
              <p:spPr>
                <a:xfrm>
                  <a:off x="4578557" y="361849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5" name="手繪多邊形: 圖案 1244">
                  <a:extLst>
                    <a:ext uri="{FF2B5EF4-FFF2-40B4-BE49-F238E27FC236}">
                      <a16:creationId xmlns:a16="http://schemas.microsoft.com/office/drawing/2014/main" id="{5571A316-A450-4634-A06B-760E119D5A6A}"/>
                    </a:ext>
                  </a:extLst>
                </p:cNvPr>
                <p:cNvSpPr/>
                <p:nvPr/>
              </p:nvSpPr>
              <p:spPr>
                <a:xfrm>
                  <a:off x="4506946" y="3582399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6" name="手繪多邊形: 圖案 1245">
                  <a:extLst>
                    <a:ext uri="{FF2B5EF4-FFF2-40B4-BE49-F238E27FC236}">
                      <a16:creationId xmlns:a16="http://schemas.microsoft.com/office/drawing/2014/main" id="{8101D60A-242C-4A1F-80FA-8146B61E2974}"/>
                    </a:ext>
                  </a:extLst>
                </p:cNvPr>
                <p:cNvSpPr/>
                <p:nvPr/>
              </p:nvSpPr>
              <p:spPr>
                <a:xfrm>
                  <a:off x="4504655" y="3582399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7" name="手繪多邊形: 圖案 1246">
                  <a:extLst>
                    <a:ext uri="{FF2B5EF4-FFF2-40B4-BE49-F238E27FC236}">
                      <a16:creationId xmlns:a16="http://schemas.microsoft.com/office/drawing/2014/main" id="{A741B449-F51F-4B31-9EF0-8EBB7FA1F85A}"/>
                    </a:ext>
                  </a:extLst>
                </p:cNvPr>
                <p:cNvSpPr/>
                <p:nvPr/>
              </p:nvSpPr>
              <p:spPr>
                <a:xfrm>
                  <a:off x="4506660" y="358239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8" name="手繪多邊形: 圖案 1247">
                  <a:extLst>
                    <a:ext uri="{FF2B5EF4-FFF2-40B4-BE49-F238E27FC236}">
                      <a16:creationId xmlns:a16="http://schemas.microsoft.com/office/drawing/2014/main" id="{AC4EAE94-2279-4CF9-AEAE-183F771009FB}"/>
                    </a:ext>
                  </a:extLst>
                </p:cNvPr>
                <p:cNvSpPr/>
                <p:nvPr/>
              </p:nvSpPr>
              <p:spPr>
                <a:xfrm>
                  <a:off x="4520695" y="358239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9" name="手繪多邊形: 圖案 1248">
                  <a:extLst>
                    <a:ext uri="{FF2B5EF4-FFF2-40B4-BE49-F238E27FC236}">
                      <a16:creationId xmlns:a16="http://schemas.microsoft.com/office/drawing/2014/main" id="{6AA50140-0C7E-4682-9BCD-4704D2A71756}"/>
                    </a:ext>
                  </a:extLst>
                </p:cNvPr>
                <p:cNvSpPr/>
                <p:nvPr/>
              </p:nvSpPr>
              <p:spPr>
                <a:xfrm>
                  <a:off x="4520409" y="3582399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0" name="手繪多邊形: 圖案 1249">
                  <a:extLst>
                    <a:ext uri="{FF2B5EF4-FFF2-40B4-BE49-F238E27FC236}">
                      <a16:creationId xmlns:a16="http://schemas.microsoft.com/office/drawing/2014/main" id="{50617662-BE34-4322-A518-4BBFA26B2D57}"/>
                    </a:ext>
                  </a:extLst>
                </p:cNvPr>
                <p:cNvSpPr/>
                <p:nvPr/>
              </p:nvSpPr>
              <p:spPr>
                <a:xfrm>
                  <a:off x="4520982" y="3582399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1" name="手繪多邊形: 圖案 1250">
                  <a:extLst>
                    <a:ext uri="{FF2B5EF4-FFF2-40B4-BE49-F238E27FC236}">
                      <a16:creationId xmlns:a16="http://schemas.microsoft.com/office/drawing/2014/main" id="{2FF10788-3CE2-481F-8415-F7B06CF5D906}"/>
                    </a:ext>
                  </a:extLst>
                </p:cNvPr>
                <p:cNvSpPr/>
                <p:nvPr/>
              </p:nvSpPr>
              <p:spPr>
                <a:xfrm>
                  <a:off x="4578557" y="358239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2" name="手繪多邊形: 圖案 1251">
                  <a:extLst>
                    <a:ext uri="{FF2B5EF4-FFF2-40B4-BE49-F238E27FC236}">
                      <a16:creationId xmlns:a16="http://schemas.microsoft.com/office/drawing/2014/main" id="{27EED0CC-700C-4BB5-BFD3-BBA56E2CAD59}"/>
                    </a:ext>
                  </a:extLst>
                </p:cNvPr>
                <p:cNvSpPr/>
                <p:nvPr/>
              </p:nvSpPr>
              <p:spPr>
                <a:xfrm>
                  <a:off x="4506946" y="3546594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3" name="手繪多邊形: 圖案 1252">
                  <a:extLst>
                    <a:ext uri="{FF2B5EF4-FFF2-40B4-BE49-F238E27FC236}">
                      <a16:creationId xmlns:a16="http://schemas.microsoft.com/office/drawing/2014/main" id="{CE2BBF2F-B1EF-495D-9DD8-1D0E70CE59BE}"/>
                    </a:ext>
                  </a:extLst>
                </p:cNvPr>
                <p:cNvSpPr/>
                <p:nvPr/>
              </p:nvSpPr>
              <p:spPr>
                <a:xfrm>
                  <a:off x="4504655" y="3546594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4" name="手繪多邊形: 圖案 1253">
                  <a:extLst>
                    <a:ext uri="{FF2B5EF4-FFF2-40B4-BE49-F238E27FC236}">
                      <a16:creationId xmlns:a16="http://schemas.microsoft.com/office/drawing/2014/main" id="{5C40CC84-CBCD-4E73-AB8A-5030E3001246}"/>
                    </a:ext>
                  </a:extLst>
                </p:cNvPr>
                <p:cNvSpPr/>
                <p:nvPr/>
              </p:nvSpPr>
              <p:spPr>
                <a:xfrm>
                  <a:off x="4506660" y="354659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5" name="手繪多邊形: 圖案 1254">
                  <a:extLst>
                    <a:ext uri="{FF2B5EF4-FFF2-40B4-BE49-F238E27FC236}">
                      <a16:creationId xmlns:a16="http://schemas.microsoft.com/office/drawing/2014/main" id="{E8FC25A3-62EF-4B02-B4DD-9602BC846054}"/>
                    </a:ext>
                  </a:extLst>
                </p:cNvPr>
                <p:cNvSpPr/>
                <p:nvPr/>
              </p:nvSpPr>
              <p:spPr>
                <a:xfrm>
                  <a:off x="4520695" y="354659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6" name="手繪多邊形: 圖案 1255">
                  <a:extLst>
                    <a:ext uri="{FF2B5EF4-FFF2-40B4-BE49-F238E27FC236}">
                      <a16:creationId xmlns:a16="http://schemas.microsoft.com/office/drawing/2014/main" id="{C4A84FD0-DE54-4DB5-8006-0CC5736B68D6}"/>
                    </a:ext>
                  </a:extLst>
                </p:cNvPr>
                <p:cNvSpPr/>
                <p:nvPr/>
              </p:nvSpPr>
              <p:spPr>
                <a:xfrm>
                  <a:off x="4520409" y="3546594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7" name="手繪多邊形: 圖案 1256">
                  <a:extLst>
                    <a:ext uri="{FF2B5EF4-FFF2-40B4-BE49-F238E27FC236}">
                      <a16:creationId xmlns:a16="http://schemas.microsoft.com/office/drawing/2014/main" id="{701B0441-1BCD-4FED-9113-5EBA9E32B2D9}"/>
                    </a:ext>
                  </a:extLst>
                </p:cNvPr>
                <p:cNvSpPr/>
                <p:nvPr/>
              </p:nvSpPr>
              <p:spPr>
                <a:xfrm>
                  <a:off x="4520982" y="3546594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8" name="手繪多邊形: 圖案 1257">
                  <a:extLst>
                    <a:ext uri="{FF2B5EF4-FFF2-40B4-BE49-F238E27FC236}">
                      <a16:creationId xmlns:a16="http://schemas.microsoft.com/office/drawing/2014/main" id="{F4192764-7A17-4FC5-9085-4EB24D9FF57D}"/>
                    </a:ext>
                  </a:extLst>
                </p:cNvPr>
                <p:cNvSpPr/>
                <p:nvPr/>
              </p:nvSpPr>
              <p:spPr>
                <a:xfrm>
                  <a:off x="4578557" y="354659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9" name="手繪多邊形: 圖案 1258">
                  <a:extLst>
                    <a:ext uri="{FF2B5EF4-FFF2-40B4-BE49-F238E27FC236}">
                      <a16:creationId xmlns:a16="http://schemas.microsoft.com/office/drawing/2014/main" id="{D7054647-2619-4F9C-9A4E-416D06DFD71E}"/>
                    </a:ext>
                  </a:extLst>
                </p:cNvPr>
                <p:cNvSpPr/>
                <p:nvPr/>
              </p:nvSpPr>
              <p:spPr>
                <a:xfrm>
                  <a:off x="4506946" y="3510502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0" name="手繪多邊形: 圖案 1259">
                  <a:extLst>
                    <a:ext uri="{FF2B5EF4-FFF2-40B4-BE49-F238E27FC236}">
                      <a16:creationId xmlns:a16="http://schemas.microsoft.com/office/drawing/2014/main" id="{FEA5193F-8656-4AFE-84DE-2068FA38A9B2}"/>
                    </a:ext>
                  </a:extLst>
                </p:cNvPr>
                <p:cNvSpPr/>
                <p:nvPr/>
              </p:nvSpPr>
              <p:spPr>
                <a:xfrm>
                  <a:off x="4504655" y="3510502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1" name="手繪多邊形: 圖案 1260">
                  <a:extLst>
                    <a:ext uri="{FF2B5EF4-FFF2-40B4-BE49-F238E27FC236}">
                      <a16:creationId xmlns:a16="http://schemas.microsoft.com/office/drawing/2014/main" id="{C3F5FB21-C4A2-4650-92EE-FC7DC8958C36}"/>
                    </a:ext>
                  </a:extLst>
                </p:cNvPr>
                <p:cNvSpPr/>
                <p:nvPr/>
              </p:nvSpPr>
              <p:spPr>
                <a:xfrm>
                  <a:off x="4506660" y="351050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2" name="手繪多邊形: 圖案 1261">
                  <a:extLst>
                    <a:ext uri="{FF2B5EF4-FFF2-40B4-BE49-F238E27FC236}">
                      <a16:creationId xmlns:a16="http://schemas.microsoft.com/office/drawing/2014/main" id="{B1F58E8F-D00C-4248-A834-0D6CF1B4BE4A}"/>
                    </a:ext>
                  </a:extLst>
                </p:cNvPr>
                <p:cNvSpPr/>
                <p:nvPr/>
              </p:nvSpPr>
              <p:spPr>
                <a:xfrm>
                  <a:off x="4520695" y="351050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3" name="手繪多邊形: 圖案 1262">
                  <a:extLst>
                    <a:ext uri="{FF2B5EF4-FFF2-40B4-BE49-F238E27FC236}">
                      <a16:creationId xmlns:a16="http://schemas.microsoft.com/office/drawing/2014/main" id="{EC3F5986-735B-4584-97F0-25FFA69935C6}"/>
                    </a:ext>
                  </a:extLst>
                </p:cNvPr>
                <p:cNvSpPr/>
                <p:nvPr/>
              </p:nvSpPr>
              <p:spPr>
                <a:xfrm>
                  <a:off x="4520409" y="3510502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4" name="手繪多邊形: 圖案 1263">
                  <a:extLst>
                    <a:ext uri="{FF2B5EF4-FFF2-40B4-BE49-F238E27FC236}">
                      <a16:creationId xmlns:a16="http://schemas.microsoft.com/office/drawing/2014/main" id="{D24EC638-3464-4CD1-8A4C-4686108DE6C9}"/>
                    </a:ext>
                  </a:extLst>
                </p:cNvPr>
                <p:cNvSpPr/>
                <p:nvPr/>
              </p:nvSpPr>
              <p:spPr>
                <a:xfrm>
                  <a:off x="4520982" y="3510502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5" name="手繪多邊形: 圖案 1264">
                  <a:extLst>
                    <a:ext uri="{FF2B5EF4-FFF2-40B4-BE49-F238E27FC236}">
                      <a16:creationId xmlns:a16="http://schemas.microsoft.com/office/drawing/2014/main" id="{B7EA387F-05AE-4250-BA6E-4E3FA9713149}"/>
                    </a:ext>
                  </a:extLst>
                </p:cNvPr>
                <p:cNvSpPr/>
                <p:nvPr/>
              </p:nvSpPr>
              <p:spPr>
                <a:xfrm>
                  <a:off x="4578557" y="351050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6" name="手繪多邊形: 圖案 1265">
                  <a:extLst>
                    <a:ext uri="{FF2B5EF4-FFF2-40B4-BE49-F238E27FC236}">
                      <a16:creationId xmlns:a16="http://schemas.microsoft.com/office/drawing/2014/main" id="{D4DF7BF4-69B6-45E1-BFFB-2E98BC407302}"/>
                    </a:ext>
                  </a:extLst>
                </p:cNvPr>
                <p:cNvSpPr/>
                <p:nvPr/>
              </p:nvSpPr>
              <p:spPr>
                <a:xfrm>
                  <a:off x="4506946" y="3474410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7" name="手繪多邊形: 圖案 1266">
                  <a:extLst>
                    <a:ext uri="{FF2B5EF4-FFF2-40B4-BE49-F238E27FC236}">
                      <a16:creationId xmlns:a16="http://schemas.microsoft.com/office/drawing/2014/main" id="{198942B0-E15B-43BA-A99B-598C84DB1C40}"/>
                    </a:ext>
                  </a:extLst>
                </p:cNvPr>
                <p:cNvSpPr/>
                <p:nvPr/>
              </p:nvSpPr>
              <p:spPr>
                <a:xfrm>
                  <a:off x="4504655" y="3474410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8" name="手繪多邊形: 圖案 1267">
                  <a:extLst>
                    <a:ext uri="{FF2B5EF4-FFF2-40B4-BE49-F238E27FC236}">
                      <a16:creationId xmlns:a16="http://schemas.microsoft.com/office/drawing/2014/main" id="{3C3FA58B-FB44-46F6-A116-4BD25A8BE872}"/>
                    </a:ext>
                  </a:extLst>
                </p:cNvPr>
                <p:cNvSpPr/>
                <p:nvPr/>
              </p:nvSpPr>
              <p:spPr>
                <a:xfrm>
                  <a:off x="4506660" y="3474410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9" name="手繪多邊形: 圖案 1268">
                  <a:extLst>
                    <a:ext uri="{FF2B5EF4-FFF2-40B4-BE49-F238E27FC236}">
                      <a16:creationId xmlns:a16="http://schemas.microsoft.com/office/drawing/2014/main" id="{33609CA6-1199-49E4-BACD-3030C2AE7102}"/>
                    </a:ext>
                  </a:extLst>
                </p:cNvPr>
                <p:cNvSpPr/>
                <p:nvPr/>
              </p:nvSpPr>
              <p:spPr>
                <a:xfrm>
                  <a:off x="4520695" y="347441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0" name="手繪多邊形: 圖案 1269">
                  <a:extLst>
                    <a:ext uri="{FF2B5EF4-FFF2-40B4-BE49-F238E27FC236}">
                      <a16:creationId xmlns:a16="http://schemas.microsoft.com/office/drawing/2014/main" id="{751EA7E6-3D55-4205-9ECA-40E5A5CD0B6A}"/>
                    </a:ext>
                  </a:extLst>
                </p:cNvPr>
                <p:cNvSpPr/>
                <p:nvPr/>
              </p:nvSpPr>
              <p:spPr>
                <a:xfrm>
                  <a:off x="4520409" y="3474410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1" name="手繪多邊形: 圖案 1270">
                  <a:extLst>
                    <a:ext uri="{FF2B5EF4-FFF2-40B4-BE49-F238E27FC236}">
                      <a16:creationId xmlns:a16="http://schemas.microsoft.com/office/drawing/2014/main" id="{63003E3B-B162-4CF0-950B-70C1C4EA16EB}"/>
                    </a:ext>
                  </a:extLst>
                </p:cNvPr>
                <p:cNvSpPr/>
                <p:nvPr/>
              </p:nvSpPr>
              <p:spPr>
                <a:xfrm>
                  <a:off x="4520982" y="3474410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2" name="手繪多邊形: 圖案 1271">
                  <a:extLst>
                    <a:ext uri="{FF2B5EF4-FFF2-40B4-BE49-F238E27FC236}">
                      <a16:creationId xmlns:a16="http://schemas.microsoft.com/office/drawing/2014/main" id="{81CFFDB5-4066-415A-8D8F-E5C4EF11A3E9}"/>
                    </a:ext>
                  </a:extLst>
                </p:cNvPr>
                <p:cNvSpPr/>
                <p:nvPr/>
              </p:nvSpPr>
              <p:spPr>
                <a:xfrm>
                  <a:off x="4578557" y="3474410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3" name="手繪多邊形: 圖案 1272">
                  <a:extLst>
                    <a:ext uri="{FF2B5EF4-FFF2-40B4-BE49-F238E27FC236}">
                      <a16:creationId xmlns:a16="http://schemas.microsoft.com/office/drawing/2014/main" id="{12B6660B-087E-4585-B7DC-B5EC84A9FC6D}"/>
                    </a:ext>
                  </a:extLst>
                </p:cNvPr>
                <p:cNvSpPr/>
                <p:nvPr/>
              </p:nvSpPr>
              <p:spPr>
                <a:xfrm>
                  <a:off x="4506946" y="3438318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4" name="手繪多邊形: 圖案 1273">
                  <a:extLst>
                    <a:ext uri="{FF2B5EF4-FFF2-40B4-BE49-F238E27FC236}">
                      <a16:creationId xmlns:a16="http://schemas.microsoft.com/office/drawing/2014/main" id="{BD8D5F27-8F34-4879-A24C-DD9036D8855E}"/>
                    </a:ext>
                  </a:extLst>
                </p:cNvPr>
                <p:cNvSpPr/>
                <p:nvPr/>
              </p:nvSpPr>
              <p:spPr>
                <a:xfrm>
                  <a:off x="4504655" y="3438318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5" name="手繪多邊形: 圖案 1274">
                  <a:extLst>
                    <a:ext uri="{FF2B5EF4-FFF2-40B4-BE49-F238E27FC236}">
                      <a16:creationId xmlns:a16="http://schemas.microsoft.com/office/drawing/2014/main" id="{34F9272F-22D7-4125-B00A-B065418CBC7F}"/>
                    </a:ext>
                  </a:extLst>
                </p:cNvPr>
                <p:cNvSpPr/>
                <p:nvPr/>
              </p:nvSpPr>
              <p:spPr>
                <a:xfrm>
                  <a:off x="4506660" y="3438318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6" name="手繪多邊形: 圖案 1275">
                  <a:extLst>
                    <a:ext uri="{FF2B5EF4-FFF2-40B4-BE49-F238E27FC236}">
                      <a16:creationId xmlns:a16="http://schemas.microsoft.com/office/drawing/2014/main" id="{A49F5BC5-F3C1-40F4-AFC5-180613B6772C}"/>
                    </a:ext>
                  </a:extLst>
                </p:cNvPr>
                <p:cNvSpPr/>
                <p:nvPr/>
              </p:nvSpPr>
              <p:spPr>
                <a:xfrm>
                  <a:off x="4520695" y="343831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7" name="手繪多邊形: 圖案 1276">
                  <a:extLst>
                    <a:ext uri="{FF2B5EF4-FFF2-40B4-BE49-F238E27FC236}">
                      <a16:creationId xmlns:a16="http://schemas.microsoft.com/office/drawing/2014/main" id="{8556AB06-C42E-4DDD-98C4-B8B670051588}"/>
                    </a:ext>
                  </a:extLst>
                </p:cNvPr>
                <p:cNvSpPr/>
                <p:nvPr/>
              </p:nvSpPr>
              <p:spPr>
                <a:xfrm>
                  <a:off x="4520409" y="3438318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8" name="手繪多邊形: 圖案 1277">
                  <a:extLst>
                    <a:ext uri="{FF2B5EF4-FFF2-40B4-BE49-F238E27FC236}">
                      <a16:creationId xmlns:a16="http://schemas.microsoft.com/office/drawing/2014/main" id="{8911447C-9AC3-45EE-BF7C-A11DE474A7B3}"/>
                    </a:ext>
                  </a:extLst>
                </p:cNvPr>
                <p:cNvSpPr/>
                <p:nvPr/>
              </p:nvSpPr>
              <p:spPr>
                <a:xfrm>
                  <a:off x="4520982" y="3438318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9" name="手繪多邊形: 圖案 1278">
                  <a:extLst>
                    <a:ext uri="{FF2B5EF4-FFF2-40B4-BE49-F238E27FC236}">
                      <a16:creationId xmlns:a16="http://schemas.microsoft.com/office/drawing/2014/main" id="{65309AC0-AFE0-4BC1-8277-6FF5E88F8BDA}"/>
                    </a:ext>
                  </a:extLst>
                </p:cNvPr>
                <p:cNvSpPr/>
                <p:nvPr/>
              </p:nvSpPr>
              <p:spPr>
                <a:xfrm>
                  <a:off x="4578557" y="3438318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0" name="手繪多邊形: 圖案 1279">
                  <a:extLst>
                    <a:ext uri="{FF2B5EF4-FFF2-40B4-BE49-F238E27FC236}">
                      <a16:creationId xmlns:a16="http://schemas.microsoft.com/office/drawing/2014/main" id="{7C695BEB-96DF-44BF-B448-77CAEA4BE356}"/>
                    </a:ext>
                  </a:extLst>
                </p:cNvPr>
                <p:cNvSpPr/>
                <p:nvPr/>
              </p:nvSpPr>
              <p:spPr>
                <a:xfrm>
                  <a:off x="4506946" y="340222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1" name="手繪多邊形: 圖案 1280">
                  <a:extLst>
                    <a:ext uri="{FF2B5EF4-FFF2-40B4-BE49-F238E27FC236}">
                      <a16:creationId xmlns:a16="http://schemas.microsoft.com/office/drawing/2014/main" id="{BC68D342-FB25-406B-BE9D-890FF542086E}"/>
                    </a:ext>
                  </a:extLst>
                </p:cNvPr>
                <p:cNvSpPr/>
                <p:nvPr/>
              </p:nvSpPr>
              <p:spPr>
                <a:xfrm>
                  <a:off x="4504655" y="340222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2" name="手繪多邊形: 圖案 1281">
                  <a:extLst>
                    <a:ext uri="{FF2B5EF4-FFF2-40B4-BE49-F238E27FC236}">
                      <a16:creationId xmlns:a16="http://schemas.microsoft.com/office/drawing/2014/main" id="{3A531025-5572-421F-B9E7-3C700E350312}"/>
                    </a:ext>
                  </a:extLst>
                </p:cNvPr>
                <p:cNvSpPr/>
                <p:nvPr/>
              </p:nvSpPr>
              <p:spPr>
                <a:xfrm>
                  <a:off x="4506660" y="34022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3" name="手繪多邊形: 圖案 1282">
                  <a:extLst>
                    <a:ext uri="{FF2B5EF4-FFF2-40B4-BE49-F238E27FC236}">
                      <a16:creationId xmlns:a16="http://schemas.microsoft.com/office/drawing/2014/main" id="{FDA62BF3-DAFD-470F-8EA2-A203A0550E24}"/>
                    </a:ext>
                  </a:extLst>
                </p:cNvPr>
                <p:cNvSpPr/>
                <p:nvPr/>
              </p:nvSpPr>
              <p:spPr>
                <a:xfrm>
                  <a:off x="4520695" y="340222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4" name="手繪多邊形: 圖案 1283">
                  <a:extLst>
                    <a:ext uri="{FF2B5EF4-FFF2-40B4-BE49-F238E27FC236}">
                      <a16:creationId xmlns:a16="http://schemas.microsoft.com/office/drawing/2014/main" id="{A9B01EF2-7A5E-481C-8B88-76C727F5DD04}"/>
                    </a:ext>
                  </a:extLst>
                </p:cNvPr>
                <p:cNvSpPr/>
                <p:nvPr/>
              </p:nvSpPr>
              <p:spPr>
                <a:xfrm>
                  <a:off x="4520409" y="340222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5" name="手繪多邊形: 圖案 1284">
                  <a:extLst>
                    <a:ext uri="{FF2B5EF4-FFF2-40B4-BE49-F238E27FC236}">
                      <a16:creationId xmlns:a16="http://schemas.microsoft.com/office/drawing/2014/main" id="{1C46BF54-A6AD-4FB3-89FF-51A00CF318BE}"/>
                    </a:ext>
                  </a:extLst>
                </p:cNvPr>
                <p:cNvSpPr/>
                <p:nvPr/>
              </p:nvSpPr>
              <p:spPr>
                <a:xfrm>
                  <a:off x="4520982" y="340222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6" name="手繪多邊形: 圖案 1285">
                  <a:extLst>
                    <a:ext uri="{FF2B5EF4-FFF2-40B4-BE49-F238E27FC236}">
                      <a16:creationId xmlns:a16="http://schemas.microsoft.com/office/drawing/2014/main" id="{4255EB74-BF32-4003-9F3A-01D5ADBAB481}"/>
                    </a:ext>
                  </a:extLst>
                </p:cNvPr>
                <p:cNvSpPr/>
                <p:nvPr/>
              </p:nvSpPr>
              <p:spPr>
                <a:xfrm>
                  <a:off x="4578557" y="34022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7" name="手繪多邊形: 圖案 1286">
                  <a:extLst>
                    <a:ext uri="{FF2B5EF4-FFF2-40B4-BE49-F238E27FC236}">
                      <a16:creationId xmlns:a16="http://schemas.microsoft.com/office/drawing/2014/main" id="{440594E5-3A64-46EB-BB4D-C32FEDAD175F}"/>
                    </a:ext>
                  </a:extLst>
                </p:cNvPr>
                <p:cNvSpPr/>
                <p:nvPr/>
              </p:nvSpPr>
              <p:spPr>
                <a:xfrm>
                  <a:off x="4506946" y="336613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8" name="手繪多邊形: 圖案 1287">
                  <a:extLst>
                    <a:ext uri="{FF2B5EF4-FFF2-40B4-BE49-F238E27FC236}">
                      <a16:creationId xmlns:a16="http://schemas.microsoft.com/office/drawing/2014/main" id="{D5401566-B8DE-42F7-AA8F-0D68B2269BEE}"/>
                    </a:ext>
                  </a:extLst>
                </p:cNvPr>
                <p:cNvSpPr/>
                <p:nvPr/>
              </p:nvSpPr>
              <p:spPr>
                <a:xfrm>
                  <a:off x="4504655" y="336613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89" name="手繪多邊形: 圖案 1288">
                  <a:extLst>
                    <a:ext uri="{FF2B5EF4-FFF2-40B4-BE49-F238E27FC236}">
                      <a16:creationId xmlns:a16="http://schemas.microsoft.com/office/drawing/2014/main" id="{B64AFCCA-ED23-4F7B-8230-63CEBD8A9C6C}"/>
                    </a:ext>
                  </a:extLst>
                </p:cNvPr>
                <p:cNvSpPr/>
                <p:nvPr/>
              </p:nvSpPr>
              <p:spPr>
                <a:xfrm>
                  <a:off x="4506660" y="336613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0" name="手繪多邊形: 圖案 1289">
                  <a:extLst>
                    <a:ext uri="{FF2B5EF4-FFF2-40B4-BE49-F238E27FC236}">
                      <a16:creationId xmlns:a16="http://schemas.microsoft.com/office/drawing/2014/main" id="{9B199DF4-181E-4C8B-8A68-353531EE5BA6}"/>
                    </a:ext>
                  </a:extLst>
                </p:cNvPr>
                <p:cNvSpPr/>
                <p:nvPr/>
              </p:nvSpPr>
              <p:spPr>
                <a:xfrm>
                  <a:off x="4520695" y="336613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1" name="手繪多邊形: 圖案 1290">
                  <a:extLst>
                    <a:ext uri="{FF2B5EF4-FFF2-40B4-BE49-F238E27FC236}">
                      <a16:creationId xmlns:a16="http://schemas.microsoft.com/office/drawing/2014/main" id="{8241F795-D80D-4F4E-B893-2AB13FAE2D3C}"/>
                    </a:ext>
                  </a:extLst>
                </p:cNvPr>
                <p:cNvSpPr/>
                <p:nvPr/>
              </p:nvSpPr>
              <p:spPr>
                <a:xfrm>
                  <a:off x="4520409" y="336613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2" name="手繪多邊形: 圖案 1291">
                  <a:extLst>
                    <a:ext uri="{FF2B5EF4-FFF2-40B4-BE49-F238E27FC236}">
                      <a16:creationId xmlns:a16="http://schemas.microsoft.com/office/drawing/2014/main" id="{7D0D6C50-B937-46DB-84BF-92ED9D62DE1C}"/>
                    </a:ext>
                  </a:extLst>
                </p:cNvPr>
                <p:cNvSpPr/>
                <p:nvPr/>
              </p:nvSpPr>
              <p:spPr>
                <a:xfrm>
                  <a:off x="4520982" y="336613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3" name="手繪多邊形: 圖案 1292">
                  <a:extLst>
                    <a:ext uri="{FF2B5EF4-FFF2-40B4-BE49-F238E27FC236}">
                      <a16:creationId xmlns:a16="http://schemas.microsoft.com/office/drawing/2014/main" id="{0ED73BAA-72C1-445C-97EF-5EA7312CBA5D}"/>
                    </a:ext>
                  </a:extLst>
                </p:cNvPr>
                <p:cNvSpPr/>
                <p:nvPr/>
              </p:nvSpPr>
              <p:spPr>
                <a:xfrm>
                  <a:off x="4578557" y="336613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4" name="手繪多邊形: 圖案 1293">
                  <a:extLst>
                    <a:ext uri="{FF2B5EF4-FFF2-40B4-BE49-F238E27FC236}">
                      <a16:creationId xmlns:a16="http://schemas.microsoft.com/office/drawing/2014/main" id="{D758B7C6-431A-4BB6-9558-2B79FB9F70A0}"/>
                    </a:ext>
                  </a:extLst>
                </p:cNvPr>
                <p:cNvSpPr/>
                <p:nvPr/>
              </p:nvSpPr>
              <p:spPr>
                <a:xfrm>
                  <a:off x="4506946" y="333004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5" name="手繪多邊形: 圖案 1294">
                  <a:extLst>
                    <a:ext uri="{FF2B5EF4-FFF2-40B4-BE49-F238E27FC236}">
                      <a16:creationId xmlns:a16="http://schemas.microsoft.com/office/drawing/2014/main" id="{58BF658B-6A3E-4719-97AD-7E4BE4242406}"/>
                    </a:ext>
                  </a:extLst>
                </p:cNvPr>
                <p:cNvSpPr/>
                <p:nvPr/>
              </p:nvSpPr>
              <p:spPr>
                <a:xfrm>
                  <a:off x="4504655" y="333004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6" name="手繪多邊形: 圖案 1295">
                  <a:extLst>
                    <a:ext uri="{FF2B5EF4-FFF2-40B4-BE49-F238E27FC236}">
                      <a16:creationId xmlns:a16="http://schemas.microsoft.com/office/drawing/2014/main" id="{3BD218DF-1C5E-40FF-8FA6-2EA1A3EE6305}"/>
                    </a:ext>
                  </a:extLst>
                </p:cNvPr>
                <p:cNvSpPr/>
                <p:nvPr/>
              </p:nvSpPr>
              <p:spPr>
                <a:xfrm>
                  <a:off x="4506660" y="333004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7" name="手繪多邊形: 圖案 1296">
                  <a:extLst>
                    <a:ext uri="{FF2B5EF4-FFF2-40B4-BE49-F238E27FC236}">
                      <a16:creationId xmlns:a16="http://schemas.microsoft.com/office/drawing/2014/main" id="{26123B4C-78E9-45F5-BB20-8AC506AD3115}"/>
                    </a:ext>
                  </a:extLst>
                </p:cNvPr>
                <p:cNvSpPr/>
                <p:nvPr/>
              </p:nvSpPr>
              <p:spPr>
                <a:xfrm>
                  <a:off x="4520695" y="333004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8" name="手繪多邊形: 圖案 1297">
                  <a:extLst>
                    <a:ext uri="{FF2B5EF4-FFF2-40B4-BE49-F238E27FC236}">
                      <a16:creationId xmlns:a16="http://schemas.microsoft.com/office/drawing/2014/main" id="{0E7EE0CB-A164-4388-B629-07BEA5775ED9}"/>
                    </a:ext>
                  </a:extLst>
                </p:cNvPr>
                <p:cNvSpPr/>
                <p:nvPr/>
              </p:nvSpPr>
              <p:spPr>
                <a:xfrm>
                  <a:off x="4520409" y="333004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9" name="手繪多邊形: 圖案 1298">
                  <a:extLst>
                    <a:ext uri="{FF2B5EF4-FFF2-40B4-BE49-F238E27FC236}">
                      <a16:creationId xmlns:a16="http://schemas.microsoft.com/office/drawing/2014/main" id="{48DFDF4D-21D2-4191-AD28-ED0D09624373}"/>
                    </a:ext>
                  </a:extLst>
                </p:cNvPr>
                <p:cNvSpPr/>
                <p:nvPr/>
              </p:nvSpPr>
              <p:spPr>
                <a:xfrm>
                  <a:off x="4520982" y="333004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0" name="手繪多邊形: 圖案 1299">
                  <a:extLst>
                    <a:ext uri="{FF2B5EF4-FFF2-40B4-BE49-F238E27FC236}">
                      <a16:creationId xmlns:a16="http://schemas.microsoft.com/office/drawing/2014/main" id="{233CD83E-1C79-44D5-AAAA-3E25CC13C385}"/>
                    </a:ext>
                  </a:extLst>
                </p:cNvPr>
                <p:cNvSpPr/>
                <p:nvPr/>
              </p:nvSpPr>
              <p:spPr>
                <a:xfrm>
                  <a:off x="4578557" y="333004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1" name="手繪多邊形: 圖案 1300">
                  <a:extLst>
                    <a:ext uri="{FF2B5EF4-FFF2-40B4-BE49-F238E27FC236}">
                      <a16:creationId xmlns:a16="http://schemas.microsoft.com/office/drawing/2014/main" id="{67E9BD7E-C4E1-48F4-A3CC-0180FB245152}"/>
                    </a:ext>
                  </a:extLst>
                </p:cNvPr>
                <p:cNvSpPr/>
                <p:nvPr/>
              </p:nvSpPr>
              <p:spPr>
                <a:xfrm>
                  <a:off x="4506946" y="329395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2" name="手繪多邊形: 圖案 1301">
                  <a:extLst>
                    <a:ext uri="{FF2B5EF4-FFF2-40B4-BE49-F238E27FC236}">
                      <a16:creationId xmlns:a16="http://schemas.microsoft.com/office/drawing/2014/main" id="{602E3850-AA67-49FE-96A1-ADF528EBF179}"/>
                    </a:ext>
                  </a:extLst>
                </p:cNvPr>
                <p:cNvSpPr/>
                <p:nvPr/>
              </p:nvSpPr>
              <p:spPr>
                <a:xfrm>
                  <a:off x="4504655" y="329395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3" name="手繪多邊形: 圖案 1302">
                  <a:extLst>
                    <a:ext uri="{FF2B5EF4-FFF2-40B4-BE49-F238E27FC236}">
                      <a16:creationId xmlns:a16="http://schemas.microsoft.com/office/drawing/2014/main" id="{CE04F17C-92B3-4E2B-9091-A53D24A3CBEB}"/>
                    </a:ext>
                  </a:extLst>
                </p:cNvPr>
                <p:cNvSpPr/>
                <p:nvPr/>
              </p:nvSpPr>
              <p:spPr>
                <a:xfrm>
                  <a:off x="4506660" y="329395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4" name="手繪多邊形: 圖案 1303">
                  <a:extLst>
                    <a:ext uri="{FF2B5EF4-FFF2-40B4-BE49-F238E27FC236}">
                      <a16:creationId xmlns:a16="http://schemas.microsoft.com/office/drawing/2014/main" id="{784847BF-BA60-4C58-965F-E3D6EF5F5144}"/>
                    </a:ext>
                  </a:extLst>
                </p:cNvPr>
                <p:cNvSpPr/>
                <p:nvPr/>
              </p:nvSpPr>
              <p:spPr>
                <a:xfrm>
                  <a:off x="4520695" y="329395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5" name="手繪多邊形: 圖案 1304">
                  <a:extLst>
                    <a:ext uri="{FF2B5EF4-FFF2-40B4-BE49-F238E27FC236}">
                      <a16:creationId xmlns:a16="http://schemas.microsoft.com/office/drawing/2014/main" id="{F70BA6CB-93CF-4AF2-8E06-A02EBDE06BD3}"/>
                    </a:ext>
                  </a:extLst>
                </p:cNvPr>
                <p:cNvSpPr/>
                <p:nvPr/>
              </p:nvSpPr>
              <p:spPr>
                <a:xfrm>
                  <a:off x="4520409" y="329395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6" name="手繪多邊形: 圖案 1305">
                  <a:extLst>
                    <a:ext uri="{FF2B5EF4-FFF2-40B4-BE49-F238E27FC236}">
                      <a16:creationId xmlns:a16="http://schemas.microsoft.com/office/drawing/2014/main" id="{B59927AF-BD84-4DCB-8B6C-A1D89FFC9C73}"/>
                    </a:ext>
                  </a:extLst>
                </p:cNvPr>
                <p:cNvSpPr/>
                <p:nvPr/>
              </p:nvSpPr>
              <p:spPr>
                <a:xfrm>
                  <a:off x="4520982" y="329395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7" name="手繪多邊形: 圖案 1306">
                  <a:extLst>
                    <a:ext uri="{FF2B5EF4-FFF2-40B4-BE49-F238E27FC236}">
                      <a16:creationId xmlns:a16="http://schemas.microsoft.com/office/drawing/2014/main" id="{9105EA2B-7991-4756-A04E-E99E6DE97544}"/>
                    </a:ext>
                  </a:extLst>
                </p:cNvPr>
                <p:cNvSpPr/>
                <p:nvPr/>
              </p:nvSpPr>
              <p:spPr>
                <a:xfrm>
                  <a:off x="4578557" y="329395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8" name="手繪多邊形: 圖案 1307">
                  <a:extLst>
                    <a:ext uri="{FF2B5EF4-FFF2-40B4-BE49-F238E27FC236}">
                      <a16:creationId xmlns:a16="http://schemas.microsoft.com/office/drawing/2014/main" id="{83A5907D-F95A-48F7-B9DE-38F50AC20AAE}"/>
                    </a:ext>
                  </a:extLst>
                </p:cNvPr>
                <p:cNvSpPr/>
                <p:nvPr/>
              </p:nvSpPr>
              <p:spPr>
                <a:xfrm>
                  <a:off x="4506660" y="371989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09" name="手繪多邊形: 圖案 1308">
                  <a:extLst>
                    <a:ext uri="{FF2B5EF4-FFF2-40B4-BE49-F238E27FC236}">
                      <a16:creationId xmlns:a16="http://schemas.microsoft.com/office/drawing/2014/main" id="{82FA78D8-CB75-4B48-AD02-5E3CB3506237}"/>
                    </a:ext>
                  </a:extLst>
                </p:cNvPr>
                <p:cNvSpPr/>
                <p:nvPr/>
              </p:nvSpPr>
              <p:spPr>
                <a:xfrm>
                  <a:off x="4506660" y="368408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0" name="手繪多邊形: 圖案 1309">
                  <a:extLst>
                    <a:ext uri="{FF2B5EF4-FFF2-40B4-BE49-F238E27FC236}">
                      <a16:creationId xmlns:a16="http://schemas.microsoft.com/office/drawing/2014/main" id="{7FBD665F-17F2-4B26-847F-A571101A72D9}"/>
                    </a:ext>
                  </a:extLst>
                </p:cNvPr>
                <p:cNvSpPr/>
                <p:nvPr/>
              </p:nvSpPr>
              <p:spPr>
                <a:xfrm>
                  <a:off x="4506660" y="364799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1" name="手繪多邊形: 圖案 1310">
                  <a:extLst>
                    <a:ext uri="{FF2B5EF4-FFF2-40B4-BE49-F238E27FC236}">
                      <a16:creationId xmlns:a16="http://schemas.microsoft.com/office/drawing/2014/main" id="{5934AB4E-B53A-4B34-81C9-D76EDF5CABEA}"/>
                    </a:ext>
                  </a:extLst>
                </p:cNvPr>
                <p:cNvSpPr/>
                <p:nvPr/>
              </p:nvSpPr>
              <p:spPr>
                <a:xfrm>
                  <a:off x="4506660" y="361190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2" name="手繪多邊形: 圖案 1311">
                  <a:extLst>
                    <a:ext uri="{FF2B5EF4-FFF2-40B4-BE49-F238E27FC236}">
                      <a16:creationId xmlns:a16="http://schemas.microsoft.com/office/drawing/2014/main" id="{5C0618A9-6249-4E37-9E07-6D06E0141DCC}"/>
                    </a:ext>
                  </a:extLst>
                </p:cNvPr>
                <p:cNvSpPr/>
                <p:nvPr/>
              </p:nvSpPr>
              <p:spPr>
                <a:xfrm>
                  <a:off x="4506660" y="357581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3" name="手繪多邊形: 圖案 1312">
                  <a:extLst>
                    <a:ext uri="{FF2B5EF4-FFF2-40B4-BE49-F238E27FC236}">
                      <a16:creationId xmlns:a16="http://schemas.microsoft.com/office/drawing/2014/main" id="{5559E88D-D004-4D6E-B0AD-D381DA949DBB}"/>
                    </a:ext>
                  </a:extLst>
                </p:cNvPr>
                <p:cNvSpPr/>
                <p:nvPr/>
              </p:nvSpPr>
              <p:spPr>
                <a:xfrm>
                  <a:off x="4506660" y="353971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4" name="手繪多邊形: 圖案 1313">
                  <a:extLst>
                    <a:ext uri="{FF2B5EF4-FFF2-40B4-BE49-F238E27FC236}">
                      <a16:creationId xmlns:a16="http://schemas.microsoft.com/office/drawing/2014/main" id="{9C991807-274D-4837-9737-4EF7FF1FFE47}"/>
                    </a:ext>
                  </a:extLst>
                </p:cNvPr>
                <p:cNvSpPr/>
                <p:nvPr/>
              </p:nvSpPr>
              <p:spPr>
                <a:xfrm>
                  <a:off x="4506660" y="35036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5" name="手繪多邊形: 圖案 1314">
                  <a:extLst>
                    <a:ext uri="{FF2B5EF4-FFF2-40B4-BE49-F238E27FC236}">
                      <a16:creationId xmlns:a16="http://schemas.microsoft.com/office/drawing/2014/main" id="{8814DCB1-7E74-466C-B61B-474DF5818EF6}"/>
                    </a:ext>
                  </a:extLst>
                </p:cNvPr>
                <p:cNvSpPr/>
                <p:nvPr/>
              </p:nvSpPr>
              <p:spPr>
                <a:xfrm>
                  <a:off x="4506660" y="3467536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6" name="手繪多邊形: 圖案 1315">
                  <a:extLst>
                    <a:ext uri="{FF2B5EF4-FFF2-40B4-BE49-F238E27FC236}">
                      <a16:creationId xmlns:a16="http://schemas.microsoft.com/office/drawing/2014/main" id="{BD183F82-52B5-4E27-BB5A-E4520D71CC29}"/>
                    </a:ext>
                  </a:extLst>
                </p:cNvPr>
                <p:cNvSpPr/>
                <p:nvPr/>
              </p:nvSpPr>
              <p:spPr>
                <a:xfrm>
                  <a:off x="4506660" y="343144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7" name="手繪多邊形: 圖案 1316">
                  <a:extLst>
                    <a:ext uri="{FF2B5EF4-FFF2-40B4-BE49-F238E27FC236}">
                      <a16:creationId xmlns:a16="http://schemas.microsoft.com/office/drawing/2014/main" id="{3EEAF328-96AE-405A-94D9-1B957B8CB941}"/>
                    </a:ext>
                  </a:extLst>
                </p:cNvPr>
                <p:cNvSpPr/>
                <p:nvPr/>
              </p:nvSpPr>
              <p:spPr>
                <a:xfrm>
                  <a:off x="4506660" y="339535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8" name="手繪多邊形: 圖案 1317">
                  <a:extLst>
                    <a:ext uri="{FF2B5EF4-FFF2-40B4-BE49-F238E27FC236}">
                      <a16:creationId xmlns:a16="http://schemas.microsoft.com/office/drawing/2014/main" id="{BA97D4DD-63FD-4F7F-AD65-44A629F04E17}"/>
                    </a:ext>
                  </a:extLst>
                </p:cNvPr>
                <p:cNvSpPr/>
                <p:nvPr/>
              </p:nvSpPr>
              <p:spPr>
                <a:xfrm>
                  <a:off x="4506660" y="335954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19" name="手繪多邊形: 圖案 1318">
                  <a:extLst>
                    <a:ext uri="{FF2B5EF4-FFF2-40B4-BE49-F238E27FC236}">
                      <a16:creationId xmlns:a16="http://schemas.microsoft.com/office/drawing/2014/main" id="{30964058-F52A-42E0-9377-6E9DE01DE177}"/>
                    </a:ext>
                  </a:extLst>
                </p:cNvPr>
                <p:cNvSpPr/>
                <p:nvPr/>
              </p:nvSpPr>
              <p:spPr>
                <a:xfrm>
                  <a:off x="4506660" y="332345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0" name="手繪多邊形: 圖案 1319">
                  <a:extLst>
                    <a:ext uri="{FF2B5EF4-FFF2-40B4-BE49-F238E27FC236}">
                      <a16:creationId xmlns:a16="http://schemas.microsoft.com/office/drawing/2014/main" id="{FFD76215-BB5B-4D3D-8F50-014E4C3E0F5E}"/>
                    </a:ext>
                  </a:extLst>
                </p:cNvPr>
                <p:cNvSpPr/>
                <p:nvPr/>
              </p:nvSpPr>
              <p:spPr>
                <a:xfrm>
                  <a:off x="4506660" y="328736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1" name="手繪多邊形: 圖案 1320">
                  <a:extLst>
                    <a:ext uri="{FF2B5EF4-FFF2-40B4-BE49-F238E27FC236}">
                      <a16:creationId xmlns:a16="http://schemas.microsoft.com/office/drawing/2014/main" id="{00B0E6D1-3F60-4B96-A866-834E7D802648}"/>
                    </a:ext>
                  </a:extLst>
                </p:cNvPr>
                <p:cNvSpPr/>
                <p:nvPr/>
              </p:nvSpPr>
              <p:spPr>
                <a:xfrm>
                  <a:off x="4467131" y="373793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2" name="手繪多邊形: 圖案 1321">
                  <a:extLst>
                    <a:ext uri="{FF2B5EF4-FFF2-40B4-BE49-F238E27FC236}">
                      <a16:creationId xmlns:a16="http://schemas.microsoft.com/office/drawing/2014/main" id="{CFB5416D-CFB9-461A-91B1-7D047CB33A2E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3" name="手繪多邊形: 圖案 1322">
                  <a:extLst>
                    <a:ext uri="{FF2B5EF4-FFF2-40B4-BE49-F238E27FC236}">
                      <a16:creationId xmlns:a16="http://schemas.microsoft.com/office/drawing/2014/main" id="{13419798-081E-4390-B05E-802682FE9419}"/>
                    </a:ext>
                  </a:extLst>
                </p:cNvPr>
                <p:cNvSpPr/>
                <p:nvPr/>
              </p:nvSpPr>
              <p:spPr>
                <a:xfrm>
                  <a:off x="4484031" y="374481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4" name="手繪多邊形: 圖案 1323">
                  <a:extLst>
                    <a:ext uri="{FF2B5EF4-FFF2-40B4-BE49-F238E27FC236}">
                      <a16:creationId xmlns:a16="http://schemas.microsoft.com/office/drawing/2014/main" id="{15048AB0-18CB-4E46-A83A-CD5D7633CE9D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5" name="手繪多邊形: 圖案 1324">
                  <a:extLst>
                    <a:ext uri="{FF2B5EF4-FFF2-40B4-BE49-F238E27FC236}">
                      <a16:creationId xmlns:a16="http://schemas.microsoft.com/office/drawing/2014/main" id="{B4ED20C9-65BF-43BD-8F9A-8C8DE4AC9FFB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6" name="手繪多邊形: 圖案 1325">
                  <a:extLst>
                    <a:ext uri="{FF2B5EF4-FFF2-40B4-BE49-F238E27FC236}">
                      <a16:creationId xmlns:a16="http://schemas.microsoft.com/office/drawing/2014/main" id="{958C0E2C-865B-43CF-A162-30A0E89B9E28}"/>
                    </a:ext>
                  </a:extLst>
                </p:cNvPr>
                <p:cNvSpPr/>
                <p:nvPr/>
              </p:nvSpPr>
              <p:spPr>
                <a:xfrm>
                  <a:off x="4469709" y="374481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7" name="手繪多邊形: 圖案 1326">
                  <a:extLst>
                    <a:ext uri="{FF2B5EF4-FFF2-40B4-BE49-F238E27FC236}">
                      <a16:creationId xmlns:a16="http://schemas.microsoft.com/office/drawing/2014/main" id="{5279F492-B99F-4092-9261-1C10EF419356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8" name="手繪多邊形: 圖案 1327">
                  <a:extLst>
                    <a:ext uri="{FF2B5EF4-FFF2-40B4-BE49-F238E27FC236}">
                      <a16:creationId xmlns:a16="http://schemas.microsoft.com/office/drawing/2014/main" id="{236C3D6E-9B5F-4ED1-958F-0141E883D81E}"/>
                    </a:ext>
                  </a:extLst>
                </p:cNvPr>
                <p:cNvSpPr/>
                <p:nvPr/>
              </p:nvSpPr>
              <p:spPr>
                <a:xfrm>
                  <a:off x="4467131" y="370184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29" name="手繪多邊形: 圖案 1328">
                  <a:extLst>
                    <a:ext uri="{FF2B5EF4-FFF2-40B4-BE49-F238E27FC236}">
                      <a16:creationId xmlns:a16="http://schemas.microsoft.com/office/drawing/2014/main" id="{99421446-B189-4F97-B6F3-6DE54CED6AB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0" name="手繪多邊形: 圖案 1329">
                  <a:extLst>
                    <a:ext uri="{FF2B5EF4-FFF2-40B4-BE49-F238E27FC236}">
                      <a16:creationId xmlns:a16="http://schemas.microsoft.com/office/drawing/2014/main" id="{3F7013A1-F3AB-45EE-AEC0-A5130135E629}"/>
                    </a:ext>
                  </a:extLst>
                </p:cNvPr>
                <p:cNvSpPr/>
                <p:nvPr/>
              </p:nvSpPr>
              <p:spPr>
                <a:xfrm>
                  <a:off x="4484031" y="370872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1" name="手繪多邊形: 圖案 1330">
                  <a:extLst>
                    <a:ext uri="{FF2B5EF4-FFF2-40B4-BE49-F238E27FC236}">
                      <a16:creationId xmlns:a16="http://schemas.microsoft.com/office/drawing/2014/main" id="{4C2AF039-9A69-40D4-B1D6-B44BA7BF77D2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2" name="手繪多邊形: 圖案 1331">
                  <a:extLst>
                    <a:ext uri="{FF2B5EF4-FFF2-40B4-BE49-F238E27FC236}">
                      <a16:creationId xmlns:a16="http://schemas.microsoft.com/office/drawing/2014/main" id="{82370360-6D3A-43B1-A6B9-FC0184049A0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3" name="手繪多邊形: 圖案 1332">
                  <a:extLst>
                    <a:ext uri="{FF2B5EF4-FFF2-40B4-BE49-F238E27FC236}">
                      <a16:creationId xmlns:a16="http://schemas.microsoft.com/office/drawing/2014/main" id="{607FEB7B-D9A8-4DE4-A488-C4B422791EE8}"/>
                    </a:ext>
                  </a:extLst>
                </p:cNvPr>
                <p:cNvSpPr/>
                <p:nvPr/>
              </p:nvSpPr>
              <p:spPr>
                <a:xfrm>
                  <a:off x="4469709" y="370872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4" name="手繪多邊形: 圖案 1333">
                  <a:extLst>
                    <a:ext uri="{FF2B5EF4-FFF2-40B4-BE49-F238E27FC236}">
                      <a16:creationId xmlns:a16="http://schemas.microsoft.com/office/drawing/2014/main" id="{14AE2E19-8BD3-4C57-944F-EE0185E3F269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5" name="手繪多邊形: 圖案 1334">
                  <a:extLst>
                    <a:ext uri="{FF2B5EF4-FFF2-40B4-BE49-F238E27FC236}">
                      <a16:creationId xmlns:a16="http://schemas.microsoft.com/office/drawing/2014/main" id="{DE987502-9644-4475-9AE7-9BB937B1C065}"/>
                    </a:ext>
                  </a:extLst>
                </p:cNvPr>
                <p:cNvSpPr/>
                <p:nvPr/>
              </p:nvSpPr>
              <p:spPr>
                <a:xfrm>
                  <a:off x="4467131" y="366604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6" name="手繪多邊形: 圖案 1335">
                  <a:extLst>
                    <a:ext uri="{FF2B5EF4-FFF2-40B4-BE49-F238E27FC236}">
                      <a16:creationId xmlns:a16="http://schemas.microsoft.com/office/drawing/2014/main" id="{6A62AF18-D32A-4287-8CC5-BC3434C7BC0B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7" name="手繪多邊形: 圖案 1336">
                  <a:extLst>
                    <a:ext uri="{FF2B5EF4-FFF2-40B4-BE49-F238E27FC236}">
                      <a16:creationId xmlns:a16="http://schemas.microsoft.com/office/drawing/2014/main" id="{3E8EA8C0-CA92-4CE6-9106-A2FAA37E3332}"/>
                    </a:ext>
                  </a:extLst>
                </p:cNvPr>
                <p:cNvSpPr/>
                <p:nvPr/>
              </p:nvSpPr>
              <p:spPr>
                <a:xfrm>
                  <a:off x="4484031" y="367262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8" name="手繪多邊形: 圖案 1337">
                  <a:extLst>
                    <a:ext uri="{FF2B5EF4-FFF2-40B4-BE49-F238E27FC236}">
                      <a16:creationId xmlns:a16="http://schemas.microsoft.com/office/drawing/2014/main" id="{91BF9A12-9A7C-4CD2-8907-9FA35FC155A3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39" name="手繪多邊形: 圖案 1338">
                  <a:extLst>
                    <a:ext uri="{FF2B5EF4-FFF2-40B4-BE49-F238E27FC236}">
                      <a16:creationId xmlns:a16="http://schemas.microsoft.com/office/drawing/2014/main" id="{5D213EC0-A246-4DF9-8E0C-04A3973AE777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0" name="手繪多邊形: 圖案 1339">
                  <a:extLst>
                    <a:ext uri="{FF2B5EF4-FFF2-40B4-BE49-F238E27FC236}">
                      <a16:creationId xmlns:a16="http://schemas.microsoft.com/office/drawing/2014/main" id="{AF8EF88F-B857-48E9-9768-E9E40927680B}"/>
                    </a:ext>
                  </a:extLst>
                </p:cNvPr>
                <p:cNvSpPr/>
                <p:nvPr/>
              </p:nvSpPr>
              <p:spPr>
                <a:xfrm>
                  <a:off x="4469709" y="367262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1" name="手繪多邊形: 圖案 1340">
                  <a:extLst>
                    <a:ext uri="{FF2B5EF4-FFF2-40B4-BE49-F238E27FC236}">
                      <a16:creationId xmlns:a16="http://schemas.microsoft.com/office/drawing/2014/main" id="{C460273C-502C-4BBB-A671-980F87E10F78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2" name="手繪多邊形: 圖案 1341">
                  <a:extLst>
                    <a:ext uri="{FF2B5EF4-FFF2-40B4-BE49-F238E27FC236}">
                      <a16:creationId xmlns:a16="http://schemas.microsoft.com/office/drawing/2014/main" id="{7CF1035A-C84A-42B5-BAC9-E39B15F04232}"/>
                    </a:ext>
                  </a:extLst>
                </p:cNvPr>
                <p:cNvSpPr/>
                <p:nvPr/>
              </p:nvSpPr>
              <p:spPr>
                <a:xfrm>
                  <a:off x="4467131" y="362994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3" name="手繪多邊形: 圖案 1342">
                  <a:extLst>
                    <a:ext uri="{FF2B5EF4-FFF2-40B4-BE49-F238E27FC236}">
                      <a16:creationId xmlns:a16="http://schemas.microsoft.com/office/drawing/2014/main" id="{334B6D78-2920-4BB6-85BC-BFD8EAB33BBD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4" name="手繪多邊形: 圖案 1343">
                  <a:extLst>
                    <a:ext uri="{FF2B5EF4-FFF2-40B4-BE49-F238E27FC236}">
                      <a16:creationId xmlns:a16="http://schemas.microsoft.com/office/drawing/2014/main" id="{B82D0FCE-5E68-4D93-9276-369F90796236}"/>
                    </a:ext>
                  </a:extLst>
                </p:cNvPr>
                <p:cNvSpPr/>
                <p:nvPr/>
              </p:nvSpPr>
              <p:spPr>
                <a:xfrm>
                  <a:off x="4484031" y="363653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5" name="手繪多邊形: 圖案 1344">
                  <a:extLst>
                    <a:ext uri="{FF2B5EF4-FFF2-40B4-BE49-F238E27FC236}">
                      <a16:creationId xmlns:a16="http://schemas.microsoft.com/office/drawing/2014/main" id="{D151B640-BF74-466B-B445-F4743BA7A44A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6" name="手繪多邊形: 圖案 1345">
                  <a:extLst>
                    <a:ext uri="{FF2B5EF4-FFF2-40B4-BE49-F238E27FC236}">
                      <a16:creationId xmlns:a16="http://schemas.microsoft.com/office/drawing/2014/main" id="{7AB38679-ED2B-43DF-853E-16B1F9243B89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7" name="手繪多邊形: 圖案 1346">
                  <a:extLst>
                    <a:ext uri="{FF2B5EF4-FFF2-40B4-BE49-F238E27FC236}">
                      <a16:creationId xmlns:a16="http://schemas.microsoft.com/office/drawing/2014/main" id="{9B0C0A19-1A15-41F6-8B1C-0CF63CF5143A}"/>
                    </a:ext>
                  </a:extLst>
                </p:cNvPr>
                <p:cNvSpPr/>
                <p:nvPr/>
              </p:nvSpPr>
              <p:spPr>
                <a:xfrm>
                  <a:off x="4469709" y="363653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8" name="手繪多邊形: 圖案 1347">
                  <a:extLst>
                    <a:ext uri="{FF2B5EF4-FFF2-40B4-BE49-F238E27FC236}">
                      <a16:creationId xmlns:a16="http://schemas.microsoft.com/office/drawing/2014/main" id="{D2B696B2-8088-4B44-8C1F-FED164CA7A97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49" name="手繪多邊形: 圖案 1348">
                  <a:extLst>
                    <a:ext uri="{FF2B5EF4-FFF2-40B4-BE49-F238E27FC236}">
                      <a16:creationId xmlns:a16="http://schemas.microsoft.com/office/drawing/2014/main" id="{F6EAC061-3E59-4CB9-972D-D6ED7A3F674E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0" name="手繪多邊形: 圖案 1349">
                  <a:extLst>
                    <a:ext uri="{FF2B5EF4-FFF2-40B4-BE49-F238E27FC236}">
                      <a16:creationId xmlns:a16="http://schemas.microsoft.com/office/drawing/2014/main" id="{AFBD1D12-569C-49AB-A9A1-1E38578482C9}"/>
                    </a:ext>
                  </a:extLst>
                </p:cNvPr>
                <p:cNvSpPr/>
                <p:nvPr/>
              </p:nvSpPr>
              <p:spPr>
                <a:xfrm>
                  <a:off x="4484031" y="360044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1" name="手繪多邊形: 圖案 1350">
                  <a:extLst>
                    <a:ext uri="{FF2B5EF4-FFF2-40B4-BE49-F238E27FC236}">
                      <a16:creationId xmlns:a16="http://schemas.microsoft.com/office/drawing/2014/main" id="{E29ECD91-29B5-4917-A7E0-21D6F8C85A02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2" name="手繪多邊形: 圖案 1351">
                  <a:extLst>
                    <a:ext uri="{FF2B5EF4-FFF2-40B4-BE49-F238E27FC236}">
                      <a16:creationId xmlns:a16="http://schemas.microsoft.com/office/drawing/2014/main" id="{982F1E6C-753B-4AD1-A0B7-E59AF0901D04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3" name="手繪多邊形: 圖案 1352">
                  <a:extLst>
                    <a:ext uri="{FF2B5EF4-FFF2-40B4-BE49-F238E27FC236}">
                      <a16:creationId xmlns:a16="http://schemas.microsoft.com/office/drawing/2014/main" id="{5C8C0C8E-04B1-4260-B3D8-524EBDFB4666}"/>
                    </a:ext>
                  </a:extLst>
                </p:cNvPr>
                <p:cNvSpPr/>
                <p:nvPr/>
              </p:nvSpPr>
              <p:spPr>
                <a:xfrm>
                  <a:off x="4469709" y="3600445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4" name="手繪多邊形: 圖案 1353">
                  <a:extLst>
                    <a:ext uri="{FF2B5EF4-FFF2-40B4-BE49-F238E27FC236}">
                      <a16:creationId xmlns:a16="http://schemas.microsoft.com/office/drawing/2014/main" id="{5DCB554A-FAC7-46D9-9303-95755584A4EE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5" name="手繪多邊形: 圖案 1354">
                  <a:extLst>
                    <a:ext uri="{FF2B5EF4-FFF2-40B4-BE49-F238E27FC236}">
                      <a16:creationId xmlns:a16="http://schemas.microsoft.com/office/drawing/2014/main" id="{A9E0B2CB-6764-4415-B185-1FF710620802}"/>
                    </a:ext>
                  </a:extLst>
                </p:cNvPr>
                <p:cNvSpPr/>
                <p:nvPr/>
              </p:nvSpPr>
              <p:spPr>
                <a:xfrm>
                  <a:off x="4467131" y="359385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6" name="手繪多邊形: 圖案 1355">
                  <a:extLst>
                    <a:ext uri="{FF2B5EF4-FFF2-40B4-BE49-F238E27FC236}">
                      <a16:creationId xmlns:a16="http://schemas.microsoft.com/office/drawing/2014/main" id="{2D04A851-A9B3-47BC-8078-A7AD1A879382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7" name="手繪多邊形: 圖案 1356">
                  <a:extLst>
                    <a:ext uri="{FF2B5EF4-FFF2-40B4-BE49-F238E27FC236}">
                      <a16:creationId xmlns:a16="http://schemas.microsoft.com/office/drawing/2014/main" id="{A9283BAF-D0BA-4F6C-9D55-26D8E0B1338C}"/>
                    </a:ext>
                  </a:extLst>
                </p:cNvPr>
                <p:cNvSpPr/>
                <p:nvPr/>
              </p:nvSpPr>
              <p:spPr>
                <a:xfrm>
                  <a:off x="4484031" y="356464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8" name="手繪多邊形: 圖案 1357">
                  <a:extLst>
                    <a:ext uri="{FF2B5EF4-FFF2-40B4-BE49-F238E27FC236}">
                      <a16:creationId xmlns:a16="http://schemas.microsoft.com/office/drawing/2014/main" id="{63AD5AC3-A462-451A-9070-EAEB74DFCC25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59" name="手繪多邊形: 圖案 1358">
                  <a:extLst>
                    <a:ext uri="{FF2B5EF4-FFF2-40B4-BE49-F238E27FC236}">
                      <a16:creationId xmlns:a16="http://schemas.microsoft.com/office/drawing/2014/main" id="{87DD4C9E-231B-4FCB-9762-5492A0F34DE4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0" name="手繪多邊形: 圖案 1359">
                  <a:extLst>
                    <a:ext uri="{FF2B5EF4-FFF2-40B4-BE49-F238E27FC236}">
                      <a16:creationId xmlns:a16="http://schemas.microsoft.com/office/drawing/2014/main" id="{3F2A1F3D-284B-4AC3-B97F-79436A4C5559}"/>
                    </a:ext>
                  </a:extLst>
                </p:cNvPr>
                <p:cNvSpPr/>
                <p:nvPr/>
              </p:nvSpPr>
              <p:spPr>
                <a:xfrm>
                  <a:off x="4469709" y="3564640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1" name="手繪多邊形: 圖案 1360">
                  <a:extLst>
                    <a:ext uri="{FF2B5EF4-FFF2-40B4-BE49-F238E27FC236}">
                      <a16:creationId xmlns:a16="http://schemas.microsoft.com/office/drawing/2014/main" id="{4EEE311B-1E72-45F3-B6CA-9C4430588784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2" name="手繪多邊形: 圖案 1361">
                  <a:extLst>
                    <a:ext uri="{FF2B5EF4-FFF2-40B4-BE49-F238E27FC236}">
                      <a16:creationId xmlns:a16="http://schemas.microsoft.com/office/drawing/2014/main" id="{BB15FDA2-EE7E-4951-8E63-7F60AB350C23}"/>
                    </a:ext>
                  </a:extLst>
                </p:cNvPr>
                <p:cNvSpPr/>
                <p:nvPr/>
              </p:nvSpPr>
              <p:spPr>
                <a:xfrm>
                  <a:off x="4467131" y="355776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3" name="手繪多邊形: 圖案 1362">
                  <a:extLst>
                    <a:ext uri="{FF2B5EF4-FFF2-40B4-BE49-F238E27FC236}">
                      <a16:creationId xmlns:a16="http://schemas.microsoft.com/office/drawing/2014/main" id="{65EDC05E-922B-4636-A94D-CD046C6FEB5D}"/>
                    </a:ext>
                  </a:extLst>
                </p:cNvPr>
                <p:cNvSpPr/>
                <p:nvPr/>
              </p:nvSpPr>
              <p:spPr>
                <a:xfrm>
                  <a:off x="4467131" y="3521673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4" name="手繪多邊形: 圖案 1363">
                  <a:extLst>
                    <a:ext uri="{FF2B5EF4-FFF2-40B4-BE49-F238E27FC236}">
                      <a16:creationId xmlns:a16="http://schemas.microsoft.com/office/drawing/2014/main" id="{C218FE7E-D34B-4004-BF0C-AC42A954DA08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5" name="手繪多邊形: 圖案 1364">
                  <a:extLst>
                    <a:ext uri="{FF2B5EF4-FFF2-40B4-BE49-F238E27FC236}">
                      <a16:creationId xmlns:a16="http://schemas.microsoft.com/office/drawing/2014/main" id="{D05C97D9-0650-45C8-A7ED-36F465A6BFEF}"/>
                    </a:ext>
                  </a:extLst>
                </p:cNvPr>
                <p:cNvSpPr/>
                <p:nvPr/>
              </p:nvSpPr>
              <p:spPr>
                <a:xfrm>
                  <a:off x="4484031" y="352854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6" name="手繪多邊形: 圖案 1365">
                  <a:extLst>
                    <a:ext uri="{FF2B5EF4-FFF2-40B4-BE49-F238E27FC236}">
                      <a16:creationId xmlns:a16="http://schemas.microsoft.com/office/drawing/2014/main" id="{92E8C6DF-6764-415E-BEA9-08E37EA82AFE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7" name="手繪多邊形: 圖案 1366">
                  <a:extLst>
                    <a:ext uri="{FF2B5EF4-FFF2-40B4-BE49-F238E27FC236}">
                      <a16:creationId xmlns:a16="http://schemas.microsoft.com/office/drawing/2014/main" id="{6D4E2613-DF58-4CCB-ABAA-FF493D0EF491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8" name="手繪多邊形: 圖案 1367">
                  <a:extLst>
                    <a:ext uri="{FF2B5EF4-FFF2-40B4-BE49-F238E27FC236}">
                      <a16:creationId xmlns:a16="http://schemas.microsoft.com/office/drawing/2014/main" id="{76CA1175-D36A-40FE-A25B-058104982194}"/>
                    </a:ext>
                  </a:extLst>
                </p:cNvPr>
                <p:cNvSpPr/>
                <p:nvPr/>
              </p:nvSpPr>
              <p:spPr>
                <a:xfrm>
                  <a:off x="4469709" y="3528548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9" name="手繪多邊形: 圖案 1368">
                  <a:extLst>
                    <a:ext uri="{FF2B5EF4-FFF2-40B4-BE49-F238E27FC236}">
                      <a16:creationId xmlns:a16="http://schemas.microsoft.com/office/drawing/2014/main" id="{5A47E7B4-F778-4663-94D7-1A76C754CE41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0" name="手繪多邊形: 圖案 1369">
                  <a:extLst>
                    <a:ext uri="{FF2B5EF4-FFF2-40B4-BE49-F238E27FC236}">
                      <a16:creationId xmlns:a16="http://schemas.microsoft.com/office/drawing/2014/main" id="{12B4933B-81DF-4C65-BE9C-BD875E09A0BA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1" name="手繪多邊形: 圖案 1370">
                  <a:extLst>
                    <a:ext uri="{FF2B5EF4-FFF2-40B4-BE49-F238E27FC236}">
                      <a16:creationId xmlns:a16="http://schemas.microsoft.com/office/drawing/2014/main" id="{5CA592F7-224B-4731-AEF4-04C3F4254437}"/>
                    </a:ext>
                  </a:extLst>
                </p:cNvPr>
                <p:cNvSpPr/>
                <p:nvPr/>
              </p:nvSpPr>
              <p:spPr>
                <a:xfrm>
                  <a:off x="4484031" y="349245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2" name="手繪多邊形: 圖案 1371">
                  <a:extLst>
                    <a:ext uri="{FF2B5EF4-FFF2-40B4-BE49-F238E27FC236}">
                      <a16:creationId xmlns:a16="http://schemas.microsoft.com/office/drawing/2014/main" id="{9B263809-5531-4936-8F01-C8767B4B5356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3" name="手繪多邊形: 圖案 1372">
                  <a:extLst>
                    <a:ext uri="{FF2B5EF4-FFF2-40B4-BE49-F238E27FC236}">
                      <a16:creationId xmlns:a16="http://schemas.microsoft.com/office/drawing/2014/main" id="{A62590EB-8D62-4AB5-B0E4-488AFCA17BDE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4" name="手繪多邊形: 圖案 1373">
                  <a:extLst>
                    <a:ext uri="{FF2B5EF4-FFF2-40B4-BE49-F238E27FC236}">
                      <a16:creationId xmlns:a16="http://schemas.microsoft.com/office/drawing/2014/main" id="{DAA5D613-2A3A-4626-BD52-12C5E0C0208C}"/>
                    </a:ext>
                  </a:extLst>
                </p:cNvPr>
                <p:cNvSpPr/>
                <p:nvPr/>
              </p:nvSpPr>
              <p:spPr>
                <a:xfrm>
                  <a:off x="4469709" y="3492456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5" name="手繪多邊形: 圖案 1374">
                  <a:extLst>
                    <a:ext uri="{FF2B5EF4-FFF2-40B4-BE49-F238E27FC236}">
                      <a16:creationId xmlns:a16="http://schemas.microsoft.com/office/drawing/2014/main" id="{BC5EC158-EC79-40AC-84A2-22D7DEDDB9AD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6" name="手繪多邊形: 圖案 1375">
                  <a:extLst>
                    <a:ext uri="{FF2B5EF4-FFF2-40B4-BE49-F238E27FC236}">
                      <a16:creationId xmlns:a16="http://schemas.microsoft.com/office/drawing/2014/main" id="{CE8423CC-8FBE-4736-81D1-852ED40EF566}"/>
                    </a:ext>
                  </a:extLst>
                </p:cNvPr>
                <p:cNvSpPr/>
                <p:nvPr/>
              </p:nvSpPr>
              <p:spPr>
                <a:xfrm>
                  <a:off x="4467131" y="34855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7" name="手繪多邊形: 圖案 1376">
                  <a:extLst>
                    <a:ext uri="{FF2B5EF4-FFF2-40B4-BE49-F238E27FC236}">
                      <a16:creationId xmlns:a16="http://schemas.microsoft.com/office/drawing/2014/main" id="{2B883C61-CCD9-4617-884C-4D673BCD6CAB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8" name="手繪多邊形: 圖案 1377">
                  <a:extLst>
                    <a:ext uri="{FF2B5EF4-FFF2-40B4-BE49-F238E27FC236}">
                      <a16:creationId xmlns:a16="http://schemas.microsoft.com/office/drawing/2014/main" id="{5FC62413-7272-4CBE-BF0C-96747FA752BD}"/>
                    </a:ext>
                  </a:extLst>
                </p:cNvPr>
                <p:cNvSpPr/>
                <p:nvPr/>
              </p:nvSpPr>
              <p:spPr>
                <a:xfrm>
                  <a:off x="4484031" y="3456364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79" name="手繪多邊形: 圖案 1378">
                  <a:extLst>
                    <a:ext uri="{FF2B5EF4-FFF2-40B4-BE49-F238E27FC236}">
                      <a16:creationId xmlns:a16="http://schemas.microsoft.com/office/drawing/2014/main" id="{EFE91985-75CF-48A9-86B0-A34E2FD46639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0" name="手繪多邊形: 圖案 1379">
                  <a:extLst>
                    <a:ext uri="{FF2B5EF4-FFF2-40B4-BE49-F238E27FC236}">
                      <a16:creationId xmlns:a16="http://schemas.microsoft.com/office/drawing/2014/main" id="{D70E98EF-8672-4520-B2C1-83514F58863B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1" name="手繪多邊形: 圖案 1380">
                  <a:extLst>
                    <a:ext uri="{FF2B5EF4-FFF2-40B4-BE49-F238E27FC236}">
                      <a16:creationId xmlns:a16="http://schemas.microsoft.com/office/drawing/2014/main" id="{54CC4035-0B81-4AB5-A666-EDEA6BF02E84}"/>
                    </a:ext>
                  </a:extLst>
                </p:cNvPr>
                <p:cNvSpPr/>
                <p:nvPr/>
              </p:nvSpPr>
              <p:spPr>
                <a:xfrm>
                  <a:off x="4469709" y="3456364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2" name="手繪多邊形: 圖案 1381">
                  <a:extLst>
                    <a:ext uri="{FF2B5EF4-FFF2-40B4-BE49-F238E27FC236}">
                      <a16:creationId xmlns:a16="http://schemas.microsoft.com/office/drawing/2014/main" id="{EFFF78E6-09D0-4376-ACA5-0DD548227F62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3" name="手繪多邊形: 圖案 1382">
                  <a:extLst>
                    <a:ext uri="{FF2B5EF4-FFF2-40B4-BE49-F238E27FC236}">
                      <a16:creationId xmlns:a16="http://schemas.microsoft.com/office/drawing/2014/main" id="{975E9847-4FB3-4DAB-B95B-FE1E9CB62A64}"/>
                    </a:ext>
                  </a:extLst>
                </p:cNvPr>
                <p:cNvSpPr/>
                <p:nvPr/>
              </p:nvSpPr>
              <p:spPr>
                <a:xfrm>
                  <a:off x="4467131" y="344949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4" name="手繪多邊形: 圖案 1383">
                  <a:extLst>
                    <a:ext uri="{FF2B5EF4-FFF2-40B4-BE49-F238E27FC236}">
                      <a16:creationId xmlns:a16="http://schemas.microsoft.com/office/drawing/2014/main" id="{EF7A065D-D4EE-4548-AC8C-D7DEB41C95C6}"/>
                    </a:ext>
                  </a:extLst>
                </p:cNvPr>
                <p:cNvSpPr/>
                <p:nvPr/>
              </p:nvSpPr>
              <p:spPr>
                <a:xfrm>
                  <a:off x="4467131" y="341339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5" name="手繪多邊形: 圖案 1384">
                  <a:extLst>
                    <a:ext uri="{FF2B5EF4-FFF2-40B4-BE49-F238E27FC236}">
                      <a16:creationId xmlns:a16="http://schemas.microsoft.com/office/drawing/2014/main" id="{5A36D68E-31E7-4BD4-8A1F-AD29460D3501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6" name="手繪多邊形: 圖案 1385">
                  <a:extLst>
                    <a:ext uri="{FF2B5EF4-FFF2-40B4-BE49-F238E27FC236}">
                      <a16:creationId xmlns:a16="http://schemas.microsoft.com/office/drawing/2014/main" id="{FC815167-69FC-4FBD-B3E6-6166CC0E5167}"/>
                    </a:ext>
                  </a:extLst>
                </p:cNvPr>
                <p:cNvSpPr/>
                <p:nvPr/>
              </p:nvSpPr>
              <p:spPr>
                <a:xfrm>
                  <a:off x="4484031" y="342027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7" name="手繪多邊形: 圖案 1386">
                  <a:extLst>
                    <a:ext uri="{FF2B5EF4-FFF2-40B4-BE49-F238E27FC236}">
                      <a16:creationId xmlns:a16="http://schemas.microsoft.com/office/drawing/2014/main" id="{4C642916-CC38-4BD2-A587-72287C093CD4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8" name="手繪多邊形: 圖案 1387">
                  <a:extLst>
                    <a:ext uri="{FF2B5EF4-FFF2-40B4-BE49-F238E27FC236}">
                      <a16:creationId xmlns:a16="http://schemas.microsoft.com/office/drawing/2014/main" id="{C0347470-38F7-4C76-A3C3-58CB0555C2E6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9" name="手繪多邊形: 圖案 1388">
                  <a:extLst>
                    <a:ext uri="{FF2B5EF4-FFF2-40B4-BE49-F238E27FC236}">
                      <a16:creationId xmlns:a16="http://schemas.microsoft.com/office/drawing/2014/main" id="{62549E67-04CC-422F-9759-A5977BA8C90C}"/>
                    </a:ext>
                  </a:extLst>
                </p:cNvPr>
                <p:cNvSpPr/>
                <p:nvPr/>
              </p:nvSpPr>
              <p:spPr>
                <a:xfrm>
                  <a:off x="4469709" y="342027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0" name="手繪多邊形: 圖案 1389">
                  <a:extLst>
                    <a:ext uri="{FF2B5EF4-FFF2-40B4-BE49-F238E27FC236}">
                      <a16:creationId xmlns:a16="http://schemas.microsoft.com/office/drawing/2014/main" id="{F3C07AD8-3FC6-4FC4-A8FC-3600E0A40B57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1" name="手繪多邊形: 圖案 1390">
                  <a:extLst>
                    <a:ext uri="{FF2B5EF4-FFF2-40B4-BE49-F238E27FC236}">
                      <a16:creationId xmlns:a16="http://schemas.microsoft.com/office/drawing/2014/main" id="{65E21A02-B740-4003-BBA5-5EB76B28ABBB}"/>
                    </a:ext>
                  </a:extLst>
                </p:cNvPr>
                <p:cNvSpPr/>
                <p:nvPr/>
              </p:nvSpPr>
              <p:spPr>
                <a:xfrm>
                  <a:off x="4467131" y="337759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2" name="手繪多邊形: 圖案 1391">
                  <a:extLst>
                    <a:ext uri="{FF2B5EF4-FFF2-40B4-BE49-F238E27FC236}">
                      <a16:creationId xmlns:a16="http://schemas.microsoft.com/office/drawing/2014/main" id="{DF8A7CCE-7458-43D3-B8C8-8FBBD9D56C33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3" name="手繪多邊形: 圖案 1392">
                  <a:extLst>
                    <a:ext uri="{FF2B5EF4-FFF2-40B4-BE49-F238E27FC236}">
                      <a16:creationId xmlns:a16="http://schemas.microsoft.com/office/drawing/2014/main" id="{389FA2D7-0206-4F22-99EC-D6CB6D3DEE23}"/>
                    </a:ext>
                  </a:extLst>
                </p:cNvPr>
                <p:cNvSpPr/>
                <p:nvPr/>
              </p:nvSpPr>
              <p:spPr>
                <a:xfrm>
                  <a:off x="4484031" y="33841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4" name="手繪多邊形: 圖案 1393">
                  <a:extLst>
                    <a:ext uri="{FF2B5EF4-FFF2-40B4-BE49-F238E27FC236}">
                      <a16:creationId xmlns:a16="http://schemas.microsoft.com/office/drawing/2014/main" id="{80757440-C86E-48B2-83CD-6D9522217E85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5" name="手繪多邊形: 圖案 1394">
                  <a:extLst>
                    <a:ext uri="{FF2B5EF4-FFF2-40B4-BE49-F238E27FC236}">
                      <a16:creationId xmlns:a16="http://schemas.microsoft.com/office/drawing/2014/main" id="{9626FD5E-DB39-40C7-ADBF-88500F32837E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6" name="手繪多邊形: 圖案 1395">
                  <a:extLst>
                    <a:ext uri="{FF2B5EF4-FFF2-40B4-BE49-F238E27FC236}">
                      <a16:creationId xmlns:a16="http://schemas.microsoft.com/office/drawing/2014/main" id="{4E7A63E9-E49E-4CE7-B6FB-8951BE8E813F}"/>
                    </a:ext>
                  </a:extLst>
                </p:cNvPr>
                <p:cNvSpPr/>
                <p:nvPr/>
              </p:nvSpPr>
              <p:spPr>
                <a:xfrm>
                  <a:off x="4469709" y="338418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7" name="手繪多邊形: 圖案 1396">
                  <a:extLst>
                    <a:ext uri="{FF2B5EF4-FFF2-40B4-BE49-F238E27FC236}">
                      <a16:creationId xmlns:a16="http://schemas.microsoft.com/office/drawing/2014/main" id="{C565821C-AA06-440B-A714-B6E3DA87887B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8" name="手繪多邊形: 圖案 1397">
                  <a:extLst>
                    <a:ext uri="{FF2B5EF4-FFF2-40B4-BE49-F238E27FC236}">
                      <a16:creationId xmlns:a16="http://schemas.microsoft.com/office/drawing/2014/main" id="{D5B514D1-6B57-4783-9B15-E331287E3ECB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99" name="手繪多邊形: 圖案 1398">
                  <a:extLst>
                    <a:ext uri="{FF2B5EF4-FFF2-40B4-BE49-F238E27FC236}">
                      <a16:creationId xmlns:a16="http://schemas.microsoft.com/office/drawing/2014/main" id="{30C9DABE-5BDE-4911-BD37-5CF8BCD11031}"/>
                    </a:ext>
                  </a:extLst>
                </p:cNvPr>
                <p:cNvSpPr/>
                <p:nvPr/>
              </p:nvSpPr>
              <p:spPr>
                <a:xfrm>
                  <a:off x="4484031" y="334808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0" name="手繪多邊形: 圖案 1399">
                  <a:extLst>
                    <a:ext uri="{FF2B5EF4-FFF2-40B4-BE49-F238E27FC236}">
                      <a16:creationId xmlns:a16="http://schemas.microsoft.com/office/drawing/2014/main" id="{5BD1136A-E2CF-45F2-A593-AAB17C6350D5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1" name="手繪多邊形: 圖案 1400">
                  <a:extLst>
                    <a:ext uri="{FF2B5EF4-FFF2-40B4-BE49-F238E27FC236}">
                      <a16:creationId xmlns:a16="http://schemas.microsoft.com/office/drawing/2014/main" id="{C7E161D9-469F-4D6B-8727-387D09F7B196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2" name="手繪多邊形: 圖案 1401">
                  <a:extLst>
                    <a:ext uri="{FF2B5EF4-FFF2-40B4-BE49-F238E27FC236}">
                      <a16:creationId xmlns:a16="http://schemas.microsoft.com/office/drawing/2014/main" id="{1F8A962A-3C43-4E07-AAB5-92B1F884AE4F}"/>
                    </a:ext>
                  </a:extLst>
                </p:cNvPr>
                <p:cNvSpPr/>
                <p:nvPr/>
              </p:nvSpPr>
              <p:spPr>
                <a:xfrm>
                  <a:off x="4469709" y="334808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3" name="手繪多邊形: 圖案 1402">
                  <a:extLst>
                    <a:ext uri="{FF2B5EF4-FFF2-40B4-BE49-F238E27FC236}">
                      <a16:creationId xmlns:a16="http://schemas.microsoft.com/office/drawing/2014/main" id="{9E5B3695-4979-4DAD-85C5-A127E11B2A57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4" name="手繪多邊形: 圖案 1403">
                  <a:extLst>
                    <a:ext uri="{FF2B5EF4-FFF2-40B4-BE49-F238E27FC236}">
                      <a16:creationId xmlns:a16="http://schemas.microsoft.com/office/drawing/2014/main" id="{C75A6F7F-2F54-468B-A0BA-1DB3E236C367}"/>
                    </a:ext>
                  </a:extLst>
                </p:cNvPr>
                <p:cNvSpPr/>
                <p:nvPr/>
              </p:nvSpPr>
              <p:spPr>
                <a:xfrm>
                  <a:off x="4467131" y="334150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5" name="手繪多邊形: 圖案 1404">
                  <a:extLst>
                    <a:ext uri="{FF2B5EF4-FFF2-40B4-BE49-F238E27FC236}">
                      <a16:creationId xmlns:a16="http://schemas.microsoft.com/office/drawing/2014/main" id="{FFA369AA-E003-4866-9AF0-292E0BED732E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6" name="手繪多邊形: 圖案 1405">
                  <a:extLst>
                    <a:ext uri="{FF2B5EF4-FFF2-40B4-BE49-F238E27FC236}">
                      <a16:creationId xmlns:a16="http://schemas.microsoft.com/office/drawing/2014/main" id="{9C27E2E3-76F4-44BE-AE0B-3B5140760B89}"/>
                    </a:ext>
                  </a:extLst>
                </p:cNvPr>
                <p:cNvSpPr/>
                <p:nvPr/>
              </p:nvSpPr>
              <p:spPr>
                <a:xfrm>
                  <a:off x="4484031" y="331199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7" name="手繪多邊形: 圖案 1406">
                  <a:extLst>
                    <a:ext uri="{FF2B5EF4-FFF2-40B4-BE49-F238E27FC236}">
                      <a16:creationId xmlns:a16="http://schemas.microsoft.com/office/drawing/2014/main" id="{7E091545-29BD-4350-A453-8341FD29EE47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8" name="手繪多邊形: 圖案 1407">
                  <a:extLst>
                    <a:ext uri="{FF2B5EF4-FFF2-40B4-BE49-F238E27FC236}">
                      <a16:creationId xmlns:a16="http://schemas.microsoft.com/office/drawing/2014/main" id="{8D2F6971-368D-43EF-9A72-9651315C64FC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9" name="手繪多邊形: 圖案 1408">
                  <a:extLst>
                    <a:ext uri="{FF2B5EF4-FFF2-40B4-BE49-F238E27FC236}">
                      <a16:creationId xmlns:a16="http://schemas.microsoft.com/office/drawing/2014/main" id="{D6B72950-0CCA-4FB9-AC18-21523186FC86}"/>
                    </a:ext>
                  </a:extLst>
                </p:cNvPr>
                <p:cNvSpPr/>
                <p:nvPr/>
              </p:nvSpPr>
              <p:spPr>
                <a:xfrm>
                  <a:off x="4469709" y="331199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0" name="手繪多邊形: 圖案 1409">
                  <a:extLst>
                    <a:ext uri="{FF2B5EF4-FFF2-40B4-BE49-F238E27FC236}">
                      <a16:creationId xmlns:a16="http://schemas.microsoft.com/office/drawing/2014/main" id="{CA53489A-C850-4B6B-84E4-888014C94782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1" name="手繪多邊形: 圖案 1410">
                  <a:extLst>
                    <a:ext uri="{FF2B5EF4-FFF2-40B4-BE49-F238E27FC236}">
                      <a16:creationId xmlns:a16="http://schemas.microsoft.com/office/drawing/2014/main" id="{710024CB-267E-4A09-821C-E369D1853A1E}"/>
                    </a:ext>
                  </a:extLst>
                </p:cNvPr>
                <p:cNvSpPr/>
                <p:nvPr/>
              </p:nvSpPr>
              <p:spPr>
                <a:xfrm>
                  <a:off x="4467131" y="330540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2" name="手繪多邊形: 圖案 1411">
                  <a:extLst>
                    <a:ext uri="{FF2B5EF4-FFF2-40B4-BE49-F238E27FC236}">
                      <a16:creationId xmlns:a16="http://schemas.microsoft.com/office/drawing/2014/main" id="{0A4E31A9-9002-43A2-BAF7-21C3E228EEAF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3" name="手繪多邊形: 圖案 1412">
                  <a:extLst>
                    <a:ext uri="{FF2B5EF4-FFF2-40B4-BE49-F238E27FC236}">
                      <a16:creationId xmlns:a16="http://schemas.microsoft.com/office/drawing/2014/main" id="{84F8B6E1-26D6-4A81-BD86-9C3CDA8AC775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4" name="手繪多邊形: 圖案 1413">
                  <a:extLst>
                    <a:ext uri="{FF2B5EF4-FFF2-40B4-BE49-F238E27FC236}">
                      <a16:creationId xmlns:a16="http://schemas.microsoft.com/office/drawing/2014/main" id="{588DE5E0-7CA6-4CBC-9123-F98B75FE63A2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5" name="手繪多邊形: 圖案 1414">
                  <a:extLst>
                    <a:ext uri="{FF2B5EF4-FFF2-40B4-BE49-F238E27FC236}">
                      <a16:creationId xmlns:a16="http://schemas.microsoft.com/office/drawing/2014/main" id="{25825F53-8116-47AC-8ABB-C0686C435B82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6" name="手繪多邊形: 圖案 1415">
                  <a:extLst>
                    <a:ext uri="{FF2B5EF4-FFF2-40B4-BE49-F238E27FC236}">
                      <a16:creationId xmlns:a16="http://schemas.microsoft.com/office/drawing/2014/main" id="{63BCDFE3-FFCE-4BAD-994A-7507542BF05F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7" name="手繪多邊形: 圖案 1416">
                  <a:extLst>
                    <a:ext uri="{FF2B5EF4-FFF2-40B4-BE49-F238E27FC236}">
                      <a16:creationId xmlns:a16="http://schemas.microsoft.com/office/drawing/2014/main" id="{3F2C0F4E-F2B8-4B06-923D-772CC54BAD42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8" name="手繪多邊形: 圖案 1417">
                  <a:extLst>
                    <a:ext uri="{FF2B5EF4-FFF2-40B4-BE49-F238E27FC236}">
                      <a16:creationId xmlns:a16="http://schemas.microsoft.com/office/drawing/2014/main" id="{87E29982-EC22-4A56-8513-2CC204208A8E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9" name="手繪多邊形: 圖案 1418">
                  <a:extLst>
                    <a:ext uri="{FF2B5EF4-FFF2-40B4-BE49-F238E27FC236}">
                      <a16:creationId xmlns:a16="http://schemas.microsoft.com/office/drawing/2014/main" id="{33308303-9351-4356-9E48-BA2CF23A3457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0" name="手繪多邊形: 圖案 1419">
                  <a:extLst>
                    <a:ext uri="{FF2B5EF4-FFF2-40B4-BE49-F238E27FC236}">
                      <a16:creationId xmlns:a16="http://schemas.microsoft.com/office/drawing/2014/main" id="{00316724-0277-4010-9997-F23D596A3D1C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1" name="手繪多邊形: 圖案 1420">
                  <a:extLst>
                    <a:ext uri="{FF2B5EF4-FFF2-40B4-BE49-F238E27FC236}">
                      <a16:creationId xmlns:a16="http://schemas.microsoft.com/office/drawing/2014/main" id="{7E71F7D9-E73F-4E28-BB5E-1D1D9D32D4BD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2" name="手繪多邊形: 圖案 1421">
                  <a:extLst>
                    <a:ext uri="{FF2B5EF4-FFF2-40B4-BE49-F238E27FC236}">
                      <a16:creationId xmlns:a16="http://schemas.microsoft.com/office/drawing/2014/main" id="{8304A83B-A910-499E-A91D-16A40E6CA551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3" name="手繪多邊形: 圖案 1422">
                  <a:extLst>
                    <a:ext uri="{FF2B5EF4-FFF2-40B4-BE49-F238E27FC236}">
                      <a16:creationId xmlns:a16="http://schemas.microsoft.com/office/drawing/2014/main" id="{C3724B75-A084-4A93-83A6-6C4176C490B6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4" name="手繪多邊形: 圖案 1423">
                  <a:extLst>
                    <a:ext uri="{FF2B5EF4-FFF2-40B4-BE49-F238E27FC236}">
                      <a16:creationId xmlns:a16="http://schemas.microsoft.com/office/drawing/2014/main" id="{FDDB39D3-A2A8-4E11-87A2-154151E21B7F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5" name="手繪多邊形: 圖案 1424">
                  <a:extLst>
                    <a:ext uri="{FF2B5EF4-FFF2-40B4-BE49-F238E27FC236}">
                      <a16:creationId xmlns:a16="http://schemas.microsoft.com/office/drawing/2014/main" id="{E3DCAC5A-DEA6-4BE2-9B90-63BC57D86360}"/>
                    </a:ext>
                  </a:extLst>
                </p:cNvPr>
                <p:cNvSpPr/>
                <p:nvPr/>
              </p:nvSpPr>
              <p:spPr>
                <a:xfrm>
                  <a:off x="4484031" y="373793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6" name="手繪多邊形: 圖案 1425">
                  <a:extLst>
                    <a:ext uri="{FF2B5EF4-FFF2-40B4-BE49-F238E27FC236}">
                      <a16:creationId xmlns:a16="http://schemas.microsoft.com/office/drawing/2014/main" id="{D36EEC47-9F77-469F-9F07-82B79CC1AD7F}"/>
                    </a:ext>
                  </a:extLst>
                </p:cNvPr>
                <p:cNvSpPr/>
                <p:nvPr/>
              </p:nvSpPr>
              <p:spPr>
                <a:xfrm>
                  <a:off x="4484031" y="370184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7" name="手繪多邊形: 圖案 1426">
                  <a:extLst>
                    <a:ext uri="{FF2B5EF4-FFF2-40B4-BE49-F238E27FC236}">
                      <a16:creationId xmlns:a16="http://schemas.microsoft.com/office/drawing/2014/main" id="{3DE5C588-06A0-4EFD-A27B-86EAB764028E}"/>
                    </a:ext>
                  </a:extLst>
                </p:cNvPr>
                <p:cNvSpPr/>
                <p:nvPr/>
              </p:nvSpPr>
              <p:spPr>
                <a:xfrm>
                  <a:off x="4484031" y="366604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8" name="手繪多邊形: 圖案 1427">
                  <a:extLst>
                    <a:ext uri="{FF2B5EF4-FFF2-40B4-BE49-F238E27FC236}">
                      <a16:creationId xmlns:a16="http://schemas.microsoft.com/office/drawing/2014/main" id="{8BEF2F1A-F00B-4B57-9219-A050DC85E62A}"/>
                    </a:ext>
                  </a:extLst>
                </p:cNvPr>
                <p:cNvSpPr/>
                <p:nvPr/>
              </p:nvSpPr>
              <p:spPr>
                <a:xfrm>
                  <a:off x="4484031" y="362994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9" name="手繪多邊形: 圖案 1428">
                  <a:extLst>
                    <a:ext uri="{FF2B5EF4-FFF2-40B4-BE49-F238E27FC236}">
                      <a16:creationId xmlns:a16="http://schemas.microsoft.com/office/drawing/2014/main" id="{1A5DE163-2675-49BA-945A-C4FC145AC0DD}"/>
                    </a:ext>
                  </a:extLst>
                </p:cNvPr>
                <p:cNvSpPr/>
                <p:nvPr/>
              </p:nvSpPr>
              <p:spPr>
                <a:xfrm>
                  <a:off x="4484031" y="359385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0" name="手繪多邊形: 圖案 1429">
                  <a:extLst>
                    <a:ext uri="{FF2B5EF4-FFF2-40B4-BE49-F238E27FC236}">
                      <a16:creationId xmlns:a16="http://schemas.microsoft.com/office/drawing/2014/main" id="{BE86105E-3390-453E-8EAD-FA7804983229}"/>
                    </a:ext>
                  </a:extLst>
                </p:cNvPr>
                <p:cNvSpPr/>
                <p:nvPr/>
              </p:nvSpPr>
              <p:spPr>
                <a:xfrm>
                  <a:off x="4484031" y="355776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1" name="手繪多邊形: 圖案 1430">
                  <a:extLst>
                    <a:ext uri="{FF2B5EF4-FFF2-40B4-BE49-F238E27FC236}">
                      <a16:creationId xmlns:a16="http://schemas.microsoft.com/office/drawing/2014/main" id="{273F9C04-0F87-45C0-B768-A5FC4BE4B8AF}"/>
                    </a:ext>
                  </a:extLst>
                </p:cNvPr>
                <p:cNvSpPr/>
                <p:nvPr/>
              </p:nvSpPr>
              <p:spPr>
                <a:xfrm>
                  <a:off x="4484031" y="3521673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2" name="手繪多邊形: 圖案 1431">
                  <a:extLst>
                    <a:ext uri="{FF2B5EF4-FFF2-40B4-BE49-F238E27FC236}">
                      <a16:creationId xmlns:a16="http://schemas.microsoft.com/office/drawing/2014/main" id="{4C54AE44-2447-4808-B39D-BAD20B91044D}"/>
                    </a:ext>
                  </a:extLst>
                </p:cNvPr>
                <p:cNvSpPr/>
                <p:nvPr/>
              </p:nvSpPr>
              <p:spPr>
                <a:xfrm>
                  <a:off x="4484031" y="34855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3" name="手繪多邊形: 圖案 1432">
                  <a:extLst>
                    <a:ext uri="{FF2B5EF4-FFF2-40B4-BE49-F238E27FC236}">
                      <a16:creationId xmlns:a16="http://schemas.microsoft.com/office/drawing/2014/main" id="{1D77EDC5-9D43-459F-A557-AFC4B1579CA8}"/>
                    </a:ext>
                  </a:extLst>
                </p:cNvPr>
                <p:cNvSpPr/>
                <p:nvPr/>
              </p:nvSpPr>
              <p:spPr>
                <a:xfrm>
                  <a:off x="4484031" y="344949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4" name="手繪多邊形: 圖案 1433">
                  <a:extLst>
                    <a:ext uri="{FF2B5EF4-FFF2-40B4-BE49-F238E27FC236}">
                      <a16:creationId xmlns:a16="http://schemas.microsoft.com/office/drawing/2014/main" id="{88455580-8727-4DEF-9144-17D52C7BC7B6}"/>
                    </a:ext>
                  </a:extLst>
                </p:cNvPr>
                <p:cNvSpPr/>
                <p:nvPr/>
              </p:nvSpPr>
              <p:spPr>
                <a:xfrm>
                  <a:off x="4484031" y="341339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5" name="手繪多邊形: 圖案 1434">
                  <a:extLst>
                    <a:ext uri="{FF2B5EF4-FFF2-40B4-BE49-F238E27FC236}">
                      <a16:creationId xmlns:a16="http://schemas.microsoft.com/office/drawing/2014/main" id="{839CA532-742E-4849-A0D5-E4ACF982EE67}"/>
                    </a:ext>
                  </a:extLst>
                </p:cNvPr>
                <p:cNvSpPr/>
                <p:nvPr/>
              </p:nvSpPr>
              <p:spPr>
                <a:xfrm>
                  <a:off x="4484031" y="337759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6" name="手繪多邊形: 圖案 1435">
                  <a:extLst>
                    <a:ext uri="{FF2B5EF4-FFF2-40B4-BE49-F238E27FC236}">
                      <a16:creationId xmlns:a16="http://schemas.microsoft.com/office/drawing/2014/main" id="{38AEAAD2-2A68-4F72-93EF-913F4B466C92}"/>
                    </a:ext>
                  </a:extLst>
                </p:cNvPr>
                <p:cNvSpPr/>
                <p:nvPr/>
              </p:nvSpPr>
              <p:spPr>
                <a:xfrm>
                  <a:off x="4484031" y="334150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7" name="手繪多邊形: 圖案 1436">
                  <a:extLst>
                    <a:ext uri="{FF2B5EF4-FFF2-40B4-BE49-F238E27FC236}">
                      <a16:creationId xmlns:a16="http://schemas.microsoft.com/office/drawing/2014/main" id="{17EAE975-1AFC-4A29-9B84-DCC2F0A8ECB9}"/>
                    </a:ext>
                  </a:extLst>
                </p:cNvPr>
                <p:cNvSpPr/>
                <p:nvPr/>
              </p:nvSpPr>
              <p:spPr>
                <a:xfrm>
                  <a:off x="4484031" y="330540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8" name="手繪多邊形: 圖案 1437">
                  <a:extLst>
                    <a:ext uri="{FF2B5EF4-FFF2-40B4-BE49-F238E27FC236}">
                      <a16:creationId xmlns:a16="http://schemas.microsoft.com/office/drawing/2014/main" id="{AE937CF1-D0F1-4F86-94D4-C141E755EEBA}"/>
                    </a:ext>
                  </a:extLst>
                </p:cNvPr>
                <p:cNvSpPr/>
                <p:nvPr/>
              </p:nvSpPr>
              <p:spPr>
                <a:xfrm>
                  <a:off x="4579416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9" name="手繪多邊形: 圖案 1438">
                  <a:extLst>
                    <a:ext uri="{FF2B5EF4-FFF2-40B4-BE49-F238E27FC236}">
                      <a16:creationId xmlns:a16="http://schemas.microsoft.com/office/drawing/2014/main" id="{9D5F4E26-1109-4C36-8AF0-F58BA25A1E33}"/>
                    </a:ext>
                  </a:extLst>
                </p:cNvPr>
                <p:cNvSpPr/>
                <p:nvPr/>
              </p:nvSpPr>
              <p:spPr>
                <a:xfrm>
                  <a:off x="4578557" y="371989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0" name="手繪多邊形: 圖案 1439">
                  <a:extLst>
                    <a:ext uri="{FF2B5EF4-FFF2-40B4-BE49-F238E27FC236}">
                      <a16:creationId xmlns:a16="http://schemas.microsoft.com/office/drawing/2014/main" id="{160E0703-8BC4-4A74-8881-7C05EF78012F}"/>
                    </a:ext>
                  </a:extLst>
                </p:cNvPr>
                <p:cNvSpPr/>
                <p:nvPr/>
              </p:nvSpPr>
              <p:spPr>
                <a:xfrm>
                  <a:off x="4579416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1" name="手繪多邊形: 圖案 1440">
                  <a:extLst>
                    <a:ext uri="{FF2B5EF4-FFF2-40B4-BE49-F238E27FC236}">
                      <a16:creationId xmlns:a16="http://schemas.microsoft.com/office/drawing/2014/main" id="{3888C686-B1BB-44D8-9FBF-7AB20263990D}"/>
                    </a:ext>
                  </a:extLst>
                </p:cNvPr>
                <p:cNvSpPr/>
                <p:nvPr/>
              </p:nvSpPr>
              <p:spPr>
                <a:xfrm>
                  <a:off x="4578557" y="368408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2" name="手繪多邊形: 圖案 1441">
                  <a:extLst>
                    <a:ext uri="{FF2B5EF4-FFF2-40B4-BE49-F238E27FC236}">
                      <a16:creationId xmlns:a16="http://schemas.microsoft.com/office/drawing/2014/main" id="{64FF41FF-94A3-446E-8C84-5C95742D8998}"/>
                    </a:ext>
                  </a:extLst>
                </p:cNvPr>
                <p:cNvSpPr/>
                <p:nvPr/>
              </p:nvSpPr>
              <p:spPr>
                <a:xfrm>
                  <a:off x="4579416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3" name="手繪多邊形: 圖案 1442">
                  <a:extLst>
                    <a:ext uri="{FF2B5EF4-FFF2-40B4-BE49-F238E27FC236}">
                      <a16:creationId xmlns:a16="http://schemas.microsoft.com/office/drawing/2014/main" id="{64C13580-25D2-453E-9461-E0AFDDD6EF2E}"/>
                    </a:ext>
                  </a:extLst>
                </p:cNvPr>
                <p:cNvSpPr/>
                <p:nvPr/>
              </p:nvSpPr>
              <p:spPr>
                <a:xfrm>
                  <a:off x="4578557" y="364799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4" name="手繪多邊形: 圖案 1443">
                  <a:extLst>
                    <a:ext uri="{FF2B5EF4-FFF2-40B4-BE49-F238E27FC236}">
                      <a16:creationId xmlns:a16="http://schemas.microsoft.com/office/drawing/2014/main" id="{0C2D567D-0F65-4454-B265-175D93C620C0}"/>
                    </a:ext>
                  </a:extLst>
                </p:cNvPr>
                <p:cNvSpPr/>
                <p:nvPr/>
              </p:nvSpPr>
              <p:spPr>
                <a:xfrm>
                  <a:off x="4579416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5" name="手繪多邊形: 圖案 1444">
                  <a:extLst>
                    <a:ext uri="{FF2B5EF4-FFF2-40B4-BE49-F238E27FC236}">
                      <a16:creationId xmlns:a16="http://schemas.microsoft.com/office/drawing/2014/main" id="{1614153E-A524-4867-A7AC-4F59A3F706CD}"/>
                    </a:ext>
                  </a:extLst>
                </p:cNvPr>
                <p:cNvSpPr/>
                <p:nvPr/>
              </p:nvSpPr>
              <p:spPr>
                <a:xfrm>
                  <a:off x="4578557" y="361190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6" name="手繪多邊形: 圖案 1445">
                  <a:extLst>
                    <a:ext uri="{FF2B5EF4-FFF2-40B4-BE49-F238E27FC236}">
                      <a16:creationId xmlns:a16="http://schemas.microsoft.com/office/drawing/2014/main" id="{E831F7B5-9776-412C-8758-E3900B5B73AC}"/>
                    </a:ext>
                  </a:extLst>
                </p:cNvPr>
                <p:cNvSpPr/>
                <p:nvPr/>
              </p:nvSpPr>
              <p:spPr>
                <a:xfrm>
                  <a:off x="4579416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7" name="手繪多邊形: 圖案 1446">
                  <a:extLst>
                    <a:ext uri="{FF2B5EF4-FFF2-40B4-BE49-F238E27FC236}">
                      <a16:creationId xmlns:a16="http://schemas.microsoft.com/office/drawing/2014/main" id="{22CF5592-18D5-4501-89F6-D49B8C6F300D}"/>
                    </a:ext>
                  </a:extLst>
                </p:cNvPr>
                <p:cNvSpPr/>
                <p:nvPr/>
              </p:nvSpPr>
              <p:spPr>
                <a:xfrm>
                  <a:off x="4578557" y="357581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8" name="手繪多邊形: 圖案 1447">
                  <a:extLst>
                    <a:ext uri="{FF2B5EF4-FFF2-40B4-BE49-F238E27FC236}">
                      <a16:creationId xmlns:a16="http://schemas.microsoft.com/office/drawing/2014/main" id="{043E5FC4-9F5A-47F1-B5CE-08A0B241E890}"/>
                    </a:ext>
                  </a:extLst>
                </p:cNvPr>
                <p:cNvSpPr/>
                <p:nvPr/>
              </p:nvSpPr>
              <p:spPr>
                <a:xfrm>
                  <a:off x="4579416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9" name="手繪多邊形: 圖案 1448">
                  <a:extLst>
                    <a:ext uri="{FF2B5EF4-FFF2-40B4-BE49-F238E27FC236}">
                      <a16:creationId xmlns:a16="http://schemas.microsoft.com/office/drawing/2014/main" id="{C00CB2DE-3B78-4F93-B078-9D2EEA31642F}"/>
                    </a:ext>
                  </a:extLst>
                </p:cNvPr>
                <p:cNvSpPr/>
                <p:nvPr/>
              </p:nvSpPr>
              <p:spPr>
                <a:xfrm>
                  <a:off x="4578557" y="353971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0" name="手繪多邊形: 圖案 1449">
                  <a:extLst>
                    <a:ext uri="{FF2B5EF4-FFF2-40B4-BE49-F238E27FC236}">
                      <a16:creationId xmlns:a16="http://schemas.microsoft.com/office/drawing/2014/main" id="{079CB637-40F2-4391-8573-CF87821F70F0}"/>
                    </a:ext>
                  </a:extLst>
                </p:cNvPr>
                <p:cNvSpPr/>
                <p:nvPr/>
              </p:nvSpPr>
              <p:spPr>
                <a:xfrm>
                  <a:off x="4579416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1" name="手繪多邊形: 圖案 1450">
                  <a:extLst>
                    <a:ext uri="{FF2B5EF4-FFF2-40B4-BE49-F238E27FC236}">
                      <a16:creationId xmlns:a16="http://schemas.microsoft.com/office/drawing/2014/main" id="{F577CD58-6D04-401C-90F8-E6871CE43A27}"/>
                    </a:ext>
                  </a:extLst>
                </p:cNvPr>
                <p:cNvSpPr/>
                <p:nvPr/>
              </p:nvSpPr>
              <p:spPr>
                <a:xfrm>
                  <a:off x="4578557" y="35036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2" name="手繪多邊形: 圖案 1451">
                  <a:extLst>
                    <a:ext uri="{FF2B5EF4-FFF2-40B4-BE49-F238E27FC236}">
                      <a16:creationId xmlns:a16="http://schemas.microsoft.com/office/drawing/2014/main" id="{877EB4F8-B5A7-42CB-83B5-CADDDC2D44D7}"/>
                    </a:ext>
                  </a:extLst>
                </p:cNvPr>
                <p:cNvSpPr/>
                <p:nvPr/>
              </p:nvSpPr>
              <p:spPr>
                <a:xfrm>
                  <a:off x="4579416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3" name="手繪多邊形: 圖案 1452">
                  <a:extLst>
                    <a:ext uri="{FF2B5EF4-FFF2-40B4-BE49-F238E27FC236}">
                      <a16:creationId xmlns:a16="http://schemas.microsoft.com/office/drawing/2014/main" id="{C8FCB9E8-B9EC-4FF6-B001-859B8A91A903}"/>
                    </a:ext>
                  </a:extLst>
                </p:cNvPr>
                <p:cNvSpPr/>
                <p:nvPr/>
              </p:nvSpPr>
              <p:spPr>
                <a:xfrm>
                  <a:off x="4578557" y="3467536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4" name="手繪多邊形: 圖案 1453">
                  <a:extLst>
                    <a:ext uri="{FF2B5EF4-FFF2-40B4-BE49-F238E27FC236}">
                      <a16:creationId xmlns:a16="http://schemas.microsoft.com/office/drawing/2014/main" id="{86399E67-D62E-42AA-926E-683790EC0980}"/>
                    </a:ext>
                  </a:extLst>
                </p:cNvPr>
                <p:cNvSpPr/>
                <p:nvPr/>
              </p:nvSpPr>
              <p:spPr>
                <a:xfrm>
                  <a:off x="4579416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5" name="手繪多邊形: 圖案 1454">
                  <a:extLst>
                    <a:ext uri="{FF2B5EF4-FFF2-40B4-BE49-F238E27FC236}">
                      <a16:creationId xmlns:a16="http://schemas.microsoft.com/office/drawing/2014/main" id="{23268AB0-F1B3-4535-BFD6-4A61CCE80076}"/>
                    </a:ext>
                  </a:extLst>
                </p:cNvPr>
                <p:cNvSpPr/>
                <p:nvPr/>
              </p:nvSpPr>
              <p:spPr>
                <a:xfrm>
                  <a:off x="4578557" y="343144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6" name="手繪多邊形: 圖案 1455">
                  <a:extLst>
                    <a:ext uri="{FF2B5EF4-FFF2-40B4-BE49-F238E27FC236}">
                      <a16:creationId xmlns:a16="http://schemas.microsoft.com/office/drawing/2014/main" id="{EBB33C1F-9EF0-498B-9D8E-334A42E1BE3E}"/>
                    </a:ext>
                  </a:extLst>
                </p:cNvPr>
                <p:cNvSpPr/>
                <p:nvPr/>
              </p:nvSpPr>
              <p:spPr>
                <a:xfrm>
                  <a:off x="4579416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7" name="手繪多邊形: 圖案 1456">
                  <a:extLst>
                    <a:ext uri="{FF2B5EF4-FFF2-40B4-BE49-F238E27FC236}">
                      <a16:creationId xmlns:a16="http://schemas.microsoft.com/office/drawing/2014/main" id="{2C0D5D54-99F7-44CF-9C6E-30AB9FFEF419}"/>
                    </a:ext>
                  </a:extLst>
                </p:cNvPr>
                <p:cNvSpPr/>
                <p:nvPr/>
              </p:nvSpPr>
              <p:spPr>
                <a:xfrm>
                  <a:off x="4578557" y="339535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8" name="手繪多邊形: 圖案 1457">
                  <a:extLst>
                    <a:ext uri="{FF2B5EF4-FFF2-40B4-BE49-F238E27FC236}">
                      <a16:creationId xmlns:a16="http://schemas.microsoft.com/office/drawing/2014/main" id="{0B45DC47-732E-4FB4-B457-C80E464C1218}"/>
                    </a:ext>
                  </a:extLst>
                </p:cNvPr>
                <p:cNvSpPr/>
                <p:nvPr/>
              </p:nvSpPr>
              <p:spPr>
                <a:xfrm>
                  <a:off x="4579416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9" name="手繪多邊形: 圖案 1458">
                  <a:extLst>
                    <a:ext uri="{FF2B5EF4-FFF2-40B4-BE49-F238E27FC236}">
                      <a16:creationId xmlns:a16="http://schemas.microsoft.com/office/drawing/2014/main" id="{522DD131-3AD9-44C8-B308-ABE5E4E72590}"/>
                    </a:ext>
                  </a:extLst>
                </p:cNvPr>
                <p:cNvSpPr/>
                <p:nvPr/>
              </p:nvSpPr>
              <p:spPr>
                <a:xfrm>
                  <a:off x="4578557" y="335954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0" name="手繪多邊形: 圖案 1459">
                  <a:extLst>
                    <a:ext uri="{FF2B5EF4-FFF2-40B4-BE49-F238E27FC236}">
                      <a16:creationId xmlns:a16="http://schemas.microsoft.com/office/drawing/2014/main" id="{D1E827D3-CB89-4014-A317-A3D70C668FB5}"/>
                    </a:ext>
                  </a:extLst>
                </p:cNvPr>
                <p:cNvSpPr/>
                <p:nvPr/>
              </p:nvSpPr>
              <p:spPr>
                <a:xfrm>
                  <a:off x="4579416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1" name="手繪多邊形: 圖案 1460">
                  <a:extLst>
                    <a:ext uri="{FF2B5EF4-FFF2-40B4-BE49-F238E27FC236}">
                      <a16:creationId xmlns:a16="http://schemas.microsoft.com/office/drawing/2014/main" id="{0A9DFC66-351B-4D7C-912F-8B3BE8C4A468}"/>
                    </a:ext>
                  </a:extLst>
                </p:cNvPr>
                <p:cNvSpPr/>
                <p:nvPr/>
              </p:nvSpPr>
              <p:spPr>
                <a:xfrm>
                  <a:off x="4578557" y="332345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2" name="手繪多邊形: 圖案 1461">
                  <a:extLst>
                    <a:ext uri="{FF2B5EF4-FFF2-40B4-BE49-F238E27FC236}">
                      <a16:creationId xmlns:a16="http://schemas.microsoft.com/office/drawing/2014/main" id="{B25161C4-4D39-436B-9089-D58F662D33BF}"/>
                    </a:ext>
                  </a:extLst>
                </p:cNvPr>
                <p:cNvSpPr/>
                <p:nvPr/>
              </p:nvSpPr>
              <p:spPr>
                <a:xfrm>
                  <a:off x="4579416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3" name="手繪多邊形: 圖案 1462">
                  <a:extLst>
                    <a:ext uri="{FF2B5EF4-FFF2-40B4-BE49-F238E27FC236}">
                      <a16:creationId xmlns:a16="http://schemas.microsoft.com/office/drawing/2014/main" id="{A8E9A2BA-8CF1-4D1C-B44D-11EC79B69B74}"/>
                    </a:ext>
                  </a:extLst>
                </p:cNvPr>
                <p:cNvSpPr/>
                <p:nvPr/>
              </p:nvSpPr>
              <p:spPr>
                <a:xfrm>
                  <a:off x="4578557" y="328736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4" name="手繪多邊形: 圖案 1463">
                  <a:extLst>
                    <a:ext uri="{FF2B5EF4-FFF2-40B4-BE49-F238E27FC236}">
                      <a16:creationId xmlns:a16="http://schemas.microsoft.com/office/drawing/2014/main" id="{CC49346E-EEC7-4C88-837C-492AABB5C70E}"/>
                    </a:ext>
                  </a:extLst>
                </p:cNvPr>
                <p:cNvSpPr/>
                <p:nvPr/>
              </p:nvSpPr>
              <p:spPr>
                <a:xfrm>
                  <a:off x="4467131" y="373736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5" name="手繪多邊形: 圖案 1464">
                  <a:extLst>
                    <a:ext uri="{FF2B5EF4-FFF2-40B4-BE49-F238E27FC236}">
                      <a16:creationId xmlns:a16="http://schemas.microsoft.com/office/drawing/2014/main" id="{1A9C0B4B-F663-4B37-AC81-06FB51F8458F}"/>
                    </a:ext>
                  </a:extLst>
                </p:cNvPr>
                <p:cNvSpPr/>
                <p:nvPr/>
              </p:nvSpPr>
              <p:spPr>
                <a:xfrm>
                  <a:off x="4467131" y="370127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6" name="手繪多邊形: 圖案 1465">
                  <a:extLst>
                    <a:ext uri="{FF2B5EF4-FFF2-40B4-BE49-F238E27FC236}">
                      <a16:creationId xmlns:a16="http://schemas.microsoft.com/office/drawing/2014/main" id="{6148E261-4A0E-410B-8CEF-FA232746D646}"/>
                    </a:ext>
                  </a:extLst>
                </p:cNvPr>
                <p:cNvSpPr/>
                <p:nvPr/>
              </p:nvSpPr>
              <p:spPr>
                <a:xfrm>
                  <a:off x="4467131" y="366518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7" name="手繪多邊形: 圖案 1466">
                  <a:extLst>
                    <a:ext uri="{FF2B5EF4-FFF2-40B4-BE49-F238E27FC236}">
                      <a16:creationId xmlns:a16="http://schemas.microsoft.com/office/drawing/2014/main" id="{2304B45D-64E6-4D0A-94CA-9E43C782695C}"/>
                    </a:ext>
                  </a:extLst>
                </p:cNvPr>
                <p:cNvSpPr/>
                <p:nvPr/>
              </p:nvSpPr>
              <p:spPr>
                <a:xfrm>
                  <a:off x="4467131" y="362908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8" name="手繪多邊形: 圖案 1467">
                  <a:extLst>
                    <a:ext uri="{FF2B5EF4-FFF2-40B4-BE49-F238E27FC236}">
                      <a16:creationId xmlns:a16="http://schemas.microsoft.com/office/drawing/2014/main" id="{38A5FF3F-8866-4940-ADDA-7C58FDBCEB00}"/>
                    </a:ext>
                  </a:extLst>
                </p:cNvPr>
                <p:cNvSpPr/>
                <p:nvPr/>
              </p:nvSpPr>
              <p:spPr>
                <a:xfrm>
                  <a:off x="4467131" y="3592998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9" name="手繪多邊形: 圖案 1468">
                  <a:extLst>
                    <a:ext uri="{FF2B5EF4-FFF2-40B4-BE49-F238E27FC236}">
                      <a16:creationId xmlns:a16="http://schemas.microsoft.com/office/drawing/2014/main" id="{FD0E2974-89AE-4896-A873-13A5F16611BB}"/>
                    </a:ext>
                  </a:extLst>
                </p:cNvPr>
                <p:cNvSpPr/>
                <p:nvPr/>
              </p:nvSpPr>
              <p:spPr>
                <a:xfrm>
                  <a:off x="4467131" y="3557192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0" name="手繪多邊形: 圖案 1469">
                  <a:extLst>
                    <a:ext uri="{FF2B5EF4-FFF2-40B4-BE49-F238E27FC236}">
                      <a16:creationId xmlns:a16="http://schemas.microsoft.com/office/drawing/2014/main" id="{3543D2F8-3D86-4232-8589-E95EA56E9B39}"/>
                    </a:ext>
                  </a:extLst>
                </p:cNvPr>
                <p:cNvSpPr/>
                <p:nvPr/>
              </p:nvSpPr>
              <p:spPr>
                <a:xfrm>
                  <a:off x="4467131" y="3521100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1" name="手繪多邊形: 圖案 1470">
                  <a:extLst>
                    <a:ext uri="{FF2B5EF4-FFF2-40B4-BE49-F238E27FC236}">
                      <a16:creationId xmlns:a16="http://schemas.microsoft.com/office/drawing/2014/main" id="{B10543E1-E2A0-4A02-BD19-CBFE510F69FE}"/>
                    </a:ext>
                  </a:extLst>
                </p:cNvPr>
                <p:cNvSpPr/>
                <p:nvPr/>
              </p:nvSpPr>
              <p:spPr>
                <a:xfrm>
                  <a:off x="4467131" y="348500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2" name="手繪多邊形: 圖案 1471">
                  <a:extLst>
                    <a:ext uri="{FF2B5EF4-FFF2-40B4-BE49-F238E27FC236}">
                      <a16:creationId xmlns:a16="http://schemas.microsoft.com/office/drawing/2014/main" id="{847CA81C-F0D0-478A-9F63-9E9AADA57823}"/>
                    </a:ext>
                  </a:extLst>
                </p:cNvPr>
                <p:cNvSpPr/>
                <p:nvPr/>
              </p:nvSpPr>
              <p:spPr>
                <a:xfrm>
                  <a:off x="4467131" y="3448917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3" name="手繪多邊形: 圖案 1472">
                  <a:extLst>
                    <a:ext uri="{FF2B5EF4-FFF2-40B4-BE49-F238E27FC236}">
                      <a16:creationId xmlns:a16="http://schemas.microsoft.com/office/drawing/2014/main" id="{B3B0BE1F-F607-4DD0-A74A-F5C44A9E9CD6}"/>
                    </a:ext>
                  </a:extLst>
                </p:cNvPr>
                <p:cNvSpPr/>
                <p:nvPr/>
              </p:nvSpPr>
              <p:spPr>
                <a:xfrm>
                  <a:off x="4467131" y="341282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4" name="手繪多邊形: 圖案 1473">
                  <a:extLst>
                    <a:ext uri="{FF2B5EF4-FFF2-40B4-BE49-F238E27FC236}">
                      <a16:creationId xmlns:a16="http://schemas.microsoft.com/office/drawing/2014/main" id="{93C5E652-899D-4EDE-BBC7-F686705766B0}"/>
                    </a:ext>
                  </a:extLst>
                </p:cNvPr>
                <p:cNvSpPr/>
                <p:nvPr/>
              </p:nvSpPr>
              <p:spPr>
                <a:xfrm>
                  <a:off x="4467131" y="337673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5" name="手繪多邊形: 圖案 1474">
                  <a:extLst>
                    <a:ext uri="{FF2B5EF4-FFF2-40B4-BE49-F238E27FC236}">
                      <a16:creationId xmlns:a16="http://schemas.microsoft.com/office/drawing/2014/main" id="{7D346260-574B-400D-8D7D-45E3DAC60578}"/>
                    </a:ext>
                  </a:extLst>
                </p:cNvPr>
                <p:cNvSpPr/>
                <p:nvPr/>
              </p:nvSpPr>
              <p:spPr>
                <a:xfrm>
                  <a:off x="4467131" y="334064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6" name="手繪多邊形: 圖案 1475">
                  <a:extLst>
                    <a:ext uri="{FF2B5EF4-FFF2-40B4-BE49-F238E27FC236}">
                      <a16:creationId xmlns:a16="http://schemas.microsoft.com/office/drawing/2014/main" id="{45A184FE-6D88-4DE6-9E9F-57025A70EEAD}"/>
                    </a:ext>
                  </a:extLst>
                </p:cNvPr>
                <p:cNvSpPr/>
                <p:nvPr/>
              </p:nvSpPr>
              <p:spPr>
                <a:xfrm>
                  <a:off x="4467131" y="330454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7" name="手繪多邊形: 圖案 1476">
                  <a:extLst>
                    <a:ext uri="{FF2B5EF4-FFF2-40B4-BE49-F238E27FC236}">
                      <a16:creationId xmlns:a16="http://schemas.microsoft.com/office/drawing/2014/main" id="{EBF0EA62-47CC-4976-9DB1-9939F77F1EA3}"/>
                    </a:ext>
                  </a:extLst>
                </p:cNvPr>
                <p:cNvSpPr/>
                <p:nvPr/>
              </p:nvSpPr>
              <p:spPr>
                <a:xfrm>
                  <a:off x="4487468" y="373736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8" name="手繪多邊形: 圖案 1477">
                  <a:extLst>
                    <a:ext uri="{FF2B5EF4-FFF2-40B4-BE49-F238E27FC236}">
                      <a16:creationId xmlns:a16="http://schemas.microsoft.com/office/drawing/2014/main" id="{96135AC5-3969-47D4-A74B-C4DA8F0D4C5F}"/>
                    </a:ext>
                  </a:extLst>
                </p:cNvPr>
                <p:cNvSpPr/>
                <p:nvPr/>
              </p:nvSpPr>
              <p:spPr>
                <a:xfrm>
                  <a:off x="4487468" y="370127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9" name="手繪多邊形: 圖案 1478">
                  <a:extLst>
                    <a:ext uri="{FF2B5EF4-FFF2-40B4-BE49-F238E27FC236}">
                      <a16:creationId xmlns:a16="http://schemas.microsoft.com/office/drawing/2014/main" id="{00319EEF-F10E-4973-9248-FBB2F6DACCD7}"/>
                    </a:ext>
                  </a:extLst>
                </p:cNvPr>
                <p:cNvSpPr/>
                <p:nvPr/>
              </p:nvSpPr>
              <p:spPr>
                <a:xfrm>
                  <a:off x="4487468" y="366518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0" name="手繪多邊形: 圖案 1479">
                  <a:extLst>
                    <a:ext uri="{FF2B5EF4-FFF2-40B4-BE49-F238E27FC236}">
                      <a16:creationId xmlns:a16="http://schemas.microsoft.com/office/drawing/2014/main" id="{986B6055-B22A-4846-8714-AF5F8DD49AEE}"/>
                    </a:ext>
                  </a:extLst>
                </p:cNvPr>
                <p:cNvSpPr/>
                <p:nvPr/>
              </p:nvSpPr>
              <p:spPr>
                <a:xfrm>
                  <a:off x="4487468" y="362908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1" name="手繪多邊形: 圖案 1480">
                  <a:extLst>
                    <a:ext uri="{FF2B5EF4-FFF2-40B4-BE49-F238E27FC236}">
                      <a16:creationId xmlns:a16="http://schemas.microsoft.com/office/drawing/2014/main" id="{537FAF81-B138-487F-8B03-87B338AB5067}"/>
                    </a:ext>
                  </a:extLst>
                </p:cNvPr>
                <p:cNvSpPr/>
                <p:nvPr/>
              </p:nvSpPr>
              <p:spPr>
                <a:xfrm>
                  <a:off x="4487468" y="3592998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2" name="手繪多邊形: 圖案 1481">
                  <a:extLst>
                    <a:ext uri="{FF2B5EF4-FFF2-40B4-BE49-F238E27FC236}">
                      <a16:creationId xmlns:a16="http://schemas.microsoft.com/office/drawing/2014/main" id="{9905A3A9-10F6-4A8B-BB12-E712F11633AE}"/>
                    </a:ext>
                  </a:extLst>
                </p:cNvPr>
                <p:cNvSpPr/>
                <p:nvPr/>
              </p:nvSpPr>
              <p:spPr>
                <a:xfrm>
                  <a:off x="4487468" y="3557192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3" name="手繪多邊形: 圖案 1482">
                  <a:extLst>
                    <a:ext uri="{FF2B5EF4-FFF2-40B4-BE49-F238E27FC236}">
                      <a16:creationId xmlns:a16="http://schemas.microsoft.com/office/drawing/2014/main" id="{B8182206-B379-46D0-AB04-9A80E557BD40}"/>
                    </a:ext>
                  </a:extLst>
                </p:cNvPr>
                <p:cNvSpPr/>
                <p:nvPr/>
              </p:nvSpPr>
              <p:spPr>
                <a:xfrm>
                  <a:off x="4487468" y="3521100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4" name="手繪多邊形: 圖案 1483">
                  <a:extLst>
                    <a:ext uri="{FF2B5EF4-FFF2-40B4-BE49-F238E27FC236}">
                      <a16:creationId xmlns:a16="http://schemas.microsoft.com/office/drawing/2014/main" id="{C98EA442-CE49-4305-A565-595F9B653143}"/>
                    </a:ext>
                  </a:extLst>
                </p:cNvPr>
                <p:cNvSpPr/>
                <p:nvPr/>
              </p:nvSpPr>
              <p:spPr>
                <a:xfrm>
                  <a:off x="4487468" y="3485009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5" name="手繪多邊形: 圖案 1484">
                  <a:extLst>
                    <a:ext uri="{FF2B5EF4-FFF2-40B4-BE49-F238E27FC236}">
                      <a16:creationId xmlns:a16="http://schemas.microsoft.com/office/drawing/2014/main" id="{7860A3A8-98DD-4AC3-8ADD-5FE510289C72}"/>
                    </a:ext>
                  </a:extLst>
                </p:cNvPr>
                <p:cNvSpPr/>
                <p:nvPr/>
              </p:nvSpPr>
              <p:spPr>
                <a:xfrm>
                  <a:off x="4487468" y="3448917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6" name="手繪多邊形: 圖案 1485">
                  <a:extLst>
                    <a:ext uri="{FF2B5EF4-FFF2-40B4-BE49-F238E27FC236}">
                      <a16:creationId xmlns:a16="http://schemas.microsoft.com/office/drawing/2014/main" id="{37378638-D8D4-46D6-86FD-3A8DCE5117F6}"/>
                    </a:ext>
                  </a:extLst>
                </p:cNvPr>
                <p:cNvSpPr/>
                <p:nvPr/>
              </p:nvSpPr>
              <p:spPr>
                <a:xfrm>
                  <a:off x="4487468" y="341282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7" name="手繪多邊形: 圖案 1486">
                  <a:extLst>
                    <a:ext uri="{FF2B5EF4-FFF2-40B4-BE49-F238E27FC236}">
                      <a16:creationId xmlns:a16="http://schemas.microsoft.com/office/drawing/2014/main" id="{BE028019-DF95-4ECD-91B2-E2230EB7F4FA}"/>
                    </a:ext>
                  </a:extLst>
                </p:cNvPr>
                <p:cNvSpPr/>
                <p:nvPr/>
              </p:nvSpPr>
              <p:spPr>
                <a:xfrm>
                  <a:off x="4487468" y="337673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8" name="手繪多邊形: 圖案 1487">
                  <a:extLst>
                    <a:ext uri="{FF2B5EF4-FFF2-40B4-BE49-F238E27FC236}">
                      <a16:creationId xmlns:a16="http://schemas.microsoft.com/office/drawing/2014/main" id="{3F583559-4AFF-4C5B-9CC1-51F33BADB411}"/>
                    </a:ext>
                  </a:extLst>
                </p:cNvPr>
                <p:cNvSpPr/>
                <p:nvPr/>
              </p:nvSpPr>
              <p:spPr>
                <a:xfrm>
                  <a:off x="4487468" y="334064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9" name="手繪多邊形: 圖案 1488">
                  <a:extLst>
                    <a:ext uri="{FF2B5EF4-FFF2-40B4-BE49-F238E27FC236}">
                      <a16:creationId xmlns:a16="http://schemas.microsoft.com/office/drawing/2014/main" id="{C2C693AD-A1D8-4EB4-95E3-A2D9189615FA}"/>
                    </a:ext>
                  </a:extLst>
                </p:cNvPr>
                <p:cNvSpPr/>
                <p:nvPr/>
              </p:nvSpPr>
              <p:spPr>
                <a:xfrm>
                  <a:off x="4487468" y="330454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8307 h 8306"/>
                    <a:gd name="connsiteX1" fmla="*/ 0 w 28644"/>
                    <a:gd name="connsiteY1" fmla="*/ 0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830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0" name="手繪多邊形: 圖案 1489">
                  <a:extLst>
                    <a:ext uri="{FF2B5EF4-FFF2-40B4-BE49-F238E27FC236}">
                      <a16:creationId xmlns:a16="http://schemas.microsoft.com/office/drawing/2014/main" id="{F418E106-FBCF-401A-83DD-837090E866DB}"/>
                    </a:ext>
                  </a:extLst>
                </p:cNvPr>
                <p:cNvSpPr/>
                <p:nvPr/>
              </p:nvSpPr>
              <p:spPr>
                <a:xfrm>
                  <a:off x="4467131" y="331285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1" name="手繪多邊形: 圖案 1490">
                  <a:extLst>
                    <a:ext uri="{FF2B5EF4-FFF2-40B4-BE49-F238E27FC236}">
                      <a16:creationId xmlns:a16="http://schemas.microsoft.com/office/drawing/2014/main" id="{59A4BE68-11FB-4A92-953A-1DE751A22E27}"/>
                    </a:ext>
                  </a:extLst>
                </p:cNvPr>
                <p:cNvSpPr/>
                <p:nvPr/>
              </p:nvSpPr>
              <p:spPr>
                <a:xfrm>
                  <a:off x="4467131" y="334894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2" name="手繪多邊形: 圖案 1491">
                  <a:extLst>
                    <a:ext uri="{FF2B5EF4-FFF2-40B4-BE49-F238E27FC236}">
                      <a16:creationId xmlns:a16="http://schemas.microsoft.com/office/drawing/2014/main" id="{8075F42E-967F-4BAB-AD6C-06B9DF91CD11}"/>
                    </a:ext>
                  </a:extLst>
                </p:cNvPr>
                <p:cNvSpPr/>
                <p:nvPr/>
              </p:nvSpPr>
              <p:spPr>
                <a:xfrm>
                  <a:off x="4467131" y="338475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3" name="手繪多邊形: 圖案 1492">
                  <a:extLst>
                    <a:ext uri="{FF2B5EF4-FFF2-40B4-BE49-F238E27FC236}">
                      <a16:creationId xmlns:a16="http://schemas.microsoft.com/office/drawing/2014/main" id="{C74E18A0-5BA1-446E-903F-D0B5413040F4}"/>
                    </a:ext>
                  </a:extLst>
                </p:cNvPr>
                <p:cNvSpPr/>
                <p:nvPr/>
              </p:nvSpPr>
              <p:spPr>
                <a:xfrm>
                  <a:off x="4467131" y="342084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4" name="手繪多邊形: 圖案 1493">
                  <a:extLst>
                    <a:ext uri="{FF2B5EF4-FFF2-40B4-BE49-F238E27FC236}">
                      <a16:creationId xmlns:a16="http://schemas.microsoft.com/office/drawing/2014/main" id="{51E688F9-DE40-411B-BAEB-42CA9B389998}"/>
                    </a:ext>
                  </a:extLst>
                </p:cNvPr>
                <p:cNvSpPr/>
                <p:nvPr/>
              </p:nvSpPr>
              <p:spPr>
                <a:xfrm>
                  <a:off x="4467131" y="3456937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5" name="手繪多邊形: 圖案 1494">
                  <a:extLst>
                    <a:ext uri="{FF2B5EF4-FFF2-40B4-BE49-F238E27FC236}">
                      <a16:creationId xmlns:a16="http://schemas.microsoft.com/office/drawing/2014/main" id="{52C6E0D0-ACC1-47A2-9202-1295AF39AB2B}"/>
                    </a:ext>
                  </a:extLst>
                </p:cNvPr>
                <p:cNvSpPr/>
                <p:nvPr/>
              </p:nvSpPr>
              <p:spPr>
                <a:xfrm>
                  <a:off x="4467131" y="3493029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6" name="手繪多邊形: 圖案 1495">
                  <a:extLst>
                    <a:ext uri="{FF2B5EF4-FFF2-40B4-BE49-F238E27FC236}">
                      <a16:creationId xmlns:a16="http://schemas.microsoft.com/office/drawing/2014/main" id="{58B3FD74-2390-436E-BF20-BD26BF54313F}"/>
                    </a:ext>
                  </a:extLst>
                </p:cNvPr>
                <p:cNvSpPr/>
                <p:nvPr/>
              </p:nvSpPr>
              <p:spPr>
                <a:xfrm>
                  <a:off x="4467131" y="3529121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7" name="手繪多邊形: 圖案 1496">
                  <a:extLst>
                    <a:ext uri="{FF2B5EF4-FFF2-40B4-BE49-F238E27FC236}">
                      <a16:creationId xmlns:a16="http://schemas.microsoft.com/office/drawing/2014/main" id="{3A8B5A14-2789-43AE-BE56-51F900BEE8D9}"/>
                    </a:ext>
                  </a:extLst>
                </p:cNvPr>
                <p:cNvSpPr/>
                <p:nvPr/>
              </p:nvSpPr>
              <p:spPr>
                <a:xfrm>
                  <a:off x="4467131" y="3565213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8" name="手繪多邊形: 圖案 1497">
                  <a:extLst>
                    <a:ext uri="{FF2B5EF4-FFF2-40B4-BE49-F238E27FC236}">
                      <a16:creationId xmlns:a16="http://schemas.microsoft.com/office/drawing/2014/main" id="{FE6BC878-3FB3-4022-9EC2-05EBF6D9BEC7}"/>
                    </a:ext>
                  </a:extLst>
                </p:cNvPr>
                <p:cNvSpPr/>
                <p:nvPr/>
              </p:nvSpPr>
              <p:spPr>
                <a:xfrm>
                  <a:off x="4467131" y="360130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9" name="手繪多邊形: 圖案 1498">
                  <a:extLst>
                    <a:ext uri="{FF2B5EF4-FFF2-40B4-BE49-F238E27FC236}">
                      <a16:creationId xmlns:a16="http://schemas.microsoft.com/office/drawing/2014/main" id="{43234725-8F78-43DC-92B9-365B57789388}"/>
                    </a:ext>
                  </a:extLst>
                </p:cNvPr>
                <p:cNvSpPr/>
                <p:nvPr/>
              </p:nvSpPr>
              <p:spPr>
                <a:xfrm>
                  <a:off x="4467131" y="363739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0" name="手繪多邊形: 圖案 1499">
                  <a:extLst>
                    <a:ext uri="{FF2B5EF4-FFF2-40B4-BE49-F238E27FC236}">
                      <a16:creationId xmlns:a16="http://schemas.microsoft.com/office/drawing/2014/main" id="{2B6FF320-BCF6-4A50-9CF6-96A065BEB3FF}"/>
                    </a:ext>
                  </a:extLst>
                </p:cNvPr>
                <p:cNvSpPr/>
                <p:nvPr/>
              </p:nvSpPr>
              <p:spPr>
                <a:xfrm>
                  <a:off x="4467131" y="367348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1" name="手繪多邊形: 圖案 1500">
                  <a:extLst>
                    <a:ext uri="{FF2B5EF4-FFF2-40B4-BE49-F238E27FC236}">
                      <a16:creationId xmlns:a16="http://schemas.microsoft.com/office/drawing/2014/main" id="{612F98B1-15C4-4DF4-9392-F1AF8CB47735}"/>
                    </a:ext>
                  </a:extLst>
                </p:cNvPr>
                <p:cNvSpPr/>
                <p:nvPr/>
              </p:nvSpPr>
              <p:spPr>
                <a:xfrm>
                  <a:off x="4467131" y="370929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2" name="手繪多邊形: 圖案 1501">
                  <a:extLst>
                    <a:ext uri="{FF2B5EF4-FFF2-40B4-BE49-F238E27FC236}">
                      <a16:creationId xmlns:a16="http://schemas.microsoft.com/office/drawing/2014/main" id="{781A67A2-A112-4459-91AB-940A86E80345}"/>
                    </a:ext>
                  </a:extLst>
                </p:cNvPr>
                <p:cNvSpPr/>
                <p:nvPr/>
              </p:nvSpPr>
              <p:spPr>
                <a:xfrm>
                  <a:off x="4467131" y="374538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3" name="手繪多邊形: 圖案 1502">
                  <a:extLst>
                    <a:ext uri="{FF2B5EF4-FFF2-40B4-BE49-F238E27FC236}">
                      <a16:creationId xmlns:a16="http://schemas.microsoft.com/office/drawing/2014/main" id="{6780B0D3-64E0-4126-81B5-C39675B447BB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2628" cy="28644"/>
                </a:xfrm>
                <a:custGeom>
                  <a:avLst/>
                  <a:gdLst>
                    <a:gd name="connsiteX0" fmla="*/ 22629 w 22628"/>
                    <a:gd name="connsiteY0" fmla="*/ 0 h 28644"/>
                    <a:gd name="connsiteX1" fmla="*/ 0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22629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4" name="手繪多邊形: 圖案 1503">
                  <a:extLst>
                    <a:ext uri="{FF2B5EF4-FFF2-40B4-BE49-F238E27FC236}">
                      <a16:creationId xmlns:a16="http://schemas.microsoft.com/office/drawing/2014/main" id="{A6BAF72A-4A83-42EC-9AD5-9E800361E83F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2578 w 8879"/>
                    <a:gd name="connsiteY1" fmla="*/ 6302 h 8879"/>
                    <a:gd name="connsiteX2" fmla="*/ 888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2292"/>
                        <a:pt x="859" y="4583"/>
                        <a:pt x="2578" y="6302"/>
                      </a:cubicBezTo>
                      <a:cubicBezTo>
                        <a:pt x="4297" y="8020"/>
                        <a:pt x="6588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5" name="手繪多邊形: 圖案 1504">
                  <a:extLst>
                    <a:ext uri="{FF2B5EF4-FFF2-40B4-BE49-F238E27FC236}">
                      <a16:creationId xmlns:a16="http://schemas.microsoft.com/office/drawing/2014/main" id="{F230266A-34E6-4914-BDC6-FED146C7842E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6302 w 8879"/>
                    <a:gd name="connsiteY1" fmla="*/ 6302 h 8879"/>
                    <a:gd name="connsiteX2" fmla="*/ 8880 w 8879"/>
                    <a:gd name="connsiteY2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2292" y="8880"/>
                        <a:pt x="4583" y="8020"/>
                        <a:pt x="6302" y="6302"/>
                      </a:cubicBezTo>
                      <a:cubicBezTo>
                        <a:pt x="8020" y="4583"/>
                        <a:pt x="8880" y="2292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6" name="手繪多邊形: 圖案 1505">
                  <a:extLst>
                    <a:ext uri="{FF2B5EF4-FFF2-40B4-BE49-F238E27FC236}">
                      <a16:creationId xmlns:a16="http://schemas.microsoft.com/office/drawing/2014/main" id="{A60F2E3F-6468-4F38-848B-2272D78F0471}"/>
                    </a:ext>
                  </a:extLst>
                </p:cNvPr>
                <p:cNvSpPr/>
                <p:nvPr/>
              </p:nvSpPr>
              <p:spPr>
                <a:xfrm>
                  <a:off x="4388359" y="3525111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7" name="手繪多邊形: 圖案 1506">
                  <a:extLst>
                    <a:ext uri="{FF2B5EF4-FFF2-40B4-BE49-F238E27FC236}">
                      <a16:creationId xmlns:a16="http://schemas.microsoft.com/office/drawing/2014/main" id="{835A1601-1494-46E1-9BDD-A73CBCB4C088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28644" cy="363209"/>
                </a:xfrm>
                <a:custGeom>
                  <a:avLst/>
                  <a:gdLst>
                    <a:gd name="connsiteX0" fmla="*/ 0 w 28644"/>
                    <a:gd name="connsiteY0" fmla="*/ 363210 h 363209"/>
                    <a:gd name="connsiteX1" fmla="*/ 0 w 28644"/>
                    <a:gd name="connsiteY1" fmla="*/ 71324 h 363209"/>
                    <a:gd name="connsiteX2" fmla="*/ 0 w 28644"/>
                    <a:gd name="connsiteY2" fmla="*/ 0 h 36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44" h="363209">
                      <a:moveTo>
                        <a:pt x="0" y="363210"/>
                      </a:moveTo>
                      <a:lnTo>
                        <a:pt x="0" y="713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8" name="手繪多邊形: 圖案 1507">
                  <a:extLst>
                    <a:ext uri="{FF2B5EF4-FFF2-40B4-BE49-F238E27FC236}">
                      <a16:creationId xmlns:a16="http://schemas.microsoft.com/office/drawing/2014/main" id="{1F2B8634-C723-416C-8694-7D1CF0383616}"/>
                    </a:ext>
                  </a:extLst>
                </p:cNvPr>
                <p:cNvSpPr/>
                <p:nvPr/>
              </p:nvSpPr>
              <p:spPr>
                <a:xfrm>
                  <a:off x="4347970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0 h 31508"/>
                    <a:gd name="connsiteX1" fmla="*/ 31509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0"/>
                      </a:moveTo>
                      <a:cubicBezTo>
                        <a:pt x="0" y="17473"/>
                        <a:pt x="14036" y="31509"/>
                        <a:pt x="31509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9" name="手繪多邊形: 圖案 1508">
                  <a:extLst>
                    <a:ext uri="{FF2B5EF4-FFF2-40B4-BE49-F238E27FC236}">
                      <a16:creationId xmlns:a16="http://schemas.microsoft.com/office/drawing/2014/main" id="{5A0B0BDA-EFBE-49D6-960B-AF2FE20CF457}"/>
                    </a:ext>
                  </a:extLst>
                </p:cNvPr>
                <p:cNvSpPr/>
                <p:nvPr/>
              </p:nvSpPr>
              <p:spPr>
                <a:xfrm>
                  <a:off x="4379479" y="3946755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0" name="手繪多邊形: 圖案 1509">
                  <a:extLst>
                    <a:ext uri="{FF2B5EF4-FFF2-40B4-BE49-F238E27FC236}">
                      <a16:creationId xmlns:a16="http://schemas.microsoft.com/office/drawing/2014/main" id="{581D3477-E111-498C-A20F-24F7C30E3F59}"/>
                    </a:ext>
                  </a:extLst>
                </p:cNvPr>
                <p:cNvSpPr/>
                <p:nvPr/>
              </p:nvSpPr>
              <p:spPr>
                <a:xfrm>
                  <a:off x="4597462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31509 h 31508"/>
                    <a:gd name="connsiteX1" fmla="*/ 31509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31509"/>
                      </a:moveTo>
                      <a:cubicBezTo>
                        <a:pt x="17473" y="31509"/>
                        <a:pt x="31509" y="17473"/>
                        <a:pt x="3150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1" name="手繪多邊形: 圖案 1510">
                  <a:extLst>
                    <a:ext uri="{FF2B5EF4-FFF2-40B4-BE49-F238E27FC236}">
                      <a16:creationId xmlns:a16="http://schemas.microsoft.com/office/drawing/2014/main" id="{39D13F08-4DF5-45D9-B8F2-8FAEB756A9E0}"/>
                    </a:ext>
                  </a:extLst>
                </p:cNvPr>
                <p:cNvSpPr/>
                <p:nvPr/>
              </p:nvSpPr>
              <p:spPr>
                <a:xfrm>
                  <a:off x="462897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0 h 754491"/>
                    <a:gd name="connsiteX1" fmla="*/ 0 w 28644"/>
                    <a:gd name="connsiteY1" fmla="*/ 754491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0"/>
                      </a:moveTo>
                      <a:lnTo>
                        <a:pt x="0" y="754491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2" name="手繪多邊形: 圖案 1511">
                  <a:extLst>
                    <a:ext uri="{FF2B5EF4-FFF2-40B4-BE49-F238E27FC236}">
                      <a16:creationId xmlns:a16="http://schemas.microsoft.com/office/drawing/2014/main" id="{48E42621-EEB6-4E44-9393-BAC3373AB30A}"/>
                    </a:ext>
                  </a:extLst>
                </p:cNvPr>
                <p:cNvSpPr/>
                <p:nvPr/>
              </p:nvSpPr>
              <p:spPr>
                <a:xfrm>
                  <a:off x="4597462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31509 h 31508"/>
                    <a:gd name="connsiteX1" fmla="*/ 0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31509"/>
                      </a:moveTo>
                      <a:cubicBezTo>
                        <a:pt x="31509" y="14036"/>
                        <a:pt x="1747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3" name="手繪多邊形: 圖案 1512">
                  <a:extLst>
                    <a:ext uri="{FF2B5EF4-FFF2-40B4-BE49-F238E27FC236}">
                      <a16:creationId xmlns:a16="http://schemas.microsoft.com/office/drawing/2014/main" id="{C6C00FBA-61D8-472F-BB29-767BD3B80263}"/>
                    </a:ext>
                  </a:extLst>
                </p:cNvPr>
                <p:cNvSpPr/>
                <p:nvPr/>
              </p:nvSpPr>
              <p:spPr>
                <a:xfrm>
                  <a:off x="4379479" y="312924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4" name="手繪多邊形: 圖案 1513">
                  <a:extLst>
                    <a:ext uri="{FF2B5EF4-FFF2-40B4-BE49-F238E27FC236}">
                      <a16:creationId xmlns:a16="http://schemas.microsoft.com/office/drawing/2014/main" id="{15DE324F-360D-4296-8086-19571CA5C6D9}"/>
                    </a:ext>
                  </a:extLst>
                </p:cNvPr>
                <p:cNvSpPr/>
                <p:nvPr/>
              </p:nvSpPr>
              <p:spPr>
                <a:xfrm>
                  <a:off x="4347970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0 h 31508"/>
                    <a:gd name="connsiteX1" fmla="*/ 0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0"/>
                      </a:moveTo>
                      <a:cubicBezTo>
                        <a:pt x="14036" y="0"/>
                        <a:pt x="0" y="14036"/>
                        <a:pt x="0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5" name="手繪多邊形: 圖案 1514">
                  <a:extLst>
                    <a:ext uri="{FF2B5EF4-FFF2-40B4-BE49-F238E27FC236}">
                      <a16:creationId xmlns:a16="http://schemas.microsoft.com/office/drawing/2014/main" id="{A069470A-CF8C-4A1B-9024-B48BB06D86EC}"/>
                    </a:ext>
                  </a:extLst>
                </p:cNvPr>
                <p:cNvSpPr/>
                <p:nvPr/>
              </p:nvSpPr>
              <p:spPr>
                <a:xfrm>
                  <a:off x="4347970" y="3160755"/>
                  <a:ext cx="28644" cy="364355"/>
                </a:xfrm>
                <a:custGeom>
                  <a:avLst/>
                  <a:gdLst>
                    <a:gd name="connsiteX0" fmla="*/ 0 w 28644"/>
                    <a:gd name="connsiteY0" fmla="*/ 364356 h 364355"/>
                    <a:gd name="connsiteX1" fmla="*/ 0 w 28644"/>
                    <a:gd name="connsiteY1" fmla="*/ 0 h 364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64355">
                      <a:moveTo>
                        <a:pt x="0" y="36435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6" name="手繪多邊形: 圖案 1515">
                  <a:extLst>
                    <a:ext uri="{FF2B5EF4-FFF2-40B4-BE49-F238E27FC236}">
                      <a16:creationId xmlns:a16="http://schemas.microsoft.com/office/drawing/2014/main" id="{E3DA25B7-6FD9-4850-BAD6-C9478AE706BC}"/>
                    </a:ext>
                  </a:extLst>
                </p:cNvPr>
                <p:cNvSpPr/>
                <p:nvPr/>
              </p:nvSpPr>
              <p:spPr>
                <a:xfrm>
                  <a:off x="4347970" y="3515944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2578 w 8879"/>
                    <a:gd name="connsiteY1" fmla="*/ 2578 h 8879"/>
                    <a:gd name="connsiteX2" fmla="*/ 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6588" y="0"/>
                        <a:pt x="4297" y="859"/>
                        <a:pt x="2578" y="2578"/>
                      </a:cubicBezTo>
                      <a:cubicBezTo>
                        <a:pt x="859" y="4297"/>
                        <a:pt x="0" y="6588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7" name="手繪多邊形: 圖案 1516">
                  <a:extLst>
                    <a:ext uri="{FF2B5EF4-FFF2-40B4-BE49-F238E27FC236}">
                      <a16:creationId xmlns:a16="http://schemas.microsoft.com/office/drawing/2014/main" id="{5FEB32FD-56F1-4801-A2F7-1EAAB6A78774}"/>
                    </a:ext>
                  </a:extLst>
                </p:cNvPr>
                <p:cNvSpPr/>
                <p:nvPr/>
              </p:nvSpPr>
              <p:spPr>
                <a:xfrm>
                  <a:off x="4356850" y="3160755"/>
                  <a:ext cx="28644" cy="355189"/>
                </a:xfrm>
                <a:custGeom>
                  <a:avLst/>
                  <a:gdLst>
                    <a:gd name="connsiteX0" fmla="*/ 0 w 28644"/>
                    <a:gd name="connsiteY0" fmla="*/ 0 h 355189"/>
                    <a:gd name="connsiteX1" fmla="*/ 0 w 28644"/>
                    <a:gd name="connsiteY1" fmla="*/ 355189 h 35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55189">
                      <a:moveTo>
                        <a:pt x="0" y="0"/>
                      </a:moveTo>
                      <a:lnTo>
                        <a:pt x="0" y="355189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8" name="手繪多邊形: 圖案 1517">
                  <a:extLst>
                    <a:ext uri="{FF2B5EF4-FFF2-40B4-BE49-F238E27FC236}">
                      <a16:creationId xmlns:a16="http://schemas.microsoft.com/office/drawing/2014/main" id="{4B85B568-FEA6-406F-ABA6-E3E0244A99F0}"/>
                    </a:ext>
                  </a:extLst>
                </p:cNvPr>
                <p:cNvSpPr/>
                <p:nvPr/>
              </p:nvSpPr>
              <p:spPr>
                <a:xfrm>
                  <a:off x="4356850" y="3515944"/>
                  <a:ext cx="22628" cy="28644"/>
                </a:xfrm>
                <a:custGeom>
                  <a:avLst/>
                  <a:gdLst>
                    <a:gd name="connsiteX0" fmla="*/ 0 w 22628"/>
                    <a:gd name="connsiteY0" fmla="*/ 0 h 28644"/>
                    <a:gd name="connsiteX1" fmla="*/ 22629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0" y="0"/>
                      </a:moveTo>
                      <a:lnTo>
                        <a:pt x="2262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9" name="手繪多邊形: 圖案 1518">
                  <a:extLst>
                    <a:ext uri="{FF2B5EF4-FFF2-40B4-BE49-F238E27FC236}">
                      <a16:creationId xmlns:a16="http://schemas.microsoft.com/office/drawing/2014/main" id="{4654532A-F800-4478-89F1-2683685EA120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8644" cy="62158"/>
                </a:xfrm>
                <a:custGeom>
                  <a:avLst/>
                  <a:gdLst>
                    <a:gd name="connsiteX0" fmla="*/ 0 w 28644"/>
                    <a:gd name="connsiteY0" fmla="*/ 0 h 62158"/>
                    <a:gd name="connsiteX1" fmla="*/ 0 w 28644"/>
                    <a:gd name="connsiteY1" fmla="*/ 859 h 62158"/>
                    <a:gd name="connsiteX2" fmla="*/ 0 w 28644"/>
                    <a:gd name="connsiteY2" fmla="*/ 14609 h 62158"/>
                    <a:gd name="connsiteX3" fmla="*/ 0 w 28644"/>
                    <a:gd name="connsiteY3" fmla="*/ 62158 h 6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44" h="62158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0" y="14609"/>
                      </a:lnTo>
                      <a:lnTo>
                        <a:pt x="0" y="62158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0" name="手繪多邊形: 圖案 1519">
                  <a:extLst>
                    <a:ext uri="{FF2B5EF4-FFF2-40B4-BE49-F238E27FC236}">
                      <a16:creationId xmlns:a16="http://schemas.microsoft.com/office/drawing/2014/main" id="{EB26EA75-11E0-4069-8B3B-D60BC235C8E5}"/>
                    </a:ext>
                  </a:extLst>
                </p:cNvPr>
                <p:cNvSpPr/>
                <p:nvPr/>
              </p:nvSpPr>
              <p:spPr>
                <a:xfrm>
                  <a:off x="4379479" y="3937589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1" name="手繪多邊形: 圖案 1520">
                  <a:extLst>
                    <a:ext uri="{FF2B5EF4-FFF2-40B4-BE49-F238E27FC236}">
                      <a16:creationId xmlns:a16="http://schemas.microsoft.com/office/drawing/2014/main" id="{BBA07B9F-2337-454A-A46D-D480DEC08A14}"/>
                    </a:ext>
                  </a:extLst>
                </p:cNvPr>
                <p:cNvSpPr/>
                <p:nvPr/>
              </p:nvSpPr>
              <p:spPr>
                <a:xfrm>
                  <a:off x="462009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754491 h 754491"/>
                    <a:gd name="connsiteX1" fmla="*/ 0 w 28644"/>
                    <a:gd name="connsiteY1" fmla="*/ 0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754491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2" name="手繪多邊形: 圖案 1521">
                  <a:extLst>
                    <a:ext uri="{FF2B5EF4-FFF2-40B4-BE49-F238E27FC236}">
                      <a16:creationId xmlns:a16="http://schemas.microsoft.com/office/drawing/2014/main" id="{83A9790F-7BC8-4E3F-897E-B308ADAFB80B}"/>
                    </a:ext>
                  </a:extLst>
                </p:cNvPr>
                <p:cNvSpPr/>
                <p:nvPr/>
              </p:nvSpPr>
              <p:spPr>
                <a:xfrm>
                  <a:off x="4356850" y="3623361"/>
                  <a:ext cx="28644" cy="291885"/>
                </a:xfrm>
                <a:custGeom>
                  <a:avLst/>
                  <a:gdLst>
                    <a:gd name="connsiteX0" fmla="*/ 0 w 28644"/>
                    <a:gd name="connsiteY0" fmla="*/ 0 h 291885"/>
                    <a:gd name="connsiteX1" fmla="*/ 0 w 28644"/>
                    <a:gd name="connsiteY1" fmla="*/ 291886 h 2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91885">
                      <a:moveTo>
                        <a:pt x="0" y="0"/>
                      </a:moveTo>
                      <a:lnTo>
                        <a:pt x="0" y="29188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3" name="手繪多邊形: 圖案 1522">
                  <a:extLst>
                    <a:ext uri="{FF2B5EF4-FFF2-40B4-BE49-F238E27FC236}">
                      <a16:creationId xmlns:a16="http://schemas.microsoft.com/office/drawing/2014/main" id="{B9B4D59A-E6F1-4070-91BA-7EB15061F469}"/>
                    </a:ext>
                  </a:extLst>
                </p:cNvPr>
                <p:cNvSpPr/>
                <p:nvPr/>
              </p:nvSpPr>
              <p:spPr>
                <a:xfrm>
                  <a:off x="4379479" y="313812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4" name="手繪多邊形: 圖案 1523">
                  <a:extLst>
                    <a:ext uri="{FF2B5EF4-FFF2-40B4-BE49-F238E27FC236}">
                      <a16:creationId xmlns:a16="http://schemas.microsoft.com/office/drawing/2014/main" id="{2FE86B55-73A1-4759-9B69-DF7A7DC33ED2}"/>
                    </a:ext>
                  </a:extLst>
                </p:cNvPr>
                <p:cNvSpPr/>
                <p:nvPr/>
              </p:nvSpPr>
              <p:spPr>
                <a:xfrm>
                  <a:off x="4379479" y="3516231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5" name="手繪多邊形: 圖案 1524">
                  <a:extLst>
                    <a:ext uri="{FF2B5EF4-FFF2-40B4-BE49-F238E27FC236}">
                      <a16:creationId xmlns:a16="http://schemas.microsoft.com/office/drawing/2014/main" id="{F4B2FD7F-5515-41FB-BCE7-EDDA08CB20BD}"/>
                    </a:ext>
                  </a:extLst>
                </p:cNvPr>
                <p:cNvSpPr/>
                <p:nvPr/>
              </p:nvSpPr>
              <p:spPr>
                <a:xfrm>
                  <a:off x="4356850" y="3915246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0 h 22629"/>
                    <a:gd name="connsiteX1" fmla="*/ 22629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0"/>
                      </a:moveTo>
                      <a:cubicBezTo>
                        <a:pt x="0" y="12317"/>
                        <a:pt x="10026" y="22629"/>
                        <a:pt x="22629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6" name="手繪多邊形: 圖案 1525">
                  <a:extLst>
                    <a:ext uri="{FF2B5EF4-FFF2-40B4-BE49-F238E27FC236}">
                      <a16:creationId xmlns:a16="http://schemas.microsoft.com/office/drawing/2014/main" id="{6C01BBE2-B939-4F21-AF4A-453841A60271}"/>
                    </a:ext>
                  </a:extLst>
                </p:cNvPr>
                <p:cNvSpPr/>
                <p:nvPr/>
              </p:nvSpPr>
              <p:spPr>
                <a:xfrm>
                  <a:off x="4597462" y="3914960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22629 h 22629"/>
                    <a:gd name="connsiteX1" fmla="*/ 22629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22629"/>
                      </a:moveTo>
                      <a:cubicBezTo>
                        <a:pt x="12317" y="22629"/>
                        <a:pt x="22629" y="12604"/>
                        <a:pt x="2262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7" name="手繪多邊形: 圖案 1526">
                  <a:extLst>
                    <a:ext uri="{FF2B5EF4-FFF2-40B4-BE49-F238E27FC236}">
                      <a16:creationId xmlns:a16="http://schemas.microsoft.com/office/drawing/2014/main" id="{CC0E3A11-A387-421A-97AA-51D16FA8DF4D}"/>
                    </a:ext>
                  </a:extLst>
                </p:cNvPr>
                <p:cNvSpPr/>
                <p:nvPr/>
              </p:nvSpPr>
              <p:spPr>
                <a:xfrm>
                  <a:off x="4356850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0 h 22629"/>
                    <a:gd name="connsiteX1" fmla="*/ 0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0"/>
                      </a:moveTo>
                      <a:cubicBezTo>
                        <a:pt x="10312" y="0"/>
                        <a:pt x="0" y="10026"/>
                        <a:pt x="0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8" name="手繪多邊形: 圖案 1527">
                  <a:extLst>
                    <a:ext uri="{FF2B5EF4-FFF2-40B4-BE49-F238E27FC236}">
                      <a16:creationId xmlns:a16="http://schemas.microsoft.com/office/drawing/2014/main" id="{89379495-79EA-42A8-B8AD-4396093F5429}"/>
                    </a:ext>
                  </a:extLst>
                </p:cNvPr>
                <p:cNvSpPr/>
                <p:nvPr/>
              </p:nvSpPr>
              <p:spPr>
                <a:xfrm>
                  <a:off x="4597462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22629 h 22629"/>
                    <a:gd name="connsiteX1" fmla="*/ 0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22629"/>
                      </a:moveTo>
                      <a:cubicBezTo>
                        <a:pt x="22629" y="10312"/>
                        <a:pt x="1260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9" name="手繪多邊形: 圖案 1528">
                  <a:extLst>
                    <a:ext uri="{FF2B5EF4-FFF2-40B4-BE49-F238E27FC236}">
                      <a16:creationId xmlns:a16="http://schemas.microsoft.com/office/drawing/2014/main" id="{C2924739-BEE0-4A5C-88C2-A64024EBC4AA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0" name="手繪多邊形: 圖案 1529">
                  <a:extLst>
                    <a:ext uri="{FF2B5EF4-FFF2-40B4-BE49-F238E27FC236}">
                      <a16:creationId xmlns:a16="http://schemas.microsoft.com/office/drawing/2014/main" id="{698CAF38-706E-4E76-B03F-9384201C9C2E}"/>
                    </a:ext>
                  </a:extLst>
                </p:cNvPr>
                <p:cNvSpPr/>
                <p:nvPr/>
              </p:nvSpPr>
              <p:spPr>
                <a:xfrm>
                  <a:off x="4428174" y="3138126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1" name="手繪多邊形: 圖案 1530">
                  <a:extLst>
                    <a:ext uri="{FF2B5EF4-FFF2-40B4-BE49-F238E27FC236}">
                      <a16:creationId xmlns:a16="http://schemas.microsoft.com/office/drawing/2014/main" id="{64CCE447-C716-45FC-83D2-8B6C4B4374E8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9166" cy="28644"/>
                </a:xfrm>
                <a:custGeom>
                  <a:avLst/>
                  <a:gdLst>
                    <a:gd name="connsiteX0" fmla="*/ 9166 w 9166"/>
                    <a:gd name="connsiteY0" fmla="*/ 0 h 28644"/>
                    <a:gd name="connsiteX1" fmla="*/ 0 w 916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6" h="28644">
                      <a:moveTo>
                        <a:pt x="916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2" name="手繪多邊形: 圖案 1531">
                  <a:extLst>
                    <a:ext uri="{FF2B5EF4-FFF2-40B4-BE49-F238E27FC236}">
                      <a16:creationId xmlns:a16="http://schemas.microsoft.com/office/drawing/2014/main" id="{59D8FC32-1F55-4B68-A004-9D0F6F672B0E}"/>
                    </a:ext>
                  </a:extLst>
                </p:cNvPr>
                <p:cNvSpPr/>
                <p:nvPr/>
              </p:nvSpPr>
              <p:spPr>
                <a:xfrm>
                  <a:off x="4374896" y="3138126"/>
                  <a:ext cx="44112" cy="28644"/>
                </a:xfrm>
                <a:custGeom>
                  <a:avLst/>
                  <a:gdLst>
                    <a:gd name="connsiteX0" fmla="*/ 0 w 44112"/>
                    <a:gd name="connsiteY0" fmla="*/ 0 h 28644"/>
                    <a:gd name="connsiteX1" fmla="*/ 44112 w 4411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112" h="28644">
                      <a:moveTo>
                        <a:pt x="0" y="0"/>
                      </a:moveTo>
                      <a:lnTo>
                        <a:pt x="4411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3" name="手繪多邊形: 圖案 1532">
                  <a:extLst>
                    <a:ext uri="{FF2B5EF4-FFF2-40B4-BE49-F238E27FC236}">
                      <a16:creationId xmlns:a16="http://schemas.microsoft.com/office/drawing/2014/main" id="{314F424D-5AAB-4B17-A914-3AFAF8591F8F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133482" cy="28644"/>
                </a:xfrm>
                <a:custGeom>
                  <a:avLst/>
                  <a:gdLst>
                    <a:gd name="connsiteX0" fmla="*/ 0 w 133482"/>
                    <a:gd name="connsiteY0" fmla="*/ 0 h 28644"/>
                    <a:gd name="connsiteX1" fmla="*/ 133482 w 13348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482" h="28644">
                      <a:moveTo>
                        <a:pt x="0" y="0"/>
                      </a:moveTo>
                      <a:lnTo>
                        <a:pt x="13348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4" name="手繪多邊形: 圖案 1533">
                  <a:extLst>
                    <a:ext uri="{FF2B5EF4-FFF2-40B4-BE49-F238E27FC236}">
                      <a16:creationId xmlns:a16="http://schemas.microsoft.com/office/drawing/2014/main" id="{89935C8D-206B-4537-9768-7D793FCAFF9B}"/>
                    </a:ext>
                  </a:extLst>
                </p:cNvPr>
                <p:cNvSpPr/>
                <p:nvPr/>
              </p:nvSpPr>
              <p:spPr>
                <a:xfrm>
                  <a:off x="4455100" y="3138126"/>
                  <a:ext cx="8879" cy="28644"/>
                </a:xfrm>
                <a:custGeom>
                  <a:avLst/>
                  <a:gdLst>
                    <a:gd name="connsiteX0" fmla="*/ 8880 w 8879"/>
                    <a:gd name="connsiteY0" fmla="*/ 0 h 28644"/>
                    <a:gd name="connsiteX1" fmla="*/ 0 w 887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28644">
                      <a:moveTo>
                        <a:pt x="888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5" name="手繪多邊形: 圖案 1534">
                  <a:extLst>
                    <a:ext uri="{FF2B5EF4-FFF2-40B4-BE49-F238E27FC236}">
                      <a16:creationId xmlns:a16="http://schemas.microsoft.com/office/drawing/2014/main" id="{3CCBA8C5-BEE5-427F-B7F8-0FAA193D3D3C}"/>
                    </a:ext>
                  </a:extLst>
                </p:cNvPr>
                <p:cNvSpPr/>
                <p:nvPr/>
              </p:nvSpPr>
              <p:spPr>
                <a:xfrm>
                  <a:off x="4419008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6" name="手繪多邊形: 圖案 1535">
                  <a:extLst>
                    <a:ext uri="{FF2B5EF4-FFF2-40B4-BE49-F238E27FC236}">
                      <a16:creationId xmlns:a16="http://schemas.microsoft.com/office/drawing/2014/main" id="{45FBEE0B-F3ED-4DD4-89A1-3D9865C72A3B}"/>
                    </a:ext>
                  </a:extLst>
                </p:cNvPr>
                <p:cNvSpPr/>
                <p:nvPr/>
              </p:nvSpPr>
              <p:spPr>
                <a:xfrm>
                  <a:off x="4463980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7" name="手繪多邊形: 圖案 1536">
                  <a:extLst>
                    <a:ext uri="{FF2B5EF4-FFF2-40B4-BE49-F238E27FC236}">
                      <a16:creationId xmlns:a16="http://schemas.microsoft.com/office/drawing/2014/main" id="{30C4D16F-85E5-4223-9CC5-4040322F0A5A}"/>
                    </a:ext>
                  </a:extLst>
                </p:cNvPr>
                <p:cNvSpPr/>
                <p:nvPr/>
              </p:nvSpPr>
              <p:spPr>
                <a:xfrm>
                  <a:off x="4419295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4010" y="0"/>
                        <a:pt x="0" y="4010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8" name="手繪多邊形: 圖案 1537">
                  <a:extLst>
                    <a:ext uri="{FF2B5EF4-FFF2-40B4-BE49-F238E27FC236}">
                      <a16:creationId xmlns:a16="http://schemas.microsoft.com/office/drawing/2014/main" id="{4088296B-6405-4878-AE07-AF235B92D271}"/>
                    </a:ext>
                  </a:extLst>
                </p:cNvPr>
                <p:cNvSpPr/>
                <p:nvPr/>
              </p:nvSpPr>
              <p:spPr>
                <a:xfrm>
                  <a:off x="4428174" y="3901783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9" name="手繪多邊形: 圖案 1538">
                  <a:extLst>
                    <a:ext uri="{FF2B5EF4-FFF2-40B4-BE49-F238E27FC236}">
                      <a16:creationId xmlns:a16="http://schemas.microsoft.com/office/drawing/2014/main" id="{FACBDE98-B7C7-4C29-9230-6AC01E045F31}"/>
                    </a:ext>
                  </a:extLst>
                </p:cNvPr>
                <p:cNvSpPr/>
                <p:nvPr/>
              </p:nvSpPr>
              <p:spPr>
                <a:xfrm>
                  <a:off x="4455100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0" name="手繪多邊形: 圖案 1539">
                  <a:extLst>
                    <a:ext uri="{FF2B5EF4-FFF2-40B4-BE49-F238E27FC236}">
                      <a16:creationId xmlns:a16="http://schemas.microsoft.com/office/drawing/2014/main" id="{AEA03A83-153B-493A-99A3-51C67C324FE6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1" name="手繪多邊形: 圖案 1540">
                  <a:extLst>
                    <a:ext uri="{FF2B5EF4-FFF2-40B4-BE49-F238E27FC236}">
                      <a16:creationId xmlns:a16="http://schemas.microsoft.com/office/drawing/2014/main" id="{587709EE-F2DF-4E06-82E2-F0A2BAB5225D}"/>
                    </a:ext>
                  </a:extLst>
                </p:cNvPr>
                <p:cNvSpPr/>
                <p:nvPr/>
              </p:nvSpPr>
              <p:spPr>
                <a:xfrm>
                  <a:off x="4455100" y="3165338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2" name="手繪多邊形: 圖案 1541">
                  <a:extLst>
                    <a:ext uri="{FF2B5EF4-FFF2-40B4-BE49-F238E27FC236}">
                      <a16:creationId xmlns:a16="http://schemas.microsoft.com/office/drawing/2014/main" id="{43D8EFEA-C892-4E74-8ADE-F216C799214E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3" name="手繪多邊形: 圖案 1542">
                  <a:extLst>
                    <a:ext uri="{FF2B5EF4-FFF2-40B4-BE49-F238E27FC236}">
                      <a16:creationId xmlns:a16="http://schemas.microsoft.com/office/drawing/2014/main" id="{0A055D67-D15E-452C-BA15-C8E1B3E46118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4" name="手繪多邊形: 圖案 1543">
                  <a:extLst>
                    <a:ext uri="{FF2B5EF4-FFF2-40B4-BE49-F238E27FC236}">
                      <a16:creationId xmlns:a16="http://schemas.microsoft.com/office/drawing/2014/main" id="{6BA7A531-6743-4ACC-ADFA-DD1D3A5E9B6D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5" name="手繪多邊形: 圖案 1544">
                  <a:extLst>
                    <a:ext uri="{FF2B5EF4-FFF2-40B4-BE49-F238E27FC236}">
                      <a16:creationId xmlns:a16="http://schemas.microsoft.com/office/drawing/2014/main" id="{F3821611-2AF0-40AE-BF68-D5616F01AD5C}"/>
                    </a:ext>
                  </a:extLst>
                </p:cNvPr>
                <p:cNvSpPr/>
                <p:nvPr/>
              </p:nvSpPr>
              <p:spPr>
                <a:xfrm>
                  <a:off x="4344247" y="3125523"/>
                  <a:ext cx="28644" cy="2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4" h="28644"/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6" name="手繪多邊形: 圖案 1545">
                  <a:extLst>
                    <a:ext uri="{FF2B5EF4-FFF2-40B4-BE49-F238E27FC236}">
                      <a16:creationId xmlns:a16="http://schemas.microsoft.com/office/drawing/2014/main" id="{0EDEA589-2E4B-4258-9DAB-5D66F8961D27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47" name="手繪多邊形: 圖案 1546">
                  <a:extLst>
                    <a:ext uri="{FF2B5EF4-FFF2-40B4-BE49-F238E27FC236}">
                      <a16:creationId xmlns:a16="http://schemas.microsoft.com/office/drawing/2014/main" id="{FCB88093-5C35-413A-A230-2DA459F6FCCF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51" name="群組 1950">
              <a:extLst>
                <a:ext uri="{FF2B5EF4-FFF2-40B4-BE49-F238E27FC236}">
                  <a16:creationId xmlns:a16="http://schemas.microsoft.com/office/drawing/2014/main" id="{CBF373BC-AE38-4C6C-90F6-0738FE85596E}"/>
                </a:ext>
              </a:extLst>
            </p:cNvPr>
            <p:cNvGrpSpPr/>
            <p:nvPr/>
          </p:nvGrpSpPr>
          <p:grpSpPr>
            <a:xfrm>
              <a:off x="6074689" y="4043452"/>
              <a:ext cx="575269" cy="1124404"/>
              <a:chOff x="6774443" y="2775386"/>
              <a:chExt cx="575269" cy="1124404"/>
            </a:xfrm>
          </p:grpSpPr>
          <p:sp>
            <p:nvSpPr>
              <p:cNvPr id="1952" name="矩形: 圓角 1951">
                <a:extLst>
                  <a:ext uri="{FF2B5EF4-FFF2-40B4-BE49-F238E27FC236}">
                    <a16:creationId xmlns:a16="http://schemas.microsoft.com/office/drawing/2014/main" id="{287EE966-496F-431F-99C0-9242D7EEDC76}"/>
                  </a:ext>
                </a:extLst>
              </p:cNvPr>
              <p:cNvSpPr/>
              <p:nvPr/>
            </p:nvSpPr>
            <p:spPr>
              <a:xfrm rot="5400000">
                <a:off x="6499876" y="3049953"/>
                <a:ext cx="1124404" cy="575269"/>
              </a:xfrm>
              <a:prstGeom prst="roundRect">
                <a:avLst>
                  <a:gd name="adj" fmla="val 10953"/>
                </a:avLst>
              </a:prstGeom>
              <a:solidFill>
                <a:srgbClr val="FFA7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953" name="圖形 18">
                <a:extLst>
                  <a:ext uri="{FF2B5EF4-FFF2-40B4-BE49-F238E27FC236}">
                    <a16:creationId xmlns:a16="http://schemas.microsoft.com/office/drawing/2014/main" id="{388151AD-11C0-4863-A63E-E28B015CE48D}"/>
                  </a:ext>
                </a:extLst>
              </p:cNvPr>
              <p:cNvGrpSpPr/>
              <p:nvPr/>
            </p:nvGrpSpPr>
            <p:grpSpPr>
              <a:xfrm>
                <a:off x="6908696" y="2926971"/>
                <a:ext cx="313368" cy="849876"/>
                <a:chOff x="4344247" y="3125523"/>
                <a:chExt cx="313368" cy="849876"/>
              </a:xfrm>
              <a:noFill/>
            </p:grpSpPr>
            <p:sp>
              <p:nvSpPr>
                <p:cNvPr id="1954" name="手繪多邊形: 圖案 1953">
                  <a:extLst>
                    <a:ext uri="{FF2B5EF4-FFF2-40B4-BE49-F238E27FC236}">
                      <a16:creationId xmlns:a16="http://schemas.microsoft.com/office/drawing/2014/main" id="{379EE72C-C52E-4454-8F00-41EEAD93B074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5" name="手繪多邊形: 圖案 1954">
                  <a:extLst>
                    <a:ext uri="{FF2B5EF4-FFF2-40B4-BE49-F238E27FC236}">
                      <a16:creationId xmlns:a16="http://schemas.microsoft.com/office/drawing/2014/main" id="{3003E18E-DB21-4BA0-87BE-D644DAB050E5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6" name="手繪多邊形: 圖案 1955">
                  <a:extLst>
                    <a:ext uri="{FF2B5EF4-FFF2-40B4-BE49-F238E27FC236}">
                      <a16:creationId xmlns:a16="http://schemas.microsoft.com/office/drawing/2014/main" id="{DE89DEAD-5071-45DB-919F-BFA2035016C2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7" name="手繪多邊形: 圖案 1956">
                  <a:extLst>
                    <a:ext uri="{FF2B5EF4-FFF2-40B4-BE49-F238E27FC236}">
                      <a16:creationId xmlns:a16="http://schemas.microsoft.com/office/drawing/2014/main" id="{D46CADF6-F0FA-4D9B-A9CE-3BEC38405E59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8" name="手繪多邊形: 圖案 1957">
                  <a:extLst>
                    <a:ext uri="{FF2B5EF4-FFF2-40B4-BE49-F238E27FC236}">
                      <a16:creationId xmlns:a16="http://schemas.microsoft.com/office/drawing/2014/main" id="{086FB48B-7274-4C9C-AAF8-AB81D382F367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59" name="手繪多邊形: 圖案 1958">
                  <a:extLst>
                    <a:ext uri="{FF2B5EF4-FFF2-40B4-BE49-F238E27FC236}">
                      <a16:creationId xmlns:a16="http://schemas.microsoft.com/office/drawing/2014/main" id="{8FD17B35-126B-4C76-870C-5A0150EF0BC0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0" name="手繪多邊形: 圖案 1959">
                  <a:extLst>
                    <a:ext uri="{FF2B5EF4-FFF2-40B4-BE49-F238E27FC236}">
                      <a16:creationId xmlns:a16="http://schemas.microsoft.com/office/drawing/2014/main" id="{B31E9E95-6A08-4C2A-BE94-3249082088F1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1" name="手繪多邊形: 圖案 1960">
                  <a:extLst>
                    <a:ext uri="{FF2B5EF4-FFF2-40B4-BE49-F238E27FC236}">
                      <a16:creationId xmlns:a16="http://schemas.microsoft.com/office/drawing/2014/main" id="{3628F776-63A3-463D-AB67-E2629D7091E6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2" name="手繪多邊形: 圖案 1961">
                  <a:extLst>
                    <a:ext uri="{FF2B5EF4-FFF2-40B4-BE49-F238E27FC236}">
                      <a16:creationId xmlns:a16="http://schemas.microsoft.com/office/drawing/2014/main" id="{483DF29B-5F20-452B-A987-BDD0CA340B70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3" name="手繪多邊形: 圖案 1962">
                  <a:extLst>
                    <a:ext uri="{FF2B5EF4-FFF2-40B4-BE49-F238E27FC236}">
                      <a16:creationId xmlns:a16="http://schemas.microsoft.com/office/drawing/2014/main" id="{F9B841E7-F291-4ECE-8811-30EEFF717826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4" name="手繪多邊形: 圖案 1963">
                  <a:extLst>
                    <a:ext uri="{FF2B5EF4-FFF2-40B4-BE49-F238E27FC236}">
                      <a16:creationId xmlns:a16="http://schemas.microsoft.com/office/drawing/2014/main" id="{1C9176D0-B25C-4B29-A32D-1DFE74E6BDDA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5" name="手繪多邊形: 圖案 1964">
                  <a:extLst>
                    <a:ext uri="{FF2B5EF4-FFF2-40B4-BE49-F238E27FC236}">
                      <a16:creationId xmlns:a16="http://schemas.microsoft.com/office/drawing/2014/main" id="{0CBAB3A9-9B7B-449B-A619-ED391380B278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6" name="手繪多邊形: 圖案 1965">
                  <a:extLst>
                    <a:ext uri="{FF2B5EF4-FFF2-40B4-BE49-F238E27FC236}">
                      <a16:creationId xmlns:a16="http://schemas.microsoft.com/office/drawing/2014/main" id="{0CB2D2AA-41F2-499A-A955-B260D5E9B0A4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7" name="手繪多邊形: 圖案 1966">
                  <a:extLst>
                    <a:ext uri="{FF2B5EF4-FFF2-40B4-BE49-F238E27FC236}">
                      <a16:creationId xmlns:a16="http://schemas.microsoft.com/office/drawing/2014/main" id="{D512F446-438B-4CD7-AAA4-40D37D7108EA}"/>
                    </a:ext>
                  </a:extLst>
                </p:cNvPr>
                <p:cNvSpPr/>
                <p:nvPr/>
              </p:nvSpPr>
              <p:spPr>
                <a:xfrm>
                  <a:off x="4485749" y="373793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8" name="手繪多邊形: 圖案 1967">
                  <a:extLst>
                    <a:ext uri="{FF2B5EF4-FFF2-40B4-BE49-F238E27FC236}">
                      <a16:creationId xmlns:a16="http://schemas.microsoft.com/office/drawing/2014/main" id="{B740F068-0536-4C05-A759-99D08831F374}"/>
                    </a:ext>
                  </a:extLst>
                </p:cNvPr>
                <p:cNvSpPr/>
                <p:nvPr/>
              </p:nvSpPr>
              <p:spPr>
                <a:xfrm>
                  <a:off x="4485749" y="370184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69" name="手繪多邊形: 圖案 1968">
                  <a:extLst>
                    <a:ext uri="{FF2B5EF4-FFF2-40B4-BE49-F238E27FC236}">
                      <a16:creationId xmlns:a16="http://schemas.microsoft.com/office/drawing/2014/main" id="{B5E6A98D-F01F-4BE9-BB9C-FA87A76BE912}"/>
                    </a:ext>
                  </a:extLst>
                </p:cNvPr>
                <p:cNvSpPr/>
                <p:nvPr/>
              </p:nvSpPr>
              <p:spPr>
                <a:xfrm>
                  <a:off x="4485749" y="366604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0" name="手繪多邊形: 圖案 1969">
                  <a:extLst>
                    <a:ext uri="{FF2B5EF4-FFF2-40B4-BE49-F238E27FC236}">
                      <a16:creationId xmlns:a16="http://schemas.microsoft.com/office/drawing/2014/main" id="{85D52096-D403-40BE-8091-3098A2111622}"/>
                    </a:ext>
                  </a:extLst>
                </p:cNvPr>
                <p:cNvSpPr/>
                <p:nvPr/>
              </p:nvSpPr>
              <p:spPr>
                <a:xfrm>
                  <a:off x="4485749" y="362994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1" name="手繪多邊形: 圖案 1970">
                  <a:extLst>
                    <a:ext uri="{FF2B5EF4-FFF2-40B4-BE49-F238E27FC236}">
                      <a16:creationId xmlns:a16="http://schemas.microsoft.com/office/drawing/2014/main" id="{B4B4504E-E44B-4EC9-8C65-029B6515FE18}"/>
                    </a:ext>
                  </a:extLst>
                </p:cNvPr>
                <p:cNvSpPr/>
                <p:nvPr/>
              </p:nvSpPr>
              <p:spPr>
                <a:xfrm>
                  <a:off x="4485749" y="359385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2" name="手繪多邊形: 圖案 1971">
                  <a:extLst>
                    <a:ext uri="{FF2B5EF4-FFF2-40B4-BE49-F238E27FC236}">
                      <a16:creationId xmlns:a16="http://schemas.microsoft.com/office/drawing/2014/main" id="{A62F4B0E-3E69-4A86-9ADE-EACF0FD579D8}"/>
                    </a:ext>
                  </a:extLst>
                </p:cNvPr>
                <p:cNvSpPr/>
                <p:nvPr/>
              </p:nvSpPr>
              <p:spPr>
                <a:xfrm>
                  <a:off x="4485749" y="3557765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3" name="手繪多邊形: 圖案 1972">
                  <a:extLst>
                    <a:ext uri="{FF2B5EF4-FFF2-40B4-BE49-F238E27FC236}">
                      <a16:creationId xmlns:a16="http://schemas.microsoft.com/office/drawing/2014/main" id="{90E32283-DE42-4D08-85BA-9426B03382AA}"/>
                    </a:ext>
                  </a:extLst>
                </p:cNvPr>
                <p:cNvSpPr/>
                <p:nvPr/>
              </p:nvSpPr>
              <p:spPr>
                <a:xfrm>
                  <a:off x="4485749" y="3521673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4" name="手繪多邊形: 圖案 1973">
                  <a:extLst>
                    <a:ext uri="{FF2B5EF4-FFF2-40B4-BE49-F238E27FC236}">
                      <a16:creationId xmlns:a16="http://schemas.microsoft.com/office/drawing/2014/main" id="{A44CB35B-8A13-4747-A672-9E1FD7AEF31C}"/>
                    </a:ext>
                  </a:extLst>
                </p:cNvPr>
                <p:cNvSpPr/>
                <p:nvPr/>
              </p:nvSpPr>
              <p:spPr>
                <a:xfrm>
                  <a:off x="4485749" y="3485581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5" name="手繪多邊形: 圖案 1974">
                  <a:extLst>
                    <a:ext uri="{FF2B5EF4-FFF2-40B4-BE49-F238E27FC236}">
                      <a16:creationId xmlns:a16="http://schemas.microsoft.com/office/drawing/2014/main" id="{5872066F-41AE-428E-92EF-45B7BC357201}"/>
                    </a:ext>
                  </a:extLst>
                </p:cNvPr>
                <p:cNvSpPr/>
                <p:nvPr/>
              </p:nvSpPr>
              <p:spPr>
                <a:xfrm>
                  <a:off x="4485749" y="3449490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6" name="手繪多邊形: 圖案 1975">
                  <a:extLst>
                    <a:ext uri="{FF2B5EF4-FFF2-40B4-BE49-F238E27FC236}">
                      <a16:creationId xmlns:a16="http://schemas.microsoft.com/office/drawing/2014/main" id="{8EF8E645-840D-493F-B82D-4A50EE99CAE8}"/>
                    </a:ext>
                  </a:extLst>
                </p:cNvPr>
                <p:cNvSpPr/>
                <p:nvPr/>
              </p:nvSpPr>
              <p:spPr>
                <a:xfrm>
                  <a:off x="4485749" y="3413398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6875 h 6874"/>
                    <a:gd name="connsiteX1" fmla="*/ 0 w 28644"/>
                    <a:gd name="connsiteY1" fmla="*/ 0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687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7" name="手繪多邊形: 圖案 1976">
                  <a:extLst>
                    <a:ext uri="{FF2B5EF4-FFF2-40B4-BE49-F238E27FC236}">
                      <a16:creationId xmlns:a16="http://schemas.microsoft.com/office/drawing/2014/main" id="{96E871AB-F8D6-4A6C-AC0D-2F6C4D230A52}"/>
                    </a:ext>
                  </a:extLst>
                </p:cNvPr>
                <p:cNvSpPr/>
                <p:nvPr/>
              </p:nvSpPr>
              <p:spPr>
                <a:xfrm>
                  <a:off x="4485749" y="3377592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8" name="手繪多邊形: 圖案 1977">
                  <a:extLst>
                    <a:ext uri="{FF2B5EF4-FFF2-40B4-BE49-F238E27FC236}">
                      <a16:creationId xmlns:a16="http://schemas.microsoft.com/office/drawing/2014/main" id="{1970BC17-FC5D-4310-A99A-085AB77B58DF}"/>
                    </a:ext>
                  </a:extLst>
                </p:cNvPr>
                <p:cNvSpPr/>
                <p:nvPr/>
              </p:nvSpPr>
              <p:spPr>
                <a:xfrm>
                  <a:off x="4485749" y="334150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79" name="手繪多邊形: 圖案 1978">
                  <a:extLst>
                    <a:ext uri="{FF2B5EF4-FFF2-40B4-BE49-F238E27FC236}">
                      <a16:creationId xmlns:a16="http://schemas.microsoft.com/office/drawing/2014/main" id="{7693042C-5205-45A0-86F4-8E85F85F3CC5}"/>
                    </a:ext>
                  </a:extLst>
                </p:cNvPr>
                <p:cNvSpPr/>
                <p:nvPr/>
              </p:nvSpPr>
              <p:spPr>
                <a:xfrm>
                  <a:off x="4485749" y="3305409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6588 h 6588"/>
                    <a:gd name="connsiteX1" fmla="*/ 0 w 28644"/>
                    <a:gd name="connsiteY1" fmla="*/ 0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6588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0" name="手繪多邊形: 圖案 1979">
                  <a:extLst>
                    <a:ext uri="{FF2B5EF4-FFF2-40B4-BE49-F238E27FC236}">
                      <a16:creationId xmlns:a16="http://schemas.microsoft.com/office/drawing/2014/main" id="{A62FDF9F-C3DE-41F6-A718-D47E85B275B9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5150" cy="28644"/>
                </a:xfrm>
                <a:custGeom>
                  <a:avLst/>
                  <a:gdLst>
                    <a:gd name="connsiteX0" fmla="*/ 115150 w 115150"/>
                    <a:gd name="connsiteY0" fmla="*/ 0 h 28644"/>
                    <a:gd name="connsiteX1" fmla="*/ 0 w 11515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50" h="28644">
                      <a:moveTo>
                        <a:pt x="11515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1" name="手繪多邊形: 圖案 1980">
                  <a:extLst>
                    <a:ext uri="{FF2B5EF4-FFF2-40B4-BE49-F238E27FC236}">
                      <a16:creationId xmlns:a16="http://schemas.microsoft.com/office/drawing/2014/main" id="{E6671A8A-9F7C-4DEC-B962-773AA9DDBB76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114863" cy="590359"/>
                </a:xfrm>
                <a:custGeom>
                  <a:avLst/>
                  <a:gdLst>
                    <a:gd name="connsiteX0" fmla="*/ 0 w 114863"/>
                    <a:gd name="connsiteY0" fmla="*/ 0 h 590359"/>
                    <a:gd name="connsiteX1" fmla="*/ 114864 w 114863"/>
                    <a:gd name="connsiteY1" fmla="*/ 0 h 590359"/>
                    <a:gd name="connsiteX2" fmla="*/ 114864 w 114863"/>
                    <a:gd name="connsiteY2" fmla="*/ 590359 h 590359"/>
                    <a:gd name="connsiteX3" fmla="*/ 0 w 114863"/>
                    <a:gd name="connsiteY3" fmla="*/ 590359 h 590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863" h="590359">
                      <a:moveTo>
                        <a:pt x="0" y="0"/>
                      </a:moveTo>
                      <a:lnTo>
                        <a:pt x="114864" y="0"/>
                      </a:lnTo>
                      <a:lnTo>
                        <a:pt x="114864" y="590359"/>
                      </a:lnTo>
                      <a:lnTo>
                        <a:pt x="0" y="590359"/>
                      </a:lnTo>
                      <a:close/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2" name="手繪多邊形: 圖案 1981">
                  <a:extLst>
                    <a:ext uri="{FF2B5EF4-FFF2-40B4-BE49-F238E27FC236}">
                      <a16:creationId xmlns:a16="http://schemas.microsoft.com/office/drawing/2014/main" id="{46763415-C036-4755-AD95-338A05F02F4C}"/>
                    </a:ext>
                  </a:extLst>
                </p:cNvPr>
                <p:cNvSpPr/>
                <p:nvPr/>
              </p:nvSpPr>
              <p:spPr>
                <a:xfrm>
                  <a:off x="4411847" y="3214033"/>
                  <a:ext cx="208244" cy="604108"/>
                </a:xfrm>
                <a:custGeom>
                  <a:avLst/>
                  <a:gdLst>
                    <a:gd name="connsiteX0" fmla="*/ 208244 w 208244"/>
                    <a:gd name="connsiteY0" fmla="*/ 0 h 604108"/>
                    <a:gd name="connsiteX1" fmla="*/ 0 w 208244"/>
                    <a:gd name="connsiteY1" fmla="*/ 0 h 604108"/>
                    <a:gd name="connsiteX2" fmla="*/ 0 w 208244"/>
                    <a:gd name="connsiteY2" fmla="*/ 604109 h 604108"/>
                    <a:gd name="connsiteX3" fmla="*/ 208244 w 208244"/>
                    <a:gd name="connsiteY3" fmla="*/ 604109 h 60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244" h="604108">
                      <a:moveTo>
                        <a:pt x="208244" y="0"/>
                      </a:moveTo>
                      <a:lnTo>
                        <a:pt x="0" y="0"/>
                      </a:lnTo>
                      <a:lnTo>
                        <a:pt x="0" y="604109"/>
                      </a:lnTo>
                      <a:lnTo>
                        <a:pt x="208244" y="604109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3" name="手繪多邊形: 圖案 1982">
                  <a:extLst>
                    <a:ext uri="{FF2B5EF4-FFF2-40B4-BE49-F238E27FC236}">
                      <a16:creationId xmlns:a16="http://schemas.microsoft.com/office/drawing/2014/main" id="{3C8634D0-5DAE-4CCF-8F09-9C209AE02B22}"/>
                    </a:ext>
                  </a:extLst>
                </p:cNvPr>
                <p:cNvSpPr/>
                <p:nvPr/>
              </p:nvSpPr>
              <p:spPr>
                <a:xfrm>
                  <a:off x="4578557" y="3274186"/>
                  <a:ext cx="41534" cy="483802"/>
                </a:xfrm>
                <a:custGeom>
                  <a:avLst/>
                  <a:gdLst>
                    <a:gd name="connsiteX0" fmla="*/ 41534 w 41534"/>
                    <a:gd name="connsiteY0" fmla="*/ 0 h 483802"/>
                    <a:gd name="connsiteX1" fmla="*/ 0 w 41534"/>
                    <a:gd name="connsiteY1" fmla="*/ 0 h 483802"/>
                    <a:gd name="connsiteX2" fmla="*/ 0 w 41534"/>
                    <a:gd name="connsiteY2" fmla="*/ 483802 h 483802"/>
                    <a:gd name="connsiteX3" fmla="*/ 41534 w 41534"/>
                    <a:gd name="connsiteY3" fmla="*/ 483802 h 483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534" h="483802">
                      <a:moveTo>
                        <a:pt x="41534" y="0"/>
                      </a:moveTo>
                      <a:lnTo>
                        <a:pt x="0" y="0"/>
                      </a:lnTo>
                      <a:lnTo>
                        <a:pt x="0" y="483802"/>
                      </a:lnTo>
                      <a:lnTo>
                        <a:pt x="41534" y="483802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4" name="手繪多邊形: 圖案 1983">
                  <a:extLst>
                    <a:ext uri="{FF2B5EF4-FFF2-40B4-BE49-F238E27FC236}">
                      <a16:creationId xmlns:a16="http://schemas.microsoft.com/office/drawing/2014/main" id="{2B087DEA-D394-4984-820E-8CDB1CAB3914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531925 h 531924"/>
                    <a:gd name="connsiteX1" fmla="*/ 0 w 28644"/>
                    <a:gd name="connsiteY1" fmla="*/ 0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531925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5" name="手繪多邊形: 圖案 1984">
                  <a:extLst>
                    <a:ext uri="{FF2B5EF4-FFF2-40B4-BE49-F238E27FC236}">
                      <a16:creationId xmlns:a16="http://schemas.microsoft.com/office/drawing/2014/main" id="{3780CB11-F470-4EB1-8DDC-73D9E0397B5A}"/>
                    </a:ext>
                  </a:extLst>
                </p:cNvPr>
                <p:cNvSpPr/>
                <p:nvPr/>
              </p:nvSpPr>
              <p:spPr>
                <a:xfrm>
                  <a:off x="4437627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6" name="手繪多邊形: 圖案 1985">
                  <a:extLst>
                    <a:ext uri="{FF2B5EF4-FFF2-40B4-BE49-F238E27FC236}">
                      <a16:creationId xmlns:a16="http://schemas.microsoft.com/office/drawing/2014/main" id="{844D6E22-A318-458E-BEEF-A151E63A96DD}"/>
                    </a:ext>
                  </a:extLst>
                </p:cNvPr>
                <p:cNvSpPr/>
                <p:nvPr/>
              </p:nvSpPr>
              <p:spPr>
                <a:xfrm>
                  <a:off x="4437627" y="3220908"/>
                  <a:ext cx="29503" cy="29217"/>
                </a:xfrm>
                <a:custGeom>
                  <a:avLst/>
                  <a:gdLst>
                    <a:gd name="connsiteX0" fmla="*/ 0 w 29503"/>
                    <a:gd name="connsiteY0" fmla="*/ 0 h 29217"/>
                    <a:gd name="connsiteX1" fmla="*/ 29504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0" y="0"/>
                      </a:moveTo>
                      <a:lnTo>
                        <a:pt x="29504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7" name="手繪多邊形: 圖案 1986">
                  <a:extLst>
                    <a:ext uri="{FF2B5EF4-FFF2-40B4-BE49-F238E27FC236}">
                      <a16:creationId xmlns:a16="http://schemas.microsoft.com/office/drawing/2014/main" id="{B08E4B23-C2B0-4CC7-81A6-6FFA37898945}"/>
                    </a:ext>
                  </a:extLst>
                </p:cNvPr>
                <p:cNvSpPr/>
                <p:nvPr/>
              </p:nvSpPr>
              <p:spPr>
                <a:xfrm>
                  <a:off x="4467131" y="3782050"/>
                  <a:ext cx="56142" cy="28644"/>
                </a:xfrm>
                <a:custGeom>
                  <a:avLst/>
                  <a:gdLst>
                    <a:gd name="connsiteX0" fmla="*/ 56143 w 56142"/>
                    <a:gd name="connsiteY0" fmla="*/ 0 h 28644"/>
                    <a:gd name="connsiteX1" fmla="*/ 0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5614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8" name="手繪多邊形: 圖案 1987">
                  <a:extLst>
                    <a:ext uri="{FF2B5EF4-FFF2-40B4-BE49-F238E27FC236}">
                      <a16:creationId xmlns:a16="http://schemas.microsoft.com/office/drawing/2014/main" id="{9F113148-4B3F-4B43-97B8-C79670941FA2}"/>
                    </a:ext>
                  </a:extLst>
                </p:cNvPr>
                <p:cNvSpPr/>
                <p:nvPr/>
              </p:nvSpPr>
              <p:spPr>
                <a:xfrm>
                  <a:off x="4523273" y="3782050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29217 h 29217"/>
                    <a:gd name="connsiteX1" fmla="*/ 0 w 29503"/>
                    <a:gd name="connsiteY1" fmla="*/ 0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2921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89" name="手繪多邊形: 圖案 1988">
                  <a:extLst>
                    <a:ext uri="{FF2B5EF4-FFF2-40B4-BE49-F238E27FC236}">
                      <a16:creationId xmlns:a16="http://schemas.microsoft.com/office/drawing/2014/main" id="{CAB5C95E-6E10-4F5A-922F-0E84DD29FF1C}"/>
                    </a:ext>
                  </a:extLst>
                </p:cNvPr>
                <p:cNvSpPr/>
                <p:nvPr/>
              </p:nvSpPr>
              <p:spPr>
                <a:xfrm>
                  <a:off x="4523273" y="3250125"/>
                  <a:ext cx="28644" cy="531924"/>
                </a:xfrm>
                <a:custGeom>
                  <a:avLst/>
                  <a:gdLst>
                    <a:gd name="connsiteX0" fmla="*/ 0 w 28644"/>
                    <a:gd name="connsiteY0" fmla="*/ 0 h 531924"/>
                    <a:gd name="connsiteX1" fmla="*/ 0 w 28644"/>
                    <a:gd name="connsiteY1" fmla="*/ 531925 h 531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531924">
                      <a:moveTo>
                        <a:pt x="0" y="0"/>
                      </a:moveTo>
                      <a:lnTo>
                        <a:pt x="0" y="53192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0" name="手繪多邊形: 圖案 1989">
                  <a:extLst>
                    <a:ext uri="{FF2B5EF4-FFF2-40B4-BE49-F238E27FC236}">
                      <a16:creationId xmlns:a16="http://schemas.microsoft.com/office/drawing/2014/main" id="{18C6D348-25B2-45D4-93B6-91C4FAA1BCA0}"/>
                    </a:ext>
                  </a:extLst>
                </p:cNvPr>
                <p:cNvSpPr/>
                <p:nvPr/>
              </p:nvSpPr>
              <p:spPr>
                <a:xfrm>
                  <a:off x="4523273" y="3220908"/>
                  <a:ext cx="29503" cy="29217"/>
                </a:xfrm>
                <a:custGeom>
                  <a:avLst/>
                  <a:gdLst>
                    <a:gd name="connsiteX0" fmla="*/ 29504 w 29503"/>
                    <a:gd name="connsiteY0" fmla="*/ 0 h 29217"/>
                    <a:gd name="connsiteX1" fmla="*/ 0 w 29503"/>
                    <a:gd name="connsiteY1" fmla="*/ 29217 h 2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503" h="29217">
                      <a:moveTo>
                        <a:pt x="29504" y="0"/>
                      </a:moveTo>
                      <a:lnTo>
                        <a:pt x="0" y="2921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1" name="手繪多邊形: 圖案 1990">
                  <a:extLst>
                    <a:ext uri="{FF2B5EF4-FFF2-40B4-BE49-F238E27FC236}">
                      <a16:creationId xmlns:a16="http://schemas.microsoft.com/office/drawing/2014/main" id="{E00A191F-739E-4C47-83C3-E5F2EBC893B1}"/>
                    </a:ext>
                  </a:extLst>
                </p:cNvPr>
                <p:cNvSpPr/>
                <p:nvPr/>
              </p:nvSpPr>
              <p:spPr>
                <a:xfrm>
                  <a:off x="4467131" y="3250125"/>
                  <a:ext cx="56142" cy="28644"/>
                </a:xfrm>
                <a:custGeom>
                  <a:avLst/>
                  <a:gdLst>
                    <a:gd name="connsiteX0" fmla="*/ 0 w 56142"/>
                    <a:gd name="connsiteY0" fmla="*/ 0 h 28644"/>
                    <a:gd name="connsiteX1" fmla="*/ 56143 w 5614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42" h="28644">
                      <a:moveTo>
                        <a:pt x="0" y="0"/>
                      </a:moveTo>
                      <a:lnTo>
                        <a:pt x="5614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2" name="手繪多邊形: 圖案 1991">
                  <a:extLst>
                    <a:ext uri="{FF2B5EF4-FFF2-40B4-BE49-F238E27FC236}">
                      <a16:creationId xmlns:a16="http://schemas.microsoft.com/office/drawing/2014/main" id="{B64FBED1-C00B-4AD8-8740-73DA08F8B887}"/>
                    </a:ext>
                  </a:extLst>
                </p:cNvPr>
                <p:cNvSpPr/>
                <p:nvPr/>
              </p:nvSpPr>
              <p:spPr>
                <a:xfrm>
                  <a:off x="4506946" y="372676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3" name="手繪多邊形: 圖案 1992">
                  <a:extLst>
                    <a:ext uri="{FF2B5EF4-FFF2-40B4-BE49-F238E27FC236}">
                      <a16:creationId xmlns:a16="http://schemas.microsoft.com/office/drawing/2014/main" id="{B5F74AC9-AA77-4F58-9379-5D8BCA07EE2C}"/>
                    </a:ext>
                  </a:extLst>
                </p:cNvPr>
                <p:cNvSpPr/>
                <p:nvPr/>
              </p:nvSpPr>
              <p:spPr>
                <a:xfrm>
                  <a:off x="4504655" y="372676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4" name="手繪多邊形: 圖案 1993">
                  <a:extLst>
                    <a:ext uri="{FF2B5EF4-FFF2-40B4-BE49-F238E27FC236}">
                      <a16:creationId xmlns:a16="http://schemas.microsoft.com/office/drawing/2014/main" id="{905553E6-1F29-490D-9FF2-8C863A775253}"/>
                    </a:ext>
                  </a:extLst>
                </p:cNvPr>
                <p:cNvSpPr/>
                <p:nvPr/>
              </p:nvSpPr>
              <p:spPr>
                <a:xfrm>
                  <a:off x="4506660" y="372676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5" name="手繪多邊形: 圖案 1994">
                  <a:extLst>
                    <a:ext uri="{FF2B5EF4-FFF2-40B4-BE49-F238E27FC236}">
                      <a16:creationId xmlns:a16="http://schemas.microsoft.com/office/drawing/2014/main" id="{CFCB9099-EEB2-4508-BFCF-42D3EA7EDC60}"/>
                    </a:ext>
                  </a:extLst>
                </p:cNvPr>
                <p:cNvSpPr/>
                <p:nvPr/>
              </p:nvSpPr>
              <p:spPr>
                <a:xfrm>
                  <a:off x="4520695" y="372676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6" name="手繪多邊形: 圖案 1995">
                  <a:extLst>
                    <a:ext uri="{FF2B5EF4-FFF2-40B4-BE49-F238E27FC236}">
                      <a16:creationId xmlns:a16="http://schemas.microsoft.com/office/drawing/2014/main" id="{1E72BD75-AF41-4A1B-80EF-B831B15BC5FE}"/>
                    </a:ext>
                  </a:extLst>
                </p:cNvPr>
                <p:cNvSpPr/>
                <p:nvPr/>
              </p:nvSpPr>
              <p:spPr>
                <a:xfrm>
                  <a:off x="4520409" y="372676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7" name="手繪多邊形: 圖案 1996">
                  <a:extLst>
                    <a:ext uri="{FF2B5EF4-FFF2-40B4-BE49-F238E27FC236}">
                      <a16:creationId xmlns:a16="http://schemas.microsoft.com/office/drawing/2014/main" id="{98392A93-363E-4992-8C4E-99953136F171}"/>
                    </a:ext>
                  </a:extLst>
                </p:cNvPr>
                <p:cNvSpPr/>
                <p:nvPr/>
              </p:nvSpPr>
              <p:spPr>
                <a:xfrm>
                  <a:off x="4520982" y="372676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8" name="手繪多邊形: 圖案 1997">
                  <a:extLst>
                    <a:ext uri="{FF2B5EF4-FFF2-40B4-BE49-F238E27FC236}">
                      <a16:creationId xmlns:a16="http://schemas.microsoft.com/office/drawing/2014/main" id="{C8CD42FF-E753-4E37-8B0A-53FE0D23995D}"/>
                    </a:ext>
                  </a:extLst>
                </p:cNvPr>
                <p:cNvSpPr/>
                <p:nvPr/>
              </p:nvSpPr>
              <p:spPr>
                <a:xfrm>
                  <a:off x="4578557" y="372676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99" name="手繪多邊形: 圖案 1998">
                  <a:extLst>
                    <a:ext uri="{FF2B5EF4-FFF2-40B4-BE49-F238E27FC236}">
                      <a16:creationId xmlns:a16="http://schemas.microsoft.com/office/drawing/2014/main" id="{56CD1790-AE3A-4417-8FD3-3CA0BE42A321}"/>
                    </a:ext>
                  </a:extLst>
                </p:cNvPr>
                <p:cNvSpPr/>
                <p:nvPr/>
              </p:nvSpPr>
              <p:spPr>
                <a:xfrm>
                  <a:off x="4506946" y="369067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0" name="手繪多邊形: 圖案 1999">
                  <a:extLst>
                    <a:ext uri="{FF2B5EF4-FFF2-40B4-BE49-F238E27FC236}">
                      <a16:creationId xmlns:a16="http://schemas.microsoft.com/office/drawing/2014/main" id="{024C4CF4-DCD2-417A-BF8A-44F851B874A3}"/>
                    </a:ext>
                  </a:extLst>
                </p:cNvPr>
                <p:cNvSpPr/>
                <p:nvPr/>
              </p:nvSpPr>
              <p:spPr>
                <a:xfrm>
                  <a:off x="4504655" y="369067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1" name="手繪多邊形: 圖案 2000">
                  <a:extLst>
                    <a:ext uri="{FF2B5EF4-FFF2-40B4-BE49-F238E27FC236}">
                      <a16:creationId xmlns:a16="http://schemas.microsoft.com/office/drawing/2014/main" id="{CB8EE475-A04B-4278-B57C-49859B5C7890}"/>
                    </a:ext>
                  </a:extLst>
                </p:cNvPr>
                <p:cNvSpPr/>
                <p:nvPr/>
              </p:nvSpPr>
              <p:spPr>
                <a:xfrm>
                  <a:off x="4506660" y="369067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2" name="手繪多邊形: 圖案 2001">
                  <a:extLst>
                    <a:ext uri="{FF2B5EF4-FFF2-40B4-BE49-F238E27FC236}">
                      <a16:creationId xmlns:a16="http://schemas.microsoft.com/office/drawing/2014/main" id="{88DCBAF8-EA85-40A2-A320-CD71C90DF80F}"/>
                    </a:ext>
                  </a:extLst>
                </p:cNvPr>
                <p:cNvSpPr/>
                <p:nvPr/>
              </p:nvSpPr>
              <p:spPr>
                <a:xfrm>
                  <a:off x="4520695" y="369067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3" name="手繪多邊形: 圖案 2002">
                  <a:extLst>
                    <a:ext uri="{FF2B5EF4-FFF2-40B4-BE49-F238E27FC236}">
                      <a16:creationId xmlns:a16="http://schemas.microsoft.com/office/drawing/2014/main" id="{44BF60A5-BD1F-462B-8630-0E1A2C8CB9F4}"/>
                    </a:ext>
                  </a:extLst>
                </p:cNvPr>
                <p:cNvSpPr/>
                <p:nvPr/>
              </p:nvSpPr>
              <p:spPr>
                <a:xfrm>
                  <a:off x="4520409" y="369067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4" name="手繪多邊形: 圖案 2003">
                  <a:extLst>
                    <a:ext uri="{FF2B5EF4-FFF2-40B4-BE49-F238E27FC236}">
                      <a16:creationId xmlns:a16="http://schemas.microsoft.com/office/drawing/2014/main" id="{FA6273CA-93B3-48D2-83FC-988C86C65C10}"/>
                    </a:ext>
                  </a:extLst>
                </p:cNvPr>
                <p:cNvSpPr/>
                <p:nvPr/>
              </p:nvSpPr>
              <p:spPr>
                <a:xfrm>
                  <a:off x="4520982" y="369067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5" name="手繪多邊形: 圖案 2004">
                  <a:extLst>
                    <a:ext uri="{FF2B5EF4-FFF2-40B4-BE49-F238E27FC236}">
                      <a16:creationId xmlns:a16="http://schemas.microsoft.com/office/drawing/2014/main" id="{5E51B29F-8A42-4A49-A204-6CE3CDED38C5}"/>
                    </a:ext>
                  </a:extLst>
                </p:cNvPr>
                <p:cNvSpPr/>
                <p:nvPr/>
              </p:nvSpPr>
              <p:spPr>
                <a:xfrm>
                  <a:off x="4578557" y="369067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6" name="手繪多邊形: 圖案 2005">
                  <a:extLst>
                    <a:ext uri="{FF2B5EF4-FFF2-40B4-BE49-F238E27FC236}">
                      <a16:creationId xmlns:a16="http://schemas.microsoft.com/office/drawing/2014/main" id="{2526DFA8-A249-464B-A3B8-8B12A90034FF}"/>
                    </a:ext>
                  </a:extLst>
                </p:cNvPr>
                <p:cNvSpPr/>
                <p:nvPr/>
              </p:nvSpPr>
              <p:spPr>
                <a:xfrm>
                  <a:off x="4506946" y="365458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7" name="手繪多邊形: 圖案 2006">
                  <a:extLst>
                    <a:ext uri="{FF2B5EF4-FFF2-40B4-BE49-F238E27FC236}">
                      <a16:creationId xmlns:a16="http://schemas.microsoft.com/office/drawing/2014/main" id="{ABBC9184-B77B-44D9-982A-7001D5891FA9}"/>
                    </a:ext>
                  </a:extLst>
                </p:cNvPr>
                <p:cNvSpPr/>
                <p:nvPr/>
              </p:nvSpPr>
              <p:spPr>
                <a:xfrm>
                  <a:off x="4504655" y="365458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8" name="手繪多邊形: 圖案 2007">
                  <a:extLst>
                    <a:ext uri="{FF2B5EF4-FFF2-40B4-BE49-F238E27FC236}">
                      <a16:creationId xmlns:a16="http://schemas.microsoft.com/office/drawing/2014/main" id="{C0F0226E-91AA-4E2C-BA90-CAF825DBCC44}"/>
                    </a:ext>
                  </a:extLst>
                </p:cNvPr>
                <p:cNvSpPr/>
                <p:nvPr/>
              </p:nvSpPr>
              <p:spPr>
                <a:xfrm>
                  <a:off x="4506660" y="365458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09" name="手繪多邊形: 圖案 2008">
                  <a:extLst>
                    <a:ext uri="{FF2B5EF4-FFF2-40B4-BE49-F238E27FC236}">
                      <a16:creationId xmlns:a16="http://schemas.microsoft.com/office/drawing/2014/main" id="{A3895103-0644-4E38-9363-DC61FF048926}"/>
                    </a:ext>
                  </a:extLst>
                </p:cNvPr>
                <p:cNvSpPr/>
                <p:nvPr/>
              </p:nvSpPr>
              <p:spPr>
                <a:xfrm>
                  <a:off x="4520695" y="365458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0" name="手繪多邊形: 圖案 2009">
                  <a:extLst>
                    <a:ext uri="{FF2B5EF4-FFF2-40B4-BE49-F238E27FC236}">
                      <a16:creationId xmlns:a16="http://schemas.microsoft.com/office/drawing/2014/main" id="{C7023CB5-0FAA-40AD-A1D7-48BFBC83D256}"/>
                    </a:ext>
                  </a:extLst>
                </p:cNvPr>
                <p:cNvSpPr/>
                <p:nvPr/>
              </p:nvSpPr>
              <p:spPr>
                <a:xfrm>
                  <a:off x="4520409" y="365458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1" name="手繪多邊形: 圖案 2010">
                  <a:extLst>
                    <a:ext uri="{FF2B5EF4-FFF2-40B4-BE49-F238E27FC236}">
                      <a16:creationId xmlns:a16="http://schemas.microsoft.com/office/drawing/2014/main" id="{78AA821C-EE38-43E5-AB33-F5EF009A08ED}"/>
                    </a:ext>
                  </a:extLst>
                </p:cNvPr>
                <p:cNvSpPr/>
                <p:nvPr/>
              </p:nvSpPr>
              <p:spPr>
                <a:xfrm>
                  <a:off x="4520982" y="365458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2" name="手繪多邊形: 圖案 2011">
                  <a:extLst>
                    <a:ext uri="{FF2B5EF4-FFF2-40B4-BE49-F238E27FC236}">
                      <a16:creationId xmlns:a16="http://schemas.microsoft.com/office/drawing/2014/main" id="{BC7A541B-8F97-401D-85D3-2BCBCFEAFADF}"/>
                    </a:ext>
                  </a:extLst>
                </p:cNvPr>
                <p:cNvSpPr/>
                <p:nvPr/>
              </p:nvSpPr>
              <p:spPr>
                <a:xfrm>
                  <a:off x="4578557" y="365458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3" name="手繪多邊形: 圖案 2012">
                  <a:extLst>
                    <a:ext uri="{FF2B5EF4-FFF2-40B4-BE49-F238E27FC236}">
                      <a16:creationId xmlns:a16="http://schemas.microsoft.com/office/drawing/2014/main" id="{7935CB5D-B4D1-4165-B442-5014EACE9A7A}"/>
                    </a:ext>
                  </a:extLst>
                </p:cNvPr>
                <p:cNvSpPr/>
                <p:nvPr/>
              </p:nvSpPr>
              <p:spPr>
                <a:xfrm>
                  <a:off x="4506946" y="361849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4" name="手繪多邊形: 圖案 2013">
                  <a:extLst>
                    <a:ext uri="{FF2B5EF4-FFF2-40B4-BE49-F238E27FC236}">
                      <a16:creationId xmlns:a16="http://schemas.microsoft.com/office/drawing/2014/main" id="{226D3010-971C-48B4-87B1-C9C5574AB76A}"/>
                    </a:ext>
                  </a:extLst>
                </p:cNvPr>
                <p:cNvSpPr/>
                <p:nvPr/>
              </p:nvSpPr>
              <p:spPr>
                <a:xfrm>
                  <a:off x="4504655" y="361849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5" name="手繪多邊形: 圖案 2014">
                  <a:extLst>
                    <a:ext uri="{FF2B5EF4-FFF2-40B4-BE49-F238E27FC236}">
                      <a16:creationId xmlns:a16="http://schemas.microsoft.com/office/drawing/2014/main" id="{EFCD6A86-031D-4FE2-A94B-DADD538037F5}"/>
                    </a:ext>
                  </a:extLst>
                </p:cNvPr>
                <p:cNvSpPr/>
                <p:nvPr/>
              </p:nvSpPr>
              <p:spPr>
                <a:xfrm>
                  <a:off x="4506660" y="361849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6" name="手繪多邊形: 圖案 2015">
                  <a:extLst>
                    <a:ext uri="{FF2B5EF4-FFF2-40B4-BE49-F238E27FC236}">
                      <a16:creationId xmlns:a16="http://schemas.microsoft.com/office/drawing/2014/main" id="{80AD1265-4F69-4110-ACC2-DAA087C642CF}"/>
                    </a:ext>
                  </a:extLst>
                </p:cNvPr>
                <p:cNvSpPr/>
                <p:nvPr/>
              </p:nvSpPr>
              <p:spPr>
                <a:xfrm>
                  <a:off x="4520695" y="361849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7" name="手繪多邊形: 圖案 2016">
                  <a:extLst>
                    <a:ext uri="{FF2B5EF4-FFF2-40B4-BE49-F238E27FC236}">
                      <a16:creationId xmlns:a16="http://schemas.microsoft.com/office/drawing/2014/main" id="{E84E30B4-6082-4E12-B860-3AB84C2D5E91}"/>
                    </a:ext>
                  </a:extLst>
                </p:cNvPr>
                <p:cNvSpPr/>
                <p:nvPr/>
              </p:nvSpPr>
              <p:spPr>
                <a:xfrm>
                  <a:off x="4520409" y="361849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8" name="手繪多邊形: 圖案 2017">
                  <a:extLst>
                    <a:ext uri="{FF2B5EF4-FFF2-40B4-BE49-F238E27FC236}">
                      <a16:creationId xmlns:a16="http://schemas.microsoft.com/office/drawing/2014/main" id="{57F82211-F368-47C0-B0EA-124C5E80D64E}"/>
                    </a:ext>
                  </a:extLst>
                </p:cNvPr>
                <p:cNvSpPr/>
                <p:nvPr/>
              </p:nvSpPr>
              <p:spPr>
                <a:xfrm>
                  <a:off x="4520982" y="361849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19" name="手繪多邊形: 圖案 2018">
                  <a:extLst>
                    <a:ext uri="{FF2B5EF4-FFF2-40B4-BE49-F238E27FC236}">
                      <a16:creationId xmlns:a16="http://schemas.microsoft.com/office/drawing/2014/main" id="{18A625C6-8F96-46AC-92AF-CE243578628C}"/>
                    </a:ext>
                  </a:extLst>
                </p:cNvPr>
                <p:cNvSpPr/>
                <p:nvPr/>
              </p:nvSpPr>
              <p:spPr>
                <a:xfrm>
                  <a:off x="4578557" y="361849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0" name="手繪多邊形: 圖案 2019">
                  <a:extLst>
                    <a:ext uri="{FF2B5EF4-FFF2-40B4-BE49-F238E27FC236}">
                      <a16:creationId xmlns:a16="http://schemas.microsoft.com/office/drawing/2014/main" id="{016D97C7-B7A8-4077-80A6-0E27518DF2C2}"/>
                    </a:ext>
                  </a:extLst>
                </p:cNvPr>
                <p:cNvSpPr/>
                <p:nvPr/>
              </p:nvSpPr>
              <p:spPr>
                <a:xfrm>
                  <a:off x="4506946" y="3582399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1" name="手繪多邊形: 圖案 2020">
                  <a:extLst>
                    <a:ext uri="{FF2B5EF4-FFF2-40B4-BE49-F238E27FC236}">
                      <a16:creationId xmlns:a16="http://schemas.microsoft.com/office/drawing/2014/main" id="{5A477316-9D15-4F56-BA14-96902BEA0625}"/>
                    </a:ext>
                  </a:extLst>
                </p:cNvPr>
                <p:cNvSpPr/>
                <p:nvPr/>
              </p:nvSpPr>
              <p:spPr>
                <a:xfrm>
                  <a:off x="4504655" y="3582399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2" name="手繪多邊形: 圖案 2021">
                  <a:extLst>
                    <a:ext uri="{FF2B5EF4-FFF2-40B4-BE49-F238E27FC236}">
                      <a16:creationId xmlns:a16="http://schemas.microsoft.com/office/drawing/2014/main" id="{4F2D3486-3042-4131-A810-8357FE2F5EA8}"/>
                    </a:ext>
                  </a:extLst>
                </p:cNvPr>
                <p:cNvSpPr/>
                <p:nvPr/>
              </p:nvSpPr>
              <p:spPr>
                <a:xfrm>
                  <a:off x="4506660" y="358239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3" name="手繪多邊形: 圖案 2022">
                  <a:extLst>
                    <a:ext uri="{FF2B5EF4-FFF2-40B4-BE49-F238E27FC236}">
                      <a16:creationId xmlns:a16="http://schemas.microsoft.com/office/drawing/2014/main" id="{8C33C4E6-D2A8-4864-82C8-9460F39D4292}"/>
                    </a:ext>
                  </a:extLst>
                </p:cNvPr>
                <p:cNvSpPr/>
                <p:nvPr/>
              </p:nvSpPr>
              <p:spPr>
                <a:xfrm>
                  <a:off x="4520695" y="358239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4" name="手繪多邊形: 圖案 2023">
                  <a:extLst>
                    <a:ext uri="{FF2B5EF4-FFF2-40B4-BE49-F238E27FC236}">
                      <a16:creationId xmlns:a16="http://schemas.microsoft.com/office/drawing/2014/main" id="{F37AE134-074E-4D1F-9817-C02286726B1E}"/>
                    </a:ext>
                  </a:extLst>
                </p:cNvPr>
                <p:cNvSpPr/>
                <p:nvPr/>
              </p:nvSpPr>
              <p:spPr>
                <a:xfrm>
                  <a:off x="4520409" y="3582399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5" name="手繪多邊形: 圖案 2024">
                  <a:extLst>
                    <a:ext uri="{FF2B5EF4-FFF2-40B4-BE49-F238E27FC236}">
                      <a16:creationId xmlns:a16="http://schemas.microsoft.com/office/drawing/2014/main" id="{67BF1F66-71E3-4329-BB5A-385B173B16ED}"/>
                    </a:ext>
                  </a:extLst>
                </p:cNvPr>
                <p:cNvSpPr/>
                <p:nvPr/>
              </p:nvSpPr>
              <p:spPr>
                <a:xfrm>
                  <a:off x="4520982" y="3582399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6" name="手繪多邊形: 圖案 2025">
                  <a:extLst>
                    <a:ext uri="{FF2B5EF4-FFF2-40B4-BE49-F238E27FC236}">
                      <a16:creationId xmlns:a16="http://schemas.microsoft.com/office/drawing/2014/main" id="{38D14B93-FBFA-496E-B046-2429602DDC03}"/>
                    </a:ext>
                  </a:extLst>
                </p:cNvPr>
                <p:cNvSpPr/>
                <p:nvPr/>
              </p:nvSpPr>
              <p:spPr>
                <a:xfrm>
                  <a:off x="4578557" y="358239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7" name="手繪多邊形: 圖案 2026">
                  <a:extLst>
                    <a:ext uri="{FF2B5EF4-FFF2-40B4-BE49-F238E27FC236}">
                      <a16:creationId xmlns:a16="http://schemas.microsoft.com/office/drawing/2014/main" id="{E60B2DB1-4EF9-4055-BEEB-631F716208DF}"/>
                    </a:ext>
                  </a:extLst>
                </p:cNvPr>
                <p:cNvSpPr/>
                <p:nvPr/>
              </p:nvSpPr>
              <p:spPr>
                <a:xfrm>
                  <a:off x="4506946" y="3546594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8" name="手繪多邊形: 圖案 2027">
                  <a:extLst>
                    <a:ext uri="{FF2B5EF4-FFF2-40B4-BE49-F238E27FC236}">
                      <a16:creationId xmlns:a16="http://schemas.microsoft.com/office/drawing/2014/main" id="{CAA60FB9-718E-4340-88FB-4FC94FD4A931}"/>
                    </a:ext>
                  </a:extLst>
                </p:cNvPr>
                <p:cNvSpPr/>
                <p:nvPr/>
              </p:nvSpPr>
              <p:spPr>
                <a:xfrm>
                  <a:off x="4504655" y="3546594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29" name="手繪多邊形: 圖案 2028">
                  <a:extLst>
                    <a:ext uri="{FF2B5EF4-FFF2-40B4-BE49-F238E27FC236}">
                      <a16:creationId xmlns:a16="http://schemas.microsoft.com/office/drawing/2014/main" id="{38FD3850-5A8D-452F-8807-48C6C23DC6ED}"/>
                    </a:ext>
                  </a:extLst>
                </p:cNvPr>
                <p:cNvSpPr/>
                <p:nvPr/>
              </p:nvSpPr>
              <p:spPr>
                <a:xfrm>
                  <a:off x="4506660" y="354659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0" name="手繪多邊形: 圖案 2029">
                  <a:extLst>
                    <a:ext uri="{FF2B5EF4-FFF2-40B4-BE49-F238E27FC236}">
                      <a16:creationId xmlns:a16="http://schemas.microsoft.com/office/drawing/2014/main" id="{DA8A3833-4C3C-4EE0-8BC7-0F6E3D5ED209}"/>
                    </a:ext>
                  </a:extLst>
                </p:cNvPr>
                <p:cNvSpPr/>
                <p:nvPr/>
              </p:nvSpPr>
              <p:spPr>
                <a:xfrm>
                  <a:off x="4520695" y="354659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1" name="手繪多邊形: 圖案 2030">
                  <a:extLst>
                    <a:ext uri="{FF2B5EF4-FFF2-40B4-BE49-F238E27FC236}">
                      <a16:creationId xmlns:a16="http://schemas.microsoft.com/office/drawing/2014/main" id="{99FF9F28-049D-41D0-98C3-313267195441}"/>
                    </a:ext>
                  </a:extLst>
                </p:cNvPr>
                <p:cNvSpPr/>
                <p:nvPr/>
              </p:nvSpPr>
              <p:spPr>
                <a:xfrm>
                  <a:off x="4520409" y="3546594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2" name="手繪多邊形: 圖案 2031">
                  <a:extLst>
                    <a:ext uri="{FF2B5EF4-FFF2-40B4-BE49-F238E27FC236}">
                      <a16:creationId xmlns:a16="http://schemas.microsoft.com/office/drawing/2014/main" id="{E545215A-47B0-48EA-ADB5-C3DD11F39A24}"/>
                    </a:ext>
                  </a:extLst>
                </p:cNvPr>
                <p:cNvSpPr/>
                <p:nvPr/>
              </p:nvSpPr>
              <p:spPr>
                <a:xfrm>
                  <a:off x="4520982" y="3546594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3" name="手繪多邊形: 圖案 2032">
                  <a:extLst>
                    <a:ext uri="{FF2B5EF4-FFF2-40B4-BE49-F238E27FC236}">
                      <a16:creationId xmlns:a16="http://schemas.microsoft.com/office/drawing/2014/main" id="{D64D5A00-BFCB-4316-B195-C72B1E8385C1}"/>
                    </a:ext>
                  </a:extLst>
                </p:cNvPr>
                <p:cNvSpPr/>
                <p:nvPr/>
              </p:nvSpPr>
              <p:spPr>
                <a:xfrm>
                  <a:off x="4578557" y="354659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4" name="手繪多邊形: 圖案 2033">
                  <a:extLst>
                    <a:ext uri="{FF2B5EF4-FFF2-40B4-BE49-F238E27FC236}">
                      <a16:creationId xmlns:a16="http://schemas.microsoft.com/office/drawing/2014/main" id="{F8A20F2A-F4B5-4180-8713-556B906252AD}"/>
                    </a:ext>
                  </a:extLst>
                </p:cNvPr>
                <p:cNvSpPr/>
                <p:nvPr/>
              </p:nvSpPr>
              <p:spPr>
                <a:xfrm>
                  <a:off x="4506946" y="3510502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5" name="手繪多邊形: 圖案 2034">
                  <a:extLst>
                    <a:ext uri="{FF2B5EF4-FFF2-40B4-BE49-F238E27FC236}">
                      <a16:creationId xmlns:a16="http://schemas.microsoft.com/office/drawing/2014/main" id="{D0F8E62D-783C-4631-A773-0E03BBFCEFE5}"/>
                    </a:ext>
                  </a:extLst>
                </p:cNvPr>
                <p:cNvSpPr/>
                <p:nvPr/>
              </p:nvSpPr>
              <p:spPr>
                <a:xfrm>
                  <a:off x="4504655" y="3510502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6" name="手繪多邊形: 圖案 2035">
                  <a:extLst>
                    <a:ext uri="{FF2B5EF4-FFF2-40B4-BE49-F238E27FC236}">
                      <a16:creationId xmlns:a16="http://schemas.microsoft.com/office/drawing/2014/main" id="{C52112E1-EDCF-42A5-B9AC-02153041F113}"/>
                    </a:ext>
                  </a:extLst>
                </p:cNvPr>
                <p:cNvSpPr/>
                <p:nvPr/>
              </p:nvSpPr>
              <p:spPr>
                <a:xfrm>
                  <a:off x="4506660" y="351050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7" name="手繪多邊形: 圖案 2036">
                  <a:extLst>
                    <a:ext uri="{FF2B5EF4-FFF2-40B4-BE49-F238E27FC236}">
                      <a16:creationId xmlns:a16="http://schemas.microsoft.com/office/drawing/2014/main" id="{48A34944-C466-4D36-A996-31DF91C5C9B3}"/>
                    </a:ext>
                  </a:extLst>
                </p:cNvPr>
                <p:cNvSpPr/>
                <p:nvPr/>
              </p:nvSpPr>
              <p:spPr>
                <a:xfrm>
                  <a:off x="4520695" y="351050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8" name="手繪多邊形: 圖案 2037">
                  <a:extLst>
                    <a:ext uri="{FF2B5EF4-FFF2-40B4-BE49-F238E27FC236}">
                      <a16:creationId xmlns:a16="http://schemas.microsoft.com/office/drawing/2014/main" id="{77760FF7-A912-40DF-B68D-F950AC873584}"/>
                    </a:ext>
                  </a:extLst>
                </p:cNvPr>
                <p:cNvSpPr/>
                <p:nvPr/>
              </p:nvSpPr>
              <p:spPr>
                <a:xfrm>
                  <a:off x="4520409" y="3510502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39" name="手繪多邊形: 圖案 2038">
                  <a:extLst>
                    <a:ext uri="{FF2B5EF4-FFF2-40B4-BE49-F238E27FC236}">
                      <a16:creationId xmlns:a16="http://schemas.microsoft.com/office/drawing/2014/main" id="{F76B59EC-9C81-4CD3-9446-3FCB39367EFB}"/>
                    </a:ext>
                  </a:extLst>
                </p:cNvPr>
                <p:cNvSpPr/>
                <p:nvPr/>
              </p:nvSpPr>
              <p:spPr>
                <a:xfrm>
                  <a:off x="4520982" y="3510502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0" name="手繪多邊形: 圖案 2039">
                  <a:extLst>
                    <a:ext uri="{FF2B5EF4-FFF2-40B4-BE49-F238E27FC236}">
                      <a16:creationId xmlns:a16="http://schemas.microsoft.com/office/drawing/2014/main" id="{9C7645F0-102C-487D-81E9-6430F405C089}"/>
                    </a:ext>
                  </a:extLst>
                </p:cNvPr>
                <p:cNvSpPr/>
                <p:nvPr/>
              </p:nvSpPr>
              <p:spPr>
                <a:xfrm>
                  <a:off x="4578557" y="351050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1" name="手繪多邊形: 圖案 2040">
                  <a:extLst>
                    <a:ext uri="{FF2B5EF4-FFF2-40B4-BE49-F238E27FC236}">
                      <a16:creationId xmlns:a16="http://schemas.microsoft.com/office/drawing/2014/main" id="{4E771C2D-675E-4986-8CD6-8FAC97EE570E}"/>
                    </a:ext>
                  </a:extLst>
                </p:cNvPr>
                <p:cNvSpPr/>
                <p:nvPr/>
              </p:nvSpPr>
              <p:spPr>
                <a:xfrm>
                  <a:off x="4506946" y="3474410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2" name="手繪多邊形: 圖案 2041">
                  <a:extLst>
                    <a:ext uri="{FF2B5EF4-FFF2-40B4-BE49-F238E27FC236}">
                      <a16:creationId xmlns:a16="http://schemas.microsoft.com/office/drawing/2014/main" id="{D3B90EB7-DFF9-45CC-B3B1-B1649C176D98}"/>
                    </a:ext>
                  </a:extLst>
                </p:cNvPr>
                <p:cNvSpPr/>
                <p:nvPr/>
              </p:nvSpPr>
              <p:spPr>
                <a:xfrm>
                  <a:off x="4504655" y="3474410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3" name="手繪多邊形: 圖案 2042">
                  <a:extLst>
                    <a:ext uri="{FF2B5EF4-FFF2-40B4-BE49-F238E27FC236}">
                      <a16:creationId xmlns:a16="http://schemas.microsoft.com/office/drawing/2014/main" id="{86944D69-F02E-4C79-A255-3AFCA0CBD0B1}"/>
                    </a:ext>
                  </a:extLst>
                </p:cNvPr>
                <p:cNvSpPr/>
                <p:nvPr/>
              </p:nvSpPr>
              <p:spPr>
                <a:xfrm>
                  <a:off x="4506660" y="3474410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4" name="手繪多邊形: 圖案 2043">
                  <a:extLst>
                    <a:ext uri="{FF2B5EF4-FFF2-40B4-BE49-F238E27FC236}">
                      <a16:creationId xmlns:a16="http://schemas.microsoft.com/office/drawing/2014/main" id="{2BA58ADD-9EA5-43A4-B49C-A12CB62B7004}"/>
                    </a:ext>
                  </a:extLst>
                </p:cNvPr>
                <p:cNvSpPr/>
                <p:nvPr/>
              </p:nvSpPr>
              <p:spPr>
                <a:xfrm>
                  <a:off x="4520695" y="347441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5" name="手繪多邊形: 圖案 2044">
                  <a:extLst>
                    <a:ext uri="{FF2B5EF4-FFF2-40B4-BE49-F238E27FC236}">
                      <a16:creationId xmlns:a16="http://schemas.microsoft.com/office/drawing/2014/main" id="{605BF078-E8A5-4150-AC89-DE32B4F734CD}"/>
                    </a:ext>
                  </a:extLst>
                </p:cNvPr>
                <p:cNvSpPr/>
                <p:nvPr/>
              </p:nvSpPr>
              <p:spPr>
                <a:xfrm>
                  <a:off x="4520409" y="3474410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6" name="手繪多邊形: 圖案 2045">
                  <a:extLst>
                    <a:ext uri="{FF2B5EF4-FFF2-40B4-BE49-F238E27FC236}">
                      <a16:creationId xmlns:a16="http://schemas.microsoft.com/office/drawing/2014/main" id="{E12DB36D-B6C9-4188-A1AD-3C003C35D114}"/>
                    </a:ext>
                  </a:extLst>
                </p:cNvPr>
                <p:cNvSpPr/>
                <p:nvPr/>
              </p:nvSpPr>
              <p:spPr>
                <a:xfrm>
                  <a:off x="4520982" y="3474410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7" name="手繪多邊形: 圖案 2046">
                  <a:extLst>
                    <a:ext uri="{FF2B5EF4-FFF2-40B4-BE49-F238E27FC236}">
                      <a16:creationId xmlns:a16="http://schemas.microsoft.com/office/drawing/2014/main" id="{E7CFAD37-57E3-43DB-BDBD-617A36066D0B}"/>
                    </a:ext>
                  </a:extLst>
                </p:cNvPr>
                <p:cNvSpPr/>
                <p:nvPr/>
              </p:nvSpPr>
              <p:spPr>
                <a:xfrm>
                  <a:off x="4578557" y="3474410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8" name="手繪多邊形: 圖案 2047">
                  <a:extLst>
                    <a:ext uri="{FF2B5EF4-FFF2-40B4-BE49-F238E27FC236}">
                      <a16:creationId xmlns:a16="http://schemas.microsoft.com/office/drawing/2014/main" id="{6D6A406A-6321-4785-9DDA-045CD528AE75}"/>
                    </a:ext>
                  </a:extLst>
                </p:cNvPr>
                <p:cNvSpPr/>
                <p:nvPr/>
              </p:nvSpPr>
              <p:spPr>
                <a:xfrm>
                  <a:off x="4506946" y="3438318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49" name="手繪多邊形: 圖案 2048">
                  <a:extLst>
                    <a:ext uri="{FF2B5EF4-FFF2-40B4-BE49-F238E27FC236}">
                      <a16:creationId xmlns:a16="http://schemas.microsoft.com/office/drawing/2014/main" id="{B4119A74-71E2-49CE-A410-CEE95825A5AC}"/>
                    </a:ext>
                  </a:extLst>
                </p:cNvPr>
                <p:cNvSpPr/>
                <p:nvPr/>
              </p:nvSpPr>
              <p:spPr>
                <a:xfrm>
                  <a:off x="4504655" y="3438318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0" name="手繪多邊形: 圖案 2049">
                  <a:extLst>
                    <a:ext uri="{FF2B5EF4-FFF2-40B4-BE49-F238E27FC236}">
                      <a16:creationId xmlns:a16="http://schemas.microsoft.com/office/drawing/2014/main" id="{122550CD-841A-4BBD-A9FD-336A0A319609}"/>
                    </a:ext>
                  </a:extLst>
                </p:cNvPr>
                <p:cNvSpPr/>
                <p:nvPr/>
              </p:nvSpPr>
              <p:spPr>
                <a:xfrm>
                  <a:off x="4506660" y="3438318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1" name="手繪多邊形: 圖案 2050">
                  <a:extLst>
                    <a:ext uri="{FF2B5EF4-FFF2-40B4-BE49-F238E27FC236}">
                      <a16:creationId xmlns:a16="http://schemas.microsoft.com/office/drawing/2014/main" id="{6CD48DEE-3E30-4F9F-92EF-D73562D61631}"/>
                    </a:ext>
                  </a:extLst>
                </p:cNvPr>
                <p:cNvSpPr/>
                <p:nvPr/>
              </p:nvSpPr>
              <p:spPr>
                <a:xfrm>
                  <a:off x="4520695" y="343831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2" name="手繪多邊形: 圖案 2051">
                  <a:extLst>
                    <a:ext uri="{FF2B5EF4-FFF2-40B4-BE49-F238E27FC236}">
                      <a16:creationId xmlns:a16="http://schemas.microsoft.com/office/drawing/2014/main" id="{A7729869-5623-4FBA-BA3D-697CD8951E57}"/>
                    </a:ext>
                  </a:extLst>
                </p:cNvPr>
                <p:cNvSpPr/>
                <p:nvPr/>
              </p:nvSpPr>
              <p:spPr>
                <a:xfrm>
                  <a:off x="4520409" y="3438318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3" name="手繪多邊形: 圖案 2052">
                  <a:extLst>
                    <a:ext uri="{FF2B5EF4-FFF2-40B4-BE49-F238E27FC236}">
                      <a16:creationId xmlns:a16="http://schemas.microsoft.com/office/drawing/2014/main" id="{E2C763CF-B2BD-4CA4-8CAB-F27937696E64}"/>
                    </a:ext>
                  </a:extLst>
                </p:cNvPr>
                <p:cNvSpPr/>
                <p:nvPr/>
              </p:nvSpPr>
              <p:spPr>
                <a:xfrm>
                  <a:off x="4520982" y="3438318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4" name="手繪多邊形: 圖案 2053">
                  <a:extLst>
                    <a:ext uri="{FF2B5EF4-FFF2-40B4-BE49-F238E27FC236}">
                      <a16:creationId xmlns:a16="http://schemas.microsoft.com/office/drawing/2014/main" id="{076B775D-BCD6-4D99-9CFF-B6260DD27B77}"/>
                    </a:ext>
                  </a:extLst>
                </p:cNvPr>
                <p:cNvSpPr/>
                <p:nvPr/>
              </p:nvSpPr>
              <p:spPr>
                <a:xfrm>
                  <a:off x="4578557" y="3438318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5" name="手繪多邊形: 圖案 2054">
                  <a:extLst>
                    <a:ext uri="{FF2B5EF4-FFF2-40B4-BE49-F238E27FC236}">
                      <a16:creationId xmlns:a16="http://schemas.microsoft.com/office/drawing/2014/main" id="{1C73C037-673E-478E-BD26-31FBE2FC5A63}"/>
                    </a:ext>
                  </a:extLst>
                </p:cNvPr>
                <p:cNvSpPr/>
                <p:nvPr/>
              </p:nvSpPr>
              <p:spPr>
                <a:xfrm>
                  <a:off x="4506946" y="3402227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6" name="手繪多邊形: 圖案 2055">
                  <a:extLst>
                    <a:ext uri="{FF2B5EF4-FFF2-40B4-BE49-F238E27FC236}">
                      <a16:creationId xmlns:a16="http://schemas.microsoft.com/office/drawing/2014/main" id="{92224B6C-191A-448A-90DF-2921D6BE7ABA}"/>
                    </a:ext>
                  </a:extLst>
                </p:cNvPr>
                <p:cNvSpPr/>
                <p:nvPr/>
              </p:nvSpPr>
              <p:spPr>
                <a:xfrm>
                  <a:off x="4504655" y="3402227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7" name="手繪多邊形: 圖案 2056">
                  <a:extLst>
                    <a:ext uri="{FF2B5EF4-FFF2-40B4-BE49-F238E27FC236}">
                      <a16:creationId xmlns:a16="http://schemas.microsoft.com/office/drawing/2014/main" id="{C2C9783C-FC89-42C1-88A6-35D6B21124A9}"/>
                    </a:ext>
                  </a:extLst>
                </p:cNvPr>
                <p:cNvSpPr/>
                <p:nvPr/>
              </p:nvSpPr>
              <p:spPr>
                <a:xfrm>
                  <a:off x="4506660" y="34022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8" name="手繪多邊形: 圖案 2057">
                  <a:extLst>
                    <a:ext uri="{FF2B5EF4-FFF2-40B4-BE49-F238E27FC236}">
                      <a16:creationId xmlns:a16="http://schemas.microsoft.com/office/drawing/2014/main" id="{C5A15AB3-61B3-4A69-A96E-BEBEEAFAA808}"/>
                    </a:ext>
                  </a:extLst>
                </p:cNvPr>
                <p:cNvSpPr/>
                <p:nvPr/>
              </p:nvSpPr>
              <p:spPr>
                <a:xfrm>
                  <a:off x="4520695" y="340222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59" name="手繪多邊形: 圖案 2058">
                  <a:extLst>
                    <a:ext uri="{FF2B5EF4-FFF2-40B4-BE49-F238E27FC236}">
                      <a16:creationId xmlns:a16="http://schemas.microsoft.com/office/drawing/2014/main" id="{C5D3F779-E0DA-4071-BB69-3A5726D84921}"/>
                    </a:ext>
                  </a:extLst>
                </p:cNvPr>
                <p:cNvSpPr/>
                <p:nvPr/>
              </p:nvSpPr>
              <p:spPr>
                <a:xfrm>
                  <a:off x="4520409" y="3402227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0" name="手繪多邊形: 圖案 2059">
                  <a:extLst>
                    <a:ext uri="{FF2B5EF4-FFF2-40B4-BE49-F238E27FC236}">
                      <a16:creationId xmlns:a16="http://schemas.microsoft.com/office/drawing/2014/main" id="{BF3B3E4A-B9A5-44B2-B20E-06FBF574ACE6}"/>
                    </a:ext>
                  </a:extLst>
                </p:cNvPr>
                <p:cNvSpPr/>
                <p:nvPr/>
              </p:nvSpPr>
              <p:spPr>
                <a:xfrm>
                  <a:off x="4520982" y="3402227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1" name="手繪多邊形: 圖案 2060">
                  <a:extLst>
                    <a:ext uri="{FF2B5EF4-FFF2-40B4-BE49-F238E27FC236}">
                      <a16:creationId xmlns:a16="http://schemas.microsoft.com/office/drawing/2014/main" id="{B6ED18FC-3BAF-44D9-A78A-C3A6FA39802C}"/>
                    </a:ext>
                  </a:extLst>
                </p:cNvPr>
                <p:cNvSpPr/>
                <p:nvPr/>
              </p:nvSpPr>
              <p:spPr>
                <a:xfrm>
                  <a:off x="4578557" y="34022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2" name="手繪多邊形: 圖案 2061">
                  <a:extLst>
                    <a:ext uri="{FF2B5EF4-FFF2-40B4-BE49-F238E27FC236}">
                      <a16:creationId xmlns:a16="http://schemas.microsoft.com/office/drawing/2014/main" id="{20B5D13E-F04A-408A-86DC-004909CAC709}"/>
                    </a:ext>
                  </a:extLst>
                </p:cNvPr>
                <p:cNvSpPr/>
                <p:nvPr/>
              </p:nvSpPr>
              <p:spPr>
                <a:xfrm>
                  <a:off x="4506946" y="3366135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3" name="手繪多邊形: 圖案 2062">
                  <a:extLst>
                    <a:ext uri="{FF2B5EF4-FFF2-40B4-BE49-F238E27FC236}">
                      <a16:creationId xmlns:a16="http://schemas.microsoft.com/office/drawing/2014/main" id="{C9332EB0-BA62-4BC9-B080-467E0D17AC88}"/>
                    </a:ext>
                  </a:extLst>
                </p:cNvPr>
                <p:cNvSpPr/>
                <p:nvPr/>
              </p:nvSpPr>
              <p:spPr>
                <a:xfrm>
                  <a:off x="4504655" y="3366135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4" name="手繪多邊形: 圖案 2063">
                  <a:extLst>
                    <a:ext uri="{FF2B5EF4-FFF2-40B4-BE49-F238E27FC236}">
                      <a16:creationId xmlns:a16="http://schemas.microsoft.com/office/drawing/2014/main" id="{D40F3CD7-B778-4DD8-8879-63F9ECD58975}"/>
                    </a:ext>
                  </a:extLst>
                </p:cNvPr>
                <p:cNvSpPr/>
                <p:nvPr/>
              </p:nvSpPr>
              <p:spPr>
                <a:xfrm>
                  <a:off x="4506660" y="336613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5" name="手繪多邊形: 圖案 2064">
                  <a:extLst>
                    <a:ext uri="{FF2B5EF4-FFF2-40B4-BE49-F238E27FC236}">
                      <a16:creationId xmlns:a16="http://schemas.microsoft.com/office/drawing/2014/main" id="{AA37B977-1133-4A17-A939-BFEDC6A01A6C}"/>
                    </a:ext>
                  </a:extLst>
                </p:cNvPr>
                <p:cNvSpPr/>
                <p:nvPr/>
              </p:nvSpPr>
              <p:spPr>
                <a:xfrm>
                  <a:off x="4520695" y="336613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6" name="手繪多邊形: 圖案 2065">
                  <a:extLst>
                    <a:ext uri="{FF2B5EF4-FFF2-40B4-BE49-F238E27FC236}">
                      <a16:creationId xmlns:a16="http://schemas.microsoft.com/office/drawing/2014/main" id="{64AB97F2-FA76-4137-B534-ACF690D13E6B}"/>
                    </a:ext>
                  </a:extLst>
                </p:cNvPr>
                <p:cNvSpPr/>
                <p:nvPr/>
              </p:nvSpPr>
              <p:spPr>
                <a:xfrm>
                  <a:off x="4520409" y="3366135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7" name="手繪多邊形: 圖案 2066">
                  <a:extLst>
                    <a:ext uri="{FF2B5EF4-FFF2-40B4-BE49-F238E27FC236}">
                      <a16:creationId xmlns:a16="http://schemas.microsoft.com/office/drawing/2014/main" id="{0326CD40-9DE0-49A5-B620-FF4E24BA63F6}"/>
                    </a:ext>
                  </a:extLst>
                </p:cNvPr>
                <p:cNvSpPr/>
                <p:nvPr/>
              </p:nvSpPr>
              <p:spPr>
                <a:xfrm>
                  <a:off x="4520982" y="3366135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8" name="手繪多邊形: 圖案 2067">
                  <a:extLst>
                    <a:ext uri="{FF2B5EF4-FFF2-40B4-BE49-F238E27FC236}">
                      <a16:creationId xmlns:a16="http://schemas.microsoft.com/office/drawing/2014/main" id="{085FB1E3-7BBB-4F8C-87BE-BE0620389845}"/>
                    </a:ext>
                  </a:extLst>
                </p:cNvPr>
                <p:cNvSpPr/>
                <p:nvPr/>
              </p:nvSpPr>
              <p:spPr>
                <a:xfrm>
                  <a:off x="4578557" y="336613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69" name="手繪多邊形: 圖案 2068">
                  <a:extLst>
                    <a:ext uri="{FF2B5EF4-FFF2-40B4-BE49-F238E27FC236}">
                      <a16:creationId xmlns:a16="http://schemas.microsoft.com/office/drawing/2014/main" id="{F430484E-E592-4998-8F51-E5648ECF8B9A}"/>
                    </a:ext>
                  </a:extLst>
                </p:cNvPr>
                <p:cNvSpPr/>
                <p:nvPr/>
              </p:nvSpPr>
              <p:spPr>
                <a:xfrm>
                  <a:off x="4506946" y="3330043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0" name="手繪多邊形: 圖案 2069">
                  <a:extLst>
                    <a:ext uri="{FF2B5EF4-FFF2-40B4-BE49-F238E27FC236}">
                      <a16:creationId xmlns:a16="http://schemas.microsoft.com/office/drawing/2014/main" id="{38C930D0-5282-4E29-AD3B-D1157F26576D}"/>
                    </a:ext>
                  </a:extLst>
                </p:cNvPr>
                <p:cNvSpPr/>
                <p:nvPr/>
              </p:nvSpPr>
              <p:spPr>
                <a:xfrm>
                  <a:off x="4504655" y="3330043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1" name="手繪多邊形: 圖案 2070">
                  <a:extLst>
                    <a:ext uri="{FF2B5EF4-FFF2-40B4-BE49-F238E27FC236}">
                      <a16:creationId xmlns:a16="http://schemas.microsoft.com/office/drawing/2014/main" id="{6447139F-A741-4C47-8F3B-C36B93F97E67}"/>
                    </a:ext>
                  </a:extLst>
                </p:cNvPr>
                <p:cNvSpPr/>
                <p:nvPr/>
              </p:nvSpPr>
              <p:spPr>
                <a:xfrm>
                  <a:off x="4506660" y="333004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2" name="手繪多邊形: 圖案 2071">
                  <a:extLst>
                    <a:ext uri="{FF2B5EF4-FFF2-40B4-BE49-F238E27FC236}">
                      <a16:creationId xmlns:a16="http://schemas.microsoft.com/office/drawing/2014/main" id="{4ACA02EC-1E3B-4D6A-A794-874B6ED4C09A}"/>
                    </a:ext>
                  </a:extLst>
                </p:cNvPr>
                <p:cNvSpPr/>
                <p:nvPr/>
              </p:nvSpPr>
              <p:spPr>
                <a:xfrm>
                  <a:off x="4520695" y="3330043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3" name="手繪多邊形: 圖案 2072">
                  <a:extLst>
                    <a:ext uri="{FF2B5EF4-FFF2-40B4-BE49-F238E27FC236}">
                      <a16:creationId xmlns:a16="http://schemas.microsoft.com/office/drawing/2014/main" id="{5280F4BB-28A4-4D2C-A928-9F614AAC8EAF}"/>
                    </a:ext>
                  </a:extLst>
                </p:cNvPr>
                <p:cNvSpPr/>
                <p:nvPr/>
              </p:nvSpPr>
              <p:spPr>
                <a:xfrm>
                  <a:off x="4520409" y="3330043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4" name="手繪多邊形: 圖案 2073">
                  <a:extLst>
                    <a:ext uri="{FF2B5EF4-FFF2-40B4-BE49-F238E27FC236}">
                      <a16:creationId xmlns:a16="http://schemas.microsoft.com/office/drawing/2014/main" id="{48059293-3874-49B1-9D64-A4FDC3A78072}"/>
                    </a:ext>
                  </a:extLst>
                </p:cNvPr>
                <p:cNvSpPr/>
                <p:nvPr/>
              </p:nvSpPr>
              <p:spPr>
                <a:xfrm>
                  <a:off x="4520982" y="3330043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5" name="手繪多邊形: 圖案 2074">
                  <a:extLst>
                    <a:ext uri="{FF2B5EF4-FFF2-40B4-BE49-F238E27FC236}">
                      <a16:creationId xmlns:a16="http://schemas.microsoft.com/office/drawing/2014/main" id="{C138076B-E866-46B9-A583-8B658395B2B8}"/>
                    </a:ext>
                  </a:extLst>
                </p:cNvPr>
                <p:cNvSpPr/>
                <p:nvPr/>
              </p:nvSpPr>
              <p:spPr>
                <a:xfrm>
                  <a:off x="4578557" y="333004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6" name="手繪多邊形: 圖案 2075">
                  <a:extLst>
                    <a:ext uri="{FF2B5EF4-FFF2-40B4-BE49-F238E27FC236}">
                      <a16:creationId xmlns:a16="http://schemas.microsoft.com/office/drawing/2014/main" id="{7860F3B7-DBB6-4B70-AD41-8DDC9AC9B895}"/>
                    </a:ext>
                  </a:extLst>
                </p:cNvPr>
                <p:cNvSpPr/>
                <p:nvPr/>
              </p:nvSpPr>
              <p:spPr>
                <a:xfrm>
                  <a:off x="4506946" y="3293951"/>
                  <a:ext cx="16327" cy="28644"/>
                </a:xfrm>
                <a:custGeom>
                  <a:avLst/>
                  <a:gdLst>
                    <a:gd name="connsiteX0" fmla="*/ 16327 w 16327"/>
                    <a:gd name="connsiteY0" fmla="*/ 0 h 28644"/>
                    <a:gd name="connsiteX1" fmla="*/ 0 w 1632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27" h="28644">
                      <a:moveTo>
                        <a:pt x="1632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7" name="手繪多邊形: 圖案 2076">
                  <a:extLst>
                    <a:ext uri="{FF2B5EF4-FFF2-40B4-BE49-F238E27FC236}">
                      <a16:creationId xmlns:a16="http://schemas.microsoft.com/office/drawing/2014/main" id="{E0114B5A-101B-42DA-B8D7-72FA4E3D97D5}"/>
                    </a:ext>
                  </a:extLst>
                </p:cNvPr>
                <p:cNvSpPr/>
                <p:nvPr/>
              </p:nvSpPr>
              <p:spPr>
                <a:xfrm>
                  <a:off x="4504655" y="3293951"/>
                  <a:ext cx="2291" cy="28644"/>
                </a:xfrm>
                <a:custGeom>
                  <a:avLst/>
                  <a:gdLst>
                    <a:gd name="connsiteX0" fmla="*/ 2292 w 2291"/>
                    <a:gd name="connsiteY0" fmla="*/ 0 h 28644"/>
                    <a:gd name="connsiteX1" fmla="*/ 0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2292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8" name="手繪多邊形: 圖案 2077">
                  <a:extLst>
                    <a:ext uri="{FF2B5EF4-FFF2-40B4-BE49-F238E27FC236}">
                      <a16:creationId xmlns:a16="http://schemas.microsoft.com/office/drawing/2014/main" id="{497A52DB-690D-4AAC-A753-6609A9D7D889}"/>
                    </a:ext>
                  </a:extLst>
                </p:cNvPr>
                <p:cNvSpPr/>
                <p:nvPr/>
              </p:nvSpPr>
              <p:spPr>
                <a:xfrm>
                  <a:off x="4506660" y="329395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79" name="手繪多邊形: 圖案 2078">
                  <a:extLst>
                    <a:ext uri="{FF2B5EF4-FFF2-40B4-BE49-F238E27FC236}">
                      <a16:creationId xmlns:a16="http://schemas.microsoft.com/office/drawing/2014/main" id="{E86ADFC3-C277-4017-BBF0-B6D9FCA403B7}"/>
                    </a:ext>
                  </a:extLst>
                </p:cNvPr>
                <p:cNvSpPr/>
                <p:nvPr/>
              </p:nvSpPr>
              <p:spPr>
                <a:xfrm>
                  <a:off x="4520695" y="329395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0" name="手繪多邊形: 圖案 2079">
                  <a:extLst>
                    <a:ext uri="{FF2B5EF4-FFF2-40B4-BE49-F238E27FC236}">
                      <a16:creationId xmlns:a16="http://schemas.microsoft.com/office/drawing/2014/main" id="{6CF5A7CA-01C1-49F8-A4DD-FB71E3D1AFF2}"/>
                    </a:ext>
                  </a:extLst>
                </p:cNvPr>
                <p:cNvSpPr/>
                <p:nvPr/>
              </p:nvSpPr>
              <p:spPr>
                <a:xfrm>
                  <a:off x="4520409" y="3293951"/>
                  <a:ext cx="572" cy="28644"/>
                </a:xfrm>
                <a:custGeom>
                  <a:avLst/>
                  <a:gdLst>
                    <a:gd name="connsiteX0" fmla="*/ 573 w 572"/>
                    <a:gd name="connsiteY0" fmla="*/ 0 h 28644"/>
                    <a:gd name="connsiteX1" fmla="*/ 0 w 57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" h="28644">
                      <a:moveTo>
                        <a:pt x="57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1" name="手繪多邊形: 圖案 2080">
                  <a:extLst>
                    <a:ext uri="{FF2B5EF4-FFF2-40B4-BE49-F238E27FC236}">
                      <a16:creationId xmlns:a16="http://schemas.microsoft.com/office/drawing/2014/main" id="{BB567D49-5B38-479B-8D52-81B0B482ADB6}"/>
                    </a:ext>
                  </a:extLst>
                </p:cNvPr>
                <p:cNvSpPr/>
                <p:nvPr/>
              </p:nvSpPr>
              <p:spPr>
                <a:xfrm>
                  <a:off x="4520982" y="3293951"/>
                  <a:ext cx="2291" cy="28644"/>
                </a:xfrm>
                <a:custGeom>
                  <a:avLst/>
                  <a:gdLst>
                    <a:gd name="connsiteX0" fmla="*/ 0 w 2291"/>
                    <a:gd name="connsiteY0" fmla="*/ 0 h 28644"/>
                    <a:gd name="connsiteX1" fmla="*/ 2292 w 2291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91" h="28644">
                      <a:moveTo>
                        <a:pt x="0" y="0"/>
                      </a:moveTo>
                      <a:lnTo>
                        <a:pt x="229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2" name="手繪多邊形: 圖案 2081">
                  <a:extLst>
                    <a:ext uri="{FF2B5EF4-FFF2-40B4-BE49-F238E27FC236}">
                      <a16:creationId xmlns:a16="http://schemas.microsoft.com/office/drawing/2014/main" id="{2DB246A9-9981-4A27-826F-09FBA50EECD9}"/>
                    </a:ext>
                  </a:extLst>
                </p:cNvPr>
                <p:cNvSpPr/>
                <p:nvPr/>
              </p:nvSpPr>
              <p:spPr>
                <a:xfrm>
                  <a:off x="4578557" y="329395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3" name="手繪多邊形: 圖案 2082">
                  <a:extLst>
                    <a:ext uri="{FF2B5EF4-FFF2-40B4-BE49-F238E27FC236}">
                      <a16:creationId xmlns:a16="http://schemas.microsoft.com/office/drawing/2014/main" id="{03A22297-F96D-4384-BCDE-86B07EDD9FB5}"/>
                    </a:ext>
                  </a:extLst>
                </p:cNvPr>
                <p:cNvSpPr/>
                <p:nvPr/>
              </p:nvSpPr>
              <p:spPr>
                <a:xfrm>
                  <a:off x="4506660" y="371989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4" name="手繪多邊形: 圖案 2083">
                  <a:extLst>
                    <a:ext uri="{FF2B5EF4-FFF2-40B4-BE49-F238E27FC236}">
                      <a16:creationId xmlns:a16="http://schemas.microsoft.com/office/drawing/2014/main" id="{B44F4CF8-3AEF-4021-9E65-603A41183581}"/>
                    </a:ext>
                  </a:extLst>
                </p:cNvPr>
                <p:cNvSpPr/>
                <p:nvPr/>
              </p:nvSpPr>
              <p:spPr>
                <a:xfrm>
                  <a:off x="4506660" y="368408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5" name="手繪多邊形: 圖案 2084">
                  <a:extLst>
                    <a:ext uri="{FF2B5EF4-FFF2-40B4-BE49-F238E27FC236}">
                      <a16:creationId xmlns:a16="http://schemas.microsoft.com/office/drawing/2014/main" id="{75E7234E-5A5E-4E84-A9B7-DA6562F68DEE}"/>
                    </a:ext>
                  </a:extLst>
                </p:cNvPr>
                <p:cNvSpPr/>
                <p:nvPr/>
              </p:nvSpPr>
              <p:spPr>
                <a:xfrm>
                  <a:off x="4506660" y="364799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6" name="手繪多邊形: 圖案 2085">
                  <a:extLst>
                    <a:ext uri="{FF2B5EF4-FFF2-40B4-BE49-F238E27FC236}">
                      <a16:creationId xmlns:a16="http://schemas.microsoft.com/office/drawing/2014/main" id="{4B18BB8A-DE61-4819-8BED-D6BF8BC088BB}"/>
                    </a:ext>
                  </a:extLst>
                </p:cNvPr>
                <p:cNvSpPr/>
                <p:nvPr/>
              </p:nvSpPr>
              <p:spPr>
                <a:xfrm>
                  <a:off x="4506660" y="361190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7" name="手繪多邊形: 圖案 2086">
                  <a:extLst>
                    <a:ext uri="{FF2B5EF4-FFF2-40B4-BE49-F238E27FC236}">
                      <a16:creationId xmlns:a16="http://schemas.microsoft.com/office/drawing/2014/main" id="{0FAA3D7C-3FE9-4227-8992-0C251971CFFA}"/>
                    </a:ext>
                  </a:extLst>
                </p:cNvPr>
                <p:cNvSpPr/>
                <p:nvPr/>
              </p:nvSpPr>
              <p:spPr>
                <a:xfrm>
                  <a:off x="4506660" y="3575811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8" name="手繪多邊形: 圖案 2087">
                  <a:extLst>
                    <a:ext uri="{FF2B5EF4-FFF2-40B4-BE49-F238E27FC236}">
                      <a16:creationId xmlns:a16="http://schemas.microsoft.com/office/drawing/2014/main" id="{AE25E5A5-99F4-4A6A-978E-C4A85798C7D9}"/>
                    </a:ext>
                  </a:extLst>
                </p:cNvPr>
                <p:cNvSpPr/>
                <p:nvPr/>
              </p:nvSpPr>
              <p:spPr>
                <a:xfrm>
                  <a:off x="4506660" y="3539719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89" name="手繪多邊形: 圖案 2088">
                  <a:extLst>
                    <a:ext uri="{FF2B5EF4-FFF2-40B4-BE49-F238E27FC236}">
                      <a16:creationId xmlns:a16="http://schemas.microsoft.com/office/drawing/2014/main" id="{D3B9D032-593D-41F6-A081-9B7640E34EAE}"/>
                    </a:ext>
                  </a:extLst>
                </p:cNvPr>
                <p:cNvSpPr/>
                <p:nvPr/>
              </p:nvSpPr>
              <p:spPr>
                <a:xfrm>
                  <a:off x="4506660" y="350362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0" name="手繪多邊形: 圖案 2089">
                  <a:extLst>
                    <a:ext uri="{FF2B5EF4-FFF2-40B4-BE49-F238E27FC236}">
                      <a16:creationId xmlns:a16="http://schemas.microsoft.com/office/drawing/2014/main" id="{CAF7279C-2FA0-4007-950A-A2C8123F87FD}"/>
                    </a:ext>
                  </a:extLst>
                </p:cNvPr>
                <p:cNvSpPr/>
                <p:nvPr/>
              </p:nvSpPr>
              <p:spPr>
                <a:xfrm>
                  <a:off x="4506660" y="3467536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1" name="手繪多邊形: 圖案 2090">
                  <a:extLst>
                    <a:ext uri="{FF2B5EF4-FFF2-40B4-BE49-F238E27FC236}">
                      <a16:creationId xmlns:a16="http://schemas.microsoft.com/office/drawing/2014/main" id="{1A5DAC29-7C0A-4C06-8C2D-5176F2320EB9}"/>
                    </a:ext>
                  </a:extLst>
                </p:cNvPr>
                <p:cNvSpPr/>
                <p:nvPr/>
              </p:nvSpPr>
              <p:spPr>
                <a:xfrm>
                  <a:off x="4506660" y="3431444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2" name="手繪多邊形: 圖案 2091">
                  <a:extLst>
                    <a:ext uri="{FF2B5EF4-FFF2-40B4-BE49-F238E27FC236}">
                      <a16:creationId xmlns:a16="http://schemas.microsoft.com/office/drawing/2014/main" id="{33835D58-445D-41D1-BA33-363D6C011771}"/>
                    </a:ext>
                  </a:extLst>
                </p:cNvPr>
                <p:cNvSpPr/>
                <p:nvPr/>
              </p:nvSpPr>
              <p:spPr>
                <a:xfrm>
                  <a:off x="4506660" y="3395352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3" name="手繪多邊形: 圖案 2092">
                  <a:extLst>
                    <a:ext uri="{FF2B5EF4-FFF2-40B4-BE49-F238E27FC236}">
                      <a16:creationId xmlns:a16="http://schemas.microsoft.com/office/drawing/2014/main" id="{700564B6-38FB-41B8-B76A-FD65181C80C9}"/>
                    </a:ext>
                  </a:extLst>
                </p:cNvPr>
                <p:cNvSpPr/>
                <p:nvPr/>
              </p:nvSpPr>
              <p:spPr>
                <a:xfrm>
                  <a:off x="4506660" y="3359547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4" name="手繪多邊形: 圖案 2093">
                  <a:extLst>
                    <a:ext uri="{FF2B5EF4-FFF2-40B4-BE49-F238E27FC236}">
                      <a16:creationId xmlns:a16="http://schemas.microsoft.com/office/drawing/2014/main" id="{EAE941D6-8F1F-4C01-8F1B-DB6A43892454}"/>
                    </a:ext>
                  </a:extLst>
                </p:cNvPr>
                <p:cNvSpPr/>
                <p:nvPr/>
              </p:nvSpPr>
              <p:spPr>
                <a:xfrm>
                  <a:off x="4506660" y="3323455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5" name="手繪多邊形: 圖案 2094">
                  <a:extLst>
                    <a:ext uri="{FF2B5EF4-FFF2-40B4-BE49-F238E27FC236}">
                      <a16:creationId xmlns:a16="http://schemas.microsoft.com/office/drawing/2014/main" id="{F5566AD7-E17F-4530-9D93-68A2B000CB7A}"/>
                    </a:ext>
                  </a:extLst>
                </p:cNvPr>
                <p:cNvSpPr/>
                <p:nvPr/>
              </p:nvSpPr>
              <p:spPr>
                <a:xfrm>
                  <a:off x="4506660" y="3287363"/>
                  <a:ext cx="16613" cy="28644"/>
                </a:xfrm>
                <a:custGeom>
                  <a:avLst/>
                  <a:gdLst>
                    <a:gd name="connsiteX0" fmla="*/ 0 w 16613"/>
                    <a:gd name="connsiteY0" fmla="*/ 0 h 28644"/>
                    <a:gd name="connsiteX1" fmla="*/ 16614 w 1661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613" h="28644">
                      <a:moveTo>
                        <a:pt x="0" y="0"/>
                      </a:moveTo>
                      <a:lnTo>
                        <a:pt x="16614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6" name="手繪多邊形: 圖案 2095">
                  <a:extLst>
                    <a:ext uri="{FF2B5EF4-FFF2-40B4-BE49-F238E27FC236}">
                      <a16:creationId xmlns:a16="http://schemas.microsoft.com/office/drawing/2014/main" id="{20784D59-1723-43A3-805B-E1363A854D81}"/>
                    </a:ext>
                  </a:extLst>
                </p:cNvPr>
                <p:cNvSpPr/>
                <p:nvPr/>
              </p:nvSpPr>
              <p:spPr>
                <a:xfrm>
                  <a:off x="4467131" y="373793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7" name="手繪多邊形: 圖案 2096">
                  <a:extLst>
                    <a:ext uri="{FF2B5EF4-FFF2-40B4-BE49-F238E27FC236}">
                      <a16:creationId xmlns:a16="http://schemas.microsoft.com/office/drawing/2014/main" id="{6451A7EF-FCA9-4DFC-AF38-B527BB1BCBF9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8" name="手繪多邊形: 圖案 2097">
                  <a:extLst>
                    <a:ext uri="{FF2B5EF4-FFF2-40B4-BE49-F238E27FC236}">
                      <a16:creationId xmlns:a16="http://schemas.microsoft.com/office/drawing/2014/main" id="{6BD08294-D145-4B95-B253-3236CF749CCF}"/>
                    </a:ext>
                  </a:extLst>
                </p:cNvPr>
                <p:cNvSpPr/>
                <p:nvPr/>
              </p:nvSpPr>
              <p:spPr>
                <a:xfrm>
                  <a:off x="4484031" y="374481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9" name="手繪多邊形: 圖案 2098">
                  <a:extLst>
                    <a:ext uri="{FF2B5EF4-FFF2-40B4-BE49-F238E27FC236}">
                      <a16:creationId xmlns:a16="http://schemas.microsoft.com/office/drawing/2014/main" id="{D21A8586-7902-447A-80D4-12622316C316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0" name="手繪多邊形: 圖案 2099">
                  <a:extLst>
                    <a:ext uri="{FF2B5EF4-FFF2-40B4-BE49-F238E27FC236}">
                      <a16:creationId xmlns:a16="http://schemas.microsoft.com/office/drawing/2014/main" id="{90AF6F07-B593-4595-A4EE-54288CF53FBD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1" name="手繪多邊形: 圖案 2100">
                  <a:extLst>
                    <a:ext uri="{FF2B5EF4-FFF2-40B4-BE49-F238E27FC236}">
                      <a16:creationId xmlns:a16="http://schemas.microsoft.com/office/drawing/2014/main" id="{F24447C7-2080-4767-82B2-187103F57BDC}"/>
                    </a:ext>
                  </a:extLst>
                </p:cNvPr>
                <p:cNvSpPr/>
                <p:nvPr/>
              </p:nvSpPr>
              <p:spPr>
                <a:xfrm>
                  <a:off x="4469709" y="374481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2" name="手繪多邊形: 圖案 2101">
                  <a:extLst>
                    <a:ext uri="{FF2B5EF4-FFF2-40B4-BE49-F238E27FC236}">
                      <a16:creationId xmlns:a16="http://schemas.microsoft.com/office/drawing/2014/main" id="{D137B797-C393-4E84-8DE5-6BD39278CDDD}"/>
                    </a:ext>
                  </a:extLst>
                </p:cNvPr>
                <p:cNvSpPr/>
                <p:nvPr/>
              </p:nvSpPr>
              <p:spPr>
                <a:xfrm>
                  <a:off x="4467131" y="374481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3" name="手繪多邊形: 圖案 2102">
                  <a:extLst>
                    <a:ext uri="{FF2B5EF4-FFF2-40B4-BE49-F238E27FC236}">
                      <a16:creationId xmlns:a16="http://schemas.microsoft.com/office/drawing/2014/main" id="{005FCC38-D690-4261-B0ED-E4522AF3390F}"/>
                    </a:ext>
                  </a:extLst>
                </p:cNvPr>
                <p:cNvSpPr/>
                <p:nvPr/>
              </p:nvSpPr>
              <p:spPr>
                <a:xfrm>
                  <a:off x="4467131" y="370184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4" name="手繪多邊形: 圖案 2103">
                  <a:extLst>
                    <a:ext uri="{FF2B5EF4-FFF2-40B4-BE49-F238E27FC236}">
                      <a16:creationId xmlns:a16="http://schemas.microsoft.com/office/drawing/2014/main" id="{77E53BBA-B9B1-4E30-A0F7-B1D9372FFB33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5" name="手繪多邊形: 圖案 2104">
                  <a:extLst>
                    <a:ext uri="{FF2B5EF4-FFF2-40B4-BE49-F238E27FC236}">
                      <a16:creationId xmlns:a16="http://schemas.microsoft.com/office/drawing/2014/main" id="{89C4A9F8-2AEA-4652-99E8-40148163236D}"/>
                    </a:ext>
                  </a:extLst>
                </p:cNvPr>
                <p:cNvSpPr/>
                <p:nvPr/>
              </p:nvSpPr>
              <p:spPr>
                <a:xfrm>
                  <a:off x="4484031" y="370872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6" name="手繪多邊形: 圖案 2105">
                  <a:extLst>
                    <a:ext uri="{FF2B5EF4-FFF2-40B4-BE49-F238E27FC236}">
                      <a16:creationId xmlns:a16="http://schemas.microsoft.com/office/drawing/2014/main" id="{043A8494-CE99-4903-A2CC-076006787A10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7" name="手繪多邊形: 圖案 2106">
                  <a:extLst>
                    <a:ext uri="{FF2B5EF4-FFF2-40B4-BE49-F238E27FC236}">
                      <a16:creationId xmlns:a16="http://schemas.microsoft.com/office/drawing/2014/main" id="{A68A492F-9148-40F6-9BDC-E51CC1C7947F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8" name="手繪多邊形: 圖案 2107">
                  <a:extLst>
                    <a:ext uri="{FF2B5EF4-FFF2-40B4-BE49-F238E27FC236}">
                      <a16:creationId xmlns:a16="http://schemas.microsoft.com/office/drawing/2014/main" id="{ABA950DA-1E62-4030-9D4C-B4B3DA74F307}"/>
                    </a:ext>
                  </a:extLst>
                </p:cNvPr>
                <p:cNvSpPr/>
                <p:nvPr/>
              </p:nvSpPr>
              <p:spPr>
                <a:xfrm>
                  <a:off x="4469709" y="370872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9" name="手繪多邊形: 圖案 2108">
                  <a:extLst>
                    <a:ext uri="{FF2B5EF4-FFF2-40B4-BE49-F238E27FC236}">
                      <a16:creationId xmlns:a16="http://schemas.microsoft.com/office/drawing/2014/main" id="{300FDF27-AF51-4F2F-BCB9-69870CDB5C4D}"/>
                    </a:ext>
                  </a:extLst>
                </p:cNvPr>
                <p:cNvSpPr/>
                <p:nvPr/>
              </p:nvSpPr>
              <p:spPr>
                <a:xfrm>
                  <a:off x="4467131" y="370872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0" name="手繪多邊形: 圖案 2109">
                  <a:extLst>
                    <a:ext uri="{FF2B5EF4-FFF2-40B4-BE49-F238E27FC236}">
                      <a16:creationId xmlns:a16="http://schemas.microsoft.com/office/drawing/2014/main" id="{A78B36AC-8D1A-43CC-86FD-EBEDE751298F}"/>
                    </a:ext>
                  </a:extLst>
                </p:cNvPr>
                <p:cNvSpPr/>
                <p:nvPr/>
              </p:nvSpPr>
              <p:spPr>
                <a:xfrm>
                  <a:off x="4467131" y="366604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1" name="手繪多邊形: 圖案 2110">
                  <a:extLst>
                    <a:ext uri="{FF2B5EF4-FFF2-40B4-BE49-F238E27FC236}">
                      <a16:creationId xmlns:a16="http://schemas.microsoft.com/office/drawing/2014/main" id="{E43047DE-8043-4F4B-B2C9-FC23F9D0CA29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2" name="手繪多邊形: 圖案 2111">
                  <a:extLst>
                    <a:ext uri="{FF2B5EF4-FFF2-40B4-BE49-F238E27FC236}">
                      <a16:creationId xmlns:a16="http://schemas.microsoft.com/office/drawing/2014/main" id="{F7FADEB3-E515-41B3-BCAD-BF869A764CDA}"/>
                    </a:ext>
                  </a:extLst>
                </p:cNvPr>
                <p:cNvSpPr/>
                <p:nvPr/>
              </p:nvSpPr>
              <p:spPr>
                <a:xfrm>
                  <a:off x="4484031" y="367262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3" name="手繪多邊形: 圖案 2112">
                  <a:extLst>
                    <a:ext uri="{FF2B5EF4-FFF2-40B4-BE49-F238E27FC236}">
                      <a16:creationId xmlns:a16="http://schemas.microsoft.com/office/drawing/2014/main" id="{DBA07D90-5BA2-4B4A-A538-F9930F886F8B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4" name="手繪多邊形: 圖案 2113">
                  <a:extLst>
                    <a:ext uri="{FF2B5EF4-FFF2-40B4-BE49-F238E27FC236}">
                      <a16:creationId xmlns:a16="http://schemas.microsoft.com/office/drawing/2014/main" id="{D33264D9-352F-46F9-A622-04622BA79882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5" name="手繪多邊形: 圖案 2114">
                  <a:extLst>
                    <a:ext uri="{FF2B5EF4-FFF2-40B4-BE49-F238E27FC236}">
                      <a16:creationId xmlns:a16="http://schemas.microsoft.com/office/drawing/2014/main" id="{2FC0F7BB-843E-43AB-9210-86BFAB15182F}"/>
                    </a:ext>
                  </a:extLst>
                </p:cNvPr>
                <p:cNvSpPr/>
                <p:nvPr/>
              </p:nvSpPr>
              <p:spPr>
                <a:xfrm>
                  <a:off x="4469709" y="367262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6" name="手繪多邊形: 圖案 2115">
                  <a:extLst>
                    <a:ext uri="{FF2B5EF4-FFF2-40B4-BE49-F238E27FC236}">
                      <a16:creationId xmlns:a16="http://schemas.microsoft.com/office/drawing/2014/main" id="{14496A2C-E4F1-495D-8C0D-1314BC62DC71}"/>
                    </a:ext>
                  </a:extLst>
                </p:cNvPr>
                <p:cNvSpPr/>
                <p:nvPr/>
              </p:nvSpPr>
              <p:spPr>
                <a:xfrm>
                  <a:off x="4467131" y="367262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7" name="手繪多邊形: 圖案 2116">
                  <a:extLst>
                    <a:ext uri="{FF2B5EF4-FFF2-40B4-BE49-F238E27FC236}">
                      <a16:creationId xmlns:a16="http://schemas.microsoft.com/office/drawing/2014/main" id="{72F29CBF-019B-41CD-8E3D-1B116247336E}"/>
                    </a:ext>
                  </a:extLst>
                </p:cNvPr>
                <p:cNvSpPr/>
                <p:nvPr/>
              </p:nvSpPr>
              <p:spPr>
                <a:xfrm>
                  <a:off x="4467131" y="362994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8" name="手繪多邊形: 圖案 2117">
                  <a:extLst>
                    <a:ext uri="{FF2B5EF4-FFF2-40B4-BE49-F238E27FC236}">
                      <a16:creationId xmlns:a16="http://schemas.microsoft.com/office/drawing/2014/main" id="{FFA9821E-FE5D-45AB-BAB1-20358DE2167F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9" name="手繪多邊形: 圖案 2118">
                  <a:extLst>
                    <a:ext uri="{FF2B5EF4-FFF2-40B4-BE49-F238E27FC236}">
                      <a16:creationId xmlns:a16="http://schemas.microsoft.com/office/drawing/2014/main" id="{B111C509-0677-47BE-BB1A-425E9F514025}"/>
                    </a:ext>
                  </a:extLst>
                </p:cNvPr>
                <p:cNvSpPr/>
                <p:nvPr/>
              </p:nvSpPr>
              <p:spPr>
                <a:xfrm>
                  <a:off x="4484031" y="363653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0" name="手繪多邊形: 圖案 2119">
                  <a:extLst>
                    <a:ext uri="{FF2B5EF4-FFF2-40B4-BE49-F238E27FC236}">
                      <a16:creationId xmlns:a16="http://schemas.microsoft.com/office/drawing/2014/main" id="{0C813E36-4BB9-4B3B-8550-85C05DAB1952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1" name="手繪多邊形: 圖案 2120">
                  <a:extLst>
                    <a:ext uri="{FF2B5EF4-FFF2-40B4-BE49-F238E27FC236}">
                      <a16:creationId xmlns:a16="http://schemas.microsoft.com/office/drawing/2014/main" id="{EF42C35A-A81E-46DC-A766-8DDCBDB63CBD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2" name="手繪多邊形: 圖案 2121">
                  <a:extLst>
                    <a:ext uri="{FF2B5EF4-FFF2-40B4-BE49-F238E27FC236}">
                      <a16:creationId xmlns:a16="http://schemas.microsoft.com/office/drawing/2014/main" id="{227DCAEF-F2B1-4412-998E-DF0B95298887}"/>
                    </a:ext>
                  </a:extLst>
                </p:cNvPr>
                <p:cNvSpPr/>
                <p:nvPr/>
              </p:nvSpPr>
              <p:spPr>
                <a:xfrm>
                  <a:off x="4469709" y="363653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3" name="手繪多邊形: 圖案 2122">
                  <a:extLst>
                    <a:ext uri="{FF2B5EF4-FFF2-40B4-BE49-F238E27FC236}">
                      <a16:creationId xmlns:a16="http://schemas.microsoft.com/office/drawing/2014/main" id="{9C2D1AF1-35C6-411F-9CB5-E1777C59BDAC}"/>
                    </a:ext>
                  </a:extLst>
                </p:cNvPr>
                <p:cNvSpPr/>
                <p:nvPr/>
              </p:nvSpPr>
              <p:spPr>
                <a:xfrm>
                  <a:off x="4467131" y="363653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4" name="手繪多邊形: 圖案 2123">
                  <a:extLst>
                    <a:ext uri="{FF2B5EF4-FFF2-40B4-BE49-F238E27FC236}">
                      <a16:creationId xmlns:a16="http://schemas.microsoft.com/office/drawing/2014/main" id="{81CBA8B6-2CE1-4451-9A36-1B7921175D60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5" name="手繪多邊形: 圖案 2124">
                  <a:extLst>
                    <a:ext uri="{FF2B5EF4-FFF2-40B4-BE49-F238E27FC236}">
                      <a16:creationId xmlns:a16="http://schemas.microsoft.com/office/drawing/2014/main" id="{7AF2760A-EC47-4A21-AFFC-F0EC399D2AA7}"/>
                    </a:ext>
                  </a:extLst>
                </p:cNvPr>
                <p:cNvSpPr/>
                <p:nvPr/>
              </p:nvSpPr>
              <p:spPr>
                <a:xfrm>
                  <a:off x="4484031" y="360044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6" name="手繪多邊形: 圖案 2125">
                  <a:extLst>
                    <a:ext uri="{FF2B5EF4-FFF2-40B4-BE49-F238E27FC236}">
                      <a16:creationId xmlns:a16="http://schemas.microsoft.com/office/drawing/2014/main" id="{D60180F0-1E34-4563-8D34-FFEB94A28A9C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7" name="手繪多邊形: 圖案 2126">
                  <a:extLst>
                    <a:ext uri="{FF2B5EF4-FFF2-40B4-BE49-F238E27FC236}">
                      <a16:creationId xmlns:a16="http://schemas.microsoft.com/office/drawing/2014/main" id="{AFB4C04A-50D0-441B-8F7D-9F806FC887E2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8" name="手繪多邊形: 圖案 2127">
                  <a:extLst>
                    <a:ext uri="{FF2B5EF4-FFF2-40B4-BE49-F238E27FC236}">
                      <a16:creationId xmlns:a16="http://schemas.microsoft.com/office/drawing/2014/main" id="{8FAB552A-01F7-40D3-AFFA-FF8AC9683CC8}"/>
                    </a:ext>
                  </a:extLst>
                </p:cNvPr>
                <p:cNvSpPr/>
                <p:nvPr/>
              </p:nvSpPr>
              <p:spPr>
                <a:xfrm>
                  <a:off x="4469709" y="3600445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29" name="手繪多邊形: 圖案 2128">
                  <a:extLst>
                    <a:ext uri="{FF2B5EF4-FFF2-40B4-BE49-F238E27FC236}">
                      <a16:creationId xmlns:a16="http://schemas.microsoft.com/office/drawing/2014/main" id="{33E1891E-58B0-4D56-9329-510514F82D85}"/>
                    </a:ext>
                  </a:extLst>
                </p:cNvPr>
                <p:cNvSpPr/>
                <p:nvPr/>
              </p:nvSpPr>
              <p:spPr>
                <a:xfrm>
                  <a:off x="4467131" y="3600445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0" name="手繪多邊形: 圖案 2129">
                  <a:extLst>
                    <a:ext uri="{FF2B5EF4-FFF2-40B4-BE49-F238E27FC236}">
                      <a16:creationId xmlns:a16="http://schemas.microsoft.com/office/drawing/2014/main" id="{E712FCEA-E0C1-4CC8-BF54-13B2F5BA4ADE}"/>
                    </a:ext>
                  </a:extLst>
                </p:cNvPr>
                <p:cNvSpPr/>
                <p:nvPr/>
              </p:nvSpPr>
              <p:spPr>
                <a:xfrm>
                  <a:off x="4467131" y="359385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1" name="手繪多邊形: 圖案 2130">
                  <a:extLst>
                    <a:ext uri="{FF2B5EF4-FFF2-40B4-BE49-F238E27FC236}">
                      <a16:creationId xmlns:a16="http://schemas.microsoft.com/office/drawing/2014/main" id="{0759869E-F1C8-4A8A-B432-020661E473CB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2" name="手繪多邊形: 圖案 2131">
                  <a:extLst>
                    <a:ext uri="{FF2B5EF4-FFF2-40B4-BE49-F238E27FC236}">
                      <a16:creationId xmlns:a16="http://schemas.microsoft.com/office/drawing/2014/main" id="{F7C6901E-65D3-4994-8625-6A31253478F9}"/>
                    </a:ext>
                  </a:extLst>
                </p:cNvPr>
                <p:cNvSpPr/>
                <p:nvPr/>
              </p:nvSpPr>
              <p:spPr>
                <a:xfrm>
                  <a:off x="4484031" y="356464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3" name="手繪多邊形: 圖案 2132">
                  <a:extLst>
                    <a:ext uri="{FF2B5EF4-FFF2-40B4-BE49-F238E27FC236}">
                      <a16:creationId xmlns:a16="http://schemas.microsoft.com/office/drawing/2014/main" id="{892F1880-BAFF-47CC-92EB-5A5D08249D2F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4" name="手繪多邊形: 圖案 2133">
                  <a:extLst>
                    <a:ext uri="{FF2B5EF4-FFF2-40B4-BE49-F238E27FC236}">
                      <a16:creationId xmlns:a16="http://schemas.microsoft.com/office/drawing/2014/main" id="{34B7AB12-9647-467F-A3F3-AAFC59AAB86D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5" name="手繪多邊形: 圖案 2134">
                  <a:extLst>
                    <a:ext uri="{FF2B5EF4-FFF2-40B4-BE49-F238E27FC236}">
                      <a16:creationId xmlns:a16="http://schemas.microsoft.com/office/drawing/2014/main" id="{0AAA865B-5DC3-4DD4-B651-D0057DE7EE6F}"/>
                    </a:ext>
                  </a:extLst>
                </p:cNvPr>
                <p:cNvSpPr/>
                <p:nvPr/>
              </p:nvSpPr>
              <p:spPr>
                <a:xfrm>
                  <a:off x="4469709" y="3564640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6" name="手繪多邊形: 圖案 2135">
                  <a:extLst>
                    <a:ext uri="{FF2B5EF4-FFF2-40B4-BE49-F238E27FC236}">
                      <a16:creationId xmlns:a16="http://schemas.microsoft.com/office/drawing/2014/main" id="{AC562310-ACB3-4058-9530-4BA984908E52}"/>
                    </a:ext>
                  </a:extLst>
                </p:cNvPr>
                <p:cNvSpPr/>
                <p:nvPr/>
              </p:nvSpPr>
              <p:spPr>
                <a:xfrm>
                  <a:off x="4467131" y="3564640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7" name="手繪多邊形: 圖案 2136">
                  <a:extLst>
                    <a:ext uri="{FF2B5EF4-FFF2-40B4-BE49-F238E27FC236}">
                      <a16:creationId xmlns:a16="http://schemas.microsoft.com/office/drawing/2014/main" id="{D10AC56D-9CAF-4ADC-A3EC-729E4B8E1A2C}"/>
                    </a:ext>
                  </a:extLst>
                </p:cNvPr>
                <p:cNvSpPr/>
                <p:nvPr/>
              </p:nvSpPr>
              <p:spPr>
                <a:xfrm>
                  <a:off x="4467131" y="3557765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8" name="手繪多邊形: 圖案 2137">
                  <a:extLst>
                    <a:ext uri="{FF2B5EF4-FFF2-40B4-BE49-F238E27FC236}">
                      <a16:creationId xmlns:a16="http://schemas.microsoft.com/office/drawing/2014/main" id="{89684721-1044-46AE-8A57-23582C292007}"/>
                    </a:ext>
                  </a:extLst>
                </p:cNvPr>
                <p:cNvSpPr/>
                <p:nvPr/>
              </p:nvSpPr>
              <p:spPr>
                <a:xfrm>
                  <a:off x="4467131" y="3521673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39" name="手繪多邊形: 圖案 2138">
                  <a:extLst>
                    <a:ext uri="{FF2B5EF4-FFF2-40B4-BE49-F238E27FC236}">
                      <a16:creationId xmlns:a16="http://schemas.microsoft.com/office/drawing/2014/main" id="{35CFC383-6281-4F9A-A374-63536292BB00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0" name="手繪多邊形: 圖案 2139">
                  <a:extLst>
                    <a:ext uri="{FF2B5EF4-FFF2-40B4-BE49-F238E27FC236}">
                      <a16:creationId xmlns:a16="http://schemas.microsoft.com/office/drawing/2014/main" id="{493F0E2A-4CA9-460D-AB39-18F6756A001D}"/>
                    </a:ext>
                  </a:extLst>
                </p:cNvPr>
                <p:cNvSpPr/>
                <p:nvPr/>
              </p:nvSpPr>
              <p:spPr>
                <a:xfrm>
                  <a:off x="4484031" y="352854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1" name="手繪多邊形: 圖案 2140">
                  <a:extLst>
                    <a:ext uri="{FF2B5EF4-FFF2-40B4-BE49-F238E27FC236}">
                      <a16:creationId xmlns:a16="http://schemas.microsoft.com/office/drawing/2014/main" id="{64270F56-E006-473C-B7FB-20ED748EC936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2" name="手繪多邊形: 圖案 2141">
                  <a:extLst>
                    <a:ext uri="{FF2B5EF4-FFF2-40B4-BE49-F238E27FC236}">
                      <a16:creationId xmlns:a16="http://schemas.microsoft.com/office/drawing/2014/main" id="{1D16D80A-D60D-4E61-9520-EED3D79392D0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3" name="手繪多邊形: 圖案 2142">
                  <a:extLst>
                    <a:ext uri="{FF2B5EF4-FFF2-40B4-BE49-F238E27FC236}">
                      <a16:creationId xmlns:a16="http://schemas.microsoft.com/office/drawing/2014/main" id="{7F35B717-89ED-42FB-B4C8-E718573542F8}"/>
                    </a:ext>
                  </a:extLst>
                </p:cNvPr>
                <p:cNvSpPr/>
                <p:nvPr/>
              </p:nvSpPr>
              <p:spPr>
                <a:xfrm>
                  <a:off x="4469709" y="3528548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4" name="手繪多邊形: 圖案 2143">
                  <a:extLst>
                    <a:ext uri="{FF2B5EF4-FFF2-40B4-BE49-F238E27FC236}">
                      <a16:creationId xmlns:a16="http://schemas.microsoft.com/office/drawing/2014/main" id="{B742CECD-2CFA-4D4C-974A-EFD6740061BE}"/>
                    </a:ext>
                  </a:extLst>
                </p:cNvPr>
                <p:cNvSpPr/>
                <p:nvPr/>
              </p:nvSpPr>
              <p:spPr>
                <a:xfrm>
                  <a:off x="4467131" y="3528548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5" name="手繪多邊形: 圖案 2144">
                  <a:extLst>
                    <a:ext uri="{FF2B5EF4-FFF2-40B4-BE49-F238E27FC236}">
                      <a16:creationId xmlns:a16="http://schemas.microsoft.com/office/drawing/2014/main" id="{AA8D7B4A-CF79-4FAD-83FE-6CA7DDD0D015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6" name="手繪多邊形: 圖案 2145">
                  <a:extLst>
                    <a:ext uri="{FF2B5EF4-FFF2-40B4-BE49-F238E27FC236}">
                      <a16:creationId xmlns:a16="http://schemas.microsoft.com/office/drawing/2014/main" id="{FF15BFE9-2C78-4AD5-89E8-DBA1130B552A}"/>
                    </a:ext>
                  </a:extLst>
                </p:cNvPr>
                <p:cNvSpPr/>
                <p:nvPr/>
              </p:nvSpPr>
              <p:spPr>
                <a:xfrm>
                  <a:off x="4484031" y="349245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7" name="手繪多邊形: 圖案 2146">
                  <a:extLst>
                    <a:ext uri="{FF2B5EF4-FFF2-40B4-BE49-F238E27FC236}">
                      <a16:creationId xmlns:a16="http://schemas.microsoft.com/office/drawing/2014/main" id="{7719D180-DB3F-4B62-B1F3-5526FF73EE8C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8" name="手繪多邊形: 圖案 2147">
                  <a:extLst>
                    <a:ext uri="{FF2B5EF4-FFF2-40B4-BE49-F238E27FC236}">
                      <a16:creationId xmlns:a16="http://schemas.microsoft.com/office/drawing/2014/main" id="{FC226CAE-B49F-4B29-BCD2-3A39C8CC4462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49" name="手繪多邊形: 圖案 2148">
                  <a:extLst>
                    <a:ext uri="{FF2B5EF4-FFF2-40B4-BE49-F238E27FC236}">
                      <a16:creationId xmlns:a16="http://schemas.microsoft.com/office/drawing/2014/main" id="{91B2EEA7-4B58-4DF1-A1B8-18397751C6EC}"/>
                    </a:ext>
                  </a:extLst>
                </p:cNvPr>
                <p:cNvSpPr/>
                <p:nvPr/>
              </p:nvSpPr>
              <p:spPr>
                <a:xfrm>
                  <a:off x="4469709" y="3492456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0" name="手繪多邊形: 圖案 2149">
                  <a:extLst>
                    <a:ext uri="{FF2B5EF4-FFF2-40B4-BE49-F238E27FC236}">
                      <a16:creationId xmlns:a16="http://schemas.microsoft.com/office/drawing/2014/main" id="{FD15BFAE-BC9A-4244-9CFE-D4CDB0C01240}"/>
                    </a:ext>
                  </a:extLst>
                </p:cNvPr>
                <p:cNvSpPr/>
                <p:nvPr/>
              </p:nvSpPr>
              <p:spPr>
                <a:xfrm>
                  <a:off x="4467131" y="3492456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1" name="手繪多邊形: 圖案 2150">
                  <a:extLst>
                    <a:ext uri="{FF2B5EF4-FFF2-40B4-BE49-F238E27FC236}">
                      <a16:creationId xmlns:a16="http://schemas.microsoft.com/office/drawing/2014/main" id="{97161693-8EA6-482E-84D8-3AA6072F2F23}"/>
                    </a:ext>
                  </a:extLst>
                </p:cNvPr>
                <p:cNvSpPr/>
                <p:nvPr/>
              </p:nvSpPr>
              <p:spPr>
                <a:xfrm>
                  <a:off x="4467131" y="34855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2" name="手繪多邊形: 圖案 2151">
                  <a:extLst>
                    <a:ext uri="{FF2B5EF4-FFF2-40B4-BE49-F238E27FC236}">
                      <a16:creationId xmlns:a16="http://schemas.microsoft.com/office/drawing/2014/main" id="{6E5E1F40-AFDF-47DC-8AFA-7C0D7C03F8A5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3" name="手繪多邊形: 圖案 2152">
                  <a:extLst>
                    <a:ext uri="{FF2B5EF4-FFF2-40B4-BE49-F238E27FC236}">
                      <a16:creationId xmlns:a16="http://schemas.microsoft.com/office/drawing/2014/main" id="{377788D6-1C71-4AD6-B695-2D26C60D0DE6}"/>
                    </a:ext>
                  </a:extLst>
                </p:cNvPr>
                <p:cNvSpPr/>
                <p:nvPr/>
              </p:nvSpPr>
              <p:spPr>
                <a:xfrm>
                  <a:off x="4484031" y="3456364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4" name="手繪多邊形: 圖案 2153">
                  <a:extLst>
                    <a:ext uri="{FF2B5EF4-FFF2-40B4-BE49-F238E27FC236}">
                      <a16:creationId xmlns:a16="http://schemas.microsoft.com/office/drawing/2014/main" id="{462D0D10-43CE-4509-9E9B-0A8E850E1EAB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5" name="手繪多邊形: 圖案 2154">
                  <a:extLst>
                    <a:ext uri="{FF2B5EF4-FFF2-40B4-BE49-F238E27FC236}">
                      <a16:creationId xmlns:a16="http://schemas.microsoft.com/office/drawing/2014/main" id="{0B743A1F-7CFE-4471-8A57-FA1C989E7BBF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6" name="手繪多邊形: 圖案 2155">
                  <a:extLst>
                    <a:ext uri="{FF2B5EF4-FFF2-40B4-BE49-F238E27FC236}">
                      <a16:creationId xmlns:a16="http://schemas.microsoft.com/office/drawing/2014/main" id="{0826EB15-3B23-499A-B996-0FCE4DB57B72}"/>
                    </a:ext>
                  </a:extLst>
                </p:cNvPr>
                <p:cNvSpPr/>
                <p:nvPr/>
              </p:nvSpPr>
              <p:spPr>
                <a:xfrm>
                  <a:off x="4469709" y="3456364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7" name="手繪多邊形: 圖案 2156">
                  <a:extLst>
                    <a:ext uri="{FF2B5EF4-FFF2-40B4-BE49-F238E27FC236}">
                      <a16:creationId xmlns:a16="http://schemas.microsoft.com/office/drawing/2014/main" id="{1FD433C8-7B36-4F2D-ABA0-2AB5B992AD7F}"/>
                    </a:ext>
                  </a:extLst>
                </p:cNvPr>
                <p:cNvSpPr/>
                <p:nvPr/>
              </p:nvSpPr>
              <p:spPr>
                <a:xfrm>
                  <a:off x="4467131" y="3456364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8" name="手繪多邊形: 圖案 2157">
                  <a:extLst>
                    <a:ext uri="{FF2B5EF4-FFF2-40B4-BE49-F238E27FC236}">
                      <a16:creationId xmlns:a16="http://schemas.microsoft.com/office/drawing/2014/main" id="{B83745B9-3C1D-47B1-A90E-00EEE544C00B}"/>
                    </a:ext>
                  </a:extLst>
                </p:cNvPr>
                <p:cNvSpPr/>
                <p:nvPr/>
              </p:nvSpPr>
              <p:spPr>
                <a:xfrm>
                  <a:off x="4467131" y="3449490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59" name="手繪多邊形: 圖案 2158">
                  <a:extLst>
                    <a:ext uri="{FF2B5EF4-FFF2-40B4-BE49-F238E27FC236}">
                      <a16:creationId xmlns:a16="http://schemas.microsoft.com/office/drawing/2014/main" id="{3BA075DB-2ED0-4A8C-B6A0-96E19FF2306F}"/>
                    </a:ext>
                  </a:extLst>
                </p:cNvPr>
                <p:cNvSpPr/>
                <p:nvPr/>
              </p:nvSpPr>
              <p:spPr>
                <a:xfrm>
                  <a:off x="4467131" y="3413398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0" name="手繪多邊形: 圖案 2159">
                  <a:extLst>
                    <a:ext uri="{FF2B5EF4-FFF2-40B4-BE49-F238E27FC236}">
                      <a16:creationId xmlns:a16="http://schemas.microsoft.com/office/drawing/2014/main" id="{397A7EEB-FCE9-4E76-A1B4-B8DBED14B553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1" name="手繪多邊形: 圖案 2160">
                  <a:extLst>
                    <a:ext uri="{FF2B5EF4-FFF2-40B4-BE49-F238E27FC236}">
                      <a16:creationId xmlns:a16="http://schemas.microsoft.com/office/drawing/2014/main" id="{18AA1049-1F09-4B71-8DE5-70EF5F5A8508}"/>
                    </a:ext>
                  </a:extLst>
                </p:cNvPr>
                <p:cNvSpPr/>
                <p:nvPr/>
              </p:nvSpPr>
              <p:spPr>
                <a:xfrm>
                  <a:off x="4484031" y="342027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2" name="手繪多邊形: 圖案 2161">
                  <a:extLst>
                    <a:ext uri="{FF2B5EF4-FFF2-40B4-BE49-F238E27FC236}">
                      <a16:creationId xmlns:a16="http://schemas.microsoft.com/office/drawing/2014/main" id="{0D2B2DE8-64F6-4756-93C6-5B143804F3F6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3" name="手繪多邊形: 圖案 2162">
                  <a:extLst>
                    <a:ext uri="{FF2B5EF4-FFF2-40B4-BE49-F238E27FC236}">
                      <a16:creationId xmlns:a16="http://schemas.microsoft.com/office/drawing/2014/main" id="{F24C77AD-9D38-4073-A1B6-209834EEE004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4" name="手繪多邊形: 圖案 2163">
                  <a:extLst>
                    <a:ext uri="{FF2B5EF4-FFF2-40B4-BE49-F238E27FC236}">
                      <a16:creationId xmlns:a16="http://schemas.microsoft.com/office/drawing/2014/main" id="{B858F353-3AC0-41FC-BCB1-086A29181640}"/>
                    </a:ext>
                  </a:extLst>
                </p:cNvPr>
                <p:cNvSpPr/>
                <p:nvPr/>
              </p:nvSpPr>
              <p:spPr>
                <a:xfrm>
                  <a:off x="4469709" y="3420272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5" name="手繪多邊形: 圖案 2164">
                  <a:extLst>
                    <a:ext uri="{FF2B5EF4-FFF2-40B4-BE49-F238E27FC236}">
                      <a16:creationId xmlns:a16="http://schemas.microsoft.com/office/drawing/2014/main" id="{D54E1298-E5BB-4E97-823C-D5733F5F791B}"/>
                    </a:ext>
                  </a:extLst>
                </p:cNvPr>
                <p:cNvSpPr/>
                <p:nvPr/>
              </p:nvSpPr>
              <p:spPr>
                <a:xfrm>
                  <a:off x="4467131" y="3420272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6" name="手繪多邊形: 圖案 2165">
                  <a:extLst>
                    <a:ext uri="{FF2B5EF4-FFF2-40B4-BE49-F238E27FC236}">
                      <a16:creationId xmlns:a16="http://schemas.microsoft.com/office/drawing/2014/main" id="{BB417A2F-43F2-4014-B701-BBCFBCF62A40}"/>
                    </a:ext>
                  </a:extLst>
                </p:cNvPr>
                <p:cNvSpPr/>
                <p:nvPr/>
              </p:nvSpPr>
              <p:spPr>
                <a:xfrm>
                  <a:off x="4467131" y="3377592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7" name="手繪多邊形: 圖案 2166">
                  <a:extLst>
                    <a:ext uri="{FF2B5EF4-FFF2-40B4-BE49-F238E27FC236}">
                      <a16:creationId xmlns:a16="http://schemas.microsoft.com/office/drawing/2014/main" id="{6FE82716-B8A7-402B-A789-6EBC54CE88D2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8" name="手繪多邊形: 圖案 2167">
                  <a:extLst>
                    <a:ext uri="{FF2B5EF4-FFF2-40B4-BE49-F238E27FC236}">
                      <a16:creationId xmlns:a16="http://schemas.microsoft.com/office/drawing/2014/main" id="{BB5E940F-364A-4C3A-927C-8C1D5BD72125}"/>
                    </a:ext>
                  </a:extLst>
                </p:cNvPr>
                <p:cNvSpPr/>
                <p:nvPr/>
              </p:nvSpPr>
              <p:spPr>
                <a:xfrm>
                  <a:off x="4484031" y="33841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69" name="手繪多邊形: 圖案 2168">
                  <a:extLst>
                    <a:ext uri="{FF2B5EF4-FFF2-40B4-BE49-F238E27FC236}">
                      <a16:creationId xmlns:a16="http://schemas.microsoft.com/office/drawing/2014/main" id="{D9CC2626-7C79-40D4-BD2B-DAFA1E63B75D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0" name="手繪多邊形: 圖案 2169">
                  <a:extLst>
                    <a:ext uri="{FF2B5EF4-FFF2-40B4-BE49-F238E27FC236}">
                      <a16:creationId xmlns:a16="http://schemas.microsoft.com/office/drawing/2014/main" id="{EBDB6E8A-B7D9-4087-9E8A-EBA8C79A7C3C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1" name="手繪多邊形: 圖案 2170">
                  <a:extLst>
                    <a:ext uri="{FF2B5EF4-FFF2-40B4-BE49-F238E27FC236}">
                      <a16:creationId xmlns:a16="http://schemas.microsoft.com/office/drawing/2014/main" id="{86520163-0994-41D2-BC20-A9957BC7A083}"/>
                    </a:ext>
                  </a:extLst>
                </p:cNvPr>
                <p:cNvSpPr/>
                <p:nvPr/>
              </p:nvSpPr>
              <p:spPr>
                <a:xfrm>
                  <a:off x="4469709" y="3384181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2" name="手繪多邊形: 圖案 2171">
                  <a:extLst>
                    <a:ext uri="{FF2B5EF4-FFF2-40B4-BE49-F238E27FC236}">
                      <a16:creationId xmlns:a16="http://schemas.microsoft.com/office/drawing/2014/main" id="{50A1982D-4F4D-448C-B780-AA21E61BB1B8}"/>
                    </a:ext>
                  </a:extLst>
                </p:cNvPr>
                <p:cNvSpPr/>
                <p:nvPr/>
              </p:nvSpPr>
              <p:spPr>
                <a:xfrm>
                  <a:off x="4467131" y="3384181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3" name="手繪多邊形: 圖案 2172">
                  <a:extLst>
                    <a:ext uri="{FF2B5EF4-FFF2-40B4-BE49-F238E27FC236}">
                      <a16:creationId xmlns:a16="http://schemas.microsoft.com/office/drawing/2014/main" id="{C2647BD1-6FCC-4869-80E4-D2241E8E9FF7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4" name="手繪多邊形: 圖案 2173">
                  <a:extLst>
                    <a:ext uri="{FF2B5EF4-FFF2-40B4-BE49-F238E27FC236}">
                      <a16:creationId xmlns:a16="http://schemas.microsoft.com/office/drawing/2014/main" id="{C9092DFA-A644-4BD5-AD1F-8CD6665C6C26}"/>
                    </a:ext>
                  </a:extLst>
                </p:cNvPr>
                <p:cNvSpPr/>
                <p:nvPr/>
              </p:nvSpPr>
              <p:spPr>
                <a:xfrm>
                  <a:off x="4484031" y="334808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5" name="手繪多邊形: 圖案 2174">
                  <a:extLst>
                    <a:ext uri="{FF2B5EF4-FFF2-40B4-BE49-F238E27FC236}">
                      <a16:creationId xmlns:a16="http://schemas.microsoft.com/office/drawing/2014/main" id="{0EB52B17-3A5A-42A8-AF9B-81731A839DB5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6" name="手繪多邊形: 圖案 2175">
                  <a:extLst>
                    <a:ext uri="{FF2B5EF4-FFF2-40B4-BE49-F238E27FC236}">
                      <a16:creationId xmlns:a16="http://schemas.microsoft.com/office/drawing/2014/main" id="{557B3E54-57AF-48E7-88FB-AF4959F197BF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7" name="手繪多邊形: 圖案 2176">
                  <a:extLst>
                    <a:ext uri="{FF2B5EF4-FFF2-40B4-BE49-F238E27FC236}">
                      <a16:creationId xmlns:a16="http://schemas.microsoft.com/office/drawing/2014/main" id="{1228758C-996D-45DE-849B-6519C135C21C}"/>
                    </a:ext>
                  </a:extLst>
                </p:cNvPr>
                <p:cNvSpPr/>
                <p:nvPr/>
              </p:nvSpPr>
              <p:spPr>
                <a:xfrm>
                  <a:off x="4469709" y="3348089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8" name="手繪多邊形: 圖案 2177">
                  <a:extLst>
                    <a:ext uri="{FF2B5EF4-FFF2-40B4-BE49-F238E27FC236}">
                      <a16:creationId xmlns:a16="http://schemas.microsoft.com/office/drawing/2014/main" id="{3E4AF32F-D999-45FF-BB2D-A31906242FA5}"/>
                    </a:ext>
                  </a:extLst>
                </p:cNvPr>
                <p:cNvSpPr/>
                <p:nvPr/>
              </p:nvSpPr>
              <p:spPr>
                <a:xfrm>
                  <a:off x="4467131" y="3348089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79" name="手繪多邊形: 圖案 2178">
                  <a:extLst>
                    <a:ext uri="{FF2B5EF4-FFF2-40B4-BE49-F238E27FC236}">
                      <a16:creationId xmlns:a16="http://schemas.microsoft.com/office/drawing/2014/main" id="{6EE29DED-018B-4060-A2E1-28B5EEE7DA8C}"/>
                    </a:ext>
                  </a:extLst>
                </p:cNvPr>
                <p:cNvSpPr/>
                <p:nvPr/>
              </p:nvSpPr>
              <p:spPr>
                <a:xfrm>
                  <a:off x="4467131" y="3341501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0" name="手繪多邊形: 圖案 2179">
                  <a:extLst>
                    <a:ext uri="{FF2B5EF4-FFF2-40B4-BE49-F238E27FC236}">
                      <a16:creationId xmlns:a16="http://schemas.microsoft.com/office/drawing/2014/main" id="{72328BF1-750A-4C1D-9785-5BCEF9969C31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1" name="手繪多邊形: 圖案 2180">
                  <a:extLst>
                    <a:ext uri="{FF2B5EF4-FFF2-40B4-BE49-F238E27FC236}">
                      <a16:creationId xmlns:a16="http://schemas.microsoft.com/office/drawing/2014/main" id="{185BC2E6-90ED-4A79-BF1F-D42872537EEE}"/>
                    </a:ext>
                  </a:extLst>
                </p:cNvPr>
                <p:cNvSpPr/>
                <p:nvPr/>
              </p:nvSpPr>
              <p:spPr>
                <a:xfrm>
                  <a:off x="4484031" y="331199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2" name="手繪多邊形: 圖案 2181">
                  <a:extLst>
                    <a:ext uri="{FF2B5EF4-FFF2-40B4-BE49-F238E27FC236}">
                      <a16:creationId xmlns:a16="http://schemas.microsoft.com/office/drawing/2014/main" id="{97476964-CC38-4E96-92F6-1AEB353B247C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18045" cy="28644"/>
                </a:xfrm>
                <a:custGeom>
                  <a:avLst/>
                  <a:gdLst>
                    <a:gd name="connsiteX0" fmla="*/ 18046 w 18045"/>
                    <a:gd name="connsiteY0" fmla="*/ 0 h 28644"/>
                    <a:gd name="connsiteX1" fmla="*/ 0 w 1804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045" h="28644">
                      <a:moveTo>
                        <a:pt x="1804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3" name="手繪多邊形: 圖案 2182">
                  <a:extLst>
                    <a:ext uri="{FF2B5EF4-FFF2-40B4-BE49-F238E27FC236}">
                      <a16:creationId xmlns:a16="http://schemas.microsoft.com/office/drawing/2014/main" id="{BE264251-1FA7-4CBC-9D36-79E5FEC2D44C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0 w 2577"/>
                    <a:gd name="connsiteY0" fmla="*/ 0 h 28644"/>
                    <a:gd name="connsiteX1" fmla="*/ 2578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0" y="0"/>
                      </a:moveTo>
                      <a:lnTo>
                        <a:pt x="2578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4" name="手繪多邊形: 圖案 2183">
                  <a:extLst>
                    <a:ext uri="{FF2B5EF4-FFF2-40B4-BE49-F238E27FC236}">
                      <a16:creationId xmlns:a16="http://schemas.microsoft.com/office/drawing/2014/main" id="{653B37EE-F247-49EA-98DE-EB46C1A2AA77}"/>
                    </a:ext>
                  </a:extLst>
                </p:cNvPr>
                <p:cNvSpPr/>
                <p:nvPr/>
              </p:nvSpPr>
              <p:spPr>
                <a:xfrm>
                  <a:off x="4469709" y="3311997"/>
                  <a:ext cx="286" cy="28644"/>
                </a:xfrm>
                <a:custGeom>
                  <a:avLst/>
                  <a:gdLst>
                    <a:gd name="connsiteX0" fmla="*/ 0 w 286"/>
                    <a:gd name="connsiteY0" fmla="*/ 0 h 28644"/>
                    <a:gd name="connsiteX1" fmla="*/ 286 w 28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" h="28644">
                      <a:moveTo>
                        <a:pt x="0" y="0"/>
                      </a:moveTo>
                      <a:lnTo>
                        <a:pt x="28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5" name="手繪多邊形: 圖案 2184">
                  <a:extLst>
                    <a:ext uri="{FF2B5EF4-FFF2-40B4-BE49-F238E27FC236}">
                      <a16:creationId xmlns:a16="http://schemas.microsoft.com/office/drawing/2014/main" id="{3E582E91-4A09-4817-B32E-54CF5BC8DCB0}"/>
                    </a:ext>
                  </a:extLst>
                </p:cNvPr>
                <p:cNvSpPr/>
                <p:nvPr/>
              </p:nvSpPr>
              <p:spPr>
                <a:xfrm>
                  <a:off x="4467131" y="3311997"/>
                  <a:ext cx="2577" cy="28644"/>
                </a:xfrm>
                <a:custGeom>
                  <a:avLst/>
                  <a:gdLst>
                    <a:gd name="connsiteX0" fmla="*/ 2578 w 2577"/>
                    <a:gd name="connsiteY0" fmla="*/ 0 h 28644"/>
                    <a:gd name="connsiteX1" fmla="*/ 0 w 257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7" h="28644">
                      <a:moveTo>
                        <a:pt x="2578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6" name="手繪多邊形: 圖案 2185">
                  <a:extLst>
                    <a:ext uri="{FF2B5EF4-FFF2-40B4-BE49-F238E27FC236}">
                      <a16:creationId xmlns:a16="http://schemas.microsoft.com/office/drawing/2014/main" id="{0F6BCB71-629D-4CCC-9832-0C28C9B8ECC9}"/>
                    </a:ext>
                  </a:extLst>
                </p:cNvPr>
                <p:cNvSpPr/>
                <p:nvPr/>
              </p:nvSpPr>
              <p:spPr>
                <a:xfrm>
                  <a:off x="4467131" y="3305409"/>
                  <a:ext cx="16900" cy="28644"/>
                </a:xfrm>
                <a:custGeom>
                  <a:avLst/>
                  <a:gdLst>
                    <a:gd name="connsiteX0" fmla="*/ 0 w 16900"/>
                    <a:gd name="connsiteY0" fmla="*/ 0 h 28644"/>
                    <a:gd name="connsiteX1" fmla="*/ 16900 w 16900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900" h="28644">
                      <a:moveTo>
                        <a:pt x="0" y="0"/>
                      </a:moveTo>
                      <a:lnTo>
                        <a:pt x="1690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7" name="手繪多邊形: 圖案 2186">
                  <a:extLst>
                    <a:ext uri="{FF2B5EF4-FFF2-40B4-BE49-F238E27FC236}">
                      <a16:creationId xmlns:a16="http://schemas.microsoft.com/office/drawing/2014/main" id="{66A67B8A-9FE1-4FFF-9E1E-6AA3FBE54F76}"/>
                    </a:ext>
                  </a:extLst>
                </p:cNvPr>
                <p:cNvSpPr/>
                <p:nvPr/>
              </p:nvSpPr>
              <p:spPr>
                <a:xfrm>
                  <a:off x="4504655" y="371989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8" name="手繪多邊形: 圖案 2187">
                  <a:extLst>
                    <a:ext uri="{FF2B5EF4-FFF2-40B4-BE49-F238E27FC236}">
                      <a16:creationId xmlns:a16="http://schemas.microsoft.com/office/drawing/2014/main" id="{8F1680EB-D227-4B0D-8674-BC56FFEB7948}"/>
                    </a:ext>
                  </a:extLst>
                </p:cNvPr>
                <p:cNvSpPr/>
                <p:nvPr/>
              </p:nvSpPr>
              <p:spPr>
                <a:xfrm>
                  <a:off x="4504655" y="368408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89" name="手繪多邊形: 圖案 2188">
                  <a:extLst>
                    <a:ext uri="{FF2B5EF4-FFF2-40B4-BE49-F238E27FC236}">
                      <a16:creationId xmlns:a16="http://schemas.microsoft.com/office/drawing/2014/main" id="{AD30C7EC-2EB9-4C5E-A86B-7FF782F08D91}"/>
                    </a:ext>
                  </a:extLst>
                </p:cNvPr>
                <p:cNvSpPr/>
                <p:nvPr/>
              </p:nvSpPr>
              <p:spPr>
                <a:xfrm>
                  <a:off x="4504655" y="364799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0" name="手繪多邊形: 圖案 2189">
                  <a:extLst>
                    <a:ext uri="{FF2B5EF4-FFF2-40B4-BE49-F238E27FC236}">
                      <a16:creationId xmlns:a16="http://schemas.microsoft.com/office/drawing/2014/main" id="{3EB96771-6DAC-4E89-944A-D18981F44F59}"/>
                    </a:ext>
                  </a:extLst>
                </p:cNvPr>
                <p:cNvSpPr/>
                <p:nvPr/>
              </p:nvSpPr>
              <p:spPr>
                <a:xfrm>
                  <a:off x="4504655" y="361190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1" name="手繪多邊形: 圖案 2190">
                  <a:extLst>
                    <a:ext uri="{FF2B5EF4-FFF2-40B4-BE49-F238E27FC236}">
                      <a16:creationId xmlns:a16="http://schemas.microsoft.com/office/drawing/2014/main" id="{07134DF1-FE83-4634-B346-F2D0D670E91C}"/>
                    </a:ext>
                  </a:extLst>
                </p:cNvPr>
                <p:cNvSpPr/>
                <p:nvPr/>
              </p:nvSpPr>
              <p:spPr>
                <a:xfrm>
                  <a:off x="4504655" y="3575811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2" name="手繪多邊形: 圖案 2191">
                  <a:extLst>
                    <a:ext uri="{FF2B5EF4-FFF2-40B4-BE49-F238E27FC236}">
                      <a16:creationId xmlns:a16="http://schemas.microsoft.com/office/drawing/2014/main" id="{71D66B17-4207-47A6-942C-422FBD372BB2}"/>
                    </a:ext>
                  </a:extLst>
                </p:cNvPr>
                <p:cNvSpPr/>
                <p:nvPr/>
              </p:nvSpPr>
              <p:spPr>
                <a:xfrm>
                  <a:off x="4504655" y="3539719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3" name="手繪多邊形: 圖案 2192">
                  <a:extLst>
                    <a:ext uri="{FF2B5EF4-FFF2-40B4-BE49-F238E27FC236}">
                      <a16:creationId xmlns:a16="http://schemas.microsoft.com/office/drawing/2014/main" id="{7C693D80-751A-44B7-9447-59165AC83FE3}"/>
                    </a:ext>
                  </a:extLst>
                </p:cNvPr>
                <p:cNvSpPr/>
                <p:nvPr/>
              </p:nvSpPr>
              <p:spPr>
                <a:xfrm>
                  <a:off x="4504655" y="350362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4" name="手繪多邊形: 圖案 2193">
                  <a:extLst>
                    <a:ext uri="{FF2B5EF4-FFF2-40B4-BE49-F238E27FC236}">
                      <a16:creationId xmlns:a16="http://schemas.microsoft.com/office/drawing/2014/main" id="{10C0D88E-7D3D-42E1-BC47-F9921F3543E0}"/>
                    </a:ext>
                  </a:extLst>
                </p:cNvPr>
                <p:cNvSpPr/>
                <p:nvPr/>
              </p:nvSpPr>
              <p:spPr>
                <a:xfrm>
                  <a:off x="4504655" y="3467536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5" name="手繪多邊形: 圖案 2194">
                  <a:extLst>
                    <a:ext uri="{FF2B5EF4-FFF2-40B4-BE49-F238E27FC236}">
                      <a16:creationId xmlns:a16="http://schemas.microsoft.com/office/drawing/2014/main" id="{DF3123F5-6753-44C8-B2B9-735BC18A5D25}"/>
                    </a:ext>
                  </a:extLst>
                </p:cNvPr>
                <p:cNvSpPr/>
                <p:nvPr/>
              </p:nvSpPr>
              <p:spPr>
                <a:xfrm>
                  <a:off x="4504655" y="3431444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6" name="手繪多邊形: 圖案 2195">
                  <a:extLst>
                    <a:ext uri="{FF2B5EF4-FFF2-40B4-BE49-F238E27FC236}">
                      <a16:creationId xmlns:a16="http://schemas.microsoft.com/office/drawing/2014/main" id="{476CC849-FC2A-46E3-BCAB-BB2599FDF9A2}"/>
                    </a:ext>
                  </a:extLst>
                </p:cNvPr>
                <p:cNvSpPr/>
                <p:nvPr/>
              </p:nvSpPr>
              <p:spPr>
                <a:xfrm>
                  <a:off x="4504655" y="3395352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7" name="手繪多邊形: 圖案 2196">
                  <a:extLst>
                    <a:ext uri="{FF2B5EF4-FFF2-40B4-BE49-F238E27FC236}">
                      <a16:creationId xmlns:a16="http://schemas.microsoft.com/office/drawing/2014/main" id="{55F88E59-6E45-43F1-A54A-06AF3C8D5248}"/>
                    </a:ext>
                  </a:extLst>
                </p:cNvPr>
                <p:cNvSpPr/>
                <p:nvPr/>
              </p:nvSpPr>
              <p:spPr>
                <a:xfrm>
                  <a:off x="4504655" y="3359547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8" name="手繪多邊形: 圖案 2197">
                  <a:extLst>
                    <a:ext uri="{FF2B5EF4-FFF2-40B4-BE49-F238E27FC236}">
                      <a16:creationId xmlns:a16="http://schemas.microsoft.com/office/drawing/2014/main" id="{CC384024-19C2-481F-BF0F-719969C6BFEC}"/>
                    </a:ext>
                  </a:extLst>
                </p:cNvPr>
                <p:cNvSpPr/>
                <p:nvPr/>
              </p:nvSpPr>
              <p:spPr>
                <a:xfrm>
                  <a:off x="4504655" y="3323455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99" name="手繪多邊形: 圖案 2198">
                  <a:extLst>
                    <a:ext uri="{FF2B5EF4-FFF2-40B4-BE49-F238E27FC236}">
                      <a16:creationId xmlns:a16="http://schemas.microsoft.com/office/drawing/2014/main" id="{84506426-B9B8-42C2-BECD-AB21BE4FE92D}"/>
                    </a:ext>
                  </a:extLst>
                </p:cNvPr>
                <p:cNvSpPr/>
                <p:nvPr/>
              </p:nvSpPr>
              <p:spPr>
                <a:xfrm>
                  <a:off x="4504655" y="3287363"/>
                  <a:ext cx="2005" cy="28644"/>
                </a:xfrm>
                <a:custGeom>
                  <a:avLst/>
                  <a:gdLst>
                    <a:gd name="connsiteX0" fmla="*/ 0 w 2005"/>
                    <a:gd name="connsiteY0" fmla="*/ 0 h 28644"/>
                    <a:gd name="connsiteX1" fmla="*/ 2005 w 200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5" h="28644">
                      <a:moveTo>
                        <a:pt x="0" y="0"/>
                      </a:moveTo>
                      <a:lnTo>
                        <a:pt x="2005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0" name="手繪多邊形: 圖案 2199">
                  <a:extLst>
                    <a:ext uri="{FF2B5EF4-FFF2-40B4-BE49-F238E27FC236}">
                      <a16:creationId xmlns:a16="http://schemas.microsoft.com/office/drawing/2014/main" id="{47BED028-2E4E-4E6E-9300-1AB700C36048}"/>
                    </a:ext>
                  </a:extLst>
                </p:cNvPr>
                <p:cNvSpPr/>
                <p:nvPr/>
              </p:nvSpPr>
              <p:spPr>
                <a:xfrm>
                  <a:off x="4484031" y="373793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1" name="手繪多邊形: 圖案 2200">
                  <a:extLst>
                    <a:ext uri="{FF2B5EF4-FFF2-40B4-BE49-F238E27FC236}">
                      <a16:creationId xmlns:a16="http://schemas.microsoft.com/office/drawing/2014/main" id="{FFA7DBE5-CD8C-49BC-8503-8F4D82B80705}"/>
                    </a:ext>
                  </a:extLst>
                </p:cNvPr>
                <p:cNvSpPr/>
                <p:nvPr/>
              </p:nvSpPr>
              <p:spPr>
                <a:xfrm>
                  <a:off x="4484031" y="3701846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2" name="手繪多邊形: 圖案 2201">
                  <a:extLst>
                    <a:ext uri="{FF2B5EF4-FFF2-40B4-BE49-F238E27FC236}">
                      <a16:creationId xmlns:a16="http://schemas.microsoft.com/office/drawing/2014/main" id="{51D721B3-2ED4-421B-A9BD-D62ED1CDA707}"/>
                    </a:ext>
                  </a:extLst>
                </p:cNvPr>
                <p:cNvSpPr/>
                <p:nvPr/>
              </p:nvSpPr>
              <p:spPr>
                <a:xfrm>
                  <a:off x="4484031" y="366604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3" name="手繪多邊形: 圖案 2202">
                  <a:extLst>
                    <a:ext uri="{FF2B5EF4-FFF2-40B4-BE49-F238E27FC236}">
                      <a16:creationId xmlns:a16="http://schemas.microsoft.com/office/drawing/2014/main" id="{5A9E1BE4-4BDB-4A6B-AC86-5FDBBE05B8D4}"/>
                    </a:ext>
                  </a:extLst>
                </p:cNvPr>
                <p:cNvSpPr/>
                <p:nvPr/>
              </p:nvSpPr>
              <p:spPr>
                <a:xfrm>
                  <a:off x="4484031" y="362994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4" name="手繪多邊形: 圖案 2203">
                  <a:extLst>
                    <a:ext uri="{FF2B5EF4-FFF2-40B4-BE49-F238E27FC236}">
                      <a16:creationId xmlns:a16="http://schemas.microsoft.com/office/drawing/2014/main" id="{82CAE992-4A3C-41B5-8EB8-8A45154BC294}"/>
                    </a:ext>
                  </a:extLst>
                </p:cNvPr>
                <p:cNvSpPr/>
                <p:nvPr/>
              </p:nvSpPr>
              <p:spPr>
                <a:xfrm>
                  <a:off x="4484031" y="3593857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5" name="手繪多邊形: 圖案 2204">
                  <a:extLst>
                    <a:ext uri="{FF2B5EF4-FFF2-40B4-BE49-F238E27FC236}">
                      <a16:creationId xmlns:a16="http://schemas.microsoft.com/office/drawing/2014/main" id="{310D44BA-4007-4C19-B2D9-7134621443BF}"/>
                    </a:ext>
                  </a:extLst>
                </p:cNvPr>
                <p:cNvSpPr/>
                <p:nvPr/>
              </p:nvSpPr>
              <p:spPr>
                <a:xfrm>
                  <a:off x="4484031" y="3557765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6" name="手繪多邊形: 圖案 2205">
                  <a:extLst>
                    <a:ext uri="{FF2B5EF4-FFF2-40B4-BE49-F238E27FC236}">
                      <a16:creationId xmlns:a16="http://schemas.microsoft.com/office/drawing/2014/main" id="{0BF913C2-D966-4457-9A65-69CDE6D9C7CF}"/>
                    </a:ext>
                  </a:extLst>
                </p:cNvPr>
                <p:cNvSpPr/>
                <p:nvPr/>
              </p:nvSpPr>
              <p:spPr>
                <a:xfrm>
                  <a:off x="4484031" y="3521673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7" name="手繪多邊形: 圖案 2206">
                  <a:extLst>
                    <a:ext uri="{FF2B5EF4-FFF2-40B4-BE49-F238E27FC236}">
                      <a16:creationId xmlns:a16="http://schemas.microsoft.com/office/drawing/2014/main" id="{D94C0A4A-635F-4D07-A65F-F0C93F85F81E}"/>
                    </a:ext>
                  </a:extLst>
                </p:cNvPr>
                <p:cNvSpPr/>
                <p:nvPr/>
              </p:nvSpPr>
              <p:spPr>
                <a:xfrm>
                  <a:off x="4484031" y="348558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8" name="手繪多邊形: 圖案 2207">
                  <a:extLst>
                    <a:ext uri="{FF2B5EF4-FFF2-40B4-BE49-F238E27FC236}">
                      <a16:creationId xmlns:a16="http://schemas.microsoft.com/office/drawing/2014/main" id="{73DED09D-157A-46CC-82AC-A4930A204581}"/>
                    </a:ext>
                  </a:extLst>
                </p:cNvPr>
                <p:cNvSpPr/>
                <p:nvPr/>
              </p:nvSpPr>
              <p:spPr>
                <a:xfrm>
                  <a:off x="4484031" y="3449490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09" name="手繪多邊形: 圖案 2208">
                  <a:extLst>
                    <a:ext uri="{FF2B5EF4-FFF2-40B4-BE49-F238E27FC236}">
                      <a16:creationId xmlns:a16="http://schemas.microsoft.com/office/drawing/2014/main" id="{917E21FC-5E37-4C5A-B838-51B69AAB823E}"/>
                    </a:ext>
                  </a:extLst>
                </p:cNvPr>
                <p:cNvSpPr/>
                <p:nvPr/>
              </p:nvSpPr>
              <p:spPr>
                <a:xfrm>
                  <a:off x="4484031" y="3413398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0" name="手繪多邊形: 圖案 2209">
                  <a:extLst>
                    <a:ext uri="{FF2B5EF4-FFF2-40B4-BE49-F238E27FC236}">
                      <a16:creationId xmlns:a16="http://schemas.microsoft.com/office/drawing/2014/main" id="{EAB9B7A8-9B38-4D77-9E6A-D53D77A7CD15}"/>
                    </a:ext>
                  </a:extLst>
                </p:cNvPr>
                <p:cNvSpPr/>
                <p:nvPr/>
              </p:nvSpPr>
              <p:spPr>
                <a:xfrm>
                  <a:off x="4484031" y="3377592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1" name="手繪多邊形: 圖案 2210">
                  <a:extLst>
                    <a:ext uri="{FF2B5EF4-FFF2-40B4-BE49-F238E27FC236}">
                      <a16:creationId xmlns:a16="http://schemas.microsoft.com/office/drawing/2014/main" id="{D450A186-1318-4109-A37C-C170E0397D7D}"/>
                    </a:ext>
                  </a:extLst>
                </p:cNvPr>
                <p:cNvSpPr/>
                <p:nvPr/>
              </p:nvSpPr>
              <p:spPr>
                <a:xfrm>
                  <a:off x="4484031" y="3341501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2" name="手繪多邊形: 圖案 2211">
                  <a:extLst>
                    <a:ext uri="{FF2B5EF4-FFF2-40B4-BE49-F238E27FC236}">
                      <a16:creationId xmlns:a16="http://schemas.microsoft.com/office/drawing/2014/main" id="{88ECCC95-6F64-49BA-8D50-28981E9A4FF6}"/>
                    </a:ext>
                  </a:extLst>
                </p:cNvPr>
                <p:cNvSpPr/>
                <p:nvPr/>
              </p:nvSpPr>
              <p:spPr>
                <a:xfrm>
                  <a:off x="4484031" y="3305409"/>
                  <a:ext cx="1718" cy="28644"/>
                </a:xfrm>
                <a:custGeom>
                  <a:avLst/>
                  <a:gdLst>
                    <a:gd name="connsiteX0" fmla="*/ 0 w 1718"/>
                    <a:gd name="connsiteY0" fmla="*/ 0 h 28644"/>
                    <a:gd name="connsiteX1" fmla="*/ 1719 w 171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18" h="28644">
                      <a:moveTo>
                        <a:pt x="0" y="0"/>
                      </a:moveTo>
                      <a:lnTo>
                        <a:pt x="171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3" name="手繪多邊形: 圖案 2212">
                  <a:extLst>
                    <a:ext uri="{FF2B5EF4-FFF2-40B4-BE49-F238E27FC236}">
                      <a16:creationId xmlns:a16="http://schemas.microsoft.com/office/drawing/2014/main" id="{CDE36B2A-8996-4B4B-AB20-225F855969C8}"/>
                    </a:ext>
                  </a:extLst>
                </p:cNvPr>
                <p:cNvSpPr/>
                <p:nvPr/>
              </p:nvSpPr>
              <p:spPr>
                <a:xfrm>
                  <a:off x="4579416" y="371989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4" name="手繪多邊形: 圖案 2213">
                  <a:extLst>
                    <a:ext uri="{FF2B5EF4-FFF2-40B4-BE49-F238E27FC236}">
                      <a16:creationId xmlns:a16="http://schemas.microsoft.com/office/drawing/2014/main" id="{3BCE31E0-F128-42D0-86DB-832D68C04E3F}"/>
                    </a:ext>
                  </a:extLst>
                </p:cNvPr>
                <p:cNvSpPr/>
                <p:nvPr/>
              </p:nvSpPr>
              <p:spPr>
                <a:xfrm>
                  <a:off x="4578557" y="371989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5" name="手繪多邊形: 圖案 2214">
                  <a:extLst>
                    <a:ext uri="{FF2B5EF4-FFF2-40B4-BE49-F238E27FC236}">
                      <a16:creationId xmlns:a16="http://schemas.microsoft.com/office/drawing/2014/main" id="{AC754F3B-3E3C-4E7D-9513-25CFB5542F17}"/>
                    </a:ext>
                  </a:extLst>
                </p:cNvPr>
                <p:cNvSpPr/>
                <p:nvPr/>
              </p:nvSpPr>
              <p:spPr>
                <a:xfrm>
                  <a:off x="4579416" y="368408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6" name="手繪多邊形: 圖案 2215">
                  <a:extLst>
                    <a:ext uri="{FF2B5EF4-FFF2-40B4-BE49-F238E27FC236}">
                      <a16:creationId xmlns:a16="http://schemas.microsoft.com/office/drawing/2014/main" id="{5CAC7D2D-CD21-4A61-A9EE-280F4ED090B7}"/>
                    </a:ext>
                  </a:extLst>
                </p:cNvPr>
                <p:cNvSpPr/>
                <p:nvPr/>
              </p:nvSpPr>
              <p:spPr>
                <a:xfrm>
                  <a:off x="4578557" y="368408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7" name="手繪多邊形: 圖案 2216">
                  <a:extLst>
                    <a:ext uri="{FF2B5EF4-FFF2-40B4-BE49-F238E27FC236}">
                      <a16:creationId xmlns:a16="http://schemas.microsoft.com/office/drawing/2014/main" id="{30CDCC50-739C-4253-A4C9-E46AA611FF9C}"/>
                    </a:ext>
                  </a:extLst>
                </p:cNvPr>
                <p:cNvSpPr/>
                <p:nvPr/>
              </p:nvSpPr>
              <p:spPr>
                <a:xfrm>
                  <a:off x="4579416" y="364799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8" name="手繪多邊形: 圖案 2217">
                  <a:extLst>
                    <a:ext uri="{FF2B5EF4-FFF2-40B4-BE49-F238E27FC236}">
                      <a16:creationId xmlns:a16="http://schemas.microsoft.com/office/drawing/2014/main" id="{1C957FDA-4BE6-4244-98E8-FBD5CD78ED68}"/>
                    </a:ext>
                  </a:extLst>
                </p:cNvPr>
                <p:cNvSpPr/>
                <p:nvPr/>
              </p:nvSpPr>
              <p:spPr>
                <a:xfrm>
                  <a:off x="4578557" y="364799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19" name="手繪多邊形: 圖案 2218">
                  <a:extLst>
                    <a:ext uri="{FF2B5EF4-FFF2-40B4-BE49-F238E27FC236}">
                      <a16:creationId xmlns:a16="http://schemas.microsoft.com/office/drawing/2014/main" id="{F46DFC19-0630-4446-AA71-046094565A27}"/>
                    </a:ext>
                  </a:extLst>
                </p:cNvPr>
                <p:cNvSpPr/>
                <p:nvPr/>
              </p:nvSpPr>
              <p:spPr>
                <a:xfrm>
                  <a:off x="4579416" y="361190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0" name="手繪多邊形: 圖案 2219">
                  <a:extLst>
                    <a:ext uri="{FF2B5EF4-FFF2-40B4-BE49-F238E27FC236}">
                      <a16:creationId xmlns:a16="http://schemas.microsoft.com/office/drawing/2014/main" id="{5FCEEF35-42D8-4DDA-9E94-9777DDC29059}"/>
                    </a:ext>
                  </a:extLst>
                </p:cNvPr>
                <p:cNvSpPr/>
                <p:nvPr/>
              </p:nvSpPr>
              <p:spPr>
                <a:xfrm>
                  <a:off x="4578557" y="361190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1" name="手繪多邊形: 圖案 2220">
                  <a:extLst>
                    <a:ext uri="{FF2B5EF4-FFF2-40B4-BE49-F238E27FC236}">
                      <a16:creationId xmlns:a16="http://schemas.microsoft.com/office/drawing/2014/main" id="{8695084B-00EB-487C-A731-F86C83739FD7}"/>
                    </a:ext>
                  </a:extLst>
                </p:cNvPr>
                <p:cNvSpPr/>
                <p:nvPr/>
              </p:nvSpPr>
              <p:spPr>
                <a:xfrm>
                  <a:off x="4579416" y="3575811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2" name="手繪多邊形: 圖案 2221">
                  <a:extLst>
                    <a:ext uri="{FF2B5EF4-FFF2-40B4-BE49-F238E27FC236}">
                      <a16:creationId xmlns:a16="http://schemas.microsoft.com/office/drawing/2014/main" id="{76A79BBE-01CA-4BF4-AF13-DA9619D71974}"/>
                    </a:ext>
                  </a:extLst>
                </p:cNvPr>
                <p:cNvSpPr/>
                <p:nvPr/>
              </p:nvSpPr>
              <p:spPr>
                <a:xfrm>
                  <a:off x="4578557" y="3575811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3" name="手繪多邊形: 圖案 2222">
                  <a:extLst>
                    <a:ext uri="{FF2B5EF4-FFF2-40B4-BE49-F238E27FC236}">
                      <a16:creationId xmlns:a16="http://schemas.microsoft.com/office/drawing/2014/main" id="{1D46588A-864A-4D9C-8A40-1F263D115818}"/>
                    </a:ext>
                  </a:extLst>
                </p:cNvPr>
                <p:cNvSpPr/>
                <p:nvPr/>
              </p:nvSpPr>
              <p:spPr>
                <a:xfrm>
                  <a:off x="4579416" y="3539719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4" name="手繪多邊形: 圖案 2223">
                  <a:extLst>
                    <a:ext uri="{FF2B5EF4-FFF2-40B4-BE49-F238E27FC236}">
                      <a16:creationId xmlns:a16="http://schemas.microsoft.com/office/drawing/2014/main" id="{5FF979A0-6FB0-4DAD-A714-1F0F4908FF74}"/>
                    </a:ext>
                  </a:extLst>
                </p:cNvPr>
                <p:cNvSpPr/>
                <p:nvPr/>
              </p:nvSpPr>
              <p:spPr>
                <a:xfrm>
                  <a:off x="4578557" y="3539719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5" name="手繪多邊形: 圖案 2224">
                  <a:extLst>
                    <a:ext uri="{FF2B5EF4-FFF2-40B4-BE49-F238E27FC236}">
                      <a16:creationId xmlns:a16="http://schemas.microsoft.com/office/drawing/2014/main" id="{4719FA51-2500-46AD-8E0C-72268E303965}"/>
                    </a:ext>
                  </a:extLst>
                </p:cNvPr>
                <p:cNvSpPr/>
                <p:nvPr/>
              </p:nvSpPr>
              <p:spPr>
                <a:xfrm>
                  <a:off x="4579416" y="3503627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6" name="手繪多邊形: 圖案 2225">
                  <a:extLst>
                    <a:ext uri="{FF2B5EF4-FFF2-40B4-BE49-F238E27FC236}">
                      <a16:creationId xmlns:a16="http://schemas.microsoft.com/office/drawing/2014/main" id="{2FD8939B-AB67-402D-A947-EDE15B2EC847}"/>
                    </a:ext>
                  </a:extLst>
                </p:cNvPr>
                <p:cNvSpPr/>
                <p:nvPr/>
              </p:nvSpPr>
              <p:spPr>
                <a:xfrm>
                  <a:off x="4578557" y="350362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7" name="手繪多邊形: 圖案 2226">
                  <a:extLst>
                    <a:ext uri="{FF2B5EF4-FFF2-40B4-BE49-F238E27FC236}">
                      <a16:creationId xmlns:a16="http://schemas.microsoft.com/office/drawing/2014/main" id="{C600D0AA-DA66-4F12-8201-C3D5685DA898}"/>
                    </a:ext>
                  </a:extLst>
                </p:cNvPr>
                <p:cNvSpPr/>
                <p:nvPr/>
              </p:nvSpPr>
              <p:spPr>
                <a:xfrm>
                  <a:off x="4579416" y="3467536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8" name="手繪多邊形: 圖案 2227">
                  <a:extLst>
                    <a:ext uri="{FF2B5EF4-FFF2-40B4-BE49-F238E27FC236}">
                      <a16:creationId xmlns:a16="http://schemas.microsoft.com/office/drawing/2014/main" id="{3B44103A-F1C5-45CD-A83F-8F3B64CD75A1}"/>
                    </a:ext>
                  </a:extLst>
                </p:cNvPr>
                <p:cNvSpPr/>
                <p:nvPr/>
              </p:nvSpPr>
              <p:spPr>
                <a:xfrm>
                  <a:off x="4578557" y="3467536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29" name="手繪多邊形: 圖案 2228">
                  <a:extLst>
                    <a:ext uri="{FF2B5EF4-FFF2-40B4-BE49-F238E27FC236}">
                      <a16:creationId xmlns:a16="http://schemas.microsoft.com/office/drawing/2014/main" id="{CA62CFB0-E15A-4445-BBDF-DBB489F26580}"/>
                    </a:ext>
                  </a:extLst>
                </p:cNvPr>
                <p:cNvSpPr/>
                <p:nvPr/>
              </p:nvSpPr>
              <p:spPr>
                <a:xfrm>
                  <a:off x="4579416" y="3431444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0" name="手繪多邊形: 圖案 2229">
                  <a:extLst>
                    <a:ext uri="{FF2B5EF4-FFF2-40B4-BE49-F238E27FC236}">
                      <a16:creationId xmlns:a16="http://schemas.microsoft.com/office/drawing/2014/main" id="{3F7F77DF-09F4-43B2-9EC4-968C1D60C671}"/>
                    </a:ext>
                  </a:extLst>
                </p:cNvPr>
                <p:cNvSpPr/>
                <p:nvPr/>
              </p:nvSpPr>
              <p:spPr>
                <a:xfrm>
                  <a:off x="4578557" y="3431444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1" name="手繪多邊形: 圖案 2230">
                  <a:extLst>
                    <a:ext uri="{FF2B5EF4-FFF2-40B4-BE49-F238E27FC236}">
                      <a16:creationId xmlns:a16="http://schemas.microsoft.com/office/drawing/2014/main" id="{A9CAD484-777B-467E-B39B-C85F791EBB15}"/>
                    </a:ext>
                  </a:extLst>
                </p:cNvPr>
                <p:cNvSpPr/>
                <p:nvPr/>
              </p:nvSpPr>
              <p:spPr>
                <a:xfrm>
                  <a:off x="4579416" y="3395352"/>
                  <a:ext cx="28644" cy="6874"/>
                </a:xfrm>
                <a:custGeom>
                  <a:avLst/>
                  <a:gdLst>
                    <a:gd name="connsiteX0" fmla="*/ 0 w 28644"/>
                    <a:gd name="connsiteY0" fmla="*/ 0 h 6874"/>
                    <a:gd name="connsiteX1" fmla="*/ 0 w 28644"/>
                    <a:gd name="connsiteY1" fmla="*/ 6875 h 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874">
                      <a:moveTo>
                        <a:pt x="0" y="0"/>
                      </a:moveTo>
                      <a:lnTo>
                        <a:pt x="0" y="6875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2" name="手繪多邊形: 圖案 2231">
                  <a:extLst>
                    <a:ext uri="{FF2B5EF4-FFF2-40B4-BE49-F238E27FC236}">
                      <a16:creationId xmlns:a16="http://schemas.microsoft.com/office/drawing/2014/main" id="{B9770958-6C81-4394-A376-9949E660EC37}"/>
                    </a:ext>
                  </a:extLst>
                </p:cNvPr>
                <p:cNvSpPr/>
                <p:nvPr/>
              </p:nvSpPr>
              <p:spPr>
                <a:xfrm>
                  <a:off x="4578557" y="3395352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3" name="手繪多邊形: 圖案 2232">
                  <a:extLst>
                    <a:ext uri="{FF2B5EF4-FFF2-40B4-BE49-F238E27FC236}">
                      <a16:creationId xmlns:a16="http://schemas.microsoft.com/office/drawing/2014/main" id="{766C0593-C6C7-43F3-ABD3-9075E1EFA59F}"/>
                    </a:ext>
                  </a:extLst>
                </p:cNvPr>
                <p:cNvSpPr/>
                <p:nvPr/>
              </p:nvSpPr>
              <p:spPr>
                <a:xfrm>
                  <a:off x="4579416" y="3359547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4" name="手繪多邊形: 圖案 2233">
                  <a:extLst>
                    <a:ext uri="{FF2B5EF4-FFF2-40B4-BE49-F238E27FC236}">
                      <a16:creationId xmlns:a16="http://schemas.microsoft.com/office/drawing/2014/main" id="{4F68582B-FC75-48F0-B1AE-9085822FD978}"/>
                    </a:ext>
                  </a:extLst>
                </p:cNvPr>
                <p:cNvSpPr/>
                <p:nvPr/>
              </p:nvSpPr>
              <p:spPr>
                <a:xfrm>
                  <a:off x="4578557" y="3359547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5" name="手繪多邊形: 圖案 2234">
                  <a:extLst>
                    <a:ext uri="{FF2B5EF4-FFF2-40B4-BE49-F238E27FC236}">
                      <a16:creationId xmlns:a16="http://schemas.microsoft.com/office/drawing/2014/main" id="{BB0B6D77-F2A6-4EA0-953B-F190C0D7CD1F}"/>
                    </a:ext>
                  </a:extLst>
                </p:cNvPr>
                <p:cNvSpPr/>
                <p:nvPr/>
              </p:nvSpPr>
              <p:spPr>
                <a:xfrm>
                  <a:off x="4579416" y="3323455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6" name="手繪多邊形: 圖案 2235">
                  <a:extLst>
                    <a:ext uri="{FF2B5EF4-FFF2-40B4-BE49-F238E27FC236}">
                      <a16:creationId xmlns:a16="http://schemas.microsoft.com/office/drawing/2014/main" id="{B774D825-A422-4725-9276-9452572B7F76}"/>
                    </a:ext>
                  </a:extLst>
                </p:cNvPr>
                <p:cNvSpPr/>
                <p:nvPr/>
              </p:nvSpPr>
              <p:spPr>
                <a:xfrm>
                  <a:off x="4578557" y="3323455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7" name="手繪多邊形: 圖案 2236">
                  <a:extLst>
                    <a:ext uri="{FF2B5EF4-FFF2-40B4-BE49-F238E27FC236}">
                      <a16:creationId xmlns:a16="http://schemas.microsoft.com/office/drawing/2014/main" id="{3756D4B6-2FEB-4B3C-8867-7A0621ADEB04}"/>
                    </a:ext>
                  </a:extLst>
                </p:cNvPr>
                <p:cNvSpPr/>
                <p:nvPr/>
              </p:nvSpPr>
              <p:spPr>
                <a:xfrm>
                  <a:off x="4579416" y="3287363"/>
                  <a:ext cx="28644" cy="6588"/>
                </a:xfrm>
                <a:custGeom>
                  <a:avLst/>
                  <a:gdLst>
                    <a:gd name="connsiteX0" fmla="*/ 0 w 28644"/>
                    <a:gd name="connsiteY0" fmla="*/ 0 h 6588"/>
                    <a:gd name="connsiteX1" fmla="*/ 0 w 28644"/>
                    <a:gd name="connsiteY1" fmla="*/ 6588 h 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6588">
                      <a:moveTo>
                        <a:pt x="0" y="0"/>
                      </a:moveTo>
                      <a:lnTo>
                        <a:pt x="0" y="6588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8" name="手繪多邊形: 圖案 2237">
                  <a:extLst>
                    <a:ext uri="{FF2B5EF4-FFF2-40B4-BE49-F238E27FC236}">
                      <a16:creationId xmlns:a16="http://schemas.microsoft.com/office/drawing/2014/main" id="{684C9F6E-CD7C-466B-8C2B-597816485825}"/>
                    </a:ext>
                  </a:extLst>
                </p:cNvPr>
                <p:cNvSpPr/>
                <p:nvPr/>
              </p:nvSpPr>
              <p:spPr>
                <a:xfrm>
                  <a:off x="4578557" y="3287363"/>
                  <a:ext cx="859" cy="28644"/>
                </a:xfrm>
                <a:custGeom>
                  <a:avLst/>
                  <a:gdLst>
                    <a:gd name="connsiteX0" fmla="*/ 0 w 859"/>
                    <a:gd name="connsiteY0" fmla="*/ 0 h 28644"/>
                    <a:gd name="connsiteX1" fmla="*/ 859 w 85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9" h="28644">
                      <a:moveTo>
                        <a:pt x="0" y="0"/>
                      </a:moveTo>
                      <a:lnTo>
                        <a:pt x="85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39" name="手繪多邊形: 圖案 2238">
                  <a:extLst>
                    <a:ext uri="{FF2B5EF4-FFF2-40B4-BE49-F238E27FC236}">
                      <a16:creationId xmlns:a16="http://schemas.microsoft.com/office/drawing/2014/main" id="{240CAE8E-244D-41AF-ADBE-58C705DD7C8A}"/>
                    </a:ext>
                  </a:extLst>
                </p:cNvPr>
                <p:cNvSpPr/>
                <p:nvPr/>
              </p:nvSpPr>
              <p:spPr>
                <a:xfrm>
                  <a:off x="4467131" y="373736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0" name="手繪多邊形: 圖案 2239">
                  <a:extLst>
                    <a:ext uri="{FF2B5EF4-FFF2-40B4-BE49-F238E27FC236}">
                      <a16:creationId xmlns:a16="http://schemas.microsoft.com/office/drawing/2014/main" id="{5E7F9525-81B0-408C-A90D-A3E9CCDC37BD}"/>
                    </a:ext>
                  </a:extLst>
                </p:cNvPr>
                <p:cNvSpPr/>
                <p:nvPr/>
              </p:nvSpPr>
              <p:spPr>
                <a:xfrm>
                  <a:off x="4467131" y="370127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1" name="手繪多邊形: 圖案 2240">
                  <a:extLst>
                    <a:ext uri="{FF2B5EF4-FFF2-40B4-BE49-F238E27FC236}">
                      <a16:creationId xmlns:a16="http://schemas.microsoft.com/office/drawing/2014/main" id="{0B110C87-3EDF-4218-866B-ABDD93160B98}"/>
                    </a:ext>
                  </a:extLst>
                </p:cNvPr>
                <p:cNvSpPr/>
                <p:nvPr/>
              </p:nvSpPr>
              <p:spPr>
                <a:xfrm>
                  <a:off x="4467131" y="366518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2" name="手繪多邊形: 圖案 2241">
                  <a:extLst>
                    <a:ext uri="{FF2B5EF4-FFF2-40B4-BE49-F238E27FC236}">
                      <a16:creationId xmlns:a16="http://schemas.microsoft.com/office/drawing/2014/main" id="{A00E309A-1D5C-4593-9F0E-03C6FC2847E4}"/>
                    </a:ext>
                  </a:extLst>
                </p:cNvPr>
                <p:cNvSpPr/>
                <p:nvPr/>
              </p:nvSpPr>
              <p:spPr>
                <a:xfrm>
                  <a:off x="4467131" y="362908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3" name="手繪多邊形: 圖案 2242">
                  <a:extLst>
                    <a:ext uri="{FF2B5EF4-FFF2-40B4-BE49-F238E27FC236}">
                      <a16:creationId xmlns:a16="http://schemas.microsoft.com/office/drawing/2014/main" id="{6763F3A6-1E7A-40B4-B5E9-A7AD30260700}"/>
                    </a:ext>
                  </a:extLst>
                </p:cNvPr>
                <p:cNvSpPr/>
                <p:nvPr/>
              </p:nvSpPr>
              <p:spPr>
                <a:xfrm>
                  <a:off x="4467131" y="3592998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4" name="手繪多邊形: 圖案 2243">
                  <a:extLst>
                    <a:ext uri="{FF2B5EF4-FFF2-40B4-BE49-F238E27FC236}">
                      <a16:creationId xmlns:a16="http://schemas.microsoft.com/office/drawing/2014/main" id="{4E48EF74-E9D0-4D72-A58A-1809BE54056B}"/>
                    </a:ext>
                  </a:extLst>
                </p:cNvPr>
                <p:cNvSpPr/>
                <p:nvPr/>
              </p:nvSpPr>
              <p:spPr>
                <a:xfrm>
                  <a:off x="4467131" y="3557192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5" name="手繪多邊形: 圖案 2244">
                  <a:extLst>
                    <a:ext uri="{FF2B5EF4-FFF2-40B4-BE49-F238E27FC236}">
                      <a16:creationId xmlns:a16="http://schemas.microsoft.com/office/drawing/2014/main" id="{F2708058-243D-49EC-AD8B-C5DD1F973283}"/>
                    </a:ext>
                  </a:extLst>
                </p:cNvPr>
                <p:cNvSpPr/>
                <p:nvPr/>
              </p:nvSpPr>
              <p:spPr>
                <a:xfrm>
                  <a:off x="4467131" y="3521100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6" name="手繪多邊形: 圖案 2245">
                  <a:extLst>
                    <a:ext uri="{FF2B5EF4-FFF2-40B4-BE49-F238E27FC236}">
                      <a16:creationId xmlns:a16="http://schemas.microsoft.com/office/drawing/2014/main" id="{C698F62B-DAE2-42C1-97E7-947A228F7A7A}"/>
                    </a:ext>
                  </a:extLst>
                </p:cNvPr>
                <p:cNvSpPr/>
                <p:nvPr/>
              </p:nvSpPr>
              <p:spPr>
                <a:xfrm>
                  <a:off x="4467131" y="348500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7" name="手繪多邊形: 圖案 2246">
                  <a:extLst>
                    <a:ext uri="{FF2B5EF4-FFF2-40B4-BE49-F238E27FC236}">
                      <a16:creationId xmlns:a16="http://schemas.microsoft.com/office/drawing/2014/main" id="{CBD0FDA4-51C2-46E0-A058-AB39520F21D5}"/>
                    </a:ext>
                  </a:extLst>
                </p:cNvPr>
                <p:cNvSpPr/>
                <p:nvPr/>
              </p:nvSpPr>
              <p:spPr>
                <a:xfrm>
                  <a:off x="4467131" y="3448917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8" name="手繪多邊形: 圖案 2247">
                  <a:extLst>
                    <a:ext uri="{FF2B5EF4-FFF2-40B4-BE49-F238E27FC236}">
                      <a16:creationId xmlns:a16="http://schemas.microsoft.com/office/drawing/2014/main" id="{288C50E7-23F2-49C6-A614-508BBD1A69CE}"/>
                    </a:ext>
                  </a:extLst>
                </p:cNvPr>
                <p:cNvSpPr/>
                <p:nvPr/>
              </p:nvSpPr>
              <p:spPr>
                <a:xfrm>
                  <a:off x="4467131" y="3412825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49" name="手繪多邊形: 圖案 2248">
                  <a:extLst>
                    <a:ext uri="{FF2B5EF4-FFF2-40B4-BE49-F238E27FC236}">
                      <a16:creationId xmlns:a16="http://schemas.microsoft.com/office/drawing/2014/main" id="{2B00B750-5562-4585-8327-FBA64E309ED0}"/>
                    </a:ext>
                  </a:extLst>
                </p:cNvPr>
                <p:cNvSpPr/>
                <p:nvPr/>
              </p:nvSpPr>
              <p:spPr>
                <a:xfrm>
                  <a:off x="4467131" y="3376733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0" name="手繪多邊形: 圖案 2249">
                  <a:extLst>
                    <a:ext uri="{FF2B5EF4-FFF2-40B4-BE49-F238E27FC236}">
                      <a16:creationId xmlns:a16="http://schemas.microsoft.com/office/drawing/2014/main" id="{3688F9C8-4426-4A83-9A7F-03184D303DBE}"/>
                    </a:ext>
                  </a:extLst>
                </p:cNvPr>
                <p:cNvSpPr/>
                <p:nvPr/>
              </p:nvSpPr>
              <p:spPr>
                <a:xfrm>
                  <a:off x="4467131" y="3340641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1" name="手繪多邊形: 圖案 2250">
                  <a:extLst>
                    <a:ext uri="{FF2B5EF4-FFF2-40B4-BE49-F238E27FC236}">
                      <a16:creationId xmlns:a16="http://schemas.microsoft.com/office/drawing/2014/main" id="{FE828862-91B9-4BCE-BA24-5E9A2799E946}"/>
                    </a:ext>
                  </a:extLst>
                </p:cNvPr>
                <p:cNvSpPr/>
                <p:nvPr/>
              </p:nvSpPr>
              <p:spPr>
                <a:xfrm>
                  <a:off x="4467131" y="3304549"/>
                  <a:ext cx="20337" cy="28644"/>
                </a:xfrm>
                <a:custGeom>
                  <a:avLst/>
                  <a:gdLst>
                    <a:gd name="connsiteX0" fmla="*/ 20337 w 20337"/>
                    <a:gd name="connsiteY0" fmla="*/ 0 h 28644"/>
                    <a:gd name="connsiteX1" fmla="*/ 0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20337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2" name="手繪多邊形: 圖案 2251">
                  <a:extLst>
                    <a:ext uri="{FF2B5EF4-FFF2-40B4-BE49-F238E27FC236}">
                      <a16:creationId xmlns:a16="http://schemas.microsoft.com/office/drawing/2014/main" id="{23D86ABA-78EC-42DB-8BAB-5459E67EDA8A}"/>
                    </a:ext>
                  </a:extLst>
                </p:cNvPr>
                <p:cNvSpPr/>
                <p:nvPr/>
              </p:nvSpPr>
              <p:spPr>
                <a:xfrm>
                  <a:off x="4487468" y="373736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3" name="手繪多邊形: 圖案 2252">
                  <a:extLst>
                    <a:ext uri="{FF2B5EF4-FFF2-40B4-BE49-F238E27FC236}">
                      <a16:creationId xmlns:a16="http://schemas.microsoft.com/office/drawing/2014/main" id="{DF0F8C23-7F96-45A2-8DC3-46B3F3169F9E}"/>
                    </a:ext>
                  </a:extLst>
                </p:cNvPr>
                <p:cNvSpPr/>
                <p:nvPr/>
              </p:nvSpPr>
              <p:spPr>
                <a:xfrm>
                  <a:off x="4487468" y="370127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4" name="手繪多邊形: 圖案 2253">
                  <a:extLst>
                    <a:ext uri="{FF2B5EF4-FFF2-40B4-BE49-F238E27FC236}">
                      <a16:creationId xmlns:a16="http://schemas.microsoft.com/office/drawing/2014/main" id="{CB6644A0-7D02-43FC-8CE2-C318C8199D65}"/>
                    </a:ext>
                  </a:extLst>
                </p:cNvPr>
                <p:cNvSpPr/>
                <p:nvPr/>
              </p:nvSpPr>
              <p:spPr>
                <a:xfrm>
                  <a:off x="4487468" y="366518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5" name="手繪多邊形: 圖案 2254">
                  <a:extLst>
                    <a:ext uri="{FF2B5EF4-FFF2-40B4-BE49-F238E27FC236}">
                      <a16:creationId xmlns:a16="http://schemas.microsoft.com/office/drawing/2014/main" id="{D13D1CAC-F82C-4AD6-8E8A-43EECA3EEE38}"/>
                    </a:ext>
                  </a:extLst>
                </p:cNvPr>
                <p:cNvSpPr/>
                <p:nvPr/>
              </p:nvSpPr>
              <p:spPr>
                <a:xfrm>
                  <a:off x="4487468" y="362908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6" name="手繪多邊形: 圖案 2255">
                  <a:extLst>
                    <a:ext uri="{FF2B5EF4-FFF2-40B4-BE49-F238E27FC236}">
                      <a16:creationId xmlns:a16="http://schemas.microsoft.com/office/drawing/2014/main" id="{9037EDCB-7615-436E-91B2-8344D68F1623}"/>
                    </a:ext>
                  </a:extLst>
                </p:cNvPr>
                <p:cNvSpPr/>
                <p:nvPr/>
              </p:nvSpPr>
              <p:spPr>
                <a:xfrm>
                  <a:off x="4487468" y="3592998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7" name="手繪多邊形: 圖案 2256">
                  <a:extLst>
                    <a:ext uri="{FF2B5EF4-FFF2-40B4-BE49-F238E27FC236}">
                      <a16:creationId xmlns:a16="http://schemas.microsoft.com/office/drawing/2014/main" id="{918BC3AB-E3CA-4D79-A262-F7FF4DD53022}"/>
                    </a:ext>
                  </a:extLst>
                </p:cNvPr>
                <p:cNvSpPr/>
                <p:nvPr/>
              </p:nvSpPr>
              <p:spPr>
                <a:xfrm>
                  <a:off x="4487468" y="3557192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8" name="手繪多邊形: 圖案 2257">
                  <a:extLst>
                    <a:ext uri="{FF2B5EF4-FFF2-40B4-BE49-F238E27FC236}">
                      <a16:creationId xmlns:a16="http://schemas.microsoft.com/office/drawing/2014/main" id="{6013A686-030D-4298-8A61-B0EAA971BA3B}"/>
                    </a:ext>
                  </a:extLst>
                </p:cNvPr>
                <p:cNvSpPr/>
                <p:nvPr/>
              </p:nvSpPr>
              <p:spPr>
                <a:xfrm>
                  <a:off x="4487468" y="3521100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59" name="手繪多邊形: 圖案 2258">
                  <a:extLst>
                    <a:ext uri="{FF2B5EF4-FFF2-40B4-BE49-F238E27FC236}">
                      <a16:creationId xmlns:a16="http://schemas.microsoft.com/office/drawing/2014/main" id="{010537F2-8100-47F5-A416-CED1BC601268}"/>
                    </a:ext>
                  </a:extLst>
                </p:cNvPr>
                <p:cNvSpPr/>
                <p:nvPr/>
              </p:nvSpPr>
              <p:spPr>
                <a:xfrm>
                  <a:off x="4487468" y="3485009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0" name="手繪多邊形: 圖案 2259">
                  <a:extLst>
                    <a:ext uri="{FF2B5EF4-FFF2-40B4-BE49-F238E27FC236}">
                      <a16:creationId xmlns:a16="http://schemas.microsoft.com/office/drawing/2014/main" id="{EF22D497-F6E5-4CE5-9065-65EF2107B144}"/>
                    </a:ext>
                  </a:extLst>
                </p:cNvPr>
                <p:cNvSpPr/>
                <p:nvPr/>
              </p:nvSpPr>
              <p:spPr>
                <a:xfrm>
                  <a:off x="4487468" y="3448917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1" name="手繪多邊形: 圖案 2260">
                  <a:extLst>
                    <a:ext uri="{FF2B5EF4-FFF2-40B4-BE49-F238E27FC236}">
                      <a16:creationId xmlns:a16="http://schemas.microsoft.com/office/drawing/2014/main" id="{226AE036-B95E-4AE0-A130-252249D461D7}"/>
                    </a:ext>
                  </a:extLst>
                </p:cNvPr>
                <p:cNvSpPr/>
                <p:nvPr/>
              </p:nvSpPr>
              <p:spPr>
                <a:xfrm>
                  <a:off x="4487468" y="3412825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2" name="手繪多邊形: 圖案 2261">
                  <a:extLst>
                    <a:ext uri="{FF2B5EF4-FFF2-40B4-BE49-F238E27FC236}">
                      <a16:creationId xmlns:a16="http://schemas.microsoft.com/office/drawing/2014/main" id="{6E030640-8C54-4327-A0D7-2BAA2F62BAC3}"/>
                    </a:ext>
                  </a:extLst>
                </p:cNvPr>
                <p:cNvSpPr/>
                <p:nvPr/>
              </p:nvSpPr>
              <p:spPr>
                <a:xfrm>
                  <a:off x="4487468" y="3376733"/>
                  <a:ext cx="28644" cy="8020"/>
                </a:xfrm>
                <a:custGeom>
                  <a:avLst/>
                  <a:gdLst>
                    <a:gd name="connsiteX0" fmla="*/ 0 w 28644"/>
                    <a:gd name="connsiteY0" fmla="*/ 0 h 8020"/>
                    <a:gd name="connsiteX1" fmla="*/ 0 w 28644"/>
                    <a:gd name="connsiteY1" fmla="*/ 8020 h 8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020">
                      <a:moveTo>
                        <a:pt x="0" y="0"/>
                      </a:moveTo>
                      <a:lnTo>
                        <a:pt x="0" y="802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3" name="手繪多邊形: 圖案 2262">
                  <a:extLst>
                    <a:ext uri="{FF2B5EF4-FFF2-40B4-BE49-F238E27FC236}">
                      <a16:creationId xmlns:a16="http://schemas.microsoft.com/office/drawing/2014/main" id="{042683DE-1208-443F-BEEB-E3E34BEE13DA}"/>
                    </a:ext>
                  </a:extLst>
                </p:cNvPr>
                <p:cNvSpPr/>
                <p:nvPr/>
              </p:nvSpPr>
              <p:spPr>
                <a:xfrm>
                  <a:off x="4487468" y="3340641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0 h 8306"/>
                    <a:gd name="connsiteX1" fmla="*/ 0 w 28644"/>
                    <a:gd name="connsiteY1" fmla="*/ 8307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0"/>
                      </a:moveTo>
                      <a:lnTo>
                        <a:pt x="0" y="8307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4" name="手繪多邊形: 圖案 2263">
                  <a:extLst>
                    <a:ext uri="{FF2B5EF4-FFF2-40B4-BE49-F238E27FC236}">
                      <a16:creationId xmlns:a16="http://schemas.microsoft.com/office/drawing/2014/main" id="{285A2017-90B0-4159-A301-3088E3F0A743}"/>
                    </a:ext>
                  </a:extLst>
                </p:cNvPr>
                <p:cNvSpPr/>
                <p:nvPr/>
              </p:nvSpPr>
              <p:spPr>
                <a:xfrm>
                  <a:off x="4487468" y="3304549"/>
                  <a:ext cx="28644" cy="8306"/>
                </a:xfrm>
                <a:custGeom>
                  <a:avLst/>
                  <a:gdLst>
                    <a:gd name="connsiteX0" fmla="*/ 0 w 28644"/>
                    <a:gd name="connsiteY0" fmla="*/ 8307 h 8306"/>
                    <a:gd name="connsiteX1" fmla="*/ 0 w 28644"/>
                    <a:gd name="connsiteY1" fmla="*/ 0 h 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8306">
                      <a:moveTo>
                        <a:pt x="0" y="8307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5" name="手繪多邊形: 圖案 2264">
                  <a:extLst>
                    <a:ext uri="{FF2B5EF4-FFF2-40B4-BE49-F238E27FC236}">
                      <a16:creationId xmlns:a16="http://schemas.microsoft.com/office/drawing/2014/main" id="{9086AB37-3652-456A-8BB0-6D02D000D4C5}"/>
                    </a:ext>
                  </a:extLst>
                </p:cNvPr>
                <p:cNvSpPr/>
                <p:nvPr/>
              </p:nvSpPr>
              <p:spPr>
                <a:xfrm>
                  <a:off x="4467131" y="331285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6" name="手繪多邊形: 圖案 2265">
                  <a:extLst>
                    <a:ext uri="{FF2B5EF4-FFF2-40B4-BE49-F238E27FC236}">
                      <a16:creationId xmlns:a16="http://schemas.microsoft.com/office/drawing/2014/main" id="{ECCEE392-4441-4E19-BF82-2ADA40BC6895}"/>
                    </a:ext>
                  </a:extLst>
                </p:cNvPr>
                <p:cNvSpPr/>
                <p:nvPr/>
              </p:nvSpPr>
              <p:spPr>
                <a:xfrm>
                  <a:off x="4467131" y="334894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7" name="手繪多邊形: 圖案 2266">
                  <a:extLst>
                    <a:ext uri="{FF2B5EF4-FFF2-40B4-BE49-F238E27FC236}">
                      <a16:creationId xmlns:a16="http://schemas.microsoft.com/office/drawing/2014/main" id="{01DC2614-C34E-4B2E-B4E4-B718565DD80A}"/>
                    </a:ext>
                  </a:extLst>
                </p:cNvPr>
                <p:cNvSpPr/>
                <p:nvPr/>
              </p:nvSpPr>
              <p:spPr>
                <a:xfrm>
                  <a:off x="4467131" y="338475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8" name="手繪多邊形: 圖案 2267">
                  <a:extLst>
                    <a:ext uri="{FF2B5EF4-FFF2-40B4-BE49-F238E27FC236}">
                      <a16:creationId xmlns:a16="http://schemas.microsoft.com/office/drawing/2014/main" id="{8F715C7C-E66A-4E80-8D53-B13D924CAEC9}"/>
                    </a:ext>
                  </a:extLst>
                </p:cNvPr>
                <p:cNvSpPr/>
                <p:nvPr/>
              </p:nvSpPr>
              <p:spPr>
                <a:xfrm>
                  <a:off x="4467131" y="342084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69" name="手繪多邊形: 圖案 2268">
                  <a:extLst>
                    <a:ext uri="{FF2B5EF4-FFF2-40B4-BE49-F238E27FC236}">
                      <a16:creationId xmlns:a16="http://schemas.microsoft.com/office/drawing/2014/main" id="{72E87858-F033-4AE0-B6A5-ABCBB1E73293}"/>
                    </a:ext>
                  </a:extLst>
                </p:cNvPr>
                <p:cNvSpPr/>
                <p:nvPr/>
              </p:nvSpPr>
              <p:spPr>
                <a:xfrm>
                  <a:off x="4467131" y="3456937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0" name="手繪多邊形: 圖案 2269">
                  <a:extLst>
                    <a:ext uri="{FF2B5EF4-FFF2-40B4-BE49-F238E27FC236}">
                      <a16:creationId xmlns:a16="http://schemas.microsoft.com/office/drawing/2014/main" id="{924B248E-BB66-4517-88E8-84BB47508A16}"/>
                    </a:ext>
                  </a:extLst>
                </p:cNvPr>
                <p:cNvSpPr/>
                <p:nvPr/>
              </p:nvSpPr>
              <p:spPr>
                <a:xfrm>
                  <a:off x="4467131" y="3493029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1" name="手繪多邊形: 圖案 2270">
                  <a:extLst>
                    <a:ext uri="{FF2B5EF4-FFF2-40B4-BE49-F238E27FC236}">
                      <a16:creationId xmlns:a16="http://schemas.microsoft.com/office/drawing/2014/main" id="{38001841-5BC2-49B2-B112-5CFB4830196C}"/>
                    </a:ext>
                  </a:extLst>
                </p:cNvPr>
                <p:cNvSpPr/>
                <p:nvPr/>
              </p:nvSpPr>
              <p:spPr>
                <a:xfrm>
                  <a:off x="4467131" y="3529121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2" name="手繪多邊形: 圖案 2271">
                  <a:extLst>
                    <a:ext uri="{FF2B5EF4-FFF2-40B4-BE49-F238E27FC236}">
                      <a16:creationId xmlns:a16="http://schemas.microsoft.com/office/drawing/2014/main" id="{4674B880-B082-4002-9F58-BDD14D6D3F61}"/>
                    </a:ext>
                  </a:extLst>
                </p:cNvPr>
                <p:cNvSpPr/>
                <p:nvPr/>
              </p:nvSpPr>
              <p:spPr>
                <a:xfrm>
                  <a:off x="4467131" y="3565213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3" name="手繪多邊形: 圖案 2272">
                  <a:extLst>
                    <a:ext uri="{FF2B5EF4-FFF2-40B4-BE49-F238E27FC236}">
                      <a16:creationId xmlns:a16="http://schemas.microsoft.com/office/drawing/2014/main" id="{65E95426-D23B-4A32-B752-9D411C1FF04C}"/>
                    </a:ext>
                  </a:extLst>
                </p:cNvPr>
                <p:cNvSpPr/>
                <p:nvPr/>
              </p:nvSpPr>
              <p:spPr>
                <a:xfrm>
                  <a:off x="4467131" y="360130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4" name="手繪多邊形: 圖案 2273">
                  <a:extLst>
                    <a:ext uri="{FF2B5EF4-FFF2-40B4-BE49-F238E27FC236}">
                      <a16:creationId xmlns:a16="http://schemas.microsoft.com/office/drawing/2014/main" id="{C5BD7484-169F-4B4D-BD70-2EA0755CD099}"/>
                    </a:ext>
                  </a:extLst>
                </p:cNvPr>
                <p:cNvSpPr/>
                <p:nvPr/>
              </p:nvSpPr>
              <p:spPr>
                <a:xfrm>
                  <a:off x="4467131" y="3637396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5" name="手繪多邊形: 圖案 2274">
                  <a:extLst>
                    <a:ext uri="{FF2B5EF4-FFF2-40B4-BE49-F238E27FC236}">
                      <a16:creationId xmlns:a16="http://schemas.microsoft.com/office/drawing/2014/main" id="{A70932E5-A8CC-42F0-B3DF-270FDB870B1C}"/>
                    </a:ext>
                  </a:extLst>
                </p:cNvPr>
                <p:cNvSpPr/>
                <p:nvPr/>
              </p:nvSpPr>
              <p:spPr>
                <a:xfrm>
                  <a:off x="4467131" y="3673488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6" name="手繪多邊形: 圖案 2275">
                  <a:extLst>
                    <a:ext uri="{FF2B5EF4-FFF2-40B4-BE49-F238E27FC236}">
                      <a16:creationId xmlns:a16="http://schemas.microsoft.com/office/drawing/2014/main" id="{D822D06A-D81D-4E85-A938-A46EDCA370F9}"/>
                    </a:ext>
                  </a:extLst>
                </p:cNvPr>
                <p:cNvSpPr/>
                <p:nvPr/>
              </p:nvSpPr>
              <p:spPr>
                <a:xfrm>
                  <a:off x="4467131" y="3709294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7" name="手繪多邊形: 圖案 2276">
                  <a:extLst>
                    <a:ext uri="{FF2B5EF4-FFF2-40B4-BE49-F238E27FC236}">
                      <a16:creationId xmlns:a16="http://schemas.microsoft.com/office/drawing/2014/main" id="{1AB697BA-2C94-4258-A56C-1BFBCECADA21}"/>
                    </a:ext>
                  </a:extLst>
                </p:cNvPr>
                <p:cNvSpPr/>
                <p:nvPr/>
              </p:nvSpPr>
              <p:spPr>
                <a:xfrm>
                  <a:off x="4467131" y="3745385"/>
                  <a:ext cx="20337" cy="28644"/>
                </a:xfrm>
                <a:custGeom>
                  <a:avLst/>
                  <a:gdLst>
                    <a:gd name="connsiteX0" fmla="*/ 0 w 20337"/>
                    <a:gd name="connsiteY0" fmla="*/ 0 h 28644"/>
                    <a:gd name="connsiteX1" fmla="*/ 20337 w 20337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337" h="28644">
                      <a:moveTo>
                        <a:pt x="0" y="0"/>
                      </a:moveTo>
                      <a:lnTo>
                        <a:pt x="20337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8" name="手繪多邊形: 圖案 2277">
                  <a:extLst>
                    <a:ext uri="{FF2B5EF4-FFF2-40B4-BE49-F238E27FC236}">
                      <a16:creationId xmlns:a16="http://schemas.microsoft.com/office/drawing/2014/main" id="{04C66413-FDC5-478A-9E9D-4D686E43E769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2628" cy="28644"/>
                </a:xfrm>
                <a:custGeom>
                  <a:avLst/>
                  <a:gdLst>
                    <a:gd name="connsiteX0" fmla="*/ 22629 w 22628"/>
                    <a:gd name="connsiteY0" fmla="*/ 0 h 28644"/>
                    <a:gd name="connsiteX1" fmla="*/ 0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22629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79" name="手繪多邊形: 圖案 2278">
                  <a:extLst>
                    <a:ext uri="{FF2B5EF4-FFF2-40B4-BE49-F238E27FC236}">
                      <a16:creationId xmlns:a16="http://schemas.microsoft.com/office/drawing/2014/main" id="{8D7DB221-74C2-431A-A3F6-AFFF7FB2D43F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2578 w 8879"/>
                    <a:gd name="connsiteY1" fmla="*/ 6302 h 8879"/>
                    <a:gd name="connsiteX2" fmla="*/ 888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2292"/>
                        <a:pt x="859" y="4583"/>
                        <a:pt x="2578" y="6302"/>
                      </a:cubicBezTo>
                      <a:cubicBezTo>
                        <a:pt x="4297" y="8020"/>
                        <a:pt x="6588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0" name="手繪多邊形: 圖案 2279">
                  <a:extLst>
                    <a:ext uri="{FF2B5EF4-FFF2-40B4-BE49-F238E27FC236}">
                      <a16:creationId xmlns:a16="http://schemas.microsoft.com/office/drawing/2014/main" id="{5E86BB24-9F3D-4DEF-85B0-F78FAF2FC874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6302 w 8879"/>
                    <a:gd name="connsiteY1" fmla="*/ 6302 h 8879"/>
                    <a:gd name="connsiteX2" fmla="*/ 8880 w 8879"/>
                    <a:gd name="connsiteY2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2292" y="8880"/>
                        <a:pt x="4583" y="8020"/>
                        <a:pt x="6302" y="6302"/>
                      </a:cubicBezTo>
                      <a:cubicBezTo>
                        <a:pt x="8020" y="4583"/>
                        <a:pt x="8880" y="2292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1" name="手繪多邊形: 圖案 2280">
                  <a:extLst>
                    <a:ext uri="{FF2B5EF4-FFF2-40B4-BE49-F238E27FC236}">
                      <a16:creationId xmlns:a16="http://schemas.microsoft.com/office/drawing/2014/main" id="{89495302-1AA1-4BB2-A626-F77E9A7F7CFC}"/>
                    </a:ext>
                  </a:extLst>
                </p:cNvPr>
                <p:cNvSpPr/>
                <p:nvPr/>
              </p:nvSpPr>
              <p:spPr>
                <a:xfrm>
                  <a:off x="4388359" y="3525111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2" name="手繪多邊形: 圖案 2281">
                  <a:extLst>
                    <a:ext uri="{FF2B5EF4-FFF2-40B4-BE49-F238E27FC236}">
                      <a16:creationId xmlns:a16="http://schemas.microsoft.com/office/drawing/2014/main" id="{760D5B55-6146-4921-ADAD-7D3D68281B9E}"/>
                    </a:ext>
                  </a:extLst>
                </p:cNvPr>
                <p:cNvSpPr/>
                <p:nvPr/>
              </p:nvSpPr>
              <p:spPr>
                <a:xfrm>
                  <a:off x="4347970" y="3552036"/>
                  <a:ext cx="28644" cy="363209"/>
                </a:xfrm>
                <a:custGeom>
                  <a:avLst/>
                  <a:gdLst>
                    <a:gd name="connsiteX0" fmla="*/ 0 w 28644"/>
                    <a:gd name="connsiteY0" fmla="*/ 363210 h 363209"/>
                    <a:gd name="connsiteX1" fmla="*/ 0 w 28644"/>
                    <a:gd name="connsiteY1" fmla="*/ 71324 h 363209"/>
                    <a:gd name="connsiteX2" fmla="*/ 0 w 28644"/>
                    <a:gd name="connsiteY2" fmla="*/ 0 h 36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644" h="363209">
                      <a:moveTo>
                        <a:pt x="0" y="363210"/>
                      </a:moveTo>
                      <a:lnTo>
                        <a:pt x="0" y="713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3" name="手繪多邊形: 圖案 2282">
                  <a:extLst>
                    <a:ext uri="{FF2B5EF4-FFF2-40B4-BE49-F238E27FC236}">
                      <a16:creationId xmlns:a16="http://schemas.microsoft.com/office/drawing/2014/main" id="{6B938232-ADC8-45D0-BD40-9899E72AA183}"/>
                    </a:ext>
                  </a:extLst>
                </p:cNvPr>
                <p:cNvSpPr/>
                <p:nvPr/>
              </p:nvSpPr>
              <p:spPr>
                <a:xfrm>
                  <a:off x="4347970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0 h 31508"/>
                    <a:gd name="connsiteX1" fmla="*/ 31509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0"/>
                      </a:moveTo>
                      <a:cubicBezTo>
                        <a:pt x="0" y="17473"/>
                        <a:pt x="14036" y="31509"/>
                        <a:pt x="31509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4" name="手繪多邊形: 圖案 2283">
                  <a:extLst>
                    <a:ext uri="{FF2B5EF4-FFF2-40B4-BE49-F238E27FC236}">
                      <a16:creationId xmlns:a16="http://schemas.microsoft.com/office/drawing/2014/main" id="{A6843733-E333-43F0-9335-91528A02B073}"/>
                    </a:ext>
                  </a:extLst>
                </p:cNvPr>
                <p:cNvSpPr/>
                <p:nvPr/>
              </p:nvSpPr>
              <p:spPr>
                <a:xfrm>
                  <a:off x="4379479" y="3946755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5" name="手繪多邊形: 圖案 2284">
                  <a:extLst>
                    <a:ext uri="{FF2B5EF4-FFF2-40B4-BE49-F238E27FC236}">
                      <a16:creationId xmlns:a16="http://schemas.microsoft.com/office/drawing/2014/main" id="{44F74662-031D-48F5-9F59-44226250AD22}"/>
                    </a:ext>
                  </a:extLst>
                </p:cNvPr>
                <p:cNvSpPr/>
                <p:nvPr/>
              </p:nvSpPr>
              <p:spPr>
                <a:xfrm>
                  <a:off x="4597462" y="3915246"/>
                  <a:ext cx="31508" cy="31508"/>
                </a:xfrm>
                <a:custGeom>
                  <a:avLst/>
                  <a:gdLst>
                    <a:gd name="connsiteX0" fmla="*/ 0 w 31508"/>
                    <a:gd name="connsiteY0" fmla="*/ 31509 h 31508"/>
                    <a:gd name="connsiteX1" fmla="*/ 31509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0" y="31509"/>
                      </a:moveTo>
                      <a:cubicBezTo>
                        <a:pt x="17473" y="31509"/>
                        <a:pt x="31509" y="17473"/>
                        <a:pt x="3150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6" name="手繪多邊形: 圖案 2285">
                  <a:extLst>
                    <a:ext uri="{FF2B5EF4-FFF2-40B4-BE49-F238E27FC236}">
                      <a16:creationId xmlns:a16="http://schemas.microsoft.com/office/drawing/2014/main" id="{05460A4F-ADD4-450D-A87A-2B0D80EDB4FB}"/>
                    </a:ext>
                  </a:extLst>
                </p:cNvPr>
                <p:cNvSpPr/>
                <p:nvPr/>
              </p:nvSpPr>
              <p:spPr>
                <a:xfrm>
                  <a:off x="462897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0 h 754491"/>
                    <a:gd name="connsiteX1" fmla="*/ 0 w 28644"/>
                    <a:gd name="connsiteY1" fmla="*/ 754491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0"/>
                      </a:moveTo>
                      <a:lnTo>
                        <a:pt x="0" y="754491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7" name="手繪多邊形: 圖案 2286">
                  <a:extLst>
                    <a:ext uri="{FF2B5EF4-FFF2-40B4-BE49-F238E27FC236}">
                      <a16:creationId xmlns:a16="http://schemas.microsoft.com/office/drawing/2014/main" id="{EC3D974B-92BB-4BF8-9BEB-B778CEF1C516}"/>
                    </a:ext>
                  </a:extLst>
                </p:cNvPr>
                <p:cNvSpPr/>
                <p:nvPr/>
              </p:nvSpPr>
              <p:spPr>
                <a:xfrm>
                  <a:off x="4597462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31509 h 31508"/>
                    <a:gd name="connsiteX1" fmla="*/ 0 w 31508"/>
                    <a:gd name="connsiteY1" fmla="*/ 0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31509"/>
                      </a:moveTo>
                      <a:cubicBezTo>
                        <a:pt x="31509" y="14036"/>
                        <a:pt x="1747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8" name="手繪多邊形: 圖案 2287">
                  <a:extLst>
                    <a:ext uri="{FF2B5EF4-FFF2-40B4-BE49-F238E27FC236}">
                      <a16:creationId xmlns:a16="http://schemas.microsoft.com/office/drawing/2014/main" id="{26D5FA6E-1EE1-412E-B43D-F848958027BF}"/>
                    </a:ext>
                  </a:extLst>
                </p:cNvPr>
                <p:cNvSpPr/>
                <p:nvPr/>
              </p:nvSpPr>
              <p:spPr>
                <a:xfrm>
                  <a:off x="4379479" y="312924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89" name="手繪多邊形: 圖案 2288">
                  <a:extLst>
                    <a:ext uri="{FF2B5EF4-FFF2-40B4-BE49-F238E27FC236}">
                      <a16:creationId xmlns:a16="http://schemas.microsoft.com/office/drawing/2014/main" id="{AD367636-B39C-42F4-935D-AD8CFCC568CF}"/>
                    </a:ext>
                  </a:extLst>
                </p:cNvPr>
                <p:cNvSpPr/>
                <p:nvPr/>
              </p:nvSpPr>
              <p:spPr>
                <a:xfrm>
                  <a:off x="4347970" y="3129246"/>
                  <a:ext cx="31508" cy="31508"/>
                </a:xfrm>
                <a:custGeom>
                  <a:avLst/>
                  <a:gdLst>
                    <a:gd name="connsiteX0" fmla="*/ 31509 w 31508"/>
                    <a:gd name="connsiteY0" fmla="*/ 0 h 31508"/>
                    <a:gd name="connsiteX1" fmla="*/ 0 w 31508"/>
                    <a:gd name="connsiteY1" fmla="*/ 31509 h 3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508" h="31508">
                      <a:moveTo>
                        <a:pt x="31509" y="0"/>
                      </a:moveTo>
                      <a:cubicBezTo>
                        <a:pt x="14036" y="0"/>
                        <a:pt x="0" y="14036"/>
                        <a:pt x="0" y="3150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0" name="手繪多邊形: 圖案 2289">
                  <a:extLst>
                    <a:ext uri="{FF2B5EF4-FFF2-40B4-BE49-F238E27FC236}">
                      <a16:creationId xmlns:a16="http://schemas.microsoft.com/office/drawing/2014/main" id="{2B09B728-256C-4C4B-8981-2CD117A31152}"/>
                    </a:ext>
                  </a:extLst>
                </p:cNvPr>
                <p:cNvSpPr/>
                <p:nvPr/>
              </p:nvSpPr>
              <p:spPr>
                <a:xfrm>
                  <a:off x="4347970" y="3160755"/>
                  <a:ext cx="28644" cy="364355"/>
                </a:xfrm>
                <a:custGeom>
                  <a:avLst/>
                  <a:gdLst>
                    <a:gd name="connsiteX0" fmla="*/ 0 w 28644"/>
                    <a:gd name="connsiteY0" fmla="*/ 364356 h 364355"/>
                    <a:gd name="connsiteX1" fmla="*/ 0 w 28644"/>
                    <a:gd name="connsiteY1" fmla="*/ 0 h 364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64355">
                      <a:moveTo>
                        <a:pt x="0" y="36435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1" name="手繪多邊形: 圖案 2290">
                  <a:extLst>
                    <a:ext uri="{FF2B5EF4-FFF2-40B4-BE49-F238E27FC236}">
                      <a16:creationId xmlns:a16="http://schemas.microsoft.com/office/drawing/2014/main" id="{45537395-2C15-457A-BEF7-C427D7B44880}"/>
                    </a:ext>
                  </a:extLst>
                </p:cNvPr>
                <p:cNvSpPr/>
                <p:nvPr/>
              </p:nvSpPr>
              <p:spPr>
                <a:xfrm>
                  <a:off x="4347970" y="3515944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2578 w 8879"/>
                    <a:gd name="connsiteY1" fmla="*/ 2578 h 8879"/>
                    <a:gd name="connsiteX2" fmla="*/ 0 w 8879"/>
                    <a:gd name="connsiteY2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6588" y="0"/>
                        <a:pt x="4297" y="859"/>
                        <a:pt x="2578" y="2578"/>
                      </a:cubicBezTo>
                      <a:cubicBezTo>
                        <a:pt x="859" y="4297"/>
                        <a:pt x="0" y="6588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2" name="手繪多邊形: 圖案 2291">
                  <a:extLst>
                    <a:ext uri="{FF2B5EF4-FFF2-40B4-BE49-F238E27FC236}">
                      <a16:creationId xmlns:a16="http://schemas.microsoft.com/office/drawing/2014/main" id="{7961D11B-3B66-41F3-AD5D-E508C5881536}"/>
                    </a:ext>
                  </a:extLst>
                </p:cNvPr>
                <p:cNvSpPr/>
                <p:nvPr/>
              </p:nvSpPr>
              <p:spPr>
                <a:xfrm>
                  <a:off x="4356850" y="3160755"/>
                  <a:ext cx="28644" cy="355189"/>
                </a:xfrm>
                <a:custGeom>
                  <a:avLst/>
                  <a:gdLst>
                    <a:gd name="connsiteX0" fmla="*/ 0 w 28644"/>
                    <a:gd name="connsiteY0" fmla="*/ 0 h 355189"/>
                    <a:gd name="connsiteX1" fmla="*/ 0 w 28644"/>
                    <a:gd name="connsiteY1" fmla="*/ 355189 h 355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355189">
                      <a:moveTo>
                        <a:pt x="0" y="0"/>
                      </a:moveTo>
                      <a:lnTo>
                        <a:pt x="0" y="355189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3" name="手繪多邊形: 圖案 2292">
                  <a:extLst>
                    <a:ext uri="{FF2B5EF4-FFF2-40B4-BE49-F238E27FC236}">
                      <a16:creationId xmlns:a16="http://schemas.microsoft.com/office/drawing/2014/main" id="{D8AC9010-49E5-47BB-8FDC-B2F5D51261A4}"/>
                    </a:ext>
                  </a:extLst>
                </p:cNvPr>
                <p:cNvSpPr/>
                <p:nvPr/>
              </p:nvSpPr>
              <p:spPr>
                <a:xfrm>
                  <a:off x="4356850" y="3515944"/>
                  <a:ext cx="22628" cy="28644"/>
                </a:xfrm>
                <a:custGeom>
                  <a:avLst/>
                  <a:gdLst>
                    <a:gd name="connsiteX0" fmla="*/ 0 w 22628"/>
                    <a:gd name="connsiteY0" fmla="*/ 0 h 28644"/>
                    <a:gd name="connsiteX1" fmla="*/ 22629 w 22628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8644">
                      <a:moveTo>
                        <a:pt x="0" y="0"/>
                      </a:moveTo>
                      <a:lnTo>
                        <a:pt x="22629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4" name="手繪多邊形: 圖案 2293">
                  <a:extLst>
                    <a:ext uri="{FF2B5EF4-FFF2-40B4-BE49-F238E27FC236}">
                      <a16:creationId xmlns:a16="http://schemas.microsoft.com/office/drawing/2014/main" id="{5C6E09C7-3B52-4C75-8E90-ED4CDF1A5DAB}"/>
                    </a:ext>
                  </a:extLst>
                </p:cNvPr>
                <p:cNvSpPr/>
                <p:nvPr/>
              </p:nvSpPr>
              <p:spPr>
                <a:xfrm>
                  <a:off x="4356850" y="3561202"/>
                  <a:ext cx="28644" cy="62158"/>
                </a:xfrm>
                <a:custGeom>
                  <a:avLst/>
                  <a:gdLst>
                    <a:gd name="connsiteX0" fmla="*/ 0 w 28644"/>
                    <a:gd name="connsiteY0" fmla="*/ 0 h 62158"/>
                    <a:gd name="connsiteX1" fmla="*/ 0 w 28644"/>
                    <a:gd name="connsiteY1" fmla="*/ 859 h 62158"/>
                    <a:gd name="connsiteX2" fmla="*/ 0 w 28644"/>
                    <a:gd name="connsiteY2" fmla="*/ 14609 h 62158"/>
                    <a:gd name="connsiteX3" fmla="*/ 0 w 28644"/>
                    <a:gd name="connsiteY3" fmla="*/ 62158 h 6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644" h="62158">
                      <a:moveTo>
                        <a:pt x="0" y="0"/>
                      </a:moveTo>
                      <a:lnTo>
                        <a:pt x="0" y="859"/>
                      </a:lnTo>
                      <a:lnTo>
                        <a:pt x="0" y="14609"/>
                      </a:lnTo>
                      <a:lnTo>
                        <a:pt x="0" y="62158"/>
                      </a:ln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5" name="手繪多邊形: 圖案 2294">
                  <a:extLst>
                    <a:ext uri="{FF2B5EF4-FFF2-40B4-BE49-F238E27FC236}">
                      <a16:creationId xmlns:a16="http://schemas.microsoft.com/office/drawing/2014/main" id="{DA2F5231-785D-42B2-A482-D7355FA12C46}"/>
                    </a:ext>
                  </a:extLst>
                </p:cNvPr>
                <p:cNvSpPr/>
                <p:nvPr/>
              </p:nvSpPr>
              <p:spPr>
                <a:xfrm>
                  <a:off x="4379479" y="3937589"/>
                  <a:ext cx="217983" cy="28644"/>
                </a:xfrm>
                <a:custGeom>
                  <a:avLst/>
                  <a:gdLst>
                    <a:gd name="connsiteX0" fmla="*/ 0 w 217983"/>
                    <a:gd name="connsiteY0" fmla="*/ 0 h 28644"/>
                    <a:gd name="connsiteX1" fmla="*/ 217983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0" y="0"/>
                      </a:moveTo>
                      <a:lnTo>
                        <a:pt x="217983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6" name="手繪多邊形: 圖案 2295">
                  <a:extLst>
                    <a:ext uri="{FF2B5EF4-FFF2-40B4-BE49-F238E27FC236}">
                      <a16:creationId xmlns:a16="http://schemas.microsoft.com/office/drawing/2014/main" id="{09D3CEC0-8BC7-4BDC-B9C5-BD204F443938}"/>
                    </a:ext>
                  </a:extLst>
                </p:cNvPr>
                <p:cNvSpPr/>
                <p:nvPr/>
              </p:nvSpPr>
              <p:spPr>
                <a:xfrm>
                  <a:off x="4620091" y="3160755"/>
                  <a:ext cx="28644" cy="754491"/>
                </a:xfrm>
                <a:custGeom>
                  <a:avLst/>
                  <a:gdLst>
                    <a:gd name="connsiteX0" fmla="*/ 0 w 28644"/>
                    <a:gd name="connsiteY0" fmla="*/ 754491 h 754491"/>
                    <a:gd name="connsiteX1" fmla="*/ 0 w 28644"/>
                    <a:gd name="connsiteY1" fmla="*/ 0 h 75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754491">
                      <a:moveTo>
                        <a:pt x="0" y="754491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7" name="手繪多邊形: 圖案 2296">
                  <a:extLst>
                    <a:ext uri="{FF2B5EF4-FFF2-40B4-BE49-F238E27FC236}">
                      <a16:creationId xmlns:a16="http://schemas.microsoft.com/office/drawing/2014/main" id="{22EFF27D-A4D3-455F-AED7-719BE94D295E}"/>
                    </a:ext>
                  </a:extLst>
                </p:cNvPr>
                <p:cNvSpPr/>
                <p:nvPr/>
              </p:nvSpPr>
              <p:spPr>
                <a:xfrm>
                  <a:off x="4356850" y="3623361"/>
                  <a:ext cx="28644" cy="291885"/>
                </a:xfrm>
                <a:custGeom>
                  <a:avLst/>
                  <a:gdLst>
                    <a:gd name="connsiteX0" fmla="*/ 0 w 28644"/>
                    <a:gd name="connsiteY0" fmla="*/ 0 h 291885"/>
                    <a:gd name="connsiteX1" fmla="*/ 0 w 28644"/>
                    <a:gd name="connsiteY1" fmla="*/ 291886 h 291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91885">
                      <a:moveTo>
                        <a:pt x="0" y="0"/>
                      </a:moveTo>
                      <a:lnTo>
                        <a:pt x="0" y="29188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8" name="手繪多邊形: 圖案 2297">
                  <a:extLst>
                    <a:ext uri="{FF2B5EF4-FFF2-40B4-BE49-F238E27FC236}">
                      <a16:creationId xmlns:a16="http://schemas.microsoft.com/office/drawing/2014/main" id="{399F6BD7-A4C4-48C3-A108-6C759B7587D6}"/>
                    </a:ext>
                  </a:extLst>
                </p:cNvPr>
                <p:cNvSpPr/>
                <p:nvPr/>
              </p:nvSpPr>
              <p:spPr>
                <a:xfrm>
                  <a:off x="4379479" y="3138126"/>
                  <a:ext cx="217983" cy="28644"/>
                </a:xfrm>
                <a:custGeom>
                  <a:avLst/>
                  <a:gdLst>
                    <a:gd name="connsiteX0" fmla="*/ 217983 w 217983"/>
                    <a:gd name="connsiteY0" fmla="*/ 0 h 28644"/>
                    <a:gd name="connsiteX1" fmla="*/ 0 w 217983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7983" h="28644">
                      <a:moveTo>
                        <a:pt x="217983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9" name="手繪多邊形: 圖案 2298">
                  <a:extLst>
                    <a:ext uri="{FF2B5EF4-FFF2-40B4-BE49-F238E27FC236}">
                      <a16:creationId xmlns:a16="http://schemas.microsoft.com/office/drawing/2014/main" id="{DBF840E5-B308-4FA6-92E8-8510A72C0E7C}"/>
                    </a:ext>
                  </a:extLst>
                </p:cNvPr>
                <p:cNvSpPr/>
                <p:nvPr/>
              </p:nvSpPr>
              <p:spPr>
                <a:xfrm>
                  <a:off x="4379479" y="3516231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0" name="手繪多邊形: 圖案 2299">
                  <a:extLst>
                    <a:ext uri="{FF2B5EF4-FFF2-40B4-BE49-F238E27FC236}">
                      <a16:creationId xmlns:a16="http://schemas.microsoft.com/office/drawing/2014/main" id="{9B873896-589E-47F0-B32E-40E33AC6F659}"/>
                    </a:ext>
                  </a:extLst>
                </p:cNvPr>
                <p:cNvSpPr/>
                <p:nvPr/>
              </p:nvSpPr>
              <p:spPr>
                <a:xfrm>
                  <a:off x="4356850" y="3915246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0 h 22629"/>
                    <a:gd name="connsiteX1" fmla="*/ 22629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0"/>
                      </a:moveTo>
                      <a:cubicBezTo>
                        <a:pt x="0" y="12317"/>
                        <a:pt x="10026" y="22629"/>
                        <a:pt x="22629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1" name="手繪多邊形: 圖案 2300">
                  <a:extLst>
                    <a:ext uri="{FF2B5EF4-FFF2-40B4-BE49-F238E27FC236}">
                      <a16:creationId xmlns:a16="http://schemas.microsoft.com/office/drawing/2014/main" id="{FA4ABB4E-6277-4393-9345-C7A582E74DFD}"/>
                    </a:ext>
                  </a:extLst>
                </p:cNvPr>
                <p:cNvSpPr/>
                <p:nvPr/>
              </p:nvSpPr>
              <p:spPr>
                <a:xfrm>
                  <a:off x="4597462" y="3914960"/>
                  <a:ext cx="22628" cy="22629"/>
                </a:xfrm>
                <a:custGeom>
                  <a:avLst/>
                  <a:gdLst>
                    <a:gd name="connsiteX0" fmla="*/ 0 w 22628"/>
                    <a:gd name="connsiteY0" fmla="*/ 22629 h 22629"/>
                    <a:gd name="connsiteX1" fmla="*/ 22629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0" y="22629"/>
                      </a:moveTo>
                      <a:cubicBezTo>
                        <a:pt x="12317" y="22629"/>
                        <a:pt x="22629" y="12604"/>
                        <a:pt x="22629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2" name="手繪多邊形: 圖案 2301">
                  <a:extLst>
                    <a:ext uri="{FF2B5EF4-FFF2-40B4-BE49-F238E27FC236}">
                      <a16:creationId xmlns:a16="http://schemas.microsoft.com/office/drawing/2014/main" id="{C15631BC-1483-4E87-9D53-7B30E7147FDB}"/>
                    </a:ext>
                  </a:extLst>
                </p:cNvPr>
                <p:cNvSpPr/>
                <p:nvPr/>
              </p:nvSpPr>
              <p:spPr>
                <a:xfrm>
                  <a:off x="4356850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0 h 22629"/>
                    <a:gd name="connsiteX1" fmla="*/ 0 w 22628"/>
                    <a:gd name="connsiteY1" fmla="*/ 22629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0"/>
                      </a:moveTo>
                      <a:cubicBezTo>
                        <a:pt x="10312" y="0"/>
                        <a:pt x="0" y="10026"/>
                        <a:pt x="0" y="22629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3" name="手繪多邊形: 圖案 2302">
                  <a:extLst>
                    <a:ext uri="{FF2B5EF4-FFF2-40B4-BE49-F238E27FC236}">
                      <a16:creationId xmlns:a16="http://schemas.microsoft.com/office/drawing/2014/main" id="{A0FC4C7A-8EF1-4A3A-A88E-9B020AFC5444}"/>
                    </a:ext>
                  </a:extLst>
                </p:cNvPr>
                <p:cNvSpPr/>
                <p:nvPr/>
              </p:nvSpPr>
              <p:spPr>
                <a:xfrm>
                  <a:off x="4597462" y="3138126"/>
                  <a:ext cx="22628" cy="22629"/>
                </a:xfrm>
                <a:custGeom>
                  <a:avLst/>
                  <a:gdLst>
                    <a:gd name="connsiteX0" fmla="*/ 22629 w 22628"/>
                    <a:gd name="connsiteY0" fmla="*/ 22629 h 22629"/>
                    <a:gd name="connsiteX1" fmla="*/ 0 w 22628"/>
                    <a:gd name="connsiteY1" fmla="*/ 0 h 22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628" h="22629">
                      <a:moveTo>
                        <a:pt x="22629" y="22629"/>
                      </a:moveTo>
                      <a:cubicBezTo>
                        <a:pt x="22629" y="10312"/>
                        <a:pt x="12603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4" name="手繪多邊形: 圖案 2303">
                  <a:extLst>
                    <a:ext uri="{FF2B5EF4-FFF2-40B4-BE49-F238E27FC236}">
                      <a16:creationId xmlns:a16="http://schemas.microsoft.com/office/drawing/2014/main" id="{9C7BC57F-2E39-4A2B-BA4B-FC49CA9CD60B}"/>
                    </a:ext>
                  </a:extLst>
                </p:cNvPr>
                <p:cNvSpPr/>
                <p:nvPr/>
              </p:nvSpPr>
              <p:spPr>
                <a:xfrm>
                  <a:off x="4379479" y="3552323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5" name="手繪多邊形: 圖案 2304">
                  <a:extLst>
                    <a:ext uri="{FF2B5EF4-FFF2-40B4-BE49-F238E27FC236}">
                      <a16:creationId xmlns:a16="http://schemas.microsoft.com/office/drawing/2014/main" id="{7CE0BB4B-94F0-413D-BF5C-AAEEDFCF9BBF}"/>
                    </a:ext>
                  </a:extLst>
                </p:cNvPr>
                <p:cNvSpPr/>
                <p:nvPr/>
              </p:nvSpPr>
              <p:spPr>
                <a:xfrm>
                  <a:off x="4428174" y="3138126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6" name="手繪多邊形: 圖案 2305">
                  <a:extLst>
                    <a:ext uri="{FF2B5EF4-FFF2-40B4-BE49-F238E27FC236}">
                      <a16:creationId xmlns:a16="http://schemas.microsoft.com/office/drawing/2014/main" id="{6F2D2C8E-8FD8-4D9E-9B84-86773A2C508C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9166" cy="28644"/>
                </a:xfrm>
                <a:custGeom>
                  <a:avLst/>
                  <a:gdLst>
                    <a:gd name="connsiteX0" fmla="*/ 9166 w 9166"/>
                    <a:gd name="connsiteY0" fmla="*/ 0 h 28644"/>
                    <a:gd name="connsiteX1" fmla="*/ 0 w 9166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6" h="28644">
                      <a:moveTo>
                        <a:pt x="916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7" name="手繪多邊形: 圖案 2306">
                  <a:extLst>
                    <a:ext uri="{FF2B5EF4-FFF2-40B4-BE49-F238E27FC236}">
                      <a16:creationId xmlns:a16="http://schemas.microsoft.com/office/drawing/2014/main" id="{D180D216-EB20-4CD2-97D4-D8071734A1CB}"/>
                    </a:ext>
                  </a:extLst>
                </p:cNvPr>
                <p:cNvSpPr/>
                <p:nvPr/>
              </p:nvSpPr>
              <p:spPr>
                <a:xfrm>
                  <a:off x="4374896" y="3138126"/>
                  <a:ext cx="44112" cy="28644"/>
                </a:xfrm>
                <a:custGeom>
                  <a:avLst/>
                  <a:gdLst>
                    <a:gd name="connsiteX0" fmla="*/ 0 w 44112"/>
                    <a:gd name="connsiteY0" fmla="*/ 0 h 28644"/>
                    <a:gd name="connsiteX1" fmla="*/ 44112 w 4411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112" h="28644">
                      <a:moveTo>
                        <a:pt x="0" y="0"/>
                      </a:moveTo>
                      <a:lnTo>
                        <a:pt x="4411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8" name="手繪多邊形: 圖案 2307">
                  <a:extLst>
                    <a:ext uri="{FF2B5EF4-FFF2-40B4-BE49-F238E27FC236}">
                      <a16:creationId xmlns:a16="http://schemas.microsoft.com/office/drawing/2014/main" id="{06FF6AE5-1DE0-4AF7-8E2E-7D8816D7F73E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133482" cy="28644"/>
                </a:xfrm>
                <a:custGeom>
                  <a:avLst/>
                  <a:gdLst>
                    <a:gd name="connsiteX0" fmla="*/ 0 w 133482"/>
                    <a:gd name="connsiteY0" fmla="*/ 0 h 28644"/>
                    <a:gd name="connsiteX1" fmla="*/ 133482 w 133482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482" h="28644">
                      <a:moveTo>
                        <a:pt x="0" y="0"/>
                      </a:moveTo>
                      <a:lnTo>
                        <a:pt x="133482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9" name="手繪多邊形: 圖案 2308">
                  <a:extLst>
                    <a:ext uri="{FF2B5EF4-FFF2-40B4-BE49-F238E27FC236}">
                      <a16:creationId xmlns:a16="http://schemas.microsoft.com/office/drawing/2014/main" id="{78F60E17-2D91-4DCE-8B01-B951B307797E}"/>
                    </a:ext>
                  </a:extLst>
                </p:cNvPr>
                <p:cNvSpPr/>
                <p:nvPr/>
              </p:nvSpPr>
              <p:spPr>
                <a:xfrm>
                  <a:off x="4455100" y="3138126"/>
                  <a:ext cx="8879" cy="28644"/>
                </a:xfrm>
                <a:custGeom>
                  <a:avLst/>
                  <a:gdLst>
                    <a:gd name="connsiteX0" fmla="*/ 8880 w 8879"/>
                    <a:gd name="connsiteY0" fmla="*/ 0 h 28644"/>
                    <a:gd name="connsiteX1" fmla="*/ 0 w 8879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28644">
                      <a:moveTo>
                        <a:pt x="8880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0" name="手繪多邊形: 圖案 2309">
                  <a:extLst>
                    <a:ext uri="{FF2B5EF4-FFF2-40B4-BE49-F238E27FC236}">
                      <a16:creationId xmlns:a16="http://schemas.microsoft.com/office/drawing/2014/main" id="{8CB1DB56-D9F1-4369-98A6-7E5B347F1505}"/>
                    </a:ext>
                  </a:extLst>
                </p:cNvPr>
                <p:cNvSpPr/>
                <p:nvPr/>
              </p:nvSpPr>
              <p:spPr>
                <a:xfrm>
                  <a:off x="4419008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1" name="手繪多邊形: 圖案 2310">
                  <a:extLst>
                    <a:ext uri="{FF2B5EF4-FFF2-40B4-BE49-F238E27FC236}">
                      <a16:creationId xmlns:a16="http://schemas.microsoft.com/office/drawing/2014/main" id="{B9F20571-9FA7-42EC-BF0E-551D5D585F54}"/>
                    </a:ext>
                  </a:extLst>
                </p:cNvPr>
                <p:cNvSpPr/>
                <p:nvPr/>
              </p:nvSpPr>
              <p:spPr>
                <a:xfrm>
                  <a:off x="4463980" y="3910663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2" name="手繪多邊形: 圖案 2311">
                  <a:extLst>
                    <a:ext uri="{FF2B5EF4-FFF2-40B4-BE49-F238E27FC236}">
                      <a16:creationId xmlns:a16="http://schemas.microsoft.com/office/drawing/2014/main" id="{44D94E36-4BB7-4C6A-B98D-AF9F60967A40}"/>
                    </a:ext>
                  </a:extLst>
                </p:cNvPr>
                <p:cNvSpPr/>
                <p:nvPr/>
              </p:nvSpPr>
              <p:spPr>
                <a:xfrm>
                  <a:off x="4419295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0 h 8879"/>
                    <a:gd name="connsiteX1" fmla="*/ 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0"/>
                      </a:moveTo>
                      <a:cubicBezTo>
                        <a:pt x="4010" y="0"/>
                        <a:pt x="0" y="4010"/>
                        <a:pt x="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3" name="手繪多邊形: 圖案 2312">
                  <a:extLst>
                    <a:ext uri="{FF2B5EF4-FFF2-40B4-BE49-F238E27FC236}">
                      <a16:creationId xmlns:a16="http://schemas.microsoft.com/office/drawing/2014/main" id="{E84B1321-ED44-4801-AEDE-6C001C8AA186}"/>
                    </a:ext>
                  </a:extLst>
                </p:cNvPr>
                <p:cNvSpPr/>
                <p:nvPr/>
              </p:nvSpPr>
              <p:spPr>
                <a:xfrm>
                  <a:off x="4428174" y="3901783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4" name="手繪多邊形: 圖案 2313">
                  <a:extLst>
                    <a:ext uri="{FF2B5EF4-FFF2-40B4-BE49-F238E27FC236}">
                      <a16:creationId xmlns:a16="http://schemas.microsoft.com/office/drawing/2014/main" id="{84F7095D-D995-44B8-94BB-714D2CF4097D}"/>
                    </a:ext>
                  </a:extLst>
                </p:cNvPr>
                <p:cNvSpPr/>
                <p:nvPr/>
              </p:nvSpPr>
              <p:spPr>
                <a:xfrm>
                  <a:off x="4455100" y="3901783"/>
                  <a:ext cx="8879" cy="8879"/>
                </a:xfrm>
                <a:custGeom>
                  <a:avLst/>
                  <a:gdLst>
                    <a:gd name="connsiteX0" fmla="*/ 8880 w 8879"/>
                    <a:gd name="connsiteY0" fmla="*/ 8880 h 8879"/>
                    <a:gd name="connsiteX1" fmla="*/ 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8880" y="8880"/>
                      </a:moveTo>
                      <a:cubicBezTo>
                        <a:pt x="8880" y="4010"/>
                        <a:pt x="4870" y="0"/>
                        <a:pt x="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5" name="手繪多邊形: 圖案 2314">
                  <a:extLst>
                    <a:ext uri="{FF2B5EF4-FFF2-40B4-BE49-F238E27FC236}">
                      <a16:creationId xmlns:a16="http://schemas.microsoft.com/office/drawing/2014/main" id="{1954453D-647A-4A33-A13D-3F5C662A96E1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0 w 26925"/>
                    <a:gd name="connsiteY0" fmla="*/ 0 h 28644"/>
                    <a:gd name="connsiteX1" fmla="*/ 26926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0" y="0"/>
                      </a:moveTo>
                      <a:lnTo>
                        <a:pt x="26926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6" name="手繪多邊形: 圖案 2315">
                  <a:extLst>
                    <a:ext uri="{FF2B5EF4-FFF2-40B4-BE49-F238E27FC236}">
                      <a16:creationId xmlns:a16="http://schemas.microsoft.com/office/drawing/2014/main" id="{B4A0B8EC-AFE8-492E-9269-BFD0D76C49C4}"/>
                    </a:ext>
                  </a:extLst>
                </p:cNvPr>
                <p:cNvSpPr/>
                <p:nvPr/>
              </p:nvSpPr>
              <p:spPr>
                <a:xfrm>
                  <a:off x="4455100" y="3165338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8880 h 8879"/>
                    <a:gd name="connsiteX1" fmla="*/ 8880 w 8879"/>
                    <a:gd name="connsiteY1" fmla="*/ 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8880"/>
                      </a:moveTo>
                      <a:cubicBezTo>
                        <a:pt x="4870" y="8880"/>
                        <a:pt x="8880" y="4870"/>
                        <a:pt x="8880" y="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7" name="手繪多邊形: 圖案 2316">
                  <a:extLst>
                    <a:ext uri="{FF2B5EF4-FFF2-40B4-BE49-F238E27FC236}">
                      <a16:creationId xmlns:a16="http://schemas.microsoft.com/office/drawing/2014/main" id="{DC2C09D0-170C-42F4-AC22-D23ACA3C9238}"/>
                    </a:ext>
                  </a:extLst>
                </p:cNvPr>
                <p:cNvSpPr/>
                <p:nvPr/>
              </p:nvSpPr>
              <p:spPr>
                <a:xfrm>
                  <a:off x="4463980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0 h 26925"/>
                    <a:gd name="connsiteX1" fmla="*/ 0 w 28644"/>
                    <a:gd name="connsiteY1" fmla="*/ 26926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0"/>
                      </a:moveTo>
                      <a:lnTo>
                        <a:pt x="0" y="26926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8" name="手繪多邊形: 圖案 2317">
                  <a:extLst>
                    <a:ext uri="{FF2B5EF4-FFF2-40B4-BE49-F238E27FC236}">
                      <a16:creationId xmlns:a16="http://schemas.microsoft.com/office/drawing/2014/main" id="{FC4063F3-D13E-4B88-9E1B-9FD27D6110DE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19" name="手繪多邊形: 圖案 2318">
                  <a:extLst>
                    <a:ext uri="{FF2B5EF4-FFF2-40B4-BE49-F238E27FC236}">
                      <a16:creationId xmlns:a16="http://schemas.microsoft.com/office/drawing/2014/main" id="{F54811B0-F096-4B4E-8C70-3F4A1A82A9F6}"/>
                    </a:ext>
                  </a:extLst>
                </p:cNvPr>
                <p:cNvSpPr/>
                <p:nvPr/>
              </p:nvSpPr>
              <p:spPr>
                <a:xfrm>
                  <a:off x="4419008" y="3138126"/>
                  <a:ext cx="28644" cy="26925"/>
                </a:xfrm>
                <a:custGeom>
                  <a:avLst/>
                  <a:gdLst>
                    <a:gd name="connsiteX0" fmla="*/ 0 w 28644"/>
                    <a:gd name="connsiteY0" fmla="*/ 26926 h 26925"/>
                    <a:gd name="connsiteX1" fmla="*/ 0 w 28644"/>
                    <a:gd name="connsiteY1" fmla="*/ 0 h 26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44" h="26925">
                      <a:moveTo>
                        <a:pt x="0" y="26926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20" name="手繪多邊形: 圖案 2319">
                  <a:extLst>
                    <a:ext uri="{FF2B5EF4-FFF2-40B4-BE49-F238E27FC236}">
                      <a16:creationId xmlns:a16="http://schemas.microsoft.com/office/drawing/2014/main" id="{EFAFF9FA-28ED-4B4F-A99E-CA4D7BFAEC51}"/>
                    </a:ext>
                  </a:extLst>
                </p:cNvPr>
                <p:cNvSpPr/>
                <p:nvPr/>
              </p:nvSpPr>
              <p:spPr>
                <a:xfrm>
                  <a:off x="4344247" y="3125523"/>
                  <a:ext cx="28644" cy="2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4" h="28644"/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21" name="手繪多邊形: 圖案 2320">
                  <a:extLst>
                    <a:ext uri="{FF2B5EF4-FFF2-40B4-BE49-F238E27FC236}">
                      <a16:creationId xmlns:a16="http://schemas.microsoft.com/office/drawing/2014/main" id="{F5326EA4-D31A-41C8-9625-7CB150F72ECC}"/>
                    </a:ext>
                  </a:extLst>
                </p:cNvPr>
                <p:cNvSpPr/>
                <p:nvPr/>
              </p:nvSpPr>
              <p:spPr>
                <a:xfrm>
                  <a:off x="4419008" y="3165052"/>
                  <a:ext cx="8879" cy="8879"/>
                </a:xfrm>
                <a:custGeom>
                  <a:avLst/>
                  <a:gdLst>
                    <a:gd name="connsiteX0" fmla="*/ 0 w 8879"/>
                    <a:gd name="connsiteY0" fmla="*/ 0 h 8879"/>
                    <a:gd name="connsiteX1" fmla="*/ 8880 w 8879"/>
                    <a:gd name="connsiteY1" fmla="*/ 8880 h 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879" h="8879">
                      <a:moveTo>
                        <a:pt x="0" y="0"/>
                      </a:moveTo>
                      <a:cubicBezTo>
                        <a:pt x="0" y="4870"/>
                        <a:pt x="4010" y="8880"/>
                        <a:pt x="8880" y="8880"/>
                      </a:cubicBezTo>
                    </a:path>
                  </a:pathLst>
                </a:custGeom>
                <a:noFill/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22" name="手繪多邊形: 圖案 2321">
                  <a:extLst>
                    <a:ext uri="{FF2B5EF4-FFF2-40B4-BE49-F238E27FC236}">
                      <a16:creationId xmlns:a16="http://schemas.microsoft.com/office/drawing/2014/main" id="{6BEF5A5A-AB68-4DE5-B39D-EA360EFA234E}"/>
                    </a:ext>
                  </a:extLst>
                </p:cNvPr>
                <p:cNvSpPr/>
                <p:nvPr/>
              </p:nvSpPr>
              <p:spPr>
                <a:xfrm>
                  <a:off x="4428174" y="3174218"/>
                  <a:ext cx="26925" cy="28644"/>
                </a:xfrm>
                <a:custGeom>
                  <a:avLst/>
                  <a:gdLst>
                    <a:gd name="connsiteX0" fmla="*/ 26926 w 26925"/>
                    <a:gd name="connsiteY0" fmla="*/ 0 h 28644"/>
                    <a:gd name="connsiteX1" fmla="*/ 0 w 26925"/>
                    <a:gd name="connsiteY1" fmla="*/ 0 h 2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925" h="28644">
                      <a:moveTo>
                        <a:pt x="26926" y="0"/>
                      </a:moveTo>
                      <a:lnTo>
                        <a:pt x="0" y="0"/>
                      </a:lnTo>
                    </a:path>
                  </a:pathLst>
                </a:custGeom>
                <a:ln w="7144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323" name="文字方塊 2322">
            <a:extLst>
              <a:ext uri="{FF2B5EF4-FFF2-40B4-BE49-F238E27FC236}">
                <a16:creationId xmlns:a16="http://schemas.microsoft.com/office/drawing/2014/main" id="{B34ACEA0-6405-4394-96F3-96B19B1FD9C1}"/>
              </a:ext>
            </a:extLst>
          </p:cNvPr>
          <p:cNvSpPr txBox="1"/>
          <p:nvPr/>
        </p:nvSpPr>
        <p:spPr>
          <a:xfrm>
            <a:off x="10110374" y="5305705"/>
            <a:ext cx="172675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x4</a:t>
            </a:r>
          </a:p>
          <a:p>
            <a:r>
              <a:rPr kumimoji="1" lang="en-US" altLang="zh-TW" sz="1400" dirty="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32Gb/s (3.94 GB/s)</a:t>
            </a:r>
            <a:endParaRPr kumimoji="1" lang="zh-TW" altLang="en-US" sz="1400" dirty="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325" name="接點: 肘形 2324">
            <a:extLst>
              <a:ext uri="{FF2B5EF4-FFF2-40B4-BE49-F238E27FC236}">
                <a16:creationId xmlns:a16="http://schemas.microsoft.com/office/drawing/2014/main" id="{A89662FE-5665-4179-A685-7AB9B9AAA3A0}"/>
              </a:ext>
            </a:extLst>
          </p:cNvPr>
          <p:cNvCxnSpPr>
            <a:cxnSpLocks/>
            <a:endCxn id="1943" idx="0"/>
          </p:cNvCxnSpPr>
          <p:nvPr/>
        </p:nvCxnSpPr>
        <p:spPr>
          <a:xfrm>
            <a:off x="8309802" y="2981584"/>
            <a:ext cx="648723" cy="477215"/>
          </a:xfrm>
          <a:prstGeom prst="bentConnector2">
            <a:avLst/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6" name="接點: 肘形 2325">
            <a:extLst>
              <a:ext uri="{FF2B5EF4-FFF2-40B4-BE49-F238E27FC236}">
                <a16:creationId xmlns:a16="http://schemas.microsoft.com/office/drawing/2014/main" id="{59FF3C58-23D3-4CBF-9444-3EF2D4E0F7B0}"/>
              </a:ext>
            </a:extLst>
          </p:cNvPr>
          <p:cNvCxnSpPr>
            <a:cxnSpLocks/>
            <a:endCxn id="1943" idx="2"/>
          </p:cNvCxnSpPr>
          <p:nvPr/>
        </p:nvCxnSpPr>
        <p:spPr>
          <a:xfrm flipV="1">
            <a:off x="8376730" y="4226916"/>
            <a:ext cx="581795" cy="385408"/>
          </a:xfrm>
          <a:prstGeom prst="bentConnector2">
            <a:avLst/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7" name="文字方塊 2326">
            <a:extLst>
              <a:ext uri="{FF2B5EF4-FFF2-40B4-BE49-F238E27FC236}">
                <a16:creationId xmlns:a16="http://schemas.microsoft.com/office/drawing/2014/main" id="{F7A25651-4A4D-456B-86FD-66424994AAE7}"/>
              </a:ext>
            </a:extLst>
          </p:cNvPr>
          <p:cNvSpPr txBox="1"/>
          <p:nvPr/>
        </p:nvSpPr>
        <p:spPr>
          <a:xfrm>
            <a:off x="4652231" y="4611340"/>
            <a:ext cx="86785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cable</a:t>
            </a:r>
          </a:p>
        </p:txBody>
      </p:sp>
      <p:cxnSp>
        <p:nvCxnSpPr>
          <p:cNvPr id="2328" name="直線單箭頭接點 2327">
            <a:extLst>
              <a:ext uri="{FF2B5EF4-FFF2-40B4-BE49-F238E27FC236}">
                <a16:creationId xmlns:a16="http://schemas.microsoft.com/office/drawing/2014/main" id="{C71F0E47-CD56-44BC-BEB2-0D3DD1EE3FB6}"/>
              </a:ext>
            </a:extLst>
          </p:cNvPr>
          <p:cNvCxnSpPr>
            <a:cxnSpLocks/>
          </p:cNvCxnSpPr>
          <p:nvPr/>
        </p:nvCxnSpPr>
        <p:spPr>
          <a:xfrm flipV="1">
            <a:off x="4523578" y="4569623"/>
            <a:ext cx="1062389" cy="2"/>
          </a:xfrm>
          <a:prstGeom prst="straightConnector1">
            <a:avLst/>
          </a:prstGeom>
          <a:ln w="38100">
            <a:solidFill>
              <a:srgbClr val="FFA7B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4" name="TextBox 10">
            <a:extLst>
              <a:ext uri="{FF2B5EF4-FFF2-40B4-BE49-F238E27FC236}">
                <a16:creationId xmlns:a16="http://schemas.microsoft.com/office/drawing/2014/main" id="{1D40F578-4A03-4102-9318-E36B7485F9F8}"/>
              </a:ext>
            </a:extLst>
          </p:cNvPr>
          <p:cNvSpPr txBox="1"/>
          <p:nvPr/>
        </p:nvSpPr>
        <p:spPr>
          <a:xfrm>
            <a:off x="9300093" y="1681047"/>
            <a:ext cx="257675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Host with a</a:t>
            </a:r>
            <a:r>
              <a:rPr lang="en-US" altLang="zh-TW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slot:</a:t>
            </a:r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</a:t>
            </a:r>
          </a:p>
          <a:p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NAS, Windows,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endParaRPr lang="en-US" altLang="zh-TW" sz="14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CA6E32A-79D3-4D3C-B19D-705586FC2D88}"/>
              </a:ext>
            </a:extLst>
          </p:cNvPr>
          <p:cNvSpPr txBox="1"/>
          <p:nvPr/>
        </p:nvSpPr>
        <p:spPr>
          <a:xfrm>
            <a:off x="3580118" y="2417120"/>
            <a:ext cx="12344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connector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9E7502-9908-48F4-8181-5DD1BF1F2E58}"/>
              </a:ext>
            </a:extLst>
          </p:cNvPr>
          <p:cNvSpPr txBox="1"/>
          <p:nvPr/>
        </p:nvSpPr>
        <p:spPr>
          <a:xfrm>
            <a:off x="5135010" y="2408717"/>
            <a:ext cx="12344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connector</a:t>
            </a:r>
          </a:p>
        </p:txBody>
      </p:sp>
      <p:cxnSp>
        <p:nvCxnSpPr>
          <p:cNvPr id="8" name="肘形接點 7">
            <a:extLst>
              <a:ext uri="{FF2B5EF4-FFF2-40B4-BE49-F238E27FC236}">
                <a16:creationId xmlns:a16="http://schemas.microsoft.com/office/drawing/2014/main" id="{1C799D7A-035D-EC4D-BE32-06CBDB35D6DD}"/>
              </a:ext>
            </a:extLst>
          </p:cNvPr>
          <p:cNvCxnSpPr>
            <a:cxnSpLocks/>
            <a:stCxn id="4" idx="2"/>
            <a:endCxn id="1943" idx="3"/>
          </p:cNvCxnSpPr>
          <p:nvPr/>
        </p:nvCxnSpPr>
        <p:spPr>
          <a:xfrm rot="5400000" flipH="1">
            <a:off x="9885145" y="3352481"/>
            <a:ext cx="897765" cy="1878521"/>
          </a:xfrm>
          <a:prstGeom prst="bentConnector4">
            <a:avLst>
              <a:gd name="adj1" fmla="val -52947"/>
              <a:gd name="adj2" fmla="val 43658"/>
            </a:avLst>
          </a:prstGeom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46" name="文字方塊 1945">
            <a:extLst>
              <a:ext uri="{FF2B5EF4-FFF2-40B4-BE49-F238E27FC236}">
                <a16:creationId xmlns:a16="http://schemas.microsoft.com/office/drawing/2014/main" id="{6D8CC939-ADA1-CF4D-A2D6-6BE058F432AF}"/>
              </a:ext>
            </a:extLst>
          </p:cNvPr>
          <p:cNvSpPr txBox="1"/>
          <p:nvPr/>
        </p:nvSpPr>
        <p:spPr>
          <a:xfrm>
            <a:off x="9042670" y="2658308"/>
            <a:ext cx="1309974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Gb/s 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(1.97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24" name="文字方塊 2323">
            <a:extLst>
              <a:ext uri="{FF2B5EF4-FFF2-40B4-BE49-F238E27FC236}">
                <a16:creationId xmlns:a16="http://schemas.microsoft.com/office/drawing/2014/main" id="{FE4DA27A-F01C-704C-ADEC-3182C9421B08}"/>
              </a:ext>
            </a:extLst>
          </p:cNvPr>
          <p:cNvSpPr txBox="1"/>
          <p:nvPr/>
        </p:nvSpPr>
        <p:spPr>
          <a:xfrm>
            <a:off x="9053667" y="4320088"/>
            <a:ext cx="1559331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x2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Gb/s 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(1.97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33" name="文字方塊 2332">
            <a:extLst>
              <a:ext uri="{FF2B5EF4-FFF2-40B4-BE49-F238E27FC236}">
                <a16:creationId xmlns:a16="http://schemas.microsoft.com/office/drawing/2014/main" id="{2051A408-626C-9D41-B83F-E04893E8B44B}"/>
              </a:ext>
            </a:extLst>
          </p:cNvPr>
          <p:cNvSpPr txBox="1"/>
          <p:nvPr/>
        </p:nvSpPr>
        <p:spPr>
          <a:xfrm>
            <a:off x="1218248" y="5298111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6 Gb/s (8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42" name="文字方塊 2341">
            <a:extLst>
              <a:ext uri="{FF2B5EF4-FFF2-40B4-BE49-F238E27FC236}">
                <a16:creationId xmlns:a16="http://schemas.microsoft.com/office/drawing/2014/main" id="{CB13F8AF-F98D-704A-84B6-4A1920A3BC93}"/>
              </a:ext>
            </a:extLst>
          </p:cNvPr>
          <p:cNvSpPr txBox="1"/>
          <p:nvPr/>
        </p:nvSpPr>
        <p:spPr>
          <a:xfrm>
            <a:off x="5406571" y="5305705"/>
            <a:ext cx="269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6 Gb/s (8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3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" dur="1000" fill="hold"/>
                                            <p:tgtEl>
                                              <p:spTgt spid="19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1000" fill="hold"/>
                                            <p:tgtEl>
                                              <p:spTgt spid="19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1000" fill="hold"/>
                                            <p:tgtEl>
                                              <p:spTgt spid="19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2" dur="1000" fill="hold"/>
                                            <p:tgtEl>
                                              <p:spTgt spid="19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4" dur="1000" fill="hold"/>
                                            <p:tgtEl>
                                              <p:spTgt spid="1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6" dur="1000" fill="hold"/>
                                            <p:tgtEl>
                                              <p:spTgt spid="15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8" dur="1000" fill="hold"/>
                                            <p:tgtEl>
                                              <p:spTgt spid="15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0" dur="1000" fill="hold"/>
                                            <p:tgtEl>
                                              <p:spTgt spid="1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2" dur="1000" fill="hold"/>
                                            <p:tgtEl>
                                              <p:spTgt spid="79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4" dur="1000" fill="hold"/>
                                            <p:tgtEl>
                                              <p:spTgt spid="79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1000" fill="hold"/>
                                            <p:tgtEl>
                                              <p:spTgt spid="79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1000" fill="hold"/>
                                            <p:tgtEl>
                                              <p:spTgt spid="79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1000" fill="hold"/>
                                            <p:tgtEl>
                                              <p:spTgt spid="1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2" dur="1000" fill="hold"/>
                                            <p:tgtEl>
                                              <p:spTgt spid="1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4" dur="1000" fill="hold"/>
                                            <p:tgtEl>
                                              <p:spTgt spid="15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6" dur="1000" fill="hold"/>
                                            <p:tgtEl>
                                              <p:spTgt spid="15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8" dur="1000" fill="hold"/>
                                            <p:tgtEl>
                                              <p:spTgt spid="156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0" dur="1000" fill="hold"/>
                                            <p:tgtEl>
                                              <p:spTgt spid="15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2" dur="1000" fill="hold"/>
                                            <p:tgtEl>
                                              <p:spTgt spid="15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4" dur="1000" fill="hold"/>
                                            <p:tgtEl>
                                              <p:spTgt spid="15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6" dur="1000" fill="hold"/>
                                            <p:tgtEl>
                                              <p:spTgt spid="8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8" dur="1000" fill="hold"/>
                                            <p:tgtEl>
                                              <p:spTgt spid="80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0" dur="1000" fill="hold"/>
                                            <p:tgtEl>
                                              <p:spTgt spid="80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hold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2" dur="1000" fill="hold"/>
                                            <p:tgtEl>
                                              <p:spTgt spid="80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19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9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9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9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1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155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5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1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79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79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79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9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1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1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156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15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156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0" dur="1000" fill="hold"/>
                                            <p:tgtEl>
                                              <p:spTgt spid="15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15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15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6" dur="1000" fill="hold"/>
                                            <p:tgtEl>
                                              <p:spTgt spid="8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80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80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80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圖片 1636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1C55C55C-EE93-47F3-99EE-07D84001A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2871" y="5392416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F5905D9-E8E2-4E6C-A926-F600F7051F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256736" y="1944881"/>
            <a:ext cx="3938357" cy="3859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91AD-8BF9-4489-AAE0-C5FB9A757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5213"/>
            <a:ext cx="12192000" cy="1150938"/>
          </a:xfrm>
          <a:prstGeom prst="rect">
            <a:avLst/>
          </a:prstGeom>
        </p:spPr>
        <p:txBody>
          <a:bodyPr/>
          <a:lstStyle/>
          <a:p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High speed architecture from </a:t>
            </a:r>
            <a:r>
              <a:rPr lang="zh-CN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TL-D</a:t>
            </a: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1600S JBOD and QXP-1600eS card</a:t>
            </a:r>
            <a:endParaRPr lang="zh-CN" altLang="en-US" sz="4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5E209F-9798-4B05-892D-ABBA20D551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5376827" y="2834258"/>
            <a:ext cx="4499238" cy="23959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C8198E6-4102-4876-81CA-0BF24ACEA9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0360096" y="2404327"/>
            <a:ext cx="1207113" cy="228619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8E0497E-2E41-49EC-BABF-513DF22ADDCD}"/>
              </a:ext>
            </a:extLst>
          </p:cNvPr>
          <p:cNvSpPr txBox="1"/>
          <p:nvPr/>
        </p:nvSpPr>
        <p:spPr>
          <a:xfrm>
            <a:off x="1931232" y="1361604"/>
            <a:ext cx="314701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TL-D1600S design diagram</a:t>
            </a:r>
            <a:endParaRPr lang="zh-TW" altLang="en-US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1813328-74BD-4C73-84BB-2293D05B7F19}"/>
              </a:ext>
            </a:extLst>
          </p:cNvPr>
          <p:cNvSpPr txBox="1"/>
          <p:nvPr/>
        </p:nvSpPr>
        <p:spPr>
          <a:xfrm>
            <a:off x="6251710" y="139692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card QXP-1600eS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96CD264-E2A4-4512-8676-1AA14FB0D0D4}"/>
              </a:ext>
            </a:extLst>
          </p:cNvPr>
          <p:cNvSpPr txBox="1"/>
          <p:nvPr/>
        </p:nvSpPr>
        <p:spPr>
          <a:xfrm>
            <a:off x="9425788" y="1422713"/>
            <a:ext cx="2604287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Host with a</a:t>
            </a:r>
            <a:r>
              <a:rPr lang="en-US" altLang="zh-TW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slot:</a:t>
            </a:r>
            <a:r>
              <a:rPr lang="en-US" altLang="zh-CN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NAS, Windows,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endParaRPr lang="en-US" altLang="zh-TW" sz="14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13616C9D-C812-45BD-A7BC-D3ACAF1A9447}"/>
              </a:ext>
            </a:extLst>
          </p:cNvPr>
          <p:cNvCxnSpPr>
            <a:cxnSpLocks/>
          </p:cNvCxnSpPr>
          <p:nvPr/>
        </p:nvCxnSpPr>
        <p:spPr>
          <a:xfrm>
            <a:off x="5394108" y="2475663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3AD207B-E3B3-47A5-BA57-333BB7F1D2C3}"/>
              </a:ext>
            </a:extLst>
          </p:cNvPr>
          <p:cNvSpPr/>
          <p:nvPr/>
        </p:nvSpPr>
        <p:spPr>
          <a:xfrm>
            <a:off x="2982004" y="1758277"/>
            <a:ext cx="1264550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redriver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2B31441-B7FA-43E8-AEE7-D031DEAECB48}"/>
              </a:ext>
            </a:extLst>
          </p:cNvPr>
          <p:cNvSpPr/>
          <p:nvPr/>
        </p:nvSpPr>
        <p:spPr>
          <a:xfrm>
            <a:off x="1568291" y="1758277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644" name="群組 1643">
            <a:extLst>
              <a:ext uri="{FF2B5EF4-FFF2-40B4-BE49-F238E27FC236}">
                <a16:creationId xmlns:a16="http://schemas.microsoft.com/office/drawing/2014/main" id="{182ABA0B-5579-424D-97CD-EFAA67F38FF3}"/>
              </a:ext>
            </a:extLst>
          </p:cNvPr>
          <p:cNvGrpSpPr/>
          <p:nvPr/>
        </p:nvGrpSpPr>
        <p:grpSpPr>
          <a:xfrm>
            <a:off x="1539716" y="2132403"/>
            <a:ext cx="815008" cy="871613"/>
            <a:chOff x="1539716" y="2012412"/>
            <a:chExt cx="815008" cy="871613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70EF9BA-8E06-435E-AACF-987C20A06FD7}"/>
                </a:ext>
              </a:extLst>
            </p:cNvPr>
            <p:cNvSpPr/>
            <p:nvPr/>
          </p:nvSpPr>
          <p:spPr>
            <a:xfrm>
              <a:off x="1539716" y="2012412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B87D6BA8-AFCD-4262-AF45-10920BCC9ADF}"/>
                </a:ext>
              </a:extLst>
            </p:cNvPr>
            <p:cNvSpPr/>
            <p:nvPr/>
          </p:nvSpPr>
          <p:spPr>
            <a:xfrm>
              <a:off x="1539716" y="2240020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1973546A-6FE3-4D22-AD43-34D846521FBD}"/>
                </a:ext>
              </a:extLst>
            </p:cNvPr>
            <p:cNvSpPr/>
            <p:nvPr/>
          </p:nvSpPr>
          <p:spPr>
            <a:xfrm>
              <a:off x="1539716" y="2467629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5E26515D-331E-4BD5-818A-22A8168F58B1}"/>
                </a:ext>
              </a:extLst>
            </p:cNvPr>
            <p:cNvSpPr/>
            <p:nvPr/>
          </p:nvSpPr>
          <p:spPr>
            <a:xfrm>
              <a:off x="1539716" y="2695238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43" name="群組 1642">
            <a:extLst>
              <a:ext uri="{FF2B5EF4-FFF2-40B4-BE49-F238E27FC236}">
                <a16:creationId xmlns:a16="http://schemas.microsoft.com/office/drawing/2014/main" id="{C0651286-92AD-4224-99D1-B3D07E12210F}"/>
              </a:ext>
            </a:extLst>
          </p:cNvPr>
          <p:cNvGrpSpPr/>
          <p:nvPr/>
        </p:nvGrpSpPr>
        <p:grpSpPr>
          <a:xfrm>
            <a:off x="3097439" y="2132403"/>
            <a:ext cx="966068" cy="881040"/>
            <a:chOff x="3097439" y="2012412"/>
            <a:chExt cx="966068" cy="881040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236DA018-7C70-44B9-A8FF-ED8320AF5AE8}"/>
                </a:ext>
              </a:extLst>
            </p:cNvPr>
            <p:cNvSpPr/>
            <p:nvPr/>
          </p:nvSpPr>
          <p:spPr>
            <a:xfrm>
              <a:off x="3097439" y="2012412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: 圓角 28">
              <a:extLst>
                <a:ext uri="{FF2B5EF4-FFF2-40B4-BE49-F238E27FC236}">
                  <a16:creationId xmlns:a16="http://schemas.microsoft.com/office/drawing/2014/main" id="{3AC63C56-AE15-4434-AC35-A46F5D7CBA5D}"/>
                </a:ext>
              </a:extLst>
            </p:cNvPr>
            <p:cNvSpPr/>
            <p:nvPr/>
          </p:nvSpPr>
          <p:spPr>
            <a:xfrm>
              <a:off x="3097439" y="2247129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矩形: 圓角 28">
              <a:extLst>
                <a:ext uri="{FF2B5EF4-FFF2-40B4-BE49-F238E27FC236}">
                  <a16:creationId xmlns:a16="http://schemas.microsoft.com/office/drawing/2014/main" id="{40FD1EEA-EC72-41AB-9652-9C76349F2076}"/>
                </a:ext>
              </a:extLst>
            </p:cNvPr>
            <p:cNvSpPr/>
            <p:nvPr/>
          </p:nvSpPr>
          <p:spPr>
            <a:xfrm>
              <a:off x="3097439" y="2481845"/>
              <a:ext cx="966068" cy="17689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矩形: 圓角 28">
              <a:extLst>
                <a:ext uri="{FF2B5EF4-FFF2-40B4-BE49-F238E27FC236}">
                  <a16:creationId xmlns:a16="http://schemas.microsoft.com/office/drawing/2014/main" id="{C1849C04-25DC-4A06-89D1-1241FE53B7A0}"/>
                </a:ext>
              </a:extLst>
            </p:cNvPr>
            <p:cNvSpPr/>
            <p:nvPr/>
          </p:nvSpPr>
          <p:spPr>
            <a:xfrm>
              <a:off x="3097439" y="2704665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398A456E-7AEF-4672-8432-066ED56C6936}"/>
              </a:ext>
            </a:extLst>
          </p:cNvPr>
          <p:cNvCxnSpPr>
            <a:cxnSpLocks/>
          </p:cNvCxnSpPr>
          <p:nvPr/>
        </p:nvCxnSpPr>
        <p:spPr>
          <a:xfrm>
            <a:off x="4197709" y="222057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BB86B3A1-DDC1-49CC-8D5F-C89518261B55}"/>
              </a:ext>
            </a:extLst>
          </p:cNvPr>
          <p:cNvCxnSpPr>
            <a:cxnSpLocks/>
          </p:cNvCxnSpPr>
          <p:nvPr/>
        </p:nvCxnSpPr>
        <p:spPr>
          <a:xfrm>
            <a:off x="4197709" y="245687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6E9D1292-0321-470D-96B5-A35BA8E2ED83}"/>
              </a:ext>
            </a:extLst>
          </p:cNvPr>
          <p:cNvCxnSpPr>
            <a:cxnSpLocks/>
          </p:cNvCxnSpPr>
          <p:nvPr/>
        </p:nvCxnSpPr>
        <p:spPr>
          <a:xfrm>
            <a:off x="4197709" y="26902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E87205E-13E3-4E81-B0A7-B0675CE16844}"/>
              </a:ext>
            </a:extLst>
          </p:cNvPr>
          <p:cNvCxnSpPr>
            <a:cxnSpLocks/>
          </p:cNvCxnSpPr>
          <p:nvPr/>
        </p:nvCxnSpPr>
        <p:spPr>
          <a:xfrm>
            <a:off x="4197709" y="291822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9FCEA203-8441-4080-8936-623F4F8C1B6F}"/>
              </a:ext>
            </a:extLst>
          </p:cNvPr>
          <p:cNvCxnSpPr>
            <a:cxnSpLocks/>
          </p:cNvCxnSpPr>
          <p:nvPr/>
        </p:nvCxnSpPr>
        <p:spPr>
          <a:xfrm>
            <a:off x="2452563" y="222057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034D857C-C941-41D6-9962-EDA220E9EC6A}"/>
              </a:ext>
            </a:extLst>
          </p:cNvPr>
          <p:cNvCxnSpPr>
            <a:cxnSpLocks/>
          </p:cNvCxnSpPr>
          <p:nvPr/>
        </p:nvCxnSpPr>
        <p:spPr>
          <a:xfrm>
            <a:off x="2452563" y="245687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708ED686-6493-4A7D-8959-59524AD029EA}"/>
              </a:ext>
            </a:extLst>
          </p:cNvPr>
          <p:cNvCxnSpPr>
            <a:cxnSpLocks/>
          </p:cNvCxnSpPr>
          <p:nvPr/>
        </p:nvCxnSpPr>
        <p:spPr>
          <a:xfrm>
            <a:off x="2452563" y="26902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0AEF1383-4943-4FB0-8EDE-FF34EF8135F0}"/>
              </a:ext>
            </a:extLst>
          </p:cNvPr>
          <p:cNvCxnSpPr>
            <a:cxnSpLocks/>
          </p:cNvCxnSpPr>
          <p:nvPr/>
        </p:nvCxnSpPr>
        <p:spPr>
          <a:xfrm>
            <a:off x="2452563" y="291822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04736E4-466F-4874-A072-7E28ACF87481}"/>
              </a:ext>
            </a:extLst>
          </p:cNvPr>
          <p:cNvGrpSpPr/>
          <p:nvPr/>
        </p:nvGrpSpPr>
        <p:grpSpPr>
          <a:xfrm>
            <a:off x="4906785" y="2149167"/>
            <a:ext cx="424893" cy="814500"/>
            <a:chOff x="4889204" y="2519284"/>
            <a:chExt cx="575269" cy="1102765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B201081D-EEC5-4292-8F34-D20E0958EE45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7" name="圖形 18">
              <a:extLst>
                <a:ext uri="{FF2B5EF4-FFF2-40B4-BE49-F238E27FC236}">
                  <a16:creationId xmlns:a16="http://schemas.microsoft.com/office/drawing/2014/main" id="{4360382F-EA39-480F-8833-3967F769C65A}"/>
                </a:ext>
              </a:extLst>
            </p:cNvPr>
            <p:cNvGrpSpPr/>
            <p:nvPr/>
          </p:nvGrpSpPr>
          <p:grpSpPr>
            <a:xfrm>
              <a:off x="5037709" y="2660050"/>
              <a:ext cx="284724" cy="821232"/>
              <a:chOff x="4344247" y="3125523"/>
              <a:chExt cx="284724" cy="821232"/>
            </a:xfrm>
            <a:noFill/>
          </p:grpSpPr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E521D62C-E92C-4122-BE94-86690A920FED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89043EAE-540C-4549-B140-B82657A9F392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8261D279-0D57-454B-98E3-DAA40073ACD2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C5AF6C7F-A1FB-4C94-8425-7C76CD437444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5B56DBFF-4EF8-41B2-929B-79AE59C9E9A7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CB06C5E8-51CD-48CE-9BF6-5F9428A67B15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DD70B3F2-E828-4BBC-BBFB-C84BD946D9A8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8DCA3BAA-1143-4094-AE80-57C4AFCE9DE2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A84DEB06-686E-4695-B12C-895D8F3ABDE6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34BA3326-4BB9-4034-B329-FB5DA073C8CB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9B68C307-2CF5-4FD7-9087-E1D9A8A1BD77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AFCFCEFB-72B4-42E3-B24E-A693F1AF1E4F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BA114D16-296E-4D81-80F6-B3C074B155CF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8DABCA16-1A4F-4650-9A1A-BC43BEAC91A9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03B1DD48-EA7F-4A9E-9FEA-9B4374F41D55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3F48375D-2196-4E93-9D6D-C7E0202FF8FD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880B8935-AB72-4222-80FB-AC93B899DCCC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09487593-708D-45DD-B4D5-DEC58A9D659B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E1CCB9F0-0894-40C8-96E2-D5DE4F5E4DFE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53600E80-34A3-4EF8-8784-AB34A777735C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408E28EB-37DF-422B-9988-120DB149A452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B4AEACA3-9422-4459-B242-98281EAC2F58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392B0AFD-06A9-4190-A271-88A39BF44424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CF6E1CEF-F875-42D8-8036-1E6EDF02BB44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86CE7784-93A0-4CAE-80C1-D490FDD6FCC8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36141BA2-25BB-48DB-825B-D7891F63E103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5F742B19-5A59-46B9-9A85-7FBEA194ABB7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B5E3A4D4-CD0A-40F9-995B-5C85CBB60BAC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7F1F35BA-C525-4277-8360-C88ED9EE88A5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80D325AA-9E4D-47E2-A97E-9F7D1AB0473E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D6348055-AD67-4241-9F61-A85C71308238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E01D856C-2169-4B06-BBA9-E9156D964EC1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B4F847D5-4727-474A-9CDD-B6F81F35D5F6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5A99967E-60EB-42AE-B3C7-B95658D57C21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B6659BF9-9F87-418A-9FB3-CF87A7D0681D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5AC1FC0D-E33B-48C2-AC85-8569604351E2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B68F2CD4-0A13-443C-B8D8-7382BF5CD657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CC524439-C3F5-4BFD-AD84-D60D6C9CCE4D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336B2CD4-9FB0-41EB-80F5-D3C90DFD3350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9F3177B9-6FB6-40A3-8E5D-6E22136A077B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E8EDEA64-5D64-4781-A373-28054508877E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97B96A53-4D4B-4806-9172-2B57A5952CA2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77C024A1-A390-4274-AE62-3250F3A17BC0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B80F8CEB-7EB3-4693-A71A-A81B63A37B07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3E9475DF-48CF-46C3-BEED-C004412BB5AA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315700C1-E964-4659-AEB8-DA028F260FE2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EEBB38CE-F0C4-44A0-98DE-75D5A953E9C2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F9E8C63F-FC76-4A23-9058-342F80DB353A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1CB528AE-DEF6-4124-AD30-7B9F81C1143E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F2196545-7735-43AA-9E5D-BF091500D042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3574ECD6-5627-4F7F-9E39-5211BFD5ED68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297B1D06-CBFC-446F-A983-780F143B15F4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FC0BE8DA-4AEB-4E97-A97A-ACCDA83FF126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30ABD2CC-1994-4DAE-BB3F-DF6AB4382E18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16E27302-2F9E-4B72-A51F-BED0A07E2B6B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539C6702-2D31-45A0-AEA6-9CC24CA8B9BB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1AADBCE5-EE87-4364-8824-9B0128E780E9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8BB807FD-DCC8-4AD8-94AC-3B1215E14C0A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5F23FD07-78DB-4397-AB83-86954A6F07BD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60269872-6A46-4F05-A6DF-7172DF75F5B6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46722B62-8EDF-4D4D-99D3-1D2FF94E9396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C717253F-C6D0-47CE-A832-E787D9204E12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A920ED86-193F-4626-8D32-FD736788DB65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E1987011-2383-452D-ACD7-79DFB9DAB788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4E2CA83E-1D5E-45A4-9C4C-CDA2F27A0855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7BA2F044-D00C-407D-B741-7DDDB067040A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B5600563-C921-49D2-BB1E-8BB3897770CC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45E587E9-7153-4CDA-A813-0EB13102F760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DA6FE7BB-A834-4F3B-9C7E-6DB720F792AB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39CA07C9-EE5E-4FFE-9E00-F7E713FAD5FD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1B0817FD-0E30-4260-A59C-C1B70F20B8AA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手繪多邊形: 圖案 109">
                <a:extLst>
                  <a:ext uri="{FF2B5EF4-FFF2-40B4-BE49-F238E27FC236}">
                    <a16:creationId xmlns:a16="http://schemas.microsoft.com/office/drawing/2014/main" id="{964E18E4-D062-43E4-98A6-4CDB60F83642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手繪多邊形: 圖案 110">
                <a:extLst>
                  <a:ext uri="{FF2B5EF4-FFF2-40B4-BE49-F238E27FC236}">
                    <a16:creationId xmlns:a16="http://schemas.microsoft.com/office/drawing/2014/main" id="{2DA17B6B-C4E6-4044-ACEB-3B86031C8416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手繪多邊形: 圖案 111">
                <a:extLst>
                  <a:ext uri="{FF2B5EF4-FFF2-40B4-BE49-F238E27FC236}">
                    <a16:creationId xmlns:a16="http://schemas.microsoft.com/office/drawing/2014/main" id="{2F505CBD-3FF2-487F-B6CA-56E36BF729AD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手繪多邊形: 圖案 112">
                <a:extLst>
                  <a:ext uri="{FF2B5EF4-FFF2-40B4-BE49-F238E27FC236}">
                    <a16:creationId xmlns:a16="http://schemas.microsoft.com/office/drawing/2014/main" id="{9A4B9A63-066F-426C-B2B9-8672DD90EC9C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CE81A288-0D6D-4EE2-846E-E39F5E487A12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9FD987EE-79D9-4B5A-8C9E-084B86D9CD74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51D620BE-52DB-4BE5-8BE5-A7E45248C27C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" name="手繪多邊形: 圖案 116">
                <a:extLst>
                  <a:ext uri="{FF2B5EF4-FFF2-40B4-BE49-F238E27FC236}">
                    <a16:creationId xmlns:a16="http://schemas.microsoft.com/office/drawing/2014/main" id="{D3299B42-6817-4717-9364-55F75E1C50E1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90013B2E-F601-4ECC-A1C1-24BD66D046AD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DE5FA1FE-7485-4863-A92D-91BF3491D283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A98C6B7A-5486-4F22-B309-AC7827F722D1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23D80D5C-0C20-41A6-A462-6E025276BFBA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CFD42DE2-E8F5-4258-A1C8-0EF05C7CEC7E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19D2A6C7-607B-4292-9CCF-99EF461F9BE6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28947B32-FA04-4F4A-80E0-A2B77D54C379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5481AC3A-B09D-4556-B193-FCDBAD54A633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CA522085-E1BC-4A54-A9B6-88088BD45938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5BC8B348-C54A-458C-B708-48015748D2BF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21308927-21CF-46E9-BCB2-7DE77578C324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1CD96175-6670-41AB-A7BF-E76B6A31D6C8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319971AB-4CC8-4E36-9059-44CEB15B32C6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CB700884-BBF3-4B80-9697-002E62B27116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40FC6C37-AAFA-4BDE-A27B-69633E190D18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FFDC3656-8CBA-4B9C-B7D6-F71E36EDBADB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11524729-96C1-4200-964B-250D6AAE0FC2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04DA05B2-6FAA-4074-87F2-743463CD9AA8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244C4A7C-D152-4F54-B4FA-9C2DF451A440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7E944259-36C7-4859-B8C6-32F22AE59B0F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E476511D-B1C5-4E06-91BD-1FFF412BE3E5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D30A3ED1-E88F-44FD-9ECC-EFCEFEA1E96D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E352B04E-196D-4497-BE08-2141488097B6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00320990-EBCE-446B-99E8-58CFDF7C721D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E9936F58-C3C4-4DD9-96BD-C85D4B64E8B8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1B81D75E-D53B-4152-8123-6832FC77D33D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912304B1-25DA-49E3-9E50-DF647FC89021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A7F91756-ED81-4AD5-A284-BF18DE2D32F7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BC335442-E8B3-494C-BE15-4D7265CCF9AA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B4CDD2F7-E965-40C8-B51B-5AFC7542F49A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20FD3C13-2470-478A-B683-505519FAC45D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B4D05D6D-41C8-4454-87D0-D4063CBB6B3F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786194D7-28BF-49FC-AC42-0D03208D510F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60732010-725A-4F82-BB32-5CF4C7EF40F8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AA46E2DE-D3BD-42F3-A1C9-2536D8544C7F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12A426F6-F070-4364-9343-8DF85800534B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DFCE4769-E4A7-45DB-B869-375DA5E7775C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0E187573-6F47-4D8E-9ADF-6C4BEC67F72D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7055163A-10C7-49DD-96EA-459082090D9D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D59CD9A8-D997-4957-B44D-5694D090387D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217CB947-25AF-4C22-B227-0C258C464399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27829B03-277C-4507-A437-8DE8735E914C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66558EF5-F8B1-4F56-B669-BE5661FB504A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BE9F072B-8857-4A76-A850-87865D42885D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113AC20D-A44A-4B45-A27E-CAE84103C6A6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57AA840A-7903-489A-A722-76CE1DDAC6D2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4C2FDFCC-B2BE-4477-8534-8F484260DC0A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4ED20931-D087-4ADC-9263-8AE9A25F7588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9144A699-42BF-4E00-AE46-927198E3C846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9E19492C-C27C-4059-A5AE-D4BD0036D4CF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A6EC890D-F749-4886-9951-EBD43E4C4CEB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93E78833-00C2-423F-9859-62BBBE4C19ED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93F43BF0-A62E-4383-B7BA-835467B11C8D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4293B774-71C7-46D0-848C-ADD2005B337D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A1079DB0-6122-41A3-AAA2-66C8DD7253B7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234DFBB3-6914-4616-A237-34BA0FB6FA47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A1528511-C314-4734-9617-591523C9E522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508CD606-B083-46DF-A55D-253AD04C4C7B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4F2CC40F-756F-48C1-8CD5-F362589439D8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5302C4A3-E124-4699-981B-19FDCC7EF83B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CA7C3C0F-833C-41FD-9172-EF16DA060680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4F771C72-5F2C-4E5D-8C40-736FF501E1E8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62450162-ECFA-440E-8D63-41B6698FDBC2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D3B7A0CF-F575-4F28-96C7-DD231F2E9982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2646CC08-2D77-4D9C-A1C7-268C508B48D3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8B234172-A0E3-43FA-9DF6-342E55A14D38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0AE98749-532F-4234-B42A-CA80842580E7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51F226DF-041F-4ACD-BB72-5CBF588313CB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048BE627-2AC1-4AE5-B6B0-A6916DF4D0C4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264D31EE-A1B4-4F76-A462-7C38536ADEEE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4718C92-B9A1-4EB6-9BF0-B0875C984A64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1841D475-ACE0-4660-BD4B-37B2854A488C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D891F17F-D33B-42EB-8366-1E6FA5D0A9F7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98E85A33-5768-46F3-AC79-1BE45166C5A1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11346399-F89C-4524-8369-EEC520A9982D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520E574E-384B-4008-8E80-5CCD20E1D7FA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9A35F3D9-7C89-41C4-851A-F9008E45D536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C8AB83D9-BA3B-4F24-8532-8D337DB12D8B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7BFC5175-D71B-49EA-95E9-B36CBB4675E8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9F58A369-C36A-4784-B3E8-0E499A8A766C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3CCB5368-889F-43BF-8884-659F9486313B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DE9B0083-8AE1-4844-AEB9-10A497B7E640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E6263200-798E-4594-871D-7C870AAF46FC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0720EB7A-A46C-473B-82B9-B5FFBC8657B6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25CB1D04-F4D9-4CEA-9CBD-2BCA9ED4DF94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81057C99-3672-431D-9E23-520B17E53EB2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535C09EA-0E1C-4034-9363-CBE5FB2CF8AA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5C657DB2-C1A0-4F13-BD43-F88E265381C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A4F3520B-1B57-45C6-9517-EE5871BA5212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B8E18A58-0F37-474A-A1D0-371E141D99BE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0C3BD83D-C93E-44A6-9AB5-ECD5C1BA314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5DB4AE8C-5143-40E3-BA39-A77916C95DF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594ACE9B-1B6D-49E3-ADB3-5B939218CA81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667A733D-1332-405B-B710-574AA6B77831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6D383D90-685E-479E-9E0E-6F53B45B11BF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B8CFA190-A17B-4195-9CA5-E501904FEC46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BE94D282-CBAC-426E-9B8A-8A11C4813C58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3714F095-DB7C-48A5-B7B8-97D995BCE079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11978693-517B-4D4C-8E50-885BB3F5F57B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82320D9D-7340-4274-A812-09E69C7D16B4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58B76963-93A9-42DA-B25C-5FAFF56134C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67208B54-D996-49F2-8320-0E1CB8B6AEC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6733519-4DDB-470C-B01C-7CF641BF1B0F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DABD8692-B861-4899-9618-FE958E1606C4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E3B29C02-563F-432D-96AC-080F1E68AB56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5D769483-95FB-42DE-AAD5-3BADA03B07DB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A23C78D1-E3AC-4CA3-9BB9-B42EAB1C12EC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3F3D41CD-BDB5-404B-A5F3-BE608DCFA8CC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36AD4255-5B6B-4E31-A17F-F3A9B0BA6178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91DD7921-5169-4BE7-88DA-CE0AD57ED23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68E6FC82-5388-4F26-93BA-B3E3A3F255CD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E15EEB6D-AD56-4838-A888-07C6896B3C0D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C9D2C51C-F531-4DB7-92A8-8EC4E7B5FE9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1A5F1A0A-342F-4DD9-903B-F01FD6138892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4339FB27-FCB7-4DD8-AE44-00686D332F96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1B9B0E11-9BB7-4009-B304-1BDE8DB20A3A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3FA96D38-E5F7-4A23-A615-8FF62365D058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" name="手繪多邊形: 圖案 234">
                <a:extLst>
                  <a:ext uri="{FF2B5EF4-FFF2-40B4-BE49-F238E27FC236}">
                    <a16:creationId xmlns:a16="http://schemas.microsoft.com/office/drawing/2014/main" id="{103924F5-B8CD-4CB6-BFE5-481820E59C1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" name="手繪多邊形: 圖案 235">
                <a:extLst>
                  <a:ext uri="{FF2B5EF4-FFF2-40B4-BE49-F238E27FC236}">
                    <a16:creationId xmlns:a16="http://schemas.microsoft.com/office/drawing/2014/main" id="{E60764CB-D26B-4152-8B74-FE3427B7DEEC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CCA9785A-12E3-4D7A-A6DA-67C93463F80E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892F5AE4-7E94-4E7F-9652-A007312E6EAD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AA3EBDC0-94B1-45AF-BB6A-8712B543EBB3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ACAB92D2-C024-4E35-B942-2987346B8084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656258D1-1E1F-43B8-9E0D-AE8801C655D5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D5493625-5F75-42E3-B6FF-467998A26EEA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9529C667-197A-4811-B942-E925264458D8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F9C767FD-29DB-4AA9-BC82-E4F4C22F06AB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" name="手繪多邊形: 圖案 244">
                <a:extLst>
                  <a:ext uri="{FF2B5EF4-FFF2-40B4-BE49-F238E27FC236}">
                    <a16:creationId xmlns:a16="http://schemas.microsoft.com/office/drawing/2014/main" id="{E48C8F93-D8A6-4EC4-9CA1-DB8ED2BEF3F8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A69DC02F-5377-4899-9758-A5816EBED56C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4924BBD2-80F9-4B7C-9CFC-03DB5C7746AF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手繪多邊形: 圖案 247">
                <a:extLst>
                  <a:ext uri="{FF2B5EF4-FFF2-40B4-BE49-F238E27FC236}">
                    <a16:creationId xmlns:a16="http://schemas.microsoft.com/office/drawing/2014/main" id="{A6CEF96F-040B-4A35-BA4C-8C7F17C74E2D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手繪多邊形: 圖案 248">
                <a:extLst>
                  <a:ext uri="{FF2B5EF4-FFF2-40B4-BE49-F238E27FC236}">
                    <a16:creationId xmlns:a16="http://schemas.microsoft.com/office/drawing/2014/main" id="{6458FD5D-682A-48F6-B966-12B0C4C4DE2F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9480BEAB-E7B0-4436-BBD2-4E39BFD2B29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63F4C778-2276-4913-B10E-69FEA7C4D89C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52BE08CE-F32C-48A4-994E-B5113352039E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D36869E5-1E80-4114-BE58-C49D0866DD9D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手繪多邊形: 圖案 253">
                <a:extLst>
                  <a:ext uri="{FF2B5EF4-FFF2-40B4-BE49-F238E27FC236}">
                    <a16:creationId xmlns:a16="http://schemas.microsoft.com/office/drawing/2014/main" id="{74A99338-0279-4332-A16D-44B553731E91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手繪多邊形: 圖案 254">
                <a:extLst>
                  <a:ext uri="{FF2B5EF4-FFF2-40B4-BE49-F238E27FC236}">
                    <a16:creationId xmlns:a16="http://schemas.microsoft.com/office/drawing/2014/main" id="{867BD8E4-0DE8-42CF-8EF1-5E908E59313E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手繪多邊形: 圖案 255">
                <a:extLst>
                  <a:ext uri="{FF2B5EF4-FFF2-40B4-BE49-F238E27FC236}">
                    <a16:creationId xmlns:a16="http://schemas.microsoft.com/office/drawing/2014/main" id="{C0D99888-6A0E-48EE-BEBB-BCA901539851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手繪多邊形: 圖案 256">
                <a:extLst>
                  <a:ext uri="{FF2B5EF4-FFF2-40B4-BE49-F238E27FC236}">
                    <a16:creationId xmlns:a16="http://schemas.microsoft.com/office/drawing/2014/main" id="{8E29A69B-15D3-4887-8FE7-07BE95E190DF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手繪多邊形: 圖案 257">
                <a:extLst>
                  <a:ext uri="{FF2B5EF4-FFF2-40B4-BE49-F238E27FC236}">
                    <a16:creationId xmlns:a16="http://schemas.microsoft.com/office/drawing/2014/main" id="{F813D45C-0C78-4FB1-ADF4-74A44E58FE61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F47C68B2-B59A-4985-A56F-6ECA6D0ADDE6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D943732A-ECD8-4574-BD27-6DC002839B55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3800F2EA-8519-4136-B8EF-27385D27140C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3180C8E8-E453-4FF4-B112-12E30764C7F0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A69D815B-1100-49EB-A338-34B561EA7B37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E6FECFD9-FA28-40E2-93EF-F167ACA627A4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1687472F-C0A7-4FD6-BFE1-56CF5A2130B8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88226397-F9C7-44B2-891F-18A1BAE99F75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76EED109-5E5E-47FC-ACC1-C2268EC00610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8D1026FF-8D39-4687-9C3A-06C6E1D47726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003C9B1B-9B33-4969-9362-6BA8F4186C1D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B9A783BC-0FEF-4A53-BA80-28FE8A6E84C6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" name="手繪多邊形: 圖案 270">
                <a:extLst>
                  <a:ext uri="{FF2B5EF4-FFF2-40B4-BE49-F238E27FC236}">
                    <a16:creationId xmlns:a16="http://schemas.microsoft.com/office/drawing/2014/main" id="{D38B7B86-7BFF-4734-BA2E-1D8B619E8EFD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" name="手繪多邊形: 圖案 271">
                <a:extLst>
                  <a:ext uri="{FF2B5EF4-FFF2-40B4-BE49-F238E27FC236}">
                    <a16:creationId xmlns:a16="http://schemas.microsoft.com/office/drawing/2014/main" id="{14053272-E621-449B-B580-C22220FD7344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手繪多邊形: 圖案 272">
                <a:extLst>
                  <a:ext uri="{FF2B5EF4-FFF2-40B4-BE49-F238E27FC236}">
                    <a16:creationId xmlns:a16="http://schemas.microsoft.com/office/drawing/2014/main" id="{F54C1AE6-AAF9-4AF2-B3FB-8106EF3E08C9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632A8E71-1744-4651-96AF-8AB69DC90C4E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150AF0C2-AEDE-4F04-BB37-01DD5080D691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CBC6035D-9FE0-4D5B-84F0-DD1A9D0E9C8D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6228E7BB-53F6-4CFA-8211-EB117A591D7C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2C5424CE-C49C-470C-8F95-30851241CF63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6729EE78-A67F-4B6A-A4C0-4B8A79B78F09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7D1FCF28-B808-4906-8EAE-889B908BCB21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BB76CFEF-3BE1-427E-A406-42FCCA3D154D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2" name="手繪多邊形: 圖案 281">
                <a:extLst>
                  <a:ext uri="{FF2B5EF4-FFF2-40B4-BE49-F238E27FC236}">
                    <a16:creationId xmlns:a16="http://schemas.microsoft.com/office/drawing/2014/main" id="{B348FEAF-36BE-4501-BE2E-07A8790EE732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3" name="手繪多邊形: 圖案 282">
                <a:extLst>
                  <a:ext uri="{FF2B5EF4-FFF2-40B4-BE49-F238E27FC236}">
                    <a16:creationId xmlns:a16="http://schemas.microsoft.com/office/drawing/2014/main" id="{FFA05828-018F-4E24-B4BF-B3B1F95BDB3A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4" name="手繪多邊形: 圖案 283">
                <a:extLst>
                  <a:ext uri="{FF2B5EF4-FFF2-40B4-BE49-F238E27FC236}">
                    <a16:creationId xmlns:a16="http://schemas.microsoft.com/office/drawing/2014/main" id="{DBD030AE-DD41-4C60-9312-EA4D8ADF5EF5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手繪多邊形: 圖案 284">
                <a:extLst>
                  <a:ext uri="{FF2B5EF4-FFF2-40B4-BE49-F238E27FC236}">
                    <a16:creationId xmlns:a16="http://schemas.microsoft.com/office/drawing/2014/main" id="{3A6B8EFE-EA4C-4A66-81D5-506E5BF91EEF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手繪多邊形: 圖案 285">
                <a:extLst>
                  <a:ext uri="{FF2B5EF4-FFF2-40B4-BE49-F238E27FC236}">
                    <a16:creationId xmlns:a16="http://schemas.microsoft.com/office/drawing/2014/main" id="{6E845A66-54C5-4B87-AD3D-42746C4219CF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手繪多邊形: 圖案 286">
                <a:extLst>
                  <a:ext uri="{FF2B5EF4-FFF2-40B4-BE49-F238E27FC236}">
                    <a16:creationId xmlns:a16="http://schemas.microsoft.com/office/drawing/2014/main" id="{7B9FB25F-9281-446F-B659-7C9C9BB0C2FC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手繪多邊形: 圖案 287">
                <a:extLst>
                  <a:ext uri="{FF2B5EF4-FFF2-40B4-BE49-F238E27FC236}">
                    <a16:creationId xmlns:a16="http://schemas.microsoft.com/office/drawing/2014/main" id="{ABB64FEC-39D5-44AF-B8D0-13D4A3126A01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9" name="手繪多邊形: 圖案 288">
                <a:extLst>
                  <a:ext uri="{FF2B5EF4-FFF2-40B4-BE49-F238E27FC236}">
                    <a16:creationId xmlns:a16="http://schemas.microsoft.com/office/drawing/2014/main" id="{096E54E5-3B85-4803-AE11-7E32D86249C2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手繪多邊形: 圖案 289">
                <a:extLst>
                  <a:ext uri="{FF2B5EF4-FFF2-40B4-BE49-F238E27FC236}">
                    <a16:creationId xmlns:a16="http://schemas.microsoft.com/office/drawing/2014/main" id="{95EC2C19-C2E0-403A-B65F-3828E2BCBDDC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1" name="手繪多邊形: 圖案 290">
                <a:extLst>
                  <a:ext uri="{FF2B5EF4-FFF2-40B4-BE49-F238E27FC236}">
                    <a16:creationId xmlns:a16="http://schemas.microsoft.com/office/drawing/2014/main" id="{C6DD2A97-5A70-4258-97CD-E4263DF43B4D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2961FDF6-27F6-43F8-8B6E-8E6EAF8DEA06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手繪多邊形: 圖案 292">
                <a:extLst>
                  <a:ext uri="{FF2B5EF4-FFF2-40B4-BE49-F238E27FC236}">
                    <a16:creationId xmlns:a16="http://schemas.microsoft.com/office/drawing/2014/main" id="{BAE19186-DBAB-4610-8E24-D97B6BB4852A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4" name="手繪多邊形: 圖案 293">
                <a:extLst>
                  <a:ext uri="{FF2B5EF4-FFF2-40B4-BE49-F238E27FC236}">
                    <a16:creationId xmlns:a16="http://schemas.microsoft.com/office/drawing/2014/main" id="{BBAFA584-209A-47B2-A7C4-7321E08A2326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手繪多邊形: 圖案 294">
                <a:extLst>
                  <a:ext uri="{FF2B5EF4-FFF2-40B4-BE49-F238E27FC236}">
                    <a16:creationId xmlns:a16="http://schemas.microsoft.com/office/drawing/2014/main" id="{DDA712BA-619B-4258-A7CD-9BAEAE81F3CD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手繪多邊形: 圖案 295">
                <a:extLst>
                  <a:ext uri="{FF2B5EF4-FFF2-40B4-BE49-F238E27FC236}">
                    <a16:creationId xmlns:a16="http://schemas.microsoft.com/office/drawing/2014/main" id="{A0C06093-BFF1-466A-9AC0-35FADBABD81E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7" name="手繪多邊形: 圖案 296">
                <a:extLst>
                  <a:ext uri="{FF2B5EF4-FFF2-40B4-BE49-F238E27FC236}">
                    <a16:creationId xmlns:a16="http://schemas.microsoft.com/office/drawing/2014/main" id="{227C8D7B-ACF0-46EA-924A-0ED30743F070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8" name="手繪多邊形: 圖案 297">
                <a:extLst>
                  <a:ext uri="{FF2B5EF4-FFF2-40B4-BE49-F238E27FC236}">
                    <a16:creationId xmlns:a16="http://schemas.microsoft.com/office/drawing/2014/main" id="{395EAFC7-BDF1-4B75-A23E-924985AE1563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手繪多邊形: 圖案 298">
                <a:extLst>
                  <a:ext uri="{FF2B5EF4-FFF2-40B4-BE49-F238E27FC236}">
                    <a16:creationId xmlns:a16="http://schemas.microsoft.com/office/drawing/2014/main" id="{48FC9655-AC07-4675-BD4D-AF0CEE1AEACB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0" name="手繪多邊形: 圖案 299">
                <a:extLst>
                  <a:ext uri="{FF2B5EF4-FFF2-40B4-BE49-F238E27FC236}">
                    <a16:creationId xmlns:a16="http://schemas.microsoft.com/office/drawing/2014/main" id="{7A5EB100-A023-4F7C-B7C6-1AB317D1CD34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手繪多邊形: 圖案 300">
                <a:extLst>
                  <a:ext uri="{FF2B5EF4-FFF2-40B4-BE49-F238E27FC236}">
                    <a16:creationId xmlns:a16="http://schemas.microsoft.com/office/drawing/2014/main" id="{A995090F-11E1-4B6B-BB5B-C016AA434A52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2" name="手繪多邊形: 圖案 301">
                <a:extLst>
                  <a:ext uri="{FF2B5EF4-FFF2-40B4-BE49-F238E27FC236}">
                    <a16:creationId xmlns:a16="http://schemas.microsoft.com/office/drawing/2014/main" id="{8EFD020E-40C2-4FAF-A5A5-D2FFBFE3AA9A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手繪多邊形: 圖案 302">
                <a:extLst>
                  <a:ext uri="{FF2B5EF4-FFF2-40B4-BE49-F238E27FC236}">
                    <a16:creationId xmlns:a16="http://schemas.microsoft.com/office/drawing/2014/main" id="{0C6CC669-3FBE-4AED-BD9A-B23BE7FD062F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手繪多邊形: 圖案 303">
                <a:extLst>
                  <a:ext uri="{FF2B5EF4-FFF2-40B4-BE49-F238E27FC236}">
                    <a16:creationId xmlns:a16="http://schemas.microsoft.com/office/drawing/2014/main" id="{F01574D6-AD7F-4164-8AE8-3E5D76496D14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B33E1058-2D7C-4CBE-A4B9-8B9A4FFA9C76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97B25BAF-77ED-4BAD-B636-4716E9635CCC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93299D2F-E9F6-481A-9A13-FAFD7AE915C8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F672618-383B-4038-B031-58F7E98108AB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A128B56B-D6F5-49B4-B956-6C64878936B4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30446D0E-8D33-464A-A29A-807811A90FC7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手繪多邊形: 圖案 310">
                <a:extLst>
                  <a:ext uri="{FF2B5EF4-FFF2-40B4-BE49-F238E27FC236}">
                    <a16:creationId xmlns:a16="http://schemas.microsoft.com/office/drawing/2014/main" id="{C3398073-0760-43F2-B640-03D5255FB23B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83C56F51-6530-4D1B-904B-A6EB2031BDB6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34D0330F-2D48-4D0B-9EB2-B51ECEB5B11F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手繪多邊形: 圖案 313">
                <a:extLst>
                  <a:ext uri="{FF2B5EF4-FFF2-40B4-BE49-F238E27FC236}">
                    <a16:creationId xmlns:a16="http://schemas.microsoft.com/office/drawing/2014/main" id="{ED0A3F2F-ED5E-473B-A686-9CB89B486C4E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5" name="手繪多邊形: 圖案 314">
                <a:extLst>
                  <a:ext uri="{FF2B5EF4-FFF2-40B4-BE49-F238E27FC236}">
                    <a16:creationId xmlns:a16="http://schemas.microsoft.com/office/drawing/2014/main" id="{049C1B3F-FCD7-4FA7-AF81-0B81AE9A8466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6" name="手繪多邊形: 圖案 315">
                <a:extLst>
                  <a:ext uri="{FF2B5EF4-FFF2-40B4-BE49-F238E27FC236}">
                    <a16:creationId xmlns:a16="http://schemas.microsoft.com/office/drawing/2014/main" id="{BF96702B-C233-43D9-A503-446993D8526C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手繪多邊形: 圖案 316">
                <a:extLst>
                  <a:ext uri="{FF2B5EF4-FFF2-40B4-BE49-F238E27FC236}">
                    <a16:creationId xmlns:a16="http://schemas.microsoft.com/office/drawing/2014/main" id="{A8583E38-758D-4994-92F2-2B9A13534B8C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手繪多邊形: 圖案 317">
                <a:extLst>
                  <a:ext uri="{FF2B5EF4-FFF2-40B4-BE49-F238E27FC236}">
                    <a16:creationId xmlns:a16="http://schemas.microsoft.com/office/drawing/2014/main" id="{F343B9EA-8AB2-498A-A9E6-C7973241104A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手繪多邊形: 圖案 318">
                <a:extLst>
                  <a:ext uri="{FF2B5EF4-FFF2-40B4-BE49-F238E27FC236}">
                    <a16:creationId xmlns:a16="http://schemas.microsoft.com/office/drawing/2014/main" id="{E64F6627-8547-4C74-A747-AF02157C0011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0" name="手繪多邊形: 圖案 319">
                <a:extLst>
                  <a:ext uri="{FF2B5EF4-FFF2-40B4-BE49-F238E27FC236}">
                    <a16:creationId xmlns:a16="http://schemas.microsoft.com/office/drawing/2014/main" id="{CDD40DC6-F279-4865-942C-63385335C5B8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1" name="手繪多邊形: 圖案 320">
                <a:extLst>
                  <a:ext uri="{FF2B5EF4-FFF2-40B4-BE49-F238E27FC236}">
                    <a16:creationId xmlns:a16="http://schemas.microsoft.com/office/drawing/2014/main" id="{A8737570-BCAF-42EB-B4F9-EB3C69C8DC99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FAED355D-CFE3-4CFF-A295-40D8DD798A0F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54D911F1-AEB3-45F1-8093-98A7521D3205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4" name="手繪多邊形: 圖案 323">
                <a:extLst>
                  <a:ext uri="{FF2B5EF4-FFF2-40B4-BE49-F238E27FC236}">
                    <a16:creationId xmlns:a16="http://schemas.microsoft.com/office/drawing/2014/main" id="{50AAC3E9-6FC4-4153-B9FC-DB9950B9FF50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5" name="手繪多邊形: 圖案 324">
                <a:extLst>
                  <a:ext uri="{FF2B5EF4-FFF2-40B4-BE49-F238E27FC236}">
                    <a16:creationId xmlns:a16="http://schemas.microsoft.com/office/drawing/2014/main" id="{94DA20BE-684D-474B-9B9E-8AED7DABB1F5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手繪多邊形: 圖案 325">
                <a:extLst>
                  <a:ext uri="{FF2B5EF4-FFF2-40B4-BE49-F238E27FC236}">
                    <a16:creationId xmlns:a16="http://schemas.microsoft.com/office/drawing/2014/main" id="{F2EFFBDE-3A1E-4024-B43F-BCACFA4C6D37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手繪多邊形: 圖案 326">
                <a:extLst>
                  <a:ext uri="{FF2B5EF4-FFF2-40B4-BE49-F238E27FC236}">
                    <a16:creationId xmlns:a16="http://schemas.microsoft.com/office/drawing/2014/main" id="{E32B8CF5-BE06-4865-8F02-2BC193F66939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8" name="手繪多邊形: 圖案 327">
                <a:extLst>
                  <a:ext uri="{FF2B5EF4-FFF2-40B4-BE49-F238E27FC236}">
                    <a16:creationId xmlns:a16="http://schemas.microsoft.com/office/drawing/2014/main" id="{9A274700-AA82-4CE8-835E-2E7F679E6B68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手繪多邊形: 圖案 328">
                <a:extLst>
                  <a:ext uri="{FF2B5EF4-FFF2-40B4-BE49-F238E27FC236}">
                    <a16:creationId xmlns:a16="http://schemas.microsoft.com/office/drawing/2014/main" id="{A424D0AE-E031-41AD-A43C-9AC2D63AEC89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0" name="手繪多邊形: 圖案 329">
                <a:extLst>
                  <a:ext uri="{FF2B5EF4-FFF2-40B4-BE49-F238E27FC236}">
                    <a16:creationId xmlns:a16="http://schemas.microsoft.com/office/drawing/2014/main" id="{00BE8062-BAA3-4555-BAAB-9449AC7B5704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1" name="手繪多邊形: 圖案 330">
                <a:extLst>
                  <a:ext uri="{FF2B5EF4-FFF2-40B4-BE49-F238E27FC236}">
                    <a16:creationId xmlns:a16="http://schemas.microsoft.com/office/drawing/2014/main" id="{20939EED-5319-4255-BA40-F5FBACE8E929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2" name="手繪多邊形: 圖案 331">
                <a:extLst>
                  <a:ext uri="{FF2B5EF4-FFF2-40B4-BE49-F238E27FC236}">
                    <a16:creationId xmlns:a16="http://schemas.microsoft.com/office/drawing/2014/main" id="{F778F67F-6E5D-492B-96D0-DAE5E85A5ED5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手繪多邊形: 圖案 332">
                <a:extLst>
                  <a:ext uri="{FF2B5EF4-FFF2-40B4-BE49-F238E27FC236}">
                    <a16:creationId xmlns:a16="http://schemas.microsoft.com/office/drawing/2014/main" id="{4D7D7236-5F42-4CE2-9681-8904FB372740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4" name="手繪多邊形: 圖案 333">
                <a:extLst>
                  <a:ext uri="{FF2B5EF4-FFF2-40B4-BE49-F238E27FC236}">
                    <a16:creationId xmlns:a16="http://schemas.microsoft.com/office/drawing/2014/main" id="{6449FD0A-E0A5-42CB-8E57-7F23919DF22C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5" name="手繪多邊形: 圖案 334">
                <a:extLst>
                  <a:ext uri="{FF2B5EF4-FFF2-40B4-BE49-F238E27FC236}">
                    <a16:creationId xmlns:a16="http://schemas.microsoft.com/office/drawing/2014/main" id="{D4ADBA5F-2D7B-4380-9E47-A81A69E35ED1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6" name="手繪多邊形: 圖案 335">
                <a:extLst>
                  <a:ext uri="{FF2B5EF4-FFF2-40B4-BE49-F238E27FC236}">
                    <a16:creationId xmlns:a16="http://schemas.microsoft.com/office/drawing/2014/main" id="{F37065C4-364F-466F-B575-9BFA0FD6CA07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7" name="手繪多邊形: 圖案 336">
                <a:extLst>
                  <a:ext uri="{FF2B5EF4-FFF2-40B4-BE49-F238E27FC236}">
                    <a16:creationId xmlns:a16="http://schemas.microsoft.com/office/drawing/2014/main" id="{91208A82-FDBA-44A2-9637-48A672CD2378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8" name="手繪多邊形: 圖案 337">
                <a:extLst>
                  <a:ext uri="{FF2B5EF4-FFF2-40B4-BE49-F238E27FC236}">
                    <a16:creationId xmlns:a16="http://schemas.microsoft.com/office/drawing/2014/main" id="{7E612E5D-885A-4DF8-8CEA-26A7DD9640ED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9" name="手繪多邊形: 圖案 338">
                <a:extLst>
                  <a:ext uri="{FF2B5EF4-FFF2-40B4-BE49-F238E27FC236}">
                    <a16:creationId xmlns:a16="http://schemas.microsoft.com/office/drawing/2014/main" id="{DE3B5CF6-C6A9-46E5-B179-7F7482660149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0" name="手繪多邊形: 圖案 339">
                <a:extLst>
                  <a:ext uri="{FF2B5EF4-FFF2-40B4-BE49-F238E27FC236}">
                    <a16:creationId xmlns:a16="http://schemas.microsoft.com/office/drawing/2014/main" id="{58C52F9A-8292-43C3-9D62-32888DC0F039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手繪多邊形: 圖案 340">
                <a:extLst>
                  <a:ext uri="{FF2B5EF4-FFF2-40B4-BE49-F238E27FC236}">
                    <a16:creationId xmlns:a16="http://schemas.microsoft.com/office/drawing/2014/main" id="{D78284EE-4789-40CD-97BF-207EED228698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2" name="手繪多邊形: 圖案 341">
                <a:extLst>
                  <a:ext uri="{FF2B5EF4-FFF2-40B4-BE49-F238E27FC236}">
                    <a16:creationId xmlns:a16="http://schemas.microsoft.com/office/drawing/2014/main" id="{B9D0D0EE-C6D6-4511-9CC5-243C8EC7E4B7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3" name="手繪多邊形: 圖案 342">
                <a:extLst>
                  <a:ext uri="{FF2B5EF4-FFF2-40B4-BE49-F238E27FC236}">
                    <a16:creationId xmlns:a16="http://schemas.microsoft.com/office/drawing/2014/main" id="{1A684A87-468D-476B-9FC3-98EFC1BD4A07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4" name="手繪多邊形: 圖案 343">
                <a:extLst>
                  <a:ext uri="{FF2B5EF4-FFF2-40B4-BE49-F238E27FC236}">
                    <a16:creationId xmlns:a16="http://schemas.microsoft.com/office/drawing/2014/main" id="{A76D4155-159A-47AD-A175-BF6C0709077C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5" name="手繪多邊形: 圖案 344">
                <a:extLst>
                  <a:ext uri="{FF2B5EF4-FFF2-40B4-BE49-F238E27FC236}">
                    <a16:creationId xmlns:a16="http://schemas.microsoft.com/office/drawing/2014/main" id="{3EECBA2C-8FF3-4613-9B00-5A8DA249D41D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6" name="手繪多邊形: 圖案 345">
                <a:extLst>
                  <a:ext uri="{FF2B5EF4-FFF2-40B4-BE49-F238E27FC236}">
                    <a16:creationId xmlns:a16="http://schemas.microsoft.com/office/drawing/2014/main" id="{6459C626-40A1-442E-AF21-DDF558601B4A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7" name="手繪多邊形: 圖案 346">
                <a:extLst>
                  <a:ext uri="{FF2B5EF4-FFF2-40B4-BE49-F238E27FC236}">
                    <a16:creationId xmlns:a16="http://schemas.microsoft.com/office/drawing/2014/main" id="{2A5C3912-E02C-40CB-B1AB-24847878F91A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8" name="手繪多邊形: 圖案 347">
                <a:extLst>
                  <a:ext uri="{FF2B5EF4-FFF2-40B4-BE49-F238E27FC236}">
                    <a16:creationId xmlns:a16="http://schemas.microsoft.com/office/drawing/2014/main" id="{D96AA3FF-1DC8-4CFE-AFB1-3A0A8855EBF8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手繪多邊形: 圖案 348">
                <a:extLst>
                  <a:ext uri="{FF2B5EF4-FFF2-40B4-BE49-F238E27FC236}">
                    <a16:creationId xmlns:a16="http://schemas.microsoft.com/office/drawing/2014/main" id="{DB2AE934-0210-433A-9F17-46D7781002F4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0" name="手繪多邊形: 圖案 349">
                <a:extLst>
                  <a:ext uri="{FF2B5EF4-FFF2-40B4-BE49-F238E27FC236}">
                    <a16:creationId xmlns:a16="http://schemas.microsoft.com/office/drawing/2014/main" id="{DC4EC884-C7B5-4277-AD28-BCDD54D292E2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手繪多邊形: 圖案 350">
                <a:extLst>
                  <a:ext uri="{FF2B5EF4-FFF2-40B4-BE49-F238E27FC236}">
                    <a16:creationId xmlns:a16="http://schemas.microsoft.com/office/drawing/2014/main" id="{C6909899-E14D-4470-B77B-C5ADA16887A9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手繪多邊形: 圖案 351">
                <a:extLst>
                  <a:ext uri="{FF2B5EF4-FFF2-40B4-BE49-F238E27FC236}">
                    <a16:creationId xmlns:a16="http://schemas.microsoft.com/office/drawing/2014/main" id="{FEEA8940-A3D0-40AE-99BB-5892DA0F1C79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手繪多邊形: 圖案 352">
                <a:extLst>
                  <a:ext uri="{FF2B5EF4-FFF2-40B4-BE49-F238E27FC236}">
                    <a16:creationId xmlns:a16="http://schemas.microsoft.com/office/drawing/2014/main" id="{D59C3D62-ACA0-44AE-A93F-B9D0DD5A00B9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4" name="手繪多邊形: 圖案 353">
                <a:extLst>
                  <a:ext uri="{FF2B5EF4-FFF2-40B4-BE49-F238E27FC236}">
                    <a16:creationId xmlns:a16="http://schemas.microsoft.com/office/drawing/2014/main" id="{87E30F32-3DD0-4F3D-8610-4FD71EE67309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5" name="手繪多邊形: 圖案 354">
                <a:extLst>
                  <a:ext uri="{FF2B5EF4-FFF2-40B4-BE49-F238E27FC236}">
                    <a16:creationId xmlns:a16="http://schemas.microsoft.com/office/drawing/2014/main" id="{19B2486F-3990-400E-BEB0-380A4236BE41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6" name="手繪多邊形: 圖案 355">
                <a:extLst>
                  <a:ext uri="{FF2B5EF4-FFF2-40B4-BE49-F238E27FC236}">
                    <a16:creationId xmlns:a16="http://schemas.microsoft.com/office/drawing/2014/main" id="{A322E4B9-F905-4EA7-8092-792E4E3EA5EF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手繪多邊形: 圖案 356">
                <a:extLst>
                  <a:ext uri="{FF2B5EF4-FFF2-40B4-BE49-F238E27FC236}">
                    <a16:creationId xmlns:a16="http://schemas.microsoft.com/office/drawing/2014/main" id="{5D7019B2-358D-410E-8C7B-BAF36D70FDC6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手繪多邊形: 圖案 357">
                <a:extLst>
                  <a:ext uri="{FF2B5EF4-FFF2-40B4-BE49-F238E27FC236}">
                    <a16:creationId xmlns:a16="http://schemas.microsoft.com/office/drawing/2014/main" id="{8760A0F8-B1A4-44E4-9EF2-4D99D817D454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手繪多邊形: 圖案 358">
                <a:extLst>
                  <a:ext uri="{FF2B5EF4-FFF2-40B4-BE49-F238E27FC236}">
                    <a16:creationId xmlns:a16="http://schemas.microsoft.com/office/drawing/2014/main" id="{85E1CE2B-6904-4CA4-8AF1-8C0C6317BC79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手繪多邊形: 圖案 359">
                <a:extLst>
                  <a:ext uri="{FF2B5EF4-FFF2-40B4-BE49-F238E27FC236}">
                    <a16:creationId xmlns:a16="http://schemas.microsoft.com/office/drawing/2014/main" id="{88F7D3AF-E66C-47FE-AAF0-D902A150E351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手繪多邊形: 圖案 360">
                <a:extLst>
                  <a:ext uri="{FF2B5EF4-FFF2-40B4-BE49-F238E27FC236}">
                    <a16:creationId xmlns:a16="http://schemas.microsoft.com/office/drawing/2014/main" id="{0F860408-B188-4762-BBB5-BFF548A89D4E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26CA9E13-D20F-4B04-B6E5-4A9E59463458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543B644C-5D6E-49D0-B82D-C3BF4C060163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4" name="手繪多邊形: 圖案 363">
                <a:extLst>
                  <a:ext uri="{FF2B5EF4-FFF2-40B4-BE49-F238E27FC236}">
                    <a16:creationId xmlns:a16="http://schemas.microsoft.com/office/drawing/2014/main" id="{BA1136D9-DEEE-4312-A166-7A07173B7F1B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手繪多邊形: 圖案 364">
                <a:extLst>
                  <a:ext uri="{FF2B5EF4-FFF2-40B4-BE49-F238E27FC236}">
                    <a16:creationId xmlns:a16="http://schemas.microsoft.com/office/drawing/2014/main" id="{AF777F8B-5BF0-4A69-AEBF-2BF1D987F99A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手繪多邊形: 圖案 365">
                <a:extLst>
                  <a:ext uri="{FF2B5EF4-FFF2-40B4-BE49-F238E27FC236}">
                    <a16:creationId xmlns:a16="http://schemas.microsoft.com/office/drawing/2014/main" id="{9DF9C72B-86B2-47C2-8153-533A67421AC4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手繪多邊形: 圖案 366">
                <a:extLst>
                  <a:ext uri="{FF2B5EF4-FFF2-40B4-BE49-F238E27FC236}">
                    <a16:creationId xmlns:a16="http://schemas.microsoft.com/office/drawing/2014/main" id="{3E830439-9450-47CC-B399-5ABB2DA008BA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手繪多邊形: 圖案 367">
                <a:extLst>
                  <a:ext uri="{FF2B5EF4-FFF2-40B4-BE49-F238E27FC236}">
                    <a16:creationId xmlns:a16="http://schemas.microsoft.com/office/drawing/2014/main" id="{2B21BEAB-36E7-4D87-AE23-327FCA076B6E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手繪多邊形: 圖案 368">
                <a:extLst>
                  <a:ext uri="{FF2B5EF4-FFF2-40B4-BE49-F238E27FC236}">
                    <a16:creationId xmlns:a16="http://schemas.microsoft.com/office/drawing/2014/main" id="{F2D12105-694A-4BCD-B5AD-61BE3928C9BC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0" name="手繪多邊形: 圖案 369">
                <a:extLst>
                  <a:ext uri="{FF2B5EF4-FFF2-40B4-BE49-F238E27FC236}">
                    <a16:creationId xmlns:a16="http://schemas.microsoft.com/office/drawing/2014/main" id="{0E71E798-FFE2-447E-91BD-CEF05191EFF6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1" name="手繪多邊形: 圖案 370">
                <a:extLst>
                  <a:ext uri="{FF2B5EF4-FFF2-40B4-BE49-F238E27FC236}">
                    <a16:creationId xmlns:a16="http://schemas.microsoft.com/office/drawing/2014/main" id="{CD9A0501-389F-4257-B040-E5FC593B90E6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手繪多邊形: 圖案 371">
                <a:extLst>
                  <a:ext uri="{FF2B5EF4-FFF2-40B4-BE49-F238E27FC236}">
                    <a16:creationId xmlns:a16="http://schemas.microsoft.com/office/drawing/2014/main" id="{7F31ABD0-AEC4-46DC-B787-D899D237E501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手繪多邊形: 圖案 372">
                <a:extLst>
                  <a:ext uri="{FF2B5EF4-FFF2-40B4-BE49-F238E27FC236}">
                    <a16:creationId xmlns:a16="http://schemas.microsoft.com/office/drawing/2014/main" id="{F77BF91B-980E-4133-AEA3-1CCAB62E18B2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手繪多邊形: 圖案 373">
                <a:extLst>
                  <a:ext uri="{FF2B5EF4-FFF2-40B4-BE49-F238E27FC236}">
                    <a16:creationId xmlns:a16="http://schemas.microsoft.com/office/drawing/2014/main" id="{D6E4768E-E82E-428D-BA23-C3C7834C70C5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手繪多邊形: 圖案 374">
                <a:extLst>
                  <a:ext uri="{FF2B5EF4-FFF2-40B4-BE49-F238E27FC236}">
                    <a16:creationId xmlns:a16="http://schemas.microsoft.com/office/drawing/2014/main" id="{82D88401-740E-477D-A364-6D2EF8CBFE6E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手繪多邊形: 圖案 375">
                <a:extLst>
                  <a:ext uri="{FF2B5EF4-FFF2-40B4-BE49-F238E27FC236}">
                    <a16:creationId xmlns:a16="http://schemas.microsoft.com/office/drawing/2014/main" id="{C2FBE25C-AC94-4847-A45F-C741CF46FD06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手繪多邊形: 圖案 376">
                <a:extLst>
                  <a:ext uri="{FF2B5EF4-FFF2-40B4-BE49-F238E27FC236}">
                    <a16:creationId xmlns:a16="http://schemas.microsoft.com/office/drawing/2014/main" id="{A2C91465-FB4B-44A1-B1EC-C3BD658AD04F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8" name="手繪多邊形: 圖案 377">
                <a:extLst>
                  <a:ext uri="{FF2B5EF4-FFF2-40B4-BE49-F238E27FC236}">
                    <a16:creationId xmlns:a16="http://schemas.microsoft.com/office/drawing/2014/main" id="{B6F7C564-C522-4828-9E27-B2D5DD96DA55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手繪多邊形: 圖案 378">
                <a:extLst>
                  <a:ext uri="{FF2B5EF4-FFF2-40B4-BE49-F238E27FC236}">
                    <a16:creationId xmlns:a16="http://schemas.microsoft.com/office/drawing/2014/main" id="{2D82FC49-C53B-4805-AE4E-ACF59D98448A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手繪多邊形: 圖案 379">
                <a:extLst>
                  <a:ext uri="{FF2B5EF4-FFF2-40B4-BE49-F238E27FC236}">
                    <a16:creationId xmlns:a16="http://schemas.microsoft.com/office/drawing/2014/main" id="{AB568BA3-18CC-4419-BB31-59ED0BDC282E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手繪多邊形: 圖案 380">
                <a:extLst>
                  <a:ext uri="{FF2B5EF4-FFF2-40B4-BE49-F238E27FC236}">
                    <a16:creationId xmlns:a16="http://schemas.microsoft.com/office/drawing/2014/main" id="{DEBB63A3-A675-4A8C-ADB0-86A491792BD7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2" name="手繪多邊形: 圖案 381">
                <a:extLst>
                  <a:ext uri="{FF2B5EF4-FFF2-40B4-BE49-F238E27FC236}">
                    <a16:creationId xmlns:a16="http://schemas.microsoft.com/office/drawing/2014/main" id="{C3D12569-0BD7-4595-9B25-EDC9859C8BE1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3" name="手繪多邊形: 圖案 382">
                <a:extLst>
                  <a:ext uri="{FF2B5EF4-FFF2-40B4-BE49-F238E27FC236}">
                    <a16:creationId xmlns:a16="http://schemas.microsoft.com/office/drawing/2014/main" id="{918B0F6A-23DB-4F40-9C0C-26F388752C79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4" name="手繪多邊形: 圖案 383">
                <a:extLst>
                  <a:ext uri="{FF2B5EF4-FFF2-40B4-BE49-F238E27FC236}">
                    <a16:creationId xmlns:a16="http://schemas.microsoft.com/office/drawing/2014/main" id="{1D9BF15B-04A1-4358-A1C3-32F44719AAFC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5" name="手繪多邊形: 圖案 384">
                <a:extLst>
                  <a:ext uri="{FF2B5EF4-FFF2-40B4-BE49-F238E27FC236}">
                    <a16:creationId xmlns:a16="http://schemas.microsoft.com/office/drawing/2014/main" id="{E0BD112B-D967-4769-951A-F9DCAAA61C69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手繪多邊形: 圖案 385">
                <a:extLst>
                  <a:ext uri="{FF2B5EF4-FFF2-40B4-BE49-F238E27FC236}">
                    <a16:creationId xmlns:a16="http://schemas.microsoft.com/office/drawing/2014/main" id="{61208439-1C22-4D88-956F-BB3B3E2F44E5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手繪多邊形: 圖案 386">
                <a:extLst>
                  <a:ext uri="{FF2B5EF4-FFF2-40B4-BE49-F238E27FC236}">
                    <a16:creationId xmlns:a16="http://schemas.microsoft.com/office/drawing/2014/main" id="{05FF726C-78DF-4A50-8450-6AAAB390B4BD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手繪多邊形: 圖案 387">
                <a:extLst>
                  <a:ext uri="{FF2B5EF4-FFF2-40B4-BE49-F238E27FC236}">
                    <a16:creationId xmlns:a16="http://schemas.microsoft.com/office/drawing/2014/main" id="{F27953CE-2DD0-4A49-9BA2-2E1A8A7809F4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手繪多邊形: 圖案 388">
                <a:extLst>
                  <a:ext uri="{FF2B5EF4-FFF2-40B4-BE49-F238E27FC236}">
                    <a16:creationId xmlns:a16="http://schemas.microsoft.com/office/drawing/2014/main" id="{645226FF-CB76-4749-8372-B5DB6FE85D9B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0" name="手繪多邊形: 圖案 389">
                <a:extLst>
                  <a:ext uri="{FF2B5EF4-FFF2-40B4-BE49-F238E27FC236}">
                    <a16:creationId xmlns:a16="http://schemas.microsoft.com/office/drawing/2014/main" id="{CBF13111-49B3-499A-8937-E14A0A3C2306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1" name="手繪多邊形: 圖案 390">
                <a:extLst>
                  <a:ext uri="{FF2B5EF4-FFF2-40B4-BE49-F238E27FC236}">
                    <a16:creationId xmlns:a16="http://schemas.microsoft.com/office/drawing/2014/main" id="{88C41C74-FA1F-4A53-A05C-F7E8A3B1B441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2" name="手繪多邊形: 圖案 391">
                <a:extLst>
                  <a:ext uri="{FF2B5EF4-FFF2-40B4-BE49-F238E27FC236}">
                    <a16:creationId xmlns:a16="http://schemas.microsoft.com/office/drawing/2014/main" id="{91D3B06A-BFBD-4B82-ACD2-D5926A1B1266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手繪多邊形: 圖案 392">
                <a:extLst>
                  <a:ext uri="{FF2B5EF4-FFF2-40B4-BE49-F238E27FC236}">
                    <a16:creationId xmlns:a16="http://schemas.microsoft.com/office/drawing/2014/main" id="{51932FC2-82A9-4DE9-ACAF-8CAEC3041C4A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手繪多邊形: 圖案 393">
                <a:extLst>
                  <a:ext uri="{FF2B5EF4-FFF2-40B4-BE49-F238E27FC236}">
                    <a16:creationId xmlns:a16="http://schemas.microsoft.com/office/drawing/2014/main" id="{7A094B0F-F4F4-440E-BB57-C028E1419568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手繪多邊形: 圖案 394">
                <a:extLst>
                  <a:ext uri="{FF2B5EF4-FFF2-40B4-BE49-F238E27FC236}">
                    <a16:creationId xmlns:a16="http://schemas.microsoft.com/office/drawing/2014/main" id="{D3A272C3-1EDB-48C2-B1D9-97A3F96C8E51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6" name="手繪多邊形: 圖案 395">
                <a:extLst>
                  <a:ext uri="{FF2B5EF4-FFF2-40B4-BE49-F238E27FC236}">
                    <a16:creationId xmlns:a16="http://schemas.microsoft.com/office/drawing/2014/main" id="{2FC87F3A-A07C-4F68-9155-80ED99F5E74E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7" name="手繪多邊形: 圖案 396">
                <a:extLst>
                  <a:ext uri="{FF2B5EF4-FFF2-40B4-BE49-F238E27FC236}">
                    <a16:creationId xmlns:a16="http://schemas.microsoft.com/office/drawing/2014/main" id="{63AB189C-6A27-4BDC-B13B-1FA59BF91373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8" name="手繪多邊形: 圖案 397">
                <a:extLst>
                  <a:ext uri="{FF2B5EF4-FFF2-40B4-BE49-F238E27FC236}">
                    <a16:creationId xmlns:a16="http://schemas.microsoft.com/office/drawing/2014/main" id="{6CF6435D-6CE7-4760-B2A7-C632E526756C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9" name="手繪多邊形: 圖案 398">
                <a:extLst>
                  <a:ext uri="{FF2B5EF4-FFF2-40B4-BE49-F238E27FC236}">
                    <a16:creationId xmlns:a16="http://schemas.microsoft.com/office/drawing/2014/main" id="{7EF56197-4B51-46A5-8026-8040CB1A71B4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手繪多邊形: 圖案 399">
                <a:extLst>
                  <a:ext uri="{FF2B5EF4-FFF2-40B4-BE49-F238E27FC236}">
                    <a16:creationId xmlns:a16="http://schemas.microsoft.com/office/drawing/2014/main" id="{F5A0D222-3478-4376-B8C6-EC3B041EDCE8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手繪多邊形: 圖案 400">
                <a:extLst>
                  <a:ext uri="{FF2B5EF4-FFF2-40B4-BE49-F238E27FC236}">
                    <a16:creationId xmlns:a16="http://schemas.microsoft.com/office/drawing/2014/main" id="{B5E53D18-A134-4026-96AF-F29C9EC8644A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手繪多邊形: 圖案 401">
                <a:extLst>
                  <a:ext uri="{FF2B5EF4-FFF2-40B4-BE49-F238E27FC236}">
                    <a16:creationId xmlns:a16="http://schemas.microsoft.com/office/drawing/2014/main" id="{0FCF49DD-388A-4AEB-8DF4-8DA737430FE8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3" name="手繪多邊形: 圖案 402">
                <a:extLst>
                  <a:ext uri="{FF2B5EF4-FFF2-40B4-BE49-F238E27FC236}">
                    <a16:creationId xmlns:a16="http://schemas.microsoft.com/office/drawing/2014/main" id="{C06AE8EF-1AAE-4E6A-95A0-48EBB2D51683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4" name="手繪多邊形: 圖案 403">
                <a:extLst>
                  <a:ext uri="{FF2B5EF4-FFF2-40B4-BE49-F238E27FC236}">
                    <a16:creationId xmlns:a16="http://schemas.microsoft.com/office/drawing/2014/main" id="{FF0C9340-9AEF-4F16-9789-D9E72161F8A0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5" name="手繪多邊形: 圖案 404">
                <a:extLst>
                  <a:ext uri="{FF2B5EF4-FFF2-40B4-BE49-F238E27FC236}">
                    <a16:creationId xmlns:a16="http://schemas.microsoft.com/office/drawing/2014/main" id="{33B44A59-25E9-45C4-ACE5-5686632E2182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6" name="手繪多邊形: 圖案 405">
                <a:extLst>
                  <a:ext uri="{FF2B5EF4-FFF2-40B4-BE49-F238E27FC236}">
                    <a16:creationId xmlns:a16="http://schemas.microsoft.com/office/drawing/2014/main" id="{586100BD-1303-4B64-AF85-B9894D89DEA8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手繪多邊形: 圖案 406">
                <a:extLst>
                  <a:ext uri="{FF2B5EF4-FFF2-40B4-BE49-F238E27FC236}">
                    <a16:creationId xmlns:a16="http://schemas.microsoft.com/office/drawing/2014/main" id="{E9CDDB71-35E8-408A-B00A-385EE952C75D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409" name="直線單箭頭接點 408">
            <a:extLst>
              <a:ext uri="{FF2B5EF4-FFF2-40B4-BE49-F238E27FC236}">
                <a16:creationId xmlns:a16="http://schemas.microsoft.com/office/drawing/2014/main" id="{1F50D919-B5E0-4C90-90E6-E6A249E72E07}"/>
              </a:ext>
            </a:extLst>
          </p:cNvPr>
          <p:cNvCxnSpPr>
            <a:cxnSpLocks/>
          </p:cNvCxnSpPr>
          <p:nvPr/>
        </p:nvCxnSpPr>
        <p:spPr>
          <a:xfrm>
            <a:off x="6879925" y="235905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直線單箭頭接點 409">
            <a:extLst>
              <a:ext uri="{FF2B5EF4-FFF2-40B4-BE49-F238E27FC236}">
                <a16:creationId xmlns:a16="http://schemas.microsoft.com/office/drawing/2014/main" id="{0BBBD2A7-F5D4-46F2-A21E-03983879ACB8}"/>
              </a:ext>
            </a:extLst>
          </p:cNvPr>
          <p:cNvCxnSpPr>
            <a:cxnSpLocks/>
          </p:cNvCxnSpPr>
          <p:nvPr/>
        </p:nvCxnSpPr>
        <p:spPr>
          <a:xfrm>
            <a:off x="6879925" y="25048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直線單箭頭接點 410">
            <a:extLst>
              <a:ext uri="{FF2B5EF4-FFF2-40B4-BE49-F238E27FC236}">
                <a16:creationId xmlns:a16="http://schemas.microsoft.com/office/drawing/2014/main" id="{9FA94AA0-C71E-427C-BBED-8D97DFAD5757}"/>
              </a:ext>
            </a:extLst>
          </p:cNvPr>
          <p:cNvCxnSpPr>
            <a:cxnSpLocks/>
          </p:cNvCxnSpPr>
          <p:nvPr/>
        </p:nvCxnSpPr>
        <p:spPr>
          <a:xfrm>
            <a:off x="6879925" y="265071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直線單箭頭接點 411">
            <a:extLst>
              <a:ext uri="{FF2B5EF4-FFF2-40B4-BE49-F238E27FC236}">
                <a16:creationId xmlns:a16="http://schemas.microsoft.com/office/drawing/2014/main" id="{0F15BDAE-9BD7-46E0-B89D-C980B2303F6B}"/>
              </a:ext>
            </a:extLst>
          </p:cNvPr>
          <p:cNvCxnSpPr>
            <a:cxnSpLocks/>
          </p:cNvCxnSpPr>
          <p:nvPr/>
        </p:nvCxnSpPr>
        <p:spPr>
          <a:xfrm>
            <a:off x="6879925" y="279654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6" name="群組 1635">
            <a:extLst>
              <a:ext uri="{FF2B5EF4-FFF2-40B4-BE49-F238E27FC236}">
                <a16:creationId xmlns:a16="http://schemas.microsoft.com/office/drawing/2014/main" id="{B938E882-3793-453B-9E25-564E6BE58C0B}"/>
              </a:ext>
            </a:extLst>
          </p:cNvPr>
          <p:cNvGrpSpPr/>
          <p:nvPr/>
        </p:nvGrpSpPr>
        <p:grpSpPr>
          <a:xfrm>
            <a:off x="7536004" y="2149167"/>
            <a:ext cx="1640822" cy="3833301"/>
            <a:chOff x="7536004" y="2029176"/>
            <a:chExt cx="1640822" cy="3833301"/>
          </a:xfrm>
        </p:grpSpPr>
        <p:sp>
          <p:nvSpPr>
            <p:cNvPr id="414" name="矩形: 圓角 413">
              <a:extLst>
                <a:ext uri="{FF2B5EF4-FFF2-40B4-BE49-F238E27FC236}">
                  <a16:creationId xmlns:a16="http://schemas.microsoft.com/office/drawing/2014/main" id="{01D3E8FF-3D5B-484E-B229-691CA66B1FB8}"/>
                </a:ext>
              </a:extLst>
            </p:cNvPr>
            <p:cNvSpPr/>
            <p:nvPr/>
          </p:nvSpPr>
          <p:spPr>
            <a:xfrm>
              <a:off x="7536004" y="2029176"/>
              <a:ext cx="1640822" cy="3833301"/>
            </a:xfrm>
            <a:prstGeom prst="roundRect">
              <a:avLst>
                <a:gd name="adj" fmla="val 7843"/>
              </a:avLst>
            </a:prstGeom>
            <a:solidFill>
              <a:srgbClr val="B09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5" name="矩形: 圓角 414">
              <a:extLst>
                <a:ext uri="{FF2B5EF4-FFF2-40B4-BE49-F238E27FC236}">
                  <a16:creationId xmlns:a16="http://schemas.microsoft.com/office/drawing/2014/main" id="{EF5A9EA5-A079-4F78-A937-B0D312AD19B8}"/>
                </a:ext>
              </a:extLst>
            </p:cNvPr>
            <p:cNvSpPr/>
            <p:nvPr/>
          </p:nvSpPr>
          <p:spPr>
            <a:xfrm>
              <a:off x="7589790" y="3329123"/>
              <a:ext cx="1533251" cy="1112726"/>
            </a:xfrm>
            <a:prstGeom prst="roundRect">
              <a:avLst>
                <a:gd name="adj" fmla="val 10953"/>
              </a:avLst>
            </a:prstGeom>
            <a:solidFill>
              <a:srgbClr val="B0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Marvell</a:t>
              </a:r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  <a:endPara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88SE1475 </a:t>
              </a:r>
            </a:p>
            <a:p>
              <a:pPr algn="ctr"/>
              <a:r>
                <a:rPr lang="it-IT" altLang="zh-TW" sz="1200" err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PCIe</a:t>
              </a:r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Gen3 x8 to SATA </a:t>
              </a:r>
              <a:r>
                <a:rPr lang="en-US" altLang="zh-CN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controller</a:t>
              </a:r>
              <a:endParaRPr lang="it-IT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cxnSp>
        <p:nvCxnSpPr>
          <p:cNvPr id="416" name="直線單箭頭接點 415">
            <a:extLst>
              <a:ext uri="{FF2B5EF4-FFF2-40B4-BE49-F238E27FC236}">
                <a16:creationId xmlns:a16="http://schemas.microsoft.com/office/drawing/2014/main" id="{925EDB33-E5B8-4A23-B8C3-15396F022C90}"/>
              </a:ext>
            </a:extLst>
          </p:cNvPr>
          <p:cNvCxnSpPr>
            <a:cxnSpLocks/>
          </p:cNvCxnSpPr>
          <p:nvPr/>
        </p:nvCxnSpPr>
        <p:spPr>
          <a:xfrm>
            <a:off x="5394108" y="3414272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5" name="群組 1644">
            <a:extLst>
              <a:ext uri="{FF2B5EF4-FFF2-40B4-BE49-F238E27FC236}">
                <a16:creationId xmlns:a16="http://schemas.microsoft.com/office/drawing/2014/main" id="{D5FD402B-AC7D-48F1-961B-9A094B947F0C}"/>
              </a:ext>
            </a:extLst>
          </p:cNvPr>
          <p:cNvGrpSpPr/>
          <p:nvPr/>
        </p:nvGrpSpPr>
        <p:grpSpPr>
          <a:xfrm>
            <a:off x="1539716" y="3082141"/>
            <a:ext cx="815008" cy="871613"/>
            <a:chOff x="1539716" y="2962150"/>
            <a:chExt cx="815008" cy="871613"/>
          </a:xfrm>
        </p:grpSpPr>
        <p:sp>
          <p:nvSpPr>
            <p:cNvPr id="418" name="矩形: 圓角 417">
              <a:extLst>
                <a:ext uri="{FF2B5EF4-FFF2-40B4-BE49-F238E27FC236}">
                  <a16:creationId xmlns:a16="http://schemas.microsoft.com/office/drawing/2014/main" id="{A2FA0A6A-82E3-4497-85CA-1EDC19B3EB84}"/>
                </a:ext>
              </a:extLst>
            </p:cNvPr>
            <p:cNvSpPr/>
            <p:nvPr/>
          </p:nvSpPr>
          <p:spPr>
            <a:xfrm>
              <a:off x="1539716" y="2962150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9" name="矩形: 圓角 418">
              <a:extLst>
                <a:ext uri="{FF2B5EF4-FFF2-40B4-BE49-F238E27FC236}">
                  <a16:creationId xmlns:a16="http://schemas.microsoft.com/office/drawing/2014/main" id="{7FBB7D52-AC60-47DE-BDAE-87363CF06C69}"/>
                </a:ext>
              </a:extLst>
            </p:cNvPr>
            <p:cNvSpPr/>
            <p:nvPr/>
          </p:nvSpPr>
          <p:spPr>
            <a:xfrm>
              <a:off x="1539716" y="3189758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6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0" name="矩形: 圓角 419">
              <a:extLst>
                <a:ext uri="{FF2B5EF4-FFF2-40B4-BE49-F238E27FC236}">
                  <a16:creationId xmlns:a16="http://schemas.microsoft.com/office/drawing/2014/main" id="{693696CC-3615-4471-90A8-D7E1E23DED96}"/>
                </a:ext>
              </a:extLst>
            </p:cNvPr>
            <p:cNvSpPr/>
            <p:nvPr/>
          </p:nvSpPr>
          <p:spPr>
            <a:xfrm>
              <a:off x="1539716" y="3417367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7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1" name="矩形: 圓角 420">
              <a:extLst>
                <a:ext uri="{FF2B5EF4-FFF2-40B4-BE49-F238E27FC236}">
                  <a16:creationId xmlns:a16="http://schemas.microsoft.com/office/drawing/2014/main" id="{034837F3-CBCC-42E7-ACE3-CF1928827810}"/>
                </a:ext>
              </a:extLst>
            </p:cNvPr>
            <p:cNvSpPr/>
            <p:nvPr/>
          </p:nvSpPr>
          <p:spPr>
            <a:xfrm>
              <a:off x="1539716" y="3644976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8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18" name="群組 1617">
            <a:extLst>
              <a:ext uri="{FF2B5EF4-FFF2-40B4-BE49-F238E27FC236}">
                <a16:creationId xmlns:a16="http://schemas.microsoft.com/office/drawing/2014/main" id="{357D1FFF-D293-4620-916E-4F39113F6F63}"/>
              </a:ext>
            </a:extLst>
          </p:cNvPr>
          <p:cNvGrpSpPr/>
          <p:nvPr/>
        </p:nvGrpSpPr>
        <p:grpSpPr>
          <a:xfrm>
            <a:off x="3097439" y="3082141"/>
            <a:ext cx="966068" cy="881040"/>
            <a:chOff x="3097439" y="2962150"/>
            <a:chExt cx="966068" cy="881040"/>
          </a:xfrm>
        </p:grpSpPr>
        <p:sp>
          <p:nvSpPr>
            <p:cNvPr id="422" name="矩形: 圓角 421">
              <a:extLst>
                <a:ext uri="{FF2B5EF4-FFF2-40B4-BE49-F238E27FC236}">
                  <a16:creationId xmlns:a16="http://schemas.microsoft.com/office/drawing/2014/main" id="{F0619EC6-5A12-4513-8E40-B477BDA24D1D}"/>
                </a:ext>
              </a:extLst>
            </p:cNvPr>
            <p:cNvSpPr/>
            <p:nvPr/>
          </p:nvSpPr>
          <p:spPr>
            <a:xfrm>
              <a:off x="3097439" y="2962150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3" name="矩形: 圓角 28">
              <a:extLst>
                <a:ext uri="{FF2B5EF4-FFF2-40B4-BE49-F238E27FC236}">
                  <a16:creationId xmlns:a16="http://schemas.microsoft.com/office/drawing/2014/main" id="{53417ADE-F9C0-4C62-8695-9EA31A20FFAC}"/>
                </a:ext>
              </a:extLst>
            </p:cNvPr>
            <p:cNvSpPr/>
            <p:nvPr/>
          </p:nvSpPr>
          <p:spPr>
            <a:xfrm>
              <a:off x="3097439" y="3196867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4" name="矩形: 圓角 28">
              <a:extLst>
                <a:ext uri="{FF2B5EF4-FFF2-40B4-BE49-F238E27FC236}">
                  <a16:creationId xmlns:a16="http://schemas.microsoft.com/office/drawing/2014/main" id="{2C065DAA-E128-4FF0-9C81-A7DBAB47B8E6}"/>
                </a:ext>
              </a:extLst>
            </p:cNvPr>
            <p:cNvSpPr/>
            <p:nvPr/>
          </p:nvSpPr>
          <p:spPr>
            <a:xfrm>
              <a:off x="3097439" y="3431583"/>
              <a:ext cx="966068" cy="17689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5" name="矩形: 圓角 28">
              <a:extLst>
                <a:ext uri="{FF2B5EF4-FFF2-40B4-BE49-F238E27FC236}">
                  <a16:creationId xmlns:a16="http://schemas.microsoft.com/office/drawing/2014/main" id="{C36049A6-9867-41F5-86F6-00979FC8E814}"/>
                </a:ext>
              </a:extLst>
            </p:cNvPr>
            <p:cNvSpPr/>
            <p:nvPr/>
          </p:nvSpPr>
          <p:spPr>
            <a:xfrm>
              <a:off x="3097439" y="3654403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426" name="直線單箭頭接點 425">
            <a:extLst>
              <a:ext uri="{FF2B5EF4-FFF2-40B4-BE49-F238E27FC236}">
                <a16:creationId xmlns:a16="http://schemas.microsoft.com/office/drawing/2014/main" id="{B2773C6E-789B-4F1B-9E76-DD15D156F6A0}"/>
              </a:ext>
            </a:extLst>
          </p:cNvPr>
          <p:cNvCxnSpPr>
            <a:cxnSpLocks/>
          </p:cNvCxnSpPr>
          <p:nvPr/>
        </p:nvCxnSpPr>
        <p:spPr>
          <a:xfrm>
            <a:off x="4197709" y="317030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直線單箭頭接點 426">
            <a:extLst>
              <a:ext uri="{FF2B5EF4-FFF2-40B4-BE49-F238E27FC236}">
                <a16:creationId xmlns:a16="http://schemas.microsoft.com/office/drawing/2014/main" id="{D16C317C-F841-4D7E-85E5-383980D5B4A7}"/>
              </a:ext>
            </a:extLst>
          </p:cNvPr>
          <p:cNvCxnSpPr>
            <a:cxnSpLocks/>
          </p:cNvCxnSpPr>
          <p:nvPr/>
        </p:nvCxnSpPr>
        <p:spPr>
          <a:xfrm>
            <a:off x="4197709" y="340661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直線單箭頭接點 427">
            <a:extLst>
              <a:ext uri="{FF2B5EF4-FFF2-40B4-BE49-F238E27FC236}">
                <a16:creationId xmlns:a16="http://schemas.microsoft.com/office/drawing/2014/main" id="{FA9BE7E6-0C2E-4666-8378-873CAED6F7A1}"/>
              </a:ext>
            </a:extLst>
          </p:cNvPr>
          <p:cNvCxnSpPr>
            <a:cxnSpLocks/>
          </p:cNvCxnSpPr>
          <p:nvPr/>
        </p:nvCxnSpPr>
        <p:spPr>
          <a:xfrm>
            <a:off x="4197709" y="364001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直線單箭頭接點 428">
            <a:extLst>
              <a:ext uri="{FF2B5EF4-FFF2-40B4-BE49-F238E27FC236}">
                <a16:creationId xmlns:a16="http://schemas.microsoft.com/office/drawing/2014/main" id="{92FC8F75-F3F9-461B-907F-4440715E8EB3}"/>
              </a:ext>
            </a:extLst>
          </p:cNvPr>
          <p:cNvCxnSpPr>
            <a:cxnSpLocks/>
          </p:cNvCxnSpPr>
          <p:nvPr/>
        </p:nvCxnSpPr>
        <p:spPr>
          <a:xfrm>
            <a:off x="4197709" y="386796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直線單箭頭接點 429">
            <a:extLst>
              <a:ext uri="{FF2B5EF4-FFF2-40B4-BE49-F238E27FC236}">
                <a16:creationId xmlns:a16="http://schemas.microsoft.com/office/drawing/2014/main" id="{AF033732-59FA-4C2F-A288-62D1D53AD332}"/>
              </a:ext>
            </a:extLst>
          </p:cNvPr>
          <p:cNvCxnSpPr>
            <a:cxnSpLocks/>
          </p:cNvCxnSpPr>
          <p:nvPr/>
        </p:nvCxnSpPr>
        <p:spPr>
          <a:xfrm>
            <a:off x="2452563" y="317030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直線單箭頭接點 430">
            <a:extLst>
              <a:ext uri="{FF2B5EF4-FFF2-40B4-BE49-F238E27FC236}">
                <a16:creationId xmlns:a16="http://schemas.microsoft.com/office/drawing/2014/main" id="{DC97147A-2367-41CA-8553-AA63CAFB159B}"/>
              </a:ext>
            </a:extLst>
          </p:cNvPr>
          <p:cNvCxnSpPr>
            <a:cxnSpLocks/>
          </p:cNvCxnSpPr>
          <p:nvPr/>
        </p:nvCxnSpPr>
        <p:spPr>
          <a:xfrm>
            <a:off x="2452563" y="340661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直線單箭頭接點 431">
            <a:extLst>
              <a:ext uri="{FF2B5EF4-FFF2-40B4-BE49-F238E27FC236}">
                <a16:creationId xmlns:a16="http://schemas.microsoft.com/office/drawing/2014/main" id="{26B2F15C-6441-4F88-887C-A013ED0C92A4}"/>
              </a:ext>
            </a:extLst>
          </p:cNvPr>
          <p:cNvCxnSpPr>
            <a:cxnSpLocks/>
          </p:cNvCxnSpPr>
          <p:nvPr/>
        </p:nvCxnSpPr>
        <p:spPr>
          <a:xfrm>
            <a:off x="2452563" y="364001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直線單箭頭接點 432">
            <a:extLst>
              <a:ext uri="{FF2B5EF4-FFF2-40B4-BE49-F238E27FC236}">
                <a16:creationId xmlns:a16="http://schemas.microsoft.com/office/drawing/2014/main" id="{3DA42EE4-B0E7-4ADB-AD94-9A30A41B6792}"/>
              </a:ext>
            </a:extLst>
          </p:cNvPr>
          <p:cNvCxnSpPr>
            <a:cxnSpLocks/>
          </p:cNvCxnSpPr>
          <p:nvPr/>
        </p:nvCxnSpPr>
        <p:spPr>
          <a:xfrm>
            <a:off x="2452563" y="386796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" name="群組 433">
            <a:extLst>
              <a:ext uri="{FF2B5EF4-FFF2-40B4-BE49-F238E27FC236}">
                <a16:creationId xmlns:a16="http://schemas.microsoft.com/office/drawing/2014/main" id="{7E85122B-74E0-4C22-AA5D-337E1354F47F}"/>
              </a:ext>
            </a:extLst>
          </p:cNvPr>
          <p:cNvGrpSpPr/>
          <p:nvPr/>
        </p:nvGrpSpPr>
        <p:grpSpPr>
          <a:xfrm>
            <a:off x="4906785" y="3098905"/>
            <a:ext cx="424893" cy="814500"/>
            <a:chOff x="4889204" y="2519284"/>
            <a:chExt cx="575269" cy="1102765"/>
          </a:xfrm>
        </p:grpSpPr>
        <p:sp>
          <p:nvSpPr>
            <p:cNvPr id="435" name="矩形: 圓角 434">
              <a:extLst>
                <a:ext uri="{FF2B5EF4-FFF2-40B4-BE49-F238E27FC236}">
                  <a16:creationId xmlns:a16="http://schemas.microsoft.com/office/drawing/2014/main" id="{19B708A8-52B2-4E23-AE2D-D9AFE6ECCE3A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36" name="圖形 18">
              <a:extLst>
                <a:ext uri="{FF2B5EF4-FFF2-40B4-BE49-F238E27FC236}">
                  <a16:creationId xmlns:a16="http://schemas.microsoft.com/office/drawing/2014/main" id="{3193440C-AA7A-4E60-9BFE-532015809D33}"/>
                </a:ext>
              </a:extLst>
            </p:cNvPr>
            <p:cNvGrpSpPr/>
            <p:nvPr/>
          </p:nvGrpSpPr>
          <p:grpSpPr>
            <a:xfrm>
              <a:off x="5037709" y="2660050"/>
              <a:ext cx="284724" cy="821232"/>
              <a:chOff x="4344247" y="3125523"/>
              <a:chExt cx="284724" cy="821232"/>
            </a:xfrm>
            <a:noFill/>
          </p:grpSpPr>
          <p:sp>
            <p:nvSpPr>
              <p:cNvPr id="437" name="手繪多邊形: 圖案 436">
                <a:extLst>
                  <a:ext uri="{FF2B5EF4-FFF2-40B4-BE49-F238E27FC236}">
                    <a16:creationId xmlns:a16="http://schemas.microsoft.com/office/drawing/2014/main" id="{59BE7587-8D48-4EDD-81C7-AFA19DC794F2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8" name="手繪多邊形: 圖案 437">
                <a:extLst>
                  <a:ext uri="{FF2B5EF4-FFF2-40B4-BE49-F238E27FC236}">
                    <a16:creationId xmlns:a16="http://schemas.microsoft.com/office/drawing/2014/main" id="{514AF75E-CF25-48BF-A819-535FB55480CD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9" name="手繪多邊形: 圖案 438">
                <a:extLst>
                  <a:ext uri="{FF2B5EF4-FFF2-40B4-BE49-F238E27FC236}">
                    <a16:creationId xmlns:a16="http://schemas.microsoft.com/office/drawing/2014/main" id="{B6DDB778-60E0-43BE-AD4D-CDD3DFEAEB82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0" name="手繪多邊形: 圖案 439">
                <a:extLst>
                  <a:ext uri="{FF2B5EF4-FFF2-40B4-BE49-F238E27FC236}">
                    <a16:creationId xmlns:a16="http://schemas.microsoft.com/office/drawing/2014/main" id="{10EEBBEA-F9EB-4976-AC4F-5246B4526DF1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1" name="手繪多邊形: 圖案 440">
                <a:extLst>
                  <a:ext uri="{FF2B5EF4-FFF2-40B4-BE49-F238E27FC236}">
                    <a16:creationId xmlns:a16="http://schemas.microsoft.com/office/drawing/2014/main" id="{813A0812-4233-45AB-AA73-0FDFCEC2AB6F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手繪多邊形: 圖案 441">
                <a:extLst>
                  <a:ext uri="{FF2B5EF4-FFF2-40B4-BE49-F238E27FC236}">
                    <a16:creationId xmlns:a16="http://schemas.microsoft.com/office/drawing/2014/main" id="{F5D8B2BF-5DC5-4F5E-B15A-0C91421B2750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手繪多邊形: 圖案 442">
                <a:extLst>
                  <a:ext uri="{FF2B5EF4-FFF2-40B4-BE49-F238E27FC236}">
                    <a16:creationId xmlns:a16="http://schemas.microsoft.com/office/drawing/2014/main" id="{55A0D7E7-AC1B-47DC-9335-359EC2F771AE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手繪多邊形: 圖案 443">
                <a:extLst>
                  <a:ext uri="{FF2B5EF4-FFF2-40B4-BE49-F238E27FC236}">
                    <a16:creationId xmlns:a16="http://schemas.microsoft.com/office/drawing/2014/main" id="{E1E93FD1-B176-442F-A71D-11EEDCE3EBD7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5" name="手繪多邊形: 圖案 444">
                <a:extLst>
                  <a:ext uri="{FF2B5EF4-FFF2-40B4-BE49-F238E27FC236}">
                    <a16:creationId xmlns:a16="http://schemas.microsoft.com/office/drawing/2014/main" id="{1F6DF036-EDF9-49F7-B8BF-1F8984E6A126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6" name="手繪多邊形: 圖案 445">
                <a:extLst>
                  <a:ext uri="{FF2B5EF4-FFF2-40B4-BE49-F238E27FC236}">
                    <a16:creationId xmlns:a16="http://schemas.microsoft.com/office/drawing/2014/main" id="{17E3805D-472F-4476-9F5F-E638BA63ACCE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7" name="手繪多邊形: 圖案 446">
                <a:extLst>
                  <a:ext uri="{FF2B5EF4-FFF2-40B4-BE49-F238E27FC236}">
                    <a16:creationId xmlns:a16="http://schemas.microsoft.com/office/drawing/2014/main" id="{698D542D-A9CC-40D5-AB9D-36203E1E00FC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8" name="手繪多邊形: 圖案 447">
                <a:extLst>
                  <a:ext uri="{FF2B5EF4-FFF2-40B4-BE49-F238E27FC236}">
                    <a16:creationId xmlns:a16="http://schemas.microsoft.com/office/drawing/2014/main" id="{2795983C-2859-47BA-80CE-B615E5F97BFE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手繪多邊形: 圖案 448">
                <a:extLst>
                  <a:ext uri="{FF2B5EF4-FFF2-40B4-BE49-F238E27FC236}">
                    <a16:creationId xmlns:a16="http://schemas.microsoft.com/office/drawing/2014/main" id="{E6BB81FF-A6B1-45F3-9D0C-56E462BF189C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手繪多邊形: 圖案 449">
                <a:extLst>
                  <a:ext uri="{FF2B5EF4-FFF2-40B4-BE49-F238E27FC236}">
                    <a16:creationId xmlns:a16="http://schemas.microsoft.com/office/drawing/2014/main" id="{D2F2F388-2596-49AF-957B-7E046EEC8E4F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手繪多邊形: 圖案 450">
                <a:extLst>
                  <a:ext uri="{FF2B5EF4-FFF2-40B4-BE49-F238E27FC236}">
                    <a16:creationId xmlns:a16="http://schemas.microsoft.com/office/drawing/2014/main" id="{31DF613B-0A17-4D46-BD65-FD77AB4CF90F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2" name="手繪多邊形: 圖案 451">
                <a:extLst>
                  <a:ext uri="{FF2B5EF4-FFF2-40B4-BE49-F238E27FC236}">
                    <a16:creationId xmlns:a16="http://schemas.microsoft.com/office/drawing/2014/main" id="{60BA9347-EEBD-4856-AB44-3FE4842E13CA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3" name="手繪多邊形: 圖案 452">
                <a:extLst>
                  <a:ext uri="{FF2B5EF4-FFF2-40B4-BE49-F238E27FC236}">
                    <a16:creationId xmlns:a16="http://schemas.microsoft.com/office/drawing/2014/main" id="{65F4BA23-E88C-431C-9EEB-B76191AB2223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4" name="手繪多邊形: 圖案 453">
                <a:extLst>
                  <a:ext uri="{FF2B5EF4-FFF2-40B4-BE49-F238E27FC236}">
                    <a16:creationId xmlns:a16="http://schemas.microsoft.com/office/drawing/2014/main" id="{C7062E66-35C0-4E47-9066-1118193DDF74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手繪多邊形: 圖案 454">
                <a:extLst>
                  <a:ext uri="{FF2B5EF4-FFF2-40B4-BE49-F238E27FC236}">
                    <a16:creationId xmlns:a16="http://schemas.microsoft.com/office/drawing/2014/main" id="{83F26D6D-A983-4C8A-9BA8-ED3464877ACF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手繪多邊形: 圖案 455">
                <a:extLst>
                  <a:ext uri="{FF2B5EF4-FFF2-40B4-BE49-F238E27FC236}">
                    <a16:creationId xmlns:a16="http://schemas.microsoft.com/office/drawing/2014/main" id="{FB08D9CD-CD12-46AD-A8E2-7F21F7F3B2FB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手繪多邊形: 圖案 456">
                <a:extLst>
                  <a:ext uri="{FF2B5EF4-FFF2-40B4-BE49-F238E27FC236}">
                    <a16:creationId xmlns:a16="http://schemas.microsoft.com/office/drawing/2014/main" id="{F5D8FFC2-E673-42E5-AC9B-39EB9AE2863A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手繪多邊形: 圖案 457">
                <a:extLst>
                  <a:ext uri="{FF2B5EF4-FFF2-40B4-BE49-F238E27FC236}">
                    <a16:creationId xmlns:a16="http://schemas.microsoft.com/office/drawing/2014/main" id="{CA059097-290B-49A4-8F7F-C9BA311DA394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9" name="手繪多邊形: 圖案 458">
                <a:extLst>
                  <a:ext uri="{FF2B5EF4-FFF2-40B4-BE49-F238E27FC236}">
                    <a16:creationId xmlns:a16="http://schemas.microsoft.com/office/drawing/2014/main" id="{6257DD1D-D7B5-4C96-9DC7-CD00812E235A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0" name="手繪多邊形: 圖案 459">
                <a:extLst>
                  <a:ext uri="{FF2B5EF4-FFF2-40B4-BE49-F238E27FC236}">
                    <a16:creationId xmlns:a16="http://schemas.microsoft.com/office/drawing/2014/main" id="{0C2550B0-2E14-4326-B1C8-F489C6730742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1" name="手繪多邊形: 圖案 460">
                <a:extLst>
                  <a:ext uri="{FF2B5EF4-FFF2-40B4-BE49-F238E27FC236}">
                    <a16:creationId xmlns:a16="http://schemas.microsoft.com/office/drawing/2014/main" id="{192B91A4-3535-41D0-9DF8-40A0275B603C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2" name="手繪多邊形: 圖案 461">
                <a:extLst>
                  <a:ext uri="{FF2B5EF4-FFF2-40B4-BE49-F238E27FC236}">
                    <a16:creationId xmlns:a16="http://schemas.microsoft.com/office/drawing/2014/main" id="{D3D3BC85-6645-4CB3-A822-B98941607DAC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手繪多邊形: 圖案 462">
                <a:extLst>
                  <a:ext uri="{FF2B5EF4-FFF2-40B4-BE49-F238E27FC236}">
                    <a16:creationId xmlns:a16="http://schemas.microsoft.com/office/drawing/2014/main" id="{0C9A95BF-2E48-4EF3-AC3D-BE47E010C01E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手繪多邊形: 圖案 463">
                <a:extLst>
                  <a:ext uri="{FF2B5EF4-FFF2-40B4-BE49-F238E27FC236}">
                    <a16:creationId xmlns:a16="http://schemas.microsoft.com/office/drawing/2014/main" id="{0F30F756-8904-4AB4-9600-C9B3C01C59E4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手繪多邊形: 圖案 464">
                <a:extLst>
                  <a:ext uri="{FF2B5EF4-FFF2-40B4-BE49-F238E27FC236}">
                    <a16:creationId xmlns:a16="http://schemas.microsoft.com/office/drawing/2014/main" id="{E383D01D-256B-4C67-84FA-055EB3210A34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手繪多邊形: 圖案 465">
                <a:extLst>
                  <a:ext uri="{FF2B5EF4-FFF2-40B4-BE49-F238E27FC236}">
                    <a16:creationId xmlns:a16="http://schemas.microsoft.com/office/drawing/2014/main" id="{042BE9D4-E41F-41D3-98B2-9FD68A8782AD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7" name="手繪多邊形: 圖案 466">
                <a:extLst>
                  <a:ext uri="{FF2B5EF4-FFF2-40B4-BE49-F238E27FC236}">
                    <a16:creationId xmlns:a16="http://schemas.microsoft.com/office/drawing/2014/main" id="{69DBBB0B-2A7C-4A56-9EB1-98B5B600EFC6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8" name="手繪多邊形: 圖案 467">
                <a:extLst>
                  <a:ext uri="{FF2B5EF4-FFF2-40B4-BE49-F238E27FC236}">
                    <a16:creationId xmlns:a16="http://schemas.microsoft.com/office/drawing/2014/main" id="{DB44C98D-C8E0-4C33-A557-F06AE31148C0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9" name="手繪多邊形: 圖案 468">
                <a:extLst>
                  <a:ext uri="{FF2B5EF4-FFF2-40B4-BE49-F238E27FC236}">
                    <a16:creationId xmlns:a16="http://schemas.microsoft.com/office/drawing/2014/main" id="{2EBC7F73-5FC3-45B0-972C-6FA25500BA3A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0" name="手繪多邊形: 圖案 469">
                <a:extLst>
                  <a:ext uri="{FF2B5EF4-FFF2-40B4-BE49-F238E27FC236}">
                    <a16:creationId xmlns:a16="http://schemas.microsoft.com/office/drawing/2014/main" id="{8A23D76A-DEC7-45E7-A97A-449AABC2F859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1" name="手繪多邊形: 圖案 470">
                <a:extLst>
                  <a:ext uri="{FF2B5EF4-FFF2-40B4-BE49-F238E27FC236}">
                    <a16:creationId xmlns:a16="http://schemas.microsoft.com/office/drawing/2014/main" id="{634C875C-DA52-40C1-BB8E-1CC58883738E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手繪多邊形: 圖案 471">
                <a:extLst>
                  <a:ext uri="{FF2B5EF4-FFF2-40B4-BE49-F238E27FC236}">
                    <a16:creationId xmlns:a16="http://schemas.microsoft.com/office/drawing/2014/main" id="{9C0A2A43-02DD-42CB-A764-FBB2B3C46B85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手繪多邊形: 圖案 472">
                <a:extLst>
                  <a:ext uri="{FF2B5EF4-FFF2-40B4-BE49-F238E27FC236}">
                    <a16:creationId xmlns:a16="http://schemas.microsoft.com/office/drawing/2014/main" id="{378EAE3E-6257-408B-B833-F791C8C8CB6F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手繪多邊形: 圖案 473">
                <a:extLst>
                  <a:ext uri="{FF2B5EF4-FFF2-40B4-BE49-F238E27FC236}">
                    <a16:creationId xmlns:a16="http://schemas.microsoft.com/office/drawing/2014/main" id="{B127E66C-A340-40AF-B043-BAE29FF20F90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5" name="手繪多邊形: 圖案 474">
                <a:extLst>
                  <a:ext uri="{FF2B5EF4-FFF2-40B4-BE49-F238E27FC236}">
                    <a16:creationId xmlns:a16="http://schemas.microsoft.com/office/drawing/2014/main" id="{8DB50BAC-2011-478E-8170-28B960C5B31B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6" name="手繪多邊形: 圖案 475">
                <a:extLst>
                  <a:ext uri="{FF2B5EF4-FFF2-40B4-BE49-F238E27FC236}">
                    <a16:creationId xmlns:a16="http://schemas.microsoft.com/office/drawing/2014/main" id="{602D3C1B-60CA-4821-BBCF-913783AE32E2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7" name="手繪多邊形: 圖案 476">
                <a:extLst>
                  <a:ext uri="{FF2B5EF4-FFF2-40B4-BE49-F238E27FC236}">
                    <a16:creationId xmlns:a16="http://schemas.microsoft.com/office/drawing/2014/main" id="{95CC9F21-0A5D-48F9-8D53-5D77DE6F44A8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8" name="手繪多邊形: 圖案 477">
                <a:extLst>
                  <a:ext uri="{FF2B5EF4-FFF2-40B4-BE49-F238E27FC236}">
                    <a16:creationId xmlns:a16="http://schemas.microsoft.com/office/drawing/2014/main" id="{25059CEF-43E8-4EBB-A647-4C5D2A54FE25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9" name="手繪多邊形: 圖案 478">
                <a:extLst>
                  <a:ext uri="{FF2B5EF4-FFF2-40B4-BE49-F238E27FC236}">
                    <a16:creationId xmlns:a16="http://schemas.microsoft.com/office/drawing/2014/main" id="{35D343FD-5D08-4423-91DD-95C92B945F16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手繪多邊形: 圖案 479">
                <a:extLst>
                  <a:ext uri="{FF2B5EF4-FFF2-40B4-BE49-F238E27FC236}">
                    <a16:creationId xmlns:a16="http://schemas.microsoft.com/office/drawing/2014/main" id="{15E1E10E-B7B6-43F5-8E20-267CFCC40954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手繪多邊形: 圖案 480">
                <a:extLst>
                  <a:ext uri="{FF2B5EF4-FFF2-40B4-BE49-F238E27FC236}">
                    <a16:creationId xmlns:a16="http://schemas.microsoft.com/office/drawing/2014/main" id="{F9131E55-AE32-4954-A045-06C8D43F084E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手繪多邊形: 圖案 481">
                <a:extLst>
                  <a:ext uri="{FF2B5EF4-FFF2-40B4-BE49-F238E27FC236}">
                    <a16:creationId xmlns:a16="http://schemas.microsoft.com/office/drawing/2014/main" id="{530C05CF-F549-4654-A9DF-C51C1088567F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手繪多邊形: 圖案 482">
                <a:extLst>
                  <a:ext uri="{FF2B5EF4-FFF2-40B4-BE49-F238E27FC236}">
                    <a16:creationId xmlns:a16="http://schemas.microsoft.com/office/drawing/2014/main" id="{4BF71ACA-B0FF-4C53-8CCA-A3C17AB5E083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手繪多邊形: 圖案 483">
                <a:extLst>
                  <a:ext uri="{FF2B5EF4-FFF2-40B4-BE49-F238E27FC236}">
                    <a16:creationId xmlns:a16="http://schemas.microsoft.com/office/drawing/2014/main" id="{8C327C83-DA0D-4D22-BABA-B8CECA0E3C79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5" name="手繪多邊形: 圖案 484">
                <a:extLst>
                  <a:ext uri="{FF2B5EF4-FFF2-40B4-BE49-F238E27FC236}">
                    <a16:creationId xmlns:a16="http://schemas.microsoft.com/office/drawing/2014/main" id="{74D6BB33-A72F-4D83-9ADB-5F58F74A89A5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6" name="手繪多邊形: 圖案 485">
                <a:extLst>
                  <a:ext uri="{FF2B5EF4-FFF2-40B4-BE49-F238E27FC236}">
                    <a16:creationId xmlns:a16="http://schemas.microsoft.com/office/drawing/2014/main" id="{33628845-4D66-4FF7-BD84-B7AE003EACAA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7" name="手繪多邊形: 圖案 486">
                <a:extLst>
                  <a:ext uri="{FF2B5EF4-FFF2-40B4-BE49-F238E27FC236}">
                    <a16:creationId xmlns:a16="http://schemas.microsoft.com/office/drawing/2014/main" id="{77CE9073-5C97-48E6-8D52-327AB3C88D47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手繪多邊形: 圖案 487">
                <a:extLst>
                  <a:ext uri="{FF2B5EF4-FFF2-40B4-BE49-F238E27FC236}">
                    <a16:creationId xmlns:a16="http://schemas.microsoft.com/office/drawing/2014/main" id="{FE279E21-866E-4231-9700-7403FF23C4DA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手繪多邊形: 圖案 488">
                <a:extLst>
                  <a:ext uri="{FF2B5EF4-FFF2-40B4-BE49-F238E27FC236}">
                    <a16:creationId xmlns:a16="http://schemas.microsoft.com/office/drawing/2014/main" id="{716EA548-9236-4283-82EA-ACCE493CFF93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手繪多邊形: 圖案 489">
                <a:extLst>
                  <a:ext uri="{FF2B5EF4-FFF2-40B4-BE49-F238E27FC236}">
                    <a16:creationId xmlns:a16="http://schemas.microsoft.com/office/drawing/2014/main" id="{84BF2550-B410-4AA2-AD85-46733B56C80E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手繪多邊形: 圖案 490">
                <a:extLst>
                  <a:ext uri="{FF2B5EF4-FFF2-40B4-BE49-F238E27FC236}">
                    <a16:creationId xmlns:a16="http://schemas.microsoft.com/office/drawing/2014/main" id="{F4ED77B5-A47B-400F-9AD5-7A361CDA99F1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手繪多邊形: 圖案 491">
                <a:extLst>
                  <a:ext uri="{FF2B5EF4-FFF2-40B4-BE49-F238E27FC236}">
                    <a16:creationId xmlns:a16="http://schemas.microsoft.com/office/drawing/2014/main" id="{C53BE7EA-8F5D-4BFC-9AA9-9B140C437CFC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3" name="手繪多邊形: 圖案 492">
                <a:extLst>
                  <a:ext uri="{FF2B5EF4-FFF2-40B4-BE49-F238E27FC236}">
                    <a16:creationId xmlns:a16="http://schemas.microsoft.com/office/drawing/2014/main" id="{74DEC023-5E26-4112-84E1-B3F6047F44D0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手繪多邊形: 圖案 493">
                <a:extLst>
                  <a:ext uri="{FF2B5EF4-FFF2-40B4-BE49-F238E27FC236}">
                    <a16:creationId xmlns:a16="http://schemas.microsoft.com/office/drawing/2014/main" id="{5ABD4126-0F87-4D64-9C24-DFD67A7D5226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手繪多邊形: 圖案 494">
                <a:extLst>
                  <a:ext uri="{FF2B5EF4-FFF2-40B4-BE49-F238E27FC236}">
                    <a16:creationId xmlns:a16="http://schemas.microsoft.com/office/drawing/2014/main" id="{4DC34610-4886-4E9D-93C4-E473003F050A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手繪多邊形: 圖案 495">
                <a:extLst>
                  <a:ext uri="{FF2B5EF4-FFF2-40B4-BE49-F238E27FC236}">
                    <a16:creationId xmlns:a16="http://schemas.microsoft.com/office/drawing/2014/main" id="{7729219D-BAF3-4E1F-97F5-3C9F786209AB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手繪多邊形: 圖案 496">
                <a:extLst>
                  <a:ext uri="{FF2B5EF4-FFF2-40B4-BE49-F238E27FC236}">
                    <a16:creationId xmlns:a16="http://schemas.microsoft.com/office/drawing/2014/main" id="{A5FD68E0-73FA-416F-BA65-BF26FA4D4A47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手繪多邊形: 圖案 497">
                <a:extLst>
                  <a:ext uri="{FF2B5EF4-FFF2-40B4-BE49-F238E27FC236}">
                    <a16:creationId xmlns:a16="http://schemas.microsoft.com/office/drawing/2014/main" id="{A73AD496-73D4-44A6-977D-819600DF6604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9" name="手繪多邊形: 圖案 498">
                <a:extLst>
                  <a:ext uri="{FF2B5EF4-FFF2-40B4-BE49-F238E27FC236}">
                    <a16:creationId xmlns:a16="http://schemas.microsoft.com/office/drawing/2014/main" id="{D49BB555-7FBD-4806-B545-2B4BC0D06E55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0" name="手繪多邊形: 圖案 499">
                <a:extLst>
                  <a:ext uri="{FF2B5EF4-FFF2-40B4-BE49-F238E27FC236}">
                    <a16:creationId xmlns:a16="http://schemas.microsoft.com/office/drawing/2014/main" id="{693B79AF-54EB-466F-AB69-CC85D347F348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1" name="手繪多邊形: 圖案 500">
                <a:extLst>
                  <a:ext uri="{FF2B5EF4-FFF2-40B4-BE49-F238E27FC236}">
                    <a16:creationId xmlns:a16="http://schemas.microsoft.com/office/drawing/2014/main" id="{E7715237-45B9-45E7-9514-A344BAF196F1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2" name="手繪多邊形: 圖案 501">
                <a:extLst>
                  <a:ext uri="{FF2B5EF4-FFF2-40B4-BE49-F238E27FC236}">
                    <a16:creationId xmlns:a16="http://schemas.microsoft.com/office/drawing/2014/main" id="{25D9BE4D-ED36-4335-8AE6-43F7F96A0623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3" name="手繪多邊形: 圖案 502">
                <a:extLst>
                  <a:ext uri="{FF2B5EF4-FFF2-40B4-BE49-F238E27FC236}">
                    <a16:creationId xmlns:a16="http://schemas.microsoft.com/office/drawing/2014/main" id="{3E362D9F-378D-40F1-9499-E1B9C71686D4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手繪多邊形: 圖案 503">
                <a:extLst>
                  <a:ext uri="{FF2B5EF4-FFF2-40B4-BE49-F238E27FC236}">
                    <a16:creationId xmlns:a16="http://schemas.microsoft.com/office/drawing/2014/main" id="{C8455AC3-CE5F-4F05-8B42-6548A1ADE40F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手繪多邊形: 圖案 504">
                <a:extLst>
                  <a:ext uri="{FF2B5EF4-FFF2-40B4-BE49-F238E27FC236}">
                    <a16:creationId xmlns:a16="http://schemas.microsoft.com/office/drawing/2014/main" id="{78195BC9-931A-4024-BBCD-9F078750B5A6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手繪多邊形: 圖案 505">
                <a:extLst>
                  <a:ext uri="{FF2B5EF4-FFF2-40B4-BE49-F238E27FC236}">
                    <a16:creationId xmlns:a16="http://schemas.microsoft.com/office/drawing/2014/main" id="{3C1C50D2-2899-491D-AA79-80507ACAEF76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7" name="手繪多邊形: 圖案 506">
                <a:extLst>
                  <a:ext uri="{FF2B5EF4-FFF2-40B4-BE49-F238E27FC236}">
                    <a16:creationId xmlns:a16="http://schemas.microsoft.com/office/drawing/2014/main" id="{89F418D7-DD6C-41A5-AF3C-924B23B16C6C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8" name="手繪多邊形: 圖案 507">
                <a:extLst>
                  <a:ext uri="{FF2B5EF4-FFF2-40B4-BE49-F238E27FC236}">
                    <a16:creationId xmlns:a16="http://schemas.microsoft.com/office/drawing/2014/main" id="{EA2DB899-E748-4384-B0AF-0F707EA3D7DD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9" name="手繪多邊形: 圖案 508">
                <a:extLst>
                  <a:ext uri="{FF2B5EF4-FFF2-40B4-BE49-F238E27FC236}">
                    <a16:creationId xmlns:a16="http://schemas.microsoft.com/office/drawing/2014/main" id="{515E4346-73F2-4196-BEA8-DE9CDD4F41D1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手繪多邊形: 圖案 509">
                <a:extLst>
                  <a:ext uri="{FF2B5EF4-FFF2-40B4-BE49-F238E27FC236}">
                    <a16:creationId xmlns:a16="http://schemas.microsoft.com/office/drawing/2014/main" id="{1C3030F2-36B0-4511-A82F-4949567D48D5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手繪多邊形: 圖案 510">
                <a:extLst>
                  <a:ext uri="{FF2B5EF4-FFF2-40B4-BE49-F238E27FC236}">
                    <a16:creationId xmlns:a16="http://schemas.microsoft.com/office/drawing/2014/main" id="{E030DC0E-8AE2-4B78-B5A4-E55C5374784E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手繪多邊形: 圖案 511">
                <a:extLst>
                  <a:ext uri="{FF2B5EF4-FFF2-40B4-BE49-F238E27FC236}">
                    <a16:creationId xmlns:a16="http://schemas.microsoft.com/office/drawing/2014/main" id="{08947968-4A38-4925-AE02-8E3501D03893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手繪多邊形: 圖案 512">
                <a:extLst>
                  <a:ext uri="{FF2B5EF4-FFF2-40B4-BE49-F238E27FC236}">
                    <a16:creationId xmlns:a16="http://schemas.microsoft.com/office/drawing/2014/main" id="{6C2B92EB-6DA8-4974-AA56-0D378F5541D0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手繪多邊形: 圖案 513">
                <a:extLst>
                  <a:ext uri="{FF2B5EF4-FFF2-40B4-BE49-F238E27FC236}">
                    <a16:creationId xmlns:a16="http://schemas.microsoft.com/office/drawing/2014/main" id="{61C8E837-CFC4-4B4B-88DE-5DFBF955D8D8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5" name="手繪多邊形: 圖案 514">
                <a:extLst>
                  <a:ext uri="{FF2B5EF4-FFF2-40B4-BE49-F238E27FC236}">
                    <a16:creationId xmlns:a16="http://schemas.microsoft.com/office/drawing/2014/main" id="{8CA545C5-85B4-41EA-93D1-BA2E4DFC364B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6" name="手繪多邊形: 圖案 515">
                <a:extLst>
                  <a:ext uri="{FF2B5EF4-FFF2-40B4-BE49-F238E27FC236}">
                    <a16:creationId xmlns:a16="http://schemas.microsoft.com/office/drawing/2014/main" id="{77C70C27-89E0-40E7-AA51-E7B0C01E2DE7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7" name="手繪多邊形: 圖案 516">
                <a:extLst>
                  <a:ext uri="{FF2B5EF4-FFF2-40B4-BE49-F238E27FC236}">
                    <a16:creationId xmlns:a16="http://schemas.microsoft.com/office/drawing/2014/main" id="{E972D915-1738-4355-B5FE-D1EC5E670388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8" name="手繪多邊形: 圖案 517">
                <a:extLst>
                  <a:ext uri="{FF2B5EF4-FFF2-40B4-BE49-F238E27FC236}">
                    <a16:creationId xmlns:a16="http://schemas.microsoft.com/office/drawing/2014/main" id="{B126BD4A-6E2D-4ADB-A72A-40D47833CDBA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9" name="手繪多邊形: 圖案 518">
                <a:extLst>
                  <a:ext uri="{FF2B5EF4-FFF2-40B4-BE49-F238E27FC236}">
                    <a16:creationId xmlns:a16="http://schemas.microsoft.com/office/drawing/2014/main" id="{25FD5B12-A9C6-4661-AA11-966BE190A98C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手繪多邊形: 圖案 519">
                <a:extLst>
                  <a:ext uri="{FF2B5EF4-FFF2-40B4-BE49-F238E27FC236}">
                    <a16:creationId xmlns:a16="http://schemas.microsoft.com/office/drawing/2014/main" id="{D893D034-7DDF-419B-AF24-35D2073E88B3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手繪多邊形: 圖案 520">
                <a:extLst>
                  <a:ext uri="{FF2B5EF4-FFF2-40B4-BE49-F238E27FC236}">
                    <a16:creationId xmlns:a16="http://schemas.microsoft.com/office/drawing/2014/main" id="{6A9A4E5A-1A45-42E1-98E9-7281E7B7EE97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手繪多邊形: 圖案 521">
                <a:extLst>
                  <a:ext uri="{FF2B5EF4-FFF2-40B4-BE49-F238E27FC236}">
                    <a16:creationId xmlns:a16="http://schemas.microsoft.com/office/drawing/2014/main" id="{FA625820-5695-424B-8BA0-31C96C8B0682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3" name="手繪多邊形: 圖案 522">
                <a:extLst>
                  <a:ext uri="{FF2B5EF4-FFF2-40B4-BE49-F238E27FC236}">
                    <a16:creationId xmlns:a16="http://schemas.microsoft.com/office/drawing/2014/main" id="{5ED4CE5F-480A-4E77-A529-36B00BBC60F8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4" name="手繪多邊形: 圖案 523">
                <a:extLst>
                  <a:ext uri="{FF2B5EF4-FFF2-40B4-BE49-F238E27FC236}">
                    <a16:creationId xmlns:a16="http://schemas.microsoft.com/office/drawing/2014/main" id="{0CCC486A-57ED-44B6-890A-69D6C1BFEEC7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5" name="手繪多邊形: 圖案 524">
                <a:extLst>
                  <a:ext uri="{FF2B5EF4-FFF2-40B4-BE49-F238E27FC236}">
                    <a16:creationId xmlns:a16="http://schemas.microsoft.com/office/drawing/2014/main" id="{BB966D39-7FD2-494B-9E1B-8981DB11B75F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6" name="手繪多邊形: 圖案 525">
                <a:extLst>
                  <a:ext uri="{FF2B5EF4-FFF2-40B4-BE49-F238E27FC236}">
                    <a16:creationId xmlns:a16="http://schemas.microsoft.com/office/drawing/2014/main" id="{1B8817AF-B80E-46A1-BA9A-E03D848D8B66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7" name="手繪多邊形: 圖案 526">
                <a:extLst>
                  <a:ext uri="{FF2B5EF4-FFF2-40B4-BE49-F238E27FC236}">
                    <a16:creationId xmlns:a16="http://schemas.microsoft.com/office/drawing/2014/main" id="{050335C1-8ED4-4AD3-BA2B-1EA690C3F180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手繪多邊形: 圖案 527">
                <a:extLst>
                  <a:ext uri="{FF2B5EF4-FFF2-40B4-BE49-F238E27FC236}">
                    <a16:creationId xmlns:a16="http://schemas.microsoft.com/office/drawing/2014/main" id="{0D91624A-09DF-4882-85D4-A2AB6E2530FD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手繪多邊形: 圖案 528">
                <a:extLst>
                  <a:ext uri="{FF2B5EF4-FFF2-40B4-BE49-F238E27FC236}">
                    <a16:creationId xmlns:a16="http://schemas.microsoft.com/office/drawing/2014/main" id="{284D1293-BCB7-415A-8CCA-D04D5EFF0BFB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手繪多邊形: 圖案 529">
                <a:extLst>
                  <a:ext uri="{FF2B5EF4-FFF2-40B4-BE49-F238E27FC236}">
                    <a16:creationId xmlns:a16="http://schemas.microsoft.com/office/drawing/2014/main" id="{33BAF5ED-4BFD-4176-8AF0-66FF48970782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1" name="手繪多邊形: 圖案 530">
                <a:extLst>
                  <a:ext uri="{FF2B5EF4-FFF2-40B4-BE49-F238E27FC236}">
                    <a16:creationId xmlns:a16="http://schemas.microsoft.com/office/drawing/2014/main" id="{C6D34DB5-0D82-4B3B-BA8A-229B8D496383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2" name="手繪多邊形: 圖案 531">
                <a:extLst>
                  <a:ext uri="{FF2B5EF4-FFF2-40B4-BE49-F238E27FC236}">
                    <a16:creationId xmlns:a16="http://schemas.microsoft.com/office/drawing/2014/main" id="{1D6AE5BA-B349-46A1-901F-A779E7D0C4D6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3" name="手繪多邊形: 圖案 532">
                <a:extLst>
                  <a:ext uri="{FF2B5EF4-FFF2-40B4-BE49-F238E27FC236}">
                    <a16:creationId xmlns:a16="http://schemas.microsoft.com/office/drawing/2014/main" id="{2D655C9D-3778-4F29-A17A-603120305687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4" name="手繪多邊形: 圖案 533">
                <a:extLst>
                  <a:ext uri="{FF2B5EF4-FFF2-40B4-BE49-F238E27FC236}">
                    <a16:creationId xmlns:a16="http://schemas.microsoft.com/office/drawing/2014/main" id="{DB4DF4B8-1F6A-44A4-A35F-57A626F8A561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5" name="手繪多邊形: 圖案 534">
                <a:extLst>
                  <a:ext uri="{FF2B5EF4-FFF2-40B4-BE49-F238E27FC236}">
                    <a16:creationId xmlns:a16="http://schemas.microsoft.com/office/drawing/2014/main" id="{758C079F-9884-4523-AA0D-199C8AC68CCF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手繪多邊形: 圖案 535">
                <a:extLst>
                  <a:ext uri="{FF2B5EF4-FFF2-40B4-BE49-F238E27FC236}">
                    <a16:creationId xmlns:a16="http://schemas.microsoft.com/office/drawing/2014/main" id="{E4D537BE-947B-4E81-997E-20ABEDC46D41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手繪多邊形: 圖案 536">
                <a:extLst>
                  <a:ext uri="{FF2B5EF4-FFF2-40B4-BE49-F238E27FC236}">
                    <a16:creationId xmlns:a16="http://schemas.microsoft.com/office/drawing/2014/main" id="{4F080B28-DB80-4A02-AC3D-F70CBA02B1FF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手繪多邊形: 圖案 537">
                <a:extLst>
                  <a:ext uri="{FF2B5EF4-FFF2-40B4-BE49-F238E27FC236}">
                    <a16:creationId xmlns:a16="http://schemas.microsoft.com/office/drawing/2014/main" id="{1BE09AF8-EB4E-451B-8289-7B8D1660D7A2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9" name="手繪多邊形: 圖案 538">
                <a:extLst>
                  <a:ext uri="{FF2B5EF4-FFF2-40B4-BE49-F238E27FC236}">
                    <a16:creationId xmlns:a16="http://schemas.microsoft.com/office/drawing/2014/main" id="{3AB1F73C-4780-4AA5-A081-F5728C4D29C2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0" name="手繪多邊形: 圖案 539">
                <a:extLst>
                  <a:ext uri="{FF2B5EF4-FFF2-40B4-BE49-F238E27FC236}">
                    <a16:creationId xmlns:a16="http://schemas.microsoft.com/office/drawing/2014/main" id="{50810C74-BAD0-4B25-86CF-29E3A9DA1ABB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1" name="手繪多邊形: 圖案 540">
                <a:extLst>
                  <a:ext uri="{FF2B5EF4-FFF2-40B4-BE49-F238E27FC236}">
                    <a16:creationId xmlns:a16="http://schemas.microsoft.com/office/drawing/2014/main" id="{0CD2450B-8116-48CD-84DC-576542B68A38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2" name="手繪多邊形: 圖案 541">
                <a:extLst>
                  <a:ext uri="{FF2B5EF4-FFF2-40B4-BE49-F238E27FC236}">
                    <a16:creationId xmlns:a16="http://schemas.microsoft.com/office/drawing/2014/main" id="{6B5BEA91-B603-4168-8A70-B6B02B38F511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3" name="手繪多邊形: 圖案 542">
                <a:extLst>
                  <a:ext uri="{FF2B5EF4-FFF2-40B4-BE49-F238E27FC236}">
                    <a16:creationId xmlns:a16="http://schemas.microsoft.com/office/drawing/2014/main" id="{41CDA898-E427-4A53-A02A-D8892D77FDB0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手繪多邊形: 圖案 543">
                <a:extLst>
                  <a:ext uri="{FF2B5EF4-FFF2-40B4-BE49-F238E27FC236}">
                    <a16:creationId xmlns:a16="http://schemas.microsoft.com/office/drawing/2014/main" id="{BC5294CA-1452-469C-8E59-119DCA56D6EA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手繪多邊形: 圖案 544">
                <a:extLst>
                  <a:ext uri="{FF2B5EF4-FFF2-40B4-BE49-F238E27FC236}">
                    <a16:creationId xmlns:a16="http://schemas.microsoft.com/office/drawing/2014/main" id="{65D13F7E-6334-4237-8A4B-8462F3CC5A82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手繪多邊形: 圖案 545">
                <a:extLst>
                  <a:ext uri="{FF2B5EF4-FFF2-40B4-BE49-F238E27FC236}">
                    <a16:creationId xmlns:a16="http://schemas.microsoft.com/office/drawing/2014/main" id="{B9DB1A46-1158-4091-BD2B-01D653EF3C43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7" name="手繪多邊形: 圖案 546">
                <a:extLst>
                  <a:ext uri="{FF2B5EF4-FFF2-40B4-BE49-F238E27FC236}">
                    <a16:creationId xmlns:a16="http://schemas.microsoft.com/office/drawing/2014/main" id="{C3E0F72A-FDC9-4DA7-9510-0DF8A35CE9EB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8" name="手繪多邊形: 圖案 547">
                <a:extLst>
                  <a:ext uri="{FF2B5EF4-FFF2-40B4-BE49-F238E27FC236}">
                    <a16:creationId xmlns:a16="http://schemas.microsoft.com/office/drawing/2014/main" id="{9B4918DE-3299-40DD-A8B7-66B645970FBC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9" name="手繪多邊形: 圖案 548">
                <a:extLst>
                  <a:ext uri="{FF2B5EF4-FFF2-40B4-BE49-F238E27FC236}">
                    <a16:creationId xmlns:a16="http://schemas.microsoft.com/office/drawing/2014/main" id="{C17C4A36-3760-4308-99D6-5FB36FC98677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0" name="手繪多邊形: 圖案 549">
                <a:extLst>
                  <a:ext uri="{FF2B5EF4-FFF2-40B4-BE49-F238E27FC236}">
                    <a16:creationId xmlns:a16="http://schemas.microsoft.com/office/drawing/2014/main" id="{E547BCFB-622F-4544-9F4E-7486B592C05D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1" name="手繪多邊形: 圖案 550">
                <a:extLst>
                  <a:ext uri="{FF2B5EF4-FFF2-40B4-BE49-F238E27FC236}">
                    <a16:creationId xmlns:a16="http://schemas.microsoft.com/office/drawing/2014/main" id="{A48D0557-6818-4AE5-8975-8B83AF41FC62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手繪多邊形: 圖案 551">
                <a:extLst>
                  <a:ext uri="{FF2B5EF4-FFF2-40B4-BE49-F238E27FC236}">
                    <a16:creationId xmlns:a16="http://schemas.microsoft.com/office/drawing/2014/main" id="{A06331F3-C81B-4838-9001-EBEB574E4856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手繪多邊形: 圖案 552">
                <a:extLst>
                  <a:ext uri="{FF2B5EF4-FFF2-40B4-BE49-F238E27FC236}">
                    <a16:creationId xmlns:a16="http://schemas.microsoft.com/office/drawing/2014/main" id="{B9BD1D92-55DD-4514-8474-8603B71E2BD1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手繪多邊形: 圖案 553">
                <a:extLst>
                  <a:ext uri="{FF2B5EF4-FFF2-40B4-BE49-F238E27FC236}">
                    <a16:creationId xmlns:a16="http://schemas.microsoft.com/office/drawing/2014/main" id="{9832E3D7-11A1-43DD-BE00-BD8794D07574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5" name="手繪多邊形: 圖案 554">
                <a:extLst>
                  <a:ext uri="{FF2B5EF4-FFF2-40B4-BE49-F238E27FC236}">
                    <a16:creationId xmlns:a16="http://schemas.microsoft.com/office/drawing/2014/main" id="{1F7825D4-98AC-457F-8D07-8A71C62B2B3F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6" name="手繪多邊形: 圖案 555">
                <a:extLst>
                  <a:ext uri="{FF2B5EF4-FFF2-40B4-BE49-F238E27FC236}">
                    <a16:creationId xmlns:a16="http://schemas.microsoft.com/office/drawing/2014/main" id="{2A098053-4502-422F-BDE4-B6FDAE1123E6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7" name="手繪多邊形: 圖案 556">
                <a:extLst>
                  <a:ext uri="{FF2B5EF4-FFF2-40B4-BE49-F238E27FC236}">
                    <a16:creationId xmlns:a16="http://schemas.microsoft.com/office/drawing/2014/main" id="{FD91AA44-333E-43D5-AD35-926E1EA1627B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8" name="手繪多邊形: 圖案 557">
                <a:extLst>
                  <a:ext uri="{FF2B5EF4-FFF2-40B4-BE49-F238E27FC236}">
                    <a16:creationId xmlns:a16="http://schemas.microsoft.com/office/drawing/2014/main" id="{5CBDB251-98E6-4EF1-AC17-3F65893B1496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9" name="手繪多邊形: 圖案 558">
                <a:extLst>
                  <a:ext uri="{FF2B5EF4-FFF2-40B4-BE49-F238E27FC236}">
                    <a16:creationId xmlns:a16="http://schemas.microsoft.com/office/drawing/2014/main" id="{8274B0B5-58B8-4F31-A747-7F49958D7BF8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手繪多邊形: 圖案 559">
                <a:extLst>
                  <a:ext uri="{FF2B5EF4-FFF2-40B4-BE49-F238E27FC236}">
                    <a16:creationId xmlns:a16="http://schemas.microsoft.com/office/drawing/2014/main" id="{077E901E-FC57-432A-8CA7-7E54E48450DF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手繪多邊形: 圖案 560">
                <a:extLst>
                  <a:ext uri="{FF2B5EF4-FFF2-40B4-BE49-F238E27FC236}">
                    <a16:creationId xmlns:a16="http://schemas.microsoft.com/office/drawing/2014/main" id="{CF0E9C0F-C7E0-4A31-B100-818E73644C4B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手繪多邊形: 圖案 561">
                <a:extLst>
                  <a:ext uri="{FF2B5EF4-FFF2-40B4-BE49-F238E27FC236}">
                    <a16:creationId xmlns:a16="http://schemas.microsoft.com/office/drawing/2014/main" id="{0B06AD06-C0B6-4C8A-9264-E1B927A99D7D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3" name="手繪多邊形: 圖案 562">
                <a:extLst>
                  <a:ext uri="{FF2B5EF4-FFF2-40B4-BE49-F238E27FC236}">
                    <a16:creationId xmlns:a16="http://schemas.microsoft.com/office/drawing/2014/main" id="{FB9762ED-FE1C-4BFA-85D6-52955E5984A2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4" name="手繪多邊形: 圖案 563">
                <a:extLst>
                  <a:ext uri="{FF2B5EF4-FFF2-40B4-BE49-F238E27FC236}">
                    <a16:creationId xmlns:a16="http://schemas.microsoft.com/office/drawing/2014/main" id="{6751C856-3A12-440B-AC3D-4F5FAFE9C2E9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5" name="手繪多邊形: 圖案 564">
                <a:extLst>
                  <a:ext uri="{FF2B5EF4-FFF2-40B4-BE49-F238E27FC236}">
                    <a16:creationId xmlns:a16="http://schemas.microsoft.com/office/drawing/2014/main" id="{0326A928-1DA4-4079-8AF9-2B8C860617DC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6" name="手繪多邊形: 圖案 565">
                <a:extLst>
                  <a:ext uri="{FF2B5EF4-FFF2-40B4-BE49-F238E27FC236}">
                    <a16:creationId xmlns:a16="http://schemas.microsoft.com/office/drawing/2014/main" id="{DD80D922-8D3F-4333-837C-3DB7F7D14124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7" name="手繪多邊形: 圖案 566">
                <a:extLst>
                  <a:ext uri="{FF2B5EF4-FFF2-40B4-BE49-F238E27FC236}">
                    <a16:creationId xmlns:a16="http://schemas.microsoft.com/office/drawing/2014/main" id="{C30D4BDA-46B9-44E7-938A-39A198B20C77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手繪多邊形: 圖案 567">
                <a:extLst>
                  <a:ext uri="{FF2B5EF4-FFF2-40B4-BE49-F238E27FC236}">
                    <a16:creationId xmlns:a16="http://schemas.microsoft.com/office/drawing/2014/main" id="{1F3D0FFC-1E25-4857-ABF6-630CE488ACAC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手繪多邊形: 圖案 568">
                <a:extLst>
                  <a:ext uri="{FF2B5EF4-FFF2-40B4-BE49-F238E27FC236}">
                    <a16:creationId xmlns:a16="http://schemas.microsoft.com/office/drawing/2014/main" id="{98E0CE7B-4444-42BE-AA5A-1F10550A1A0E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手繪多邊形: 圖案 569">
                <a:extLst>
                  <a:ext uri="{FF2B5EF4-FFF2-40B4-BE49-F238E27FC236}">
                    <a16:creationId xmlns:a16="http://schemas.microsoft.com/office/drawing/2014/main" id="{3772E8CF-E350-45E6-9A89-72ACBD767B5B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1" name="手繪多邊形: 圖案 570">
                <a:extLst>
                  <a:ext uri="{FF2B5EF4-FFF2-40B4-BE49-F238E27FC236}">
                    <a16:creationId xmlns:a16="http://schemas.microsoft.com/office/drawing/2014/main" id="{DB0D0D1F-46CA-446C-91A1-6DDD4BB66349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2" name="手繪多邊形: 圖案 571">
                <a:extLst>
                  <a:ext uri="{FF2B5EF4-FFF2-40B4-BE49-F238E27FC236}">
                    <a16:creationId xmlns:a16="http://schemas.microsoft.com/office/drawing/2014/main" id="{4B1FEED2-5CAF-4882-A0AF-3377801B4E5D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3" name="手繪多邊形: 圖案 572">
                <a:extLst>
                  <a:ext uri="{FF2B5EF4-FFF2-40B4-BE49-F238E27FC236}">
                    <a16:creationId xmlns:a16="http://schemas.microsoft.com/office/drawing/2014/main" id="{833842F9-337F-4168-A05F-826777800AEF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4" name="手繪多邊形: 圖案 573">
                <a:extLst>
                  <a:ext uri="{FF2B5EF4-FFF2-40B4-BE49-F238E27FC236}">
                    <a16:creationId xmlns:a16="http://schemas.microsoft.com/office/drawing/2014/main" id="{C6E4A697-E7C9-4A9C-B1A2-87BA45BB052D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5" name="手繪多邊形: 圖案 574">
                <a:extLst>
                  <a:ext uri="{FF2B5EF4-FFF2-40B4-BE49-F238E27FC236}">
                    <a16:creationId xmlns:a16="http://schemas.microsoft.com/office/drawing/2014/main" id="{EC43DD46-FC98-48DA-8C7A-99029029AEBF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手繪多邊形: 圖案 575">
                <a:extLst>
                  <a:ext uri="{FF2B5EF4-FFF2-40B4-BE49-F238E27FC236}">
                    <a16:creationId xmlns:a16="http://schemas.microsoft.com/office/drawing/2014/main" id="{1275A8C0-BD26-4C81-850C-BF8607C3AE67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手繪多邊形: 圖案 576">
                <a:extLst>
                  <a:ext uri="{FF2B5EF4-FFF2-40B4-BE49-F238E27FC236}">
                    <a16:creationId xmlns:a16="http://schemas.microsoft.com/office/drawing/2014/main" id="{7A4D0188-B341-4F9C-858C-886C4FF086B7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手繪多邊形: 圖案 577">
                <a:extLst>
                  <a:ext uri="{FF2B5EF4-FFF2-40B4-BE49-F238E27FC236}">
                    <a16:creationId xmlns:a16="http://schemas.microsoft.com/office/drawing/2014/main" id="{87278547-CAE7-46FB-A82B-574D1261409E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9" name="手繪多邊形: 圖案 578">
                <a:extLst>
                  <a:ext uri="{FF2B5EF4-FFF2-40B4-BE49-F238E27FC236}">
                    <a16:creationId xmlns:a16="http://schemas.microsoft.com/office/drawing/2014/main" id="{AF0E2AB7-AFE7-4D29-AD90-BAF779423B3E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0" name="手繪多邊形: 圖案 579">
                <a:extLst>
                  <a:ext uri="{FF2B5EF4-FFF2-40B4-BE49-F238E27FC236}">
                    <a16:creationId xmlns:a16="http://schemas.microsoft.com/office/drawing/2014/main" id="{4DE8575A-BACF-4218-A47B-1D4867DC2897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1" name="手繪多邊形: 圖案 580">
                <a:extLst>
                  <a:ext uri="{FF2B5EF4-FFF2-40B4-BE49-F238E27FC236}">
                    <a16:creationId xmlns:a16="http://schemas.microsoft.com/office/drawing/2014/main" id="{D8B0A7F7-B016-4747-A39B-737B9DC87C5F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2" name="手繪多邊形: 圖案 581">
                <a:extLst>
                  <a:ext uri="{FF2B5EF4-FFF2-40B4-BE49-F238E27FC236}">
                    <a16:creationId xmlns:a16="http://schemas.microsoft.com/office/drawing/2014/main" id="{634A02E4-2E79-4AEC-9BD8-7D6D99554E35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3" name="手繪多邊形: 圖案 582">
                <a:extLst>
                  <a:ext uri="{FF2B5EF4-FFF2-40B4-BE49-F238E27FC236}">
                    <a16:creationId xmlns:a16="http://schemas.microsoft.com/office/drawing/2014/main" id="{36F25E32-F2FE-4467-BCDD-E66B26A04636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手繪多邊形: 圖案 583">
                <a:extLst>
                  <a:ext uri="{FF2B5EF4-FFF2-40B4-BE49-F238E27FC236}">
                    <a16:creationId xmlns:a16="http://schemas.microsoft.com/office/drawing/2014/main" id="{A3E0F9A9-CD60-4822-A16E-77567330A038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5" name="手繪多邊形: 圖案 584">
                <a:extLst>
                  <a:ext uri="{FF2B5EF4-FFF2-40B4-BE49-F238E27FC236}">
                    <a16:creationId xmlns:a16="http://schemas.microsoft.com/office/drawing/2014/main" id="{B818E7E2-AB7F-496D-9E12-4D91C4DCBF14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6" name="手繪多邊形: 圖案 585">
                <a:extLst>
                  <a:ext uri="{FF2B5EF4-FFF2-40B4-BE49-F238E27FC236}">
                    <a16:creationId xmlns:a16="http://schemas.microsoft.com/office/drawing/2014/main" id="{61A3A13D-7A89-4475-B532-439AF5A298B4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7" name="手繪多邊形: 圖案 586">
                <a:extLst>
                  <a:ext uri="{FF2B5EF4-FFF2-40B4-BE49-F238E27FC236}">
                    <a16:creationId xmlns:a16="http://schemas.microsoft.com/office/drawing/2014/main" id="{29A67FBE-2471-4B64-BE9D-F23FA74547A2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8" name="手繪多邊形: 圖案 587">
                <a:extLst>
                  <a:ext uri="{FF2B5EF4-FFF2-40B4-BE49-F238E27FC236}">
                    <a16:creationId xmlns:a16="http://schemas.microsoft.com/office/drawing/2014/main" id="{C737D76D-5641-4253-BE02-B029DC0E15EA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9" name="手繪多邊形: 圖案 588">
                <a:extLst>
                  <a:ext uri="{FF2B5EF4-FFF2-40B4-BE49-F238E27FC236}">
                    <a16:creationId xmlns:a16="http://schemas.microsoft.com/office/drawing/2014/main" id="{C7F3B942-A757-496A-A3BB-5910B81C1233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手繪多邊形: 圖案 589">
                <a:extLst>
                  <a:ext uri="{FF2B5EF4-FFF2-40B4-BE49-F238E27FC236}">
                    <a16:creationId xmlns:a16="http://schemas.microsoft.com/office/drawing/2014/main" id="{AA6F24F1-F340-42F7-B5DC-8659A3BD4CF1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1" name="手繪多邊形: 圖案 590">
                <a:extLst>
                  <a:ext uri="{FF2B5EF4-FFF2-40B4-BE49-F238E27FC236}">
                    <a16:creationId xmlns:a16="http://schemas.microsoft.com/office/drawing/2014/main" id="{802CBCAF-95E8-4B02-8185-FDC4F8C842AD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2" name="手繪多邊形: 圖案 591">
                <a:extLst>
                  <a:ext uri="{FF2B5EF4-FFF2-40B4-BE49-F238E27FC236}">
                    <a16:creationId xmlns:a16="http://schemas.microsoft.com/office/drawing/2014/main" id="{191061D7-EEC1-44A9-A282-F933D4010C83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3" name="手繪多邊形: 圖案 592">
                <a:extLst>
                  <a:ext uri="{FF2B5EF4-FFF2-40B4-BE49-F238E27FC236}">
                    <a16:creationId xmlns:a16="http://schemas.microsoft.com/office/drawing/2014/main" id="{A59AE951-92D0-4E7D-9B55-36F23918F02C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4" name="手繪多邊形: 圖案 593">
                <a:extLst>
                  <a:ext uri="{FF2B5EF4-FFF2-40B4-BE49-F238E27FC236}">
                    <a16:creationId xmlns:a16="http://schemas.microsoft.com/office/drawing/2014/main" id="{9044E166-9F9E-48D2-990F-4B2DA8913F30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5" name="手繪多邊形: 圖案 594">
                <a:extLst>
                  <a:ext uri="{FF2B5EF4-FFF2-40B4-BE49-F238E27FC236}">
                    <a16:creationId xmlns:a16="http://schemas.microsoft.com/office/drawing/2014/main" id="{A29364C4-D6D1-4F6A-808F-801A550FE0EF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手繪多邊形: 圖案 595">
                <a:extLst>
                  <a:ext uri="{FF2B5EF4-FFF2-40B4-BE49-F238E27FC236}">
                    <a16:creationId xmlns:a16="http://schemas.microsoft.com/office/drawing/2014/main" id="{323741DF-D4CE-4EEE-AD91-F11B8FB4B939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7" name="手繪多邊形: 圖案 596">
                <a:extLst>
                  <a:ext uri="{FF2B5EF4-FFF2-40B4-BE49-F238E27FC236}">
                    <a16:creationId xmlns:a16="http://schemas.microsoft.com/office/drawing/2014/main" id="{D1C758BE-00D4-4859-8A90-65158BED0D44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8" name="手繪多邊形: 圖案 597">
                <a:extLst>
                  <a:ext uri="{FF2B5EF4-FFF2-40B4-BE49-F238E27FC236}">
                    <a16:creationId xmlns:a16="http://schemas.microsoft.com/office/drawing/2014/main" id="{6599D87F-8159-41B8-9408-9F3F518B3197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9" name="手繪多邊形: 圖案 598">
                <a:extLst>
                  <a:ext uri="{FF2B5EF4-FFF2-40B4-BE49-F238E27FC236}">
                    <a16:creationId xmlns:a16="http://schemas.microsoft.com/office/drawing/2014/main" id="{65119DB0-2546-4BD7-9373-F7BEAFA885BD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0" name="手繪多邊形: 圖案 599">
                <a:extLst>
                  <a:ext uri="{FF2B5EF4-FFF2-40B4-BE49-F238E27FC236}">
                    <a16:creationId xmlns:a16="http://schemas.microsoft.com/office/drawing/2014/main" id="{2BAB75B2-5710-446B-87E8-F433F1E71C64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1" name="手繪多邊形: 圖案 600">
                <a:extLst>
                  <a:ext uri="{FF2B5EF4-FFF2-40B4-BE49-F238E27FC236}">
                    <a16:creationId xmlns:a16="http://schemas.microsoft.com/office/drawing/2014/main" id="{FB48BA75-DE84-4065-9D16-B5F9FC50804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2" name="手繪多邊形: 圖案 601">
                <a:extLst>
                  <a:ext uri="{FF2B5EF4-FFF2-40B4-BE49-F238E27FC236}">
                    <a16:creationId xmlns:a16="http://schemas.microsoft.com/office/drawing/2014/main" id="{C6EAD418-410E-43BB-B607-2BC8635E0C3C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3" name="手繪多邊形: 圖案 602">
                <a:extLst>
                  <a:ext uri="{FF2B5EF4-FFF2-40B4-BE49-F238E27FC236}">
                    <a16:creationId xmlns:a16="http://schemas.microsoft.com/office/drawing/2014/main" id="{5366B2EA-96A1-4C64-B431-0715EBAE41B1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4" name="手繪多邊形: 圖案 603">
                <a:extLst>
                  <a:ext uri="{FF2B5EF4-FFF2-40B4-BE49-F238E27FC236}">
                    <a16:creationId xmlns:a16="http://schemas.microsoft.com/office/drawing/2014/main" id="{A73E180F-DE22-4D82-A843-6C33BBC13BCB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5" name="手繪多邊形: 圖案 604">
                <a:extLst>
                  <a:ext uri="{FF2B5EF4-FFF2-40B4-BE49-F238E27FC236}">
                    <a16:creationId xmlns:a16="http://schemas.microsoft.com/office/drawing/2014/main" id="{D0EEECD7-12F4-4175-8F66-84BBA8F63853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6" name="手繪多邊形: 圖案 605">
                <a:extLst>
                  <a:ext uri="{FF2B5EF4-FFF2-40B4-BE49-F238E27FC236}">
                    <a16:creationId xmlns:a16="http://schemas.microsoft.com/office/drawing/2014/main" id="{D3F58107-4EAA-4E9D-9ABF-BED579719C77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7" name="手繪多邊形: 圖案 606">
                <a:extLst>
                  <a:ext uri="{FF2B5EF4-FFF2-40B4-BE49-F238E27FC236}">
                    <a16:creationId xmlns:a16="http://schemas.microsoft.com/office/drawing/2014/main" id="{C50F6EF0-CF23-4084-B615-5AA42E8E3FFF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8" name="手繪多邊形: 圖案 607">
                <a:extLst>
                  <a:ext uri="{FF2B5EF4-FFF2-40B4-BE49-F238E27FC236}">
                    <a16:creationId xmlns:a16="http://schemas.microsoft.com/office/drawing/2014/main" id="{4D23A388-4821-4108-9CE4-838BB44AF336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09" name="手繪多邊形: 圖案 608">
                <a:extLst>
                  <a:ext uri="{FF2B5EF4-FFF2-40B4-BE49-F238E27FC236}">
                    <a16:creationId xmlns:a16="http://schemas.microsoft.com/office/drawing/2014/main" id="{6803FC66-6248-4CEF-BA7E-E8B0D80C03BD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0" name="手繪多邊形: 圖案 609">
                <a:extLst>
                  <a:ext uri="{FF2B5EF4-FFF2-40B4-BE49-F238E27FC236}">
                    <a16:creationId xmlns:a16="http://schemas.microsoft.com/office/drawing/2014/main" id="{3959823D-165D-432D-8368-374C856D7677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1" name="手繪多邊形: 圖案 610">
                <a:extLst>
                  <a:ext uri="{FF2B5EF4-FFF2-40B4-BE49-F238E27FC236}">
                    <a16:creationId xmlns:a16="http://schemas.microsoft.com/office/drawing/2014/main" id="{47C0E2E3-111E-4A0F-B3E4-A91C7B1EF3B1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2" name="手繪多邊形: 圖案 611">
                <a:extLst>
                  <a:ext uri="{FF2B5EF4-FFF2-40B4-BE49-F238E27FC236}">
                    <a16:creationId xmlns:a16="http://schemas.microsoft.com/office/drawing/2014/main" id="{82A5B157-8D84-46A0-9BFA-4DDCB75CFB2F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3" name="手繪多邊形: 圖案 612">
                <a:extLst>
                  <a:ext uri="{FF2B5EF4-FFF2-40B4-BE49-F238E27FC236}">
                    <a16:creationId xmlns:a16="http://schemas.microsoft.com/office/drawing/2014/main" id="{48D51987-43CB-43D5-B758-4230E99F439C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4" name="手繪多邊形: 圖案 613">
                <a:extLst>
                  <a:ext uri="{FF2B5EF4-FFF2-40B4-BE49-F238E27FC236}">
                    <a16:creationId xmlns:a16="http://schemas.microsoft.com/office/drawing/2014/main" id="{D1710685-5BB4-4C71-B4DE-90286B8C04E3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5" name="手繪多邊形: 圖案 614">
                <a:extLst>
                  <a:ext uri="{FF2B5EF4-FFF2-40B4-BE49-F238E27FC236}">
                    <a16:creationId xmlns:a16="http://schemas.microsoft.com/office/drawing/2014/main" id="{22A42254-BB24-4F23-B1F7-7B1BAD912AA6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6" name="手繪多邊形: 圖案 615">
                <a:extLst>
                  <a:ext uri="{FF2B5EF4-FFF2-40B4-BE49-F238E27FC236}">
                    <a16:creationId xmlns:a16="http://schemas.microsoft.com/office/drawing/2014/main" id="{5C2FDED2-A539-4AC4-8F04-A246F0AB19F4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7" name="手繪多邊形: 圖案 616">
                <a:extLst>
                  <a:ext uri="{FF2B5EF4-FFF2-40B4-BE49-F238E27FC236}">
                    <a16:creationId xmlns:a16="http://schemas.microsoft.com/office/drawing/2014/main" id="{B74C027C-7262-4D72-9CAA-8606F2BC4E2A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8" name="手繪多邊形: 圖案 617">
                <a:extLst>
                  <a:ext uri="{FF2B5EF4-FFF2-40B4-BE49-F238E27FC236}">
                    <a16:creationId xmlns:a16="http://schemas.microsoft.com/office/drawing/2014/main" id="{84BE5297-F5A8-4BAF-B932-69F6215182A8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9" name="手繪多邊形: 圖案 618">
                <a:extLst>
                  <a:ext uri="{FF2B5EF4-FFF2-40B4-BE49-F238E27FC236}">
                    <a16:creationId xmlns:a16="http://schemas.microsoft.com/office/drawing/2014/main" id="{B8DFCA03-15CF-4FED-B512-F2FB8812039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0" name="手繪多邊形: 圖案 619">
                <a:extLst>
                  <a:ext uri="{FF2B5EF4-FFF2-40B4-BE49-F238E27FC236}">
                    <a16:creationId xmlns:a16="http://schemas.microsoft.com/office/drawing/2014/main" id="{84EF47AB-D273-4F21-BA7B-01E5282FC28A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1" name="手繪多邊形: 圖案 620">
                <a:extLst>
                  <a:ext uri="{FF2B5EF4-FFF2-40B4-BE49-F238E27FC236}">
                    <a16:creationId xmlns:a16="http://schemas.microsoft.com/office/drawing/2014/main" id="{C905149B-EEA8-4AB1-824D-C59C170CD53D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2" name="手繪多邊形: 圖案 621">
                <a:extLst>
                  <a:ext uri="{FF2B5EF4-FFF2-40B4-BE49-F238E27FC236}">
                    <a16:creationId xmlns:a16="http://schemas.microsoft.com/office/drawing/2014/main" id="{0B4294A2-0BBE-4C16-95C3-778A5CB549EB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3" name="手繪多邊形: 圖案 622">
                <a:extLst>
                  <a:ext uri="{FF2B5EF4-FFF2-40B4-BE49-F238E27FC236}">
                    <a16:creationId xmlns:a16="http://schemas.microsoft.com/office/drawing/2014/main" id="{7EC14D7D-403C-4ABC-A016-437663C47DA7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4" name="手繪多邊形: 圖案 623">
                <a:extLst>
                  <a:ext uri="{FF2B5EF4-FFF2-40B4-BE49-F238E27FC236}">
                    <a16:creationId xmlns:a16="http://schemas.microsoft.com/office/drawing/2014/main" id="{0E07EE7B-918F-45D2-8C6D-7D8479E480ED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5" name="手繪多邊形: 圖案 624">
                <a:extLst>
                  <a:ext uri="{FF2B5EF4-FFF2-40B4-BE49-F238E27FC236}">
                    <a16:creationId xmlns:a16="http://schemas.microsoft.com/office/drawing/2014/main" id="{8EA8B13E-5434-43E4-A5A7-8589D2AD0896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手繪多邊形: 圖案 625">
                <a:extLst>
                  <a:ext uri="{FF2B5EF4-FFF2-40B4-BE49-F238E27FC236}">
                    <a16:creationId xmlns:a16="http://schemas.microsoft.com/office/drawing/2014/main" id="{806A28F1-84A4-4134-A17D-0B2AEBFE627F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7" name="手繪多邊形: 圖案 626">
                <a:extLst>
                  <a:ext uri="{FF2B5EF4-FFF2-40B4-BE49-F238E27FC236}">
                    <a16:creationId xmlns:a16="http://schemas.microsoft.com/office/drawing/2014/main" id="{1DBB8E45-0596-4FDC-B264-E91E1CB05936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8" name="手繪多邊形: 圖案 627">
                <a:extLst>
                  <a:ext uri="{FF2B5EF4-FFF2-40B4-BE49-F238E27FC236}">
                    <a16:creationId xmlns:a16="http://schemas.microsoft.com/office/drawing/2014/main" id="{2DDD1624-54EB-4ECA-82BE-96A986998F0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9" name="手繪多邊形: 圖案 628">
                <a:extLst>
                  <a:ext uri="{FF2B5EF4-FFF2-40B4-BE49-F238E27FC236}">
                    <a16:creationId xmlns:a16="http://schemas.microsoft.com/office/drawing/2014/main" id="{3C975CF1-6EE7-496C-AD96-7B3B2D8ACF5F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0" name="手繪多邊形: 圖案 629">
                <a:extLst>
                  <a:ext uri="{FF2B5EF4-FFF2-40B4-BE49-F238E27FC236}">
                    <a16:creationId xmlns:a16="http://schemas.microsoft.com/office/drawing/2014/main" id="{63F2AA0E-F5F8-49CE-AD6A-57877C50D934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1" name="手繪多邊形: 圖案 630">
                <a:extLst>
                  <a:ext uri="{FF2B5EF4-FFF2-40B4-BE49-F238E27FC236}">
                    <a16:creationId xmlns:a16="http://schemas.microsoft.com/office/drawing/2014/main" id="{1BD38DEE-600B-4291-BB21-B5147330F693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2" name="手繪多邊形: 圖案 631">
                <a:extLst>
                  <a:ext uri="{FF2B5EF4-FFF2-40B4-BE49-F238E27FC236}">
                    <a16:creationId xmlns:a16="http://schemas.microsoft.com/office/drawing/2014/main" id="{BB33BA00-E9B1-478F-9566-54FD32E6B992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3" name="手繪多邊形: 圖案 632">
                <a:extLst>
                  <a:ext uri="{FF2B5EF4-FFF2-40B4-BE49-F238E27FC236}">
                    <a16:creationId xmlns:a16="http://schemas.microsoft.com/office/drawing/2014/main" id="{EDD73D68-B77C-4FA2-BB09-76C701A25AFB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4" name="手繪多邊形: 圖案 633">
                <a:extLst>
                  <a:ext uri="{FF2B5EF4-FFF2-40B4-BE49-F238E27FC236}">
                    <a16:creationId xmlns:a16="http://schemas.microsoft.com/office/drawing/2014/main" id="{10C5A93F-0B7A-4E19-B0E7-1DFC43CB45A1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5" name="手繪多邊形: 圖案 634">
                <a:extLst>
                  <a:ext uri="{FF2B5EF4-FFF2-40B4-BE49-F238E27FC236}">
                    <a16:creationId xmlns:a16="http://schemas.microsoft.com/office/drawing/2014/main" id="{9890853F-AC04-4335-816A-2C1CDBE0959A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6" name="手繪多邊形: 圖案 635">
                <a:extLst>
                  <a:ext uri="{FF2B5EF4-FFF2-40B4-BE49-F238E27FC236}">
                    <a16:creationId xmlns:a16="http://schemas.microsoft.com/office/drawing/2014/main" id="{266100A4-6625-454C-9113-C0AD8D43DC3C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7" name="手繪多邊形: 圖案 636">
                <a:extLst>
                  <a:ext uri="{FF2B5EF4-FFF2-40B4-BE49-F238E27FC236}">
                    <a16:creationId xmlns:a16="http://schemas.microsoft.com/office/drawing/2014/main" id="{C24116BC-9F9D-4E3F-A176-C2DB994A4277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8" name="手繪多邊形: 圖案 637">
                <a:extLst>
                  <a:ext uri="{FF2B5EF4-FFF2-40B4-BE49-F238E27FC236}">
                    <a16:creationId xmlns:a16="http://schemas.microsoft.com/office/drawing/2014/main" id="{16D1A628-3B81-4300-878C-B705449C7466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9" name="手繪多邊形: 圖案 638">
                <a:extLst>
                  <a:ext uri="{FF2B5EF4-FFF2-40B4-BE49-F238E27FC236}">
                    <a16:creationId xmlns:a16="http://schemas.microsoft.com/office/drawing/2014/main" id="{818C174D-5933-4DBC-9B77-2932F7CC92B1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0" name="手繪多邊形: 圖案 639">
                <a:extLst>
                  <a:ext uri="{FF2B5EF4-FFF2-40B4-BE49-F238E27FC236}">
                    <a16:creationId xmlns:a16="http://schemas.microsoft.com/office/drawing/2014/main" id="{0ADA5468-EB7E-4C78-B5A4-D64C77623133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1" name="手繪多邊形: 圖案 640">
                <a:extLst>
                  <a:ext uri="{FF2B5EF4-FFF2-40B4-BE49-F238E27FC236}">
                    <a16:creationId xmlns:a16="http://schemas.microsoft.com/office/drawing/2014/main" id="{2DE481EA-35CE-4936-9C82-38478E46E5EE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2" name="手繪多邊形: 圖案 641">
                <a:extLst>
                  <a:ext uri="{FF2B5EF4-FFF2-40B4-BE49-F238E27FC236}">
                    <a16:creationId xmlns:a16="http://schemas.microsoft.com/office/drawing/2014/main" id="{66EEF3C5-C79D-472F-A009-FB29F1883894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3" name="手繪多邊形: 圖案 642">
                <a:extLst>
                  <a:ext uri="{FF2B5EF4-FFF2-40B4-BE49-F238E27FC236}">
                    <a16:creationId xmlns:a16="http://schemas.microsoft.com/office/drawing/2014/main" id="{13C38BA9-2B72-4A04-9420-AA86AA74392B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4" name="手繪多邊形: 圖案 643">
                <a:extLst>
                  <a:ext uri="{FF2B5EF4-FFF2-40B4-BE49-F238E27FC236}">
                    <a16:creationId xmlns:a16="http://schemas.microsoft.com/office/drawing/2014/main" id="{95811E77-14A8-40AA-97C6-13F7097E66E2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5" name="手繪多邊形: 圖案 644">
                <a:extLst>
                  <a:ext uri="{FF2B5EF4-FFF2-40B4-BE49-F238E27FC236}">
                    <a16:creationId xmlns:a16="http://schemas.microsoft.com/office/drawing/2014/main" id="{964991E0-3DA8-42F9-8A3F-26CA49A3C86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6" name="手繪多邊形: 圖案 645">
                <a:extLst>
                  <a:ext uri="{FF2B5EF4-FFF2-40B4-BE49-F238E27FC236}">
                    <a16:creationId xmlns:a16="http://schemas.microsoft.com/office/drawing/2014/main" id="{F27302B9-138B-4D1E-892B-84D47C915BD6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7" name="手繪多邊形: 圖案 646">
                <a:extLst>
                  <a:ext uri="{FF2B5EF4-FFF2-40B4-BE49-F238E27FC236}">
                    <a16:creationId xmlns:a16="http://schemas.microsoft.com/office/drawing/2014/main" id="{1341B6FD-44FF-4FE9-A079-492BD25BE812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8" name="手繪多邊形: 圖案 647">
                <a:extLst>
                  <a:ext uri="{FF2B5EF4-FFF2-40B4-BE49-F238E27FC236}">
                    <a16:creationId xmlns:a16="http://schemas.microsoft.com/office/drawing/2014/main" id="{2437C497-4E3B-4624-B5B4-2CB29BBC414C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49" name="手繪多邊形: 圖案 648">
                <a:extLst>
                  <a:ext uri="{FF2B5EF4-FFF2-40B4-BE49-F238E27FC236}">
                    <a16:creationId xmlns:a16="http://schemas.microsoft.com/office/drawing/2014/main" id="{D5C0E7E5-D850-4E65-92CC-2ECD8B55D083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0" name="手繪多邊形: 圖案 649">
                <a:extLst>
                  <a:ext uri="{FF2B5EF4-FFF2-40B4-BE49-F238E27FC236}">
                    <a16:creationId xmlns:a16="http://schemas.microsoft.com/office/drawing/2014/main" id="{E31D4FA5-4806-412D-809A-715C2A7E6EA5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1" name="手繪多邊形: 圖案 650">
                <a:extLst>
                  <a:ext uri="{FF2B5EF4-FFF2-40B4-BE49-F238E27FC236}">
                    <a16:creationId xmlns:a16="http://schemas.microsoft.com/office/drawing/2014/main" id="{4892A4E8-B37C-49BE-BE63-5A8F3F7E9EC9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2" name="手繪多邊形: 圖案 651">
                <a:extLst>
                  <a:ext uri="{FF2B5EF4-FFF2-40B4-BE49-F238E27FC236}">
                    <a16:creationId xmlns:a16="http://schemas.microsoft.com/office/drawing/2014/main" id="{FE1F5307-FFDB-4752-9C59-3A17656406D1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3" name="手繪多邊形: 圖案 652">
                <a:extLst>
                  <a:ext uri="{FF2B5EF4-FFF2-40B4-BE49-F238E27FC236}">
                    <a16:creationId xmlns:a16="http://schemas.microsoft.com/office/drawing/2014/main" id="{48758DC0-F3A6-468E-A620-FA61714D0C38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4" name="手繪多邊形: 圖案 653">
                <a:extLst>
                  <a:ext uri="{FF2B5EF4-FFF2-40B4-BE49-F238E27FC236}">
                    <a16:creationId xmlns:a16="http://schemas.microsoft.com/office/drawing/2014/main" id="{07DF1D93-0B55-4899-B9E2-1B054ED9C0E7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5" name="手繪多邊形: 圖案 654">
                <a:extLst>
                  <a:ext uri="{FF2B5EF4-FFF2-40B4-BE49-F238E27FC236}">
                    <a16:creationId xmlns:a16="http://schemas.microsoft.com/office/drawing/2014/main" id="{03ABF115-8864-4DB0-B296-3EB34DD5958A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6" name="手繪多邊形: 圖案 655">
                <a:extLst>
                  <a:ext uri="{FF2B5EF4-FFF2-40B4-BE49-F238E27FC236}">
                    <a16:creationId xmlns:a16="http://schemas.microsoft.com/office/drawing/2014/main" id="{51DF2ACB-B365-4EE6-BEB9-880B6F1F5EDD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7" name="手繪多邊形: 圖案 656">
                <a:extLst>
                  <a:ext uri="{FF2B5EF4-FFF2-40B4-BE49-F238E27FC236}">
                    <a16:creationId xmlns:a16="http://schemas.microsoft.com/office/drawing/2014/main" id="{8B0D4198-9A2E-4EEA-B67D-4D8A6F1F90D7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8" name="手繪多邊形: 圖案 657">
                <a:extLst>
                  <a:ext uri="{FF2B5EF4-FFF2-40B4-BE49-F238E27FC236}">
                    <a16:creationId xmlns:a16="http://schemas.microsoft.com/office/drawing/2014/main" id="{2D97E450-87D5-4D08-B5CF-AB8958B5A4A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59" name="手繪多邊形: 圖案 658">
                <a:extLst>
                  <a:ext uri="{FF2B5EF4-FFF2-40B4-BE49-F238E27FC236}">
                    <a16:creationId xmlns:a16="http://schemas.microsoft.com/office/drawing/2014/main" id="{D0B43774-CB82-45AF-BA04-1BAEA2FF347E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0" name="手繪多邊形: 圖案 659">
                <a:extLst>
                  <a:ext uri="{FF2B5EF4-FFF2-40B4-BE49-F238E27FC236}">
                    <a16:creationId xmlns:a16="http://schemas.microsoft.com/office/drawing/2014/main" id="{ECA0257A-84FA-438D-B371-93E5A0A0FB60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1" name="手繪多邊形: 圖案 660">
                <a:extLst>
                  <a:ext uri="{FF2B5EF4-FFF2-40B4-BE49-F238E27FC236}">
                    <a16:creationId xmlns:a16="http://schemas.microsoft.com/office/drawing/2014/main" id="{170A23FB-AC27-45B5-A3B3-573846754A64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2" name="手繪多邊形: 圖案 661">
                <a:extLst>
                  <a:ext uri="{FF2B5EF4-FFF2-40B4-BE49-F238E27FC236}">
                    <a16:creationId xmlns:a16="http://schemas.microsoft.com/office/drawing/2014/main" id="{5345BF2E-9203-40F2-B8C2-5A01F5928D2B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3" name="手繪多邊形: 圖案 662">
                <a:extLst>
                  <a:ext uri="{FF2B5EF4-FFF2-40B4-BE49-F238E27FC236}">
                    <a16:creationId xmlns:a16="http://schemas.microsoft.com/office/drawing/2014/main" id="{99A1A98B-2708-4786-AC46-7C5362D2AC22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4" name="手繪多邊形: 圖案 663">
                <a:extLst>
                  <a:ext uri="{FF2B5EF4-FFF2-40B4-BE49-F238E27FC236}">
                    <a16:creationId xmlns:a16="http://schemas.microsoft.com/office/drawing/2014/main" id="{208A72CD-D691-4417-96E7-892E418A8FDD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5" name="手繪多邊形: 圖案 664">
                <a:extLst>
                  <a:ext uri="{FF2B5EF4-FFF2-40B4-BE49-F238E27FC236}">
                    <a16:creationId xmlns:a16="http://schemas.microsoft.com/office/drawing/2014/main" id="{B8244674-3805-40E1-976B-4E7207284DEE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6" name="手繪多邊形: 圖案 665">
                <a:extLst>
                  <a:ext uri="{FF2B5EF4-FFF2-40B4-BE49-F238E27FC236}">
                    <a16:creationId xmlns:a16="http://schemas.microsoft.com/office/drawing/2014/main" id="{1A2A10BB-B763-48D6-85A1-DED2958BB8D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7" name="手繪多邊形: 圖案 666">
                <a:extLst>
                  <a:ext uri="{FF2B5EF4-FFF2-40B4-BE49-F238E27FC236}">
                    <a16:creationId xmlns:a16="http://schemas.microsoft.com/office/drawing/2014/main" id="{1324BD98-DAF6-4587-8242-75530FB9D9DB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8" name="手繪多邊形: 圖案 667">
                <a:extLst>
                  <a:ext uri="{FF2B5EF4-FFF2-40B4-BE49-F238E27FC236}">
                    <a16:creationId xmlns:a16="http://schemas.microsoft.com/office/drawing/2014/main" id="{640A9431-25F2-49E5-AAED-FE34A72B345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69" name="手繪多邊形: 圖案 668">
                <a:extLst>
                  <a:ext uri="{FF2B5EF4-FFF2-40B4-BE49-F238E27FC236}">
                    <a16:creationId xmlns:a16="http://schemas.microsoft.com/office/drawing/2014/main" id="{16294932-BA6A-48F8-8A8B-CE54690EBC7B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0" name="手繪多邊形: 圖案 669">
                <a:extLst>
                  <a:ext uri="{FF2B5EF4-FFF2-40B4-BE49-F238E27FC236}">
                    <a16:creationId xmlns:a16="http://schemas.microsoft.com/office/drawing/2014/main" id="{A1A015B4-01CA-4131-9013-02937B9B4732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1" name="手繪多邊形: 圖案 670">
                <a:extLst>
                  <a:ext uri="{FF2B5EF4-FFF2-40B4-BE49-F238E27FC236}">
                    <a16:creationId xmlns:a16="http://schemas.microsoft.com/office/drawing/2014/main" id="{850411E3-B501-4372-993E-D2EF5C69BE7F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2" name="手繪多邊形: 圖案 671">
                <a:extLst>
                  <a:ext uri="{FF2B5EF4-FFF2-40B4-BE49-F238E27FC236}">
                    <a16:creationId xmlns:a16="http://schemas.microsoft.com/office/drawing/2014/main" id="{5DD41F77-535F-446A-BA43-82191E171BCA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3" name="手繪多邊形: 圖案 672">
                <a:extLst>
                  <a:ext uri="{FF2B5EF4-FFF2-40B4-BE49-F238E27FC236}">
                    <a16:creationId xmlns:a16="http://schemas.microsoft.com/office/drawing/2014/main" id="{D1927640-FD94-4A9D-979D-5C0CB5ACE325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4" name="手繪多邊形: 圖案 673">
                <a:extLst>
                  <a:ext uri="{FF2B5EF4-FFF2-40B4-BE49-F238E27FC236}">
                    <a16:creationId xmlns:a16="http://schemas.microsoft.com/office/drawing/2014/main" id="{D0E9613C-540D-4E6B-A5E1-A9AED1A464E1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5" name="手繪多邊形: 圖案 674">
                <a:extLst>
                  <a:ext uri="{FF2B5EF4-FFF2-40B4-BE49-F238E27FC236}">
                    <a16:creationId xmlns:a16="http://schemas.microsoft.com/office/drawing/2014/main" id="{31DC8920-23A2-45A5-A5B8-97A1F5D161B1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6" name="手繪多邊形: 圖案 675">
                <a:extLst>
                  <a:ext uri="{FF2B5EF4-FFF2-40B4-BE49-F238E27FC236}">
                    <a16:creationId xmlns:a16="http://schemas.microsoft.com/office/drawing/2014/main" id="{9681ACB1-8321-4D18-9ADB-C71B89DC6F69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7" name="手繪多邊形: 圖案 676">
                <a:extLst>
                  <a:ext uri="{FF2B5EF4-FFF2-40B4-BE49-F238E27FC236}">
                    <a16:creationId xmlns:a16="http://schemas.microsoft.com/office/drawing/2014/main" id="{5BB81D31-66A2-4AE6-A53E-6A5A0163B792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8" name="手繪多邊形: 圖案 677">
                <a:extLst>
                  <a:ext uri="{FF2B5EF4-FFF2-40B4-BE49-F238E27FC236}">
                    <a16:creationId xmlns:a16="http://schemas.microsoft.com/office/drawing/2014/main" id="{7F412859-492B-448D-A5C1-7675429E138E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79" name="手繪多邊形: 圖案 678">
                <a:extLst>
                  <a:ext uri="{FF2B5EF4-FFF2-40B4-BE49-F238E27FC236}">
                    <a16:creationId xmlns:a16="http://schemas.microsoft.com/office/drawing/2014/main" id="{172DEF98-AECB-4C0C-94C3-C70544321035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0" name="手繪多邊形: 圖案 679">
                <a:extLst>
                  <a:ext uri="{FF2B5EF4-FFF2-40B4-BE49-F238E27FC236}">
                    <a16:creationId xmlns:a16="http://schemas.microsoft.com/office/drawing/2014/main" id="{E2B5FCC6-87FA-4BCA-AB5B-3511806449E9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1" name="手繪多邊形: 圖案 680">
                <a:extLst>
                  <a:ext uri="{FF2B5EF4-FFF2-40B4-BE49-F238E27FC236}">
                    <a16:creationId xmlns:a16="http://schemas.microsoft.com/office/drawing/2014/main" id="{1E67E3FE-A8E9-4A96-B46C-5124FC8662B7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2" name="手繪多邊形: 圖案 681">
                <a:extLst>
                  <a:ext uri="{FF2B5EF4-FFF2-40B4-BE49-F238E27FC236}">
                    <a16:creationId xmlns:a16="http://schemas.microsoft.com/office/drawing/2014/main" id="{9C2A056A-4CE4-41A8-A61D-3DEC7C4B6E61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3" name="手繪多邊形: 圖案 682">
                <a:extLst>
                  <a:ext uri="{FF2B5EF4-FFF2-40B4-BE49-F238E27FC236}">
                    <a16:creationId xmlns:a16="http://schemas.microsoft.com/office/drawing/2014/main" id="{C4E1D436-126F-43A7-A826-B64CA54C7353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4" name="手繪多邊形: 圖案 683">
                <a:extLst>
                  <a:ext uri="{FF2B5EF4-FFF2-40B4-BE49-F238E27FC236}">
                    <a16:creationId xmlns:a16="http://schemas.microsoft.com/office/drawing/2014/main" id="{89C979A1-9709-453A-A7CE-2FB4626944AF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5" name="手繪多邊形: 圖案 684">
                <a:extLst>
                  <a:ext uri="{FF2B5EF4-FFF2-40B4-BE49-F238E27FC236}">
                    <a16:creationId xmlns:a16="http://schemas.microsoft.com/office/drawing/2014/main" id="{403185F8-8FED-4FCD-9722-58D0C46484B7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6" name="手繪多邊形: 圖案 685">
                <a:extLst>
                  <a:ext uri="{FF2B5EF4-FFF2-40B4-BE49-F238E27FC236}">
                    <a16:creationId xmlns:a16="http://schemas.microsoft.com/office/drawing/2014/main" id="{2F79ECF2-9932-4E76-8BA0-C78E8A79DA01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7" name="手繪多邊形: 圖案 686">
                <a:extLst>
                  <a:ext uri="{FF2B5EF4-FFF2-40B4-BE49-F238E27FC236}">
                    <a16:creationId xmlns:a16="http://schemas.microsoft.com/office/drawing/2014/main" id="{61061C8E-E683-452B-8669-C0CFABF6FD70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8" name="手繪多邊形: 圖案 687">
                <a:extLst>
                  <a:ext uri="{FF2B5EF4-FFF2-40B4-BE49-F238E27FC236}">
                    <a16:creationId xmlns:a16="http://schemas.microsoft.com/office/drawing/2014/main" id="{A0C10D0D-96F2-40E9-BDDA-B4B28536B9A3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89" name="手繪多邊形: 圖案 688">
                <a:extLst>
                  <a:ext uri="{FF2B5EF4-FFF2-40B4-BE49-F238E27FC236}">
                    <a16:creationId xmlns:a16="http://schemas.microsoft.com/office/drawing/2014/main" id="{061E3D19-197B-4785-A29D-CE8E2D6A7A71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0" name="手繪多邊形: 圖案 689">
                <a:extLst>
                  <a:ext uri="{FF2B5EF4-FFF2-40B4-BE49-F238E27FC236}">
                    <a16:creationId xmlns:a16="http://schemas.microsoft.com/office/drawing/2014/main" id="{FE7B69DC-177B-4E66-8969-D03289D3BF9E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1" name="手繪多邊形: 圖案 690">
                <a:extLst>
                  <a:ext uri="{FF2B5EF4-FFF2-40B4-BE49-F238E27FC236}">
                    <a16:creationId xmlns:a16="http://schemas.microsoft.com/office/drawing/2014/main" id="{3C4164BD-E3F7-4ECB-89DB-121595D0F306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2" name="手繪多邊形: 圖案 691">
                <a:extLst>
                  <a:ext uri="{FF2B5EF4-FFF2-40B4-BE49-F238E27FC236}">
                    <a16:creationId xmlns:a16="http://schemas.microsoft.com/office/drawing/2014/main" id="{9798C403-F5B1-4EB8-82AA-01C2DB307B11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3" name="手繪多邊形: 圖案 692">
                <a:extLst>
                  <a:ext uri="{FF2B5EF4-FFF2-40B4-BE49-F238E27FC236}">
                    <a16:creationId xmlns:a16="http://schemas.microsoft.com/office/drawing/2014/main" id="{09A6565D-754B-443A-A10E-DCE130ED9418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4" name="手繪多邊形: 圖案 693">
                <a:extLst>
                  <a:ext uri="{FF2B5EF4-FFF2-40B4-BE49-F238E27FC236}">
                    <a16:creationId xmlns:a16="http://schemas.microsoft.com/office/drawing/2014/main" id="{81494EB0-D492-4897-9558-D507BEE8E400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5" name="手繪多邊形: 圖案 694">
                <a:extLst>
                  <a:ext uri="{FF2B5EF4-FFF2-40B4-BE49-F238E27FC236}">
                    <a16:creationId xmlns:a16="http://schemas.microsoft.com/office/drawing/2014/main" id="{84319BA6-8750-4BBB-9AA3-3A22B0D15F37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6" name="手繪多邊形: 圖案 695">
                <a:extLst>
                  <a:ext uri="{FF2B5EF4-FFF2-40B4-BE49-F238E27FC236}">
                    <a16:creationId xmlns:a16="http://schemas.microsoft.com/office/drawing/2014/main" id="{EA6BFBAD-CC76-4732-A741-664CDCD343C0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7" name="手繪多邊形: 圖案 696">
                <a:extLst>
                  <a:ext uri="{FF2B5EF4-FFF2-40B4-BE49-F238E27FC236}">
                    <a16:creationId xmlns:a16="http://schemas.microsoft.com/office/drawing/2014/main" id="{47679853-3D56-44DD-8427-7BED8CC4873E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8" name="手繪多邊形: 圖案 697">
                <a:extLst>
                  <a:ext uri="{FF2B5EF4-FFF2-40B4-BE49-F238E27FC236}">
                    <a16:creationId xmlns:a16="http://schemas.microsoft.com/office/drawing/2014/main" id="{9820DC3B-6DB9-4CC9-A328-FD09FF412559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99" name="手繪多邊形: 圖案 698">
                <a:extLst>
                  <a:ext uri="{FF2B5EF4-FFF2-40B4-BE49-F238E27FC236}">
                    <a16:creationId xmlns:a16="http://schemas.microsoft.com/office/drawing/2014/main" id="{2C2881C9-5EF5-4233-AAB0-9D997EFF855F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0" name="手繪多邊形: 圖案 699">
                <a:extLst>
                  <a:ext uri="{FF2B5EF4-FFF2-40B4-BE49-F238E27FC236}">
                    <a16:creationId xmlns:a16="http://schemas.microsoft.com/office/drawing/2014/main" id="{FC85D479-B506-4B17-9A75-0DC549B10503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1" name="手繪多邊形: 圖案 700">
                <a:extLst>
                  <a:ext uri="{FF2B5EF4-FFF2-40B4-BE49-F238E27FC236}">
                    <a16:creationId xmlns:a16="http://schemas.microsoft.com/office/drawing/2014/main" id="{D019E1D9-0DD2-49AA-B2EF-C5C713DAEAAF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2" name="手繪多邊形: 圖案 701">
                <a:extLst>
                  <a:ext uri="{FF2B5EF4-FFF2-40B4-BE49-F238E27FC236}">
                    <a16:creationId xmlns:a16="http://schemas.microsoft.com/office/drawing/2014/main" id="{5B0FA96A-9168-4FDB-A18E-04CF7F150C7E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3" name="手繪多邊形: 圖案 702">
                <a:extLst>
                  <a:ext uri="{FF2B5EF4-FFF2-40B4-BE49-F238E27FC236}">
                    <a16:creationId xmlns:a16="http://schemas.microsoft.com/office/drawing/2014/main" id="{F527E3C7-BDE2-444E-81DE-CBAC2F03FDD1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4" name="手繪多邊形: 圖案 703">
                <a:extLst>
                  <a:ext uri="{FF2B5EF4-FFF2-40B4-BE49-F238E27FC236}">
                    <a16:creationId xmlns:a16="http://schemas.microsoft.com/office/drawing/2014/main" id="{3579EF92-1751-47E2-867E-BAEEFDED0DDA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5" name="手繪多邊形: 圖案 704">
                <a:extLst>
                  <a:ext uri="{FF2B5EF4-FFF2-40B4-BE49-F238E27FC236}">
                    <a16:creationId xmlns:a16="http://schemas.microsoft.com/office/drawing/2014/main" id="{061D9468-EF78-47ED-9498-2AAF1023E8D0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6" name="手繪多邊形: 圖案 705">
                <a:extLst>
                  <a:ext uri="{FF2B5EF4-FFF2-40B4-BE49-F238E27FC236}">
                    <a16:creationId xmlns:a16="http://schemas.microsoft.com/office/drawing/2014/main" id="{6DA15290-321A-4701-B9BF-91E81CBFB0A2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7" name="手繪多邊形: 圖案 706">
                <a:extLst>
                  <a:ext uri="{FF2B5EF4-FFF2-40B4-BE49-F238E27FC236}">
                    <a16:creationId xmlns:a16="http://schemas.microsoft.com/office/drawing/2014/main" id="{0449A382-2D94-4826-B46A-CA36BFA925A3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8" name="手繪多邊形: 圖案 707">
                <a:extLst>
                  <a:ext uri="{FF2B5EF4-FFF2-40B4-BE49-F238E27FC236}">
                    <a16:creationId xmlns:a16="http://schemas.microsoft.com/office/drawing/2014/main" id="{516EAED7-751B-4AB8-8A87-492E871226CC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09" name="手繪多邊形: 圖案 708">
                <a:extLst>
                  <a:ext uri="{FF2B5EF4-FFF2-40B4-BE49-F238E27FC236}">
                    <a16:creationId xmlns:a16="http://schemas.microsoft.com/office/drawing/2014/main" id="{31E974E2-11F4-465B-94DC-4F68C854B9CD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0" name="手繪多邊形: 圖案 709">
                <a:extLst>
                  <a:ext uri="{FF2B5EF4-FFF2-40B4-BE49-F238E27FC236}">
                    <a16:creationId xmlns:a16="http://schemas.microsoft.com/office/drawing/2014/main" id="{2167102E-B6ED-4574-92B9-42A26C077921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1" name="手繪多邊形: 圖案 710">
                <a:extLst>
                  <a:ext uri="{FF2B5EF4-FFF2-40B4-BE49-F238E27FC236}">
                    <a16:creationId xmlns:a16="http://schemas.microsoft.com/office/drawing/2014/main" id="{F196FB81-DFB9-4385-BD57-C02C4D933BD9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2" name="手繪多邊形: 圖案 711">
                <a:extLst>
                  <a:ext uri="{FF2B5EF4-FFF2-40B4-BE49-F238E27FC236}">
                    <a16:creationId xmlns:a16="http://schemas.microsoft.com/office/drawing/2014/main" id="{CEE81920-ABF5-45A3-8D94-5441B11F1895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3" name="手繪多邊形: 圖案 712">
                <a:extLst>
                  <a:ext uri="{FF2B5EF4-FFF2-40B4-BE49-F238E27FC236}">
                    <a16:creationId xmlns:a16="http://schemas.microsoft.com/office/drawing/2014/main" id="{33C50A98-ACF9-4E32-9692-89A0D2BEEB0D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4" name="手繪多邊形: 圖案 713">
                <a:extLst>
                  <a:ext uri="{FF2B5EF4-FFF2-40B4-BE49-F238E27FC236}">
                    <a16:creationId xmlns:a16="http://schemas.microsoft.com/office/drawing/2014/main" id="{59C66526-F8BA-4B1D-BEC9-4105BCEB947C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5" name="手繪多邊形: 圖案 714">
                <a:extLst>
                  <a:ext uri="{FF2B5EF4-FFF2-40B4-BE49-F238E27FC236}">
                    <a16:creationId xmlns:a16="http://schemas.microsoft.com/office/drawing/2014/main" id="{7643053A-5609-4E67-887F-02E4D703AC80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6" name="手繪多邊形: 圖案 715">
                <a:extLst>
                  <a:ext uri="{FF2B5EF4-FFF2-40B4-BE49-F238E27FC236}">
                    <a16:creationId xmlns:a16="http://schemas.microsoft.com/office/drawing/2014/main" id="{1B519FA6-09DB-4329-B111-289E5A1616F9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7" name="手繪多邊形: 圖案 716">
                <a:extLst>
                  <a:ext uri="{FF2B5EF4-FFF2-40B4-BE49-F238E27FC236}">
                    <a16:creationId xmlns:a16="http://schemas.microsoft.com/office/drawing/2014/main" id="{5539544A-0710-4F06-816C-40448857A74B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8" name="手繪多邊形: 圖案 717">
                <a:extLst>
                  <a:ext uri="{FF2B5EF4-FFF2-40B4-BE49-F238E27FC236}">
                    <a16:creationId xmlns:a16="http://schemas.microsoft.com/office/drawing/2014/main" id="{C5D11690-ADB7-4BF9-B001-949F48A73471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19" name="手繪多邊形: 圖案 718">
                <a:extLst>
                  <a:ext uri="{FF2B5EF4-FFF2-40B4-BE49-F238E27FC236}">
                    <a16:creationId xmlns:a16="http://schemas.microsoft.com/office/drawing/2014/main" id="{C235CBC2-1D19-4F82-80EC-497F6AABD18B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0" name="手繪多邊形: 圖案 719">
                <a:extLst>
                  <a:ext uri="{FF2B5EF4-FFF2-40B4-BE49-F238E27FC236}">
                    <a16:creationId xmlns:a16="http://schemas.microsoft.com/office/drawing/2014/main" id="{0DE7B9A2-5D96-4DA0-89D1-66612975CF8D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1" name="手繪多邊形: 圖案 720">
                <a:extLst>
                  <a:ext uri="{FF2B5EF4-FFF2-40B4-BE49-F238E27FC236}">
                    <a16:creationId xmlns:a16="http://schemas.microsoft.com/office/drawing/2014/main" id="{A4ABDF5F-5864-4CCC-B38A-EF46EFB882E9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2" name="手繪多邊形: 圖案 721">
                <a:extLst>
                  <a:ext uri="{FF2B5EF4-FFF2-40B4-BE49-F238E27FC236}">
                    <a16:creationId xmlns:a16="http://schemas.microsoft.com/office/drawing/2014/main" id="{8742491C-B475-4B4A-8441-E8F1171DA10F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3" name="手繪多邊形: 圖案 722">
                <a:extLst>
                  <a:ext uri="{FF2B5EF4-FFF2-40B4-BE49-F238E27FC236}">
                    <a16:creationId xmlns:a16="http://schemas.microsoft.com/office/drawing/2014/main" id="{08D6E074-6C0D-41B1-8CB2-42C4B1020B3C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4" name="手繪多邊形: 圖案 723">
                <a:extLst>
                  <a:ext uri="{FF2B5EF4-FFF2-40B4-BE49-F238E27FC236}">
                    <a16:creationId xmlns:a16="http://schemas.microsoft.com/office/drawing/2014/main" id="{84EA7BB9-BCDD-42E6-999B-6ED5327A88F6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5" name="手繪多邊形: 圖案 724">
                <a:extLst>
                  <a:ext uri="{FF2B5EF4-FFF2-40B4-BE49-F238E27FC236}">
                    <a16:creationId xmlns:a16="http://schemas.microsoft.com/office/drawing/2014/main" id="{9F24C14D-05C2-4886-B516-FD30123CE75F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6" name="手繪多邊形: 圖案 725">
                <a:extLst>
                  <a:ext uri="{FF2B5EF4-FFF2-40B4-BE49-F238E27FC236}">
                    <a16:creationId xmlns:a16="http://schemas.microsoft.com/office/drawing/2014/main" id="{50F3ED25-35D7-41C7-80D3-7F3F9010253D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7" name="手繪多邊形: 圖案 726">
                <a:extLst>
                  <a:ext uri="{FF2B5EF4-FFF2-40B4-BE49-F238E27FC236}">
                    <a16:creationId xmlns:a16="http://schemas.microsoft.com/office/drawing/2014/main" id="{E3BF3020-557F-4794-8374-75717068FBD6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8" name="手繪多邊形: 圖案 727">
                <a:extLst>
                  <a:ext uri="{FF2B5EF4-FFF2-40B4-BE49-F238E27FC236}">
                    <a16:creationId xmlns:a16="http://schemas.microsoft.com/office/drawing/2014/main" id="{ED06F9D6-C79E-4F76-B35C-201C835A3E62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29" name="手繪多邊形: 圖案 728">
                <a:extLst>
                  <a:ext uri="{FF2B5EF4-FFF2-40B4-BE49-F238E27FC236}">
                    <a16:creationId xmlns:a16="http://schemas.microsoft.com/office/drawing/2014/main" id="{429D923C-CE85-489B-8C77-8E1932053367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0" name="手繪多邊形: 圖案 729">
                <a:extLst>
                  <a:ext uri="{FF2B5EF4-FFF2-40B4-BE49-F238E27FC236}">
                    <a16:creationId xmlns:a16="http://schemas.microsoft.com/office/drawing/2014/main" id="{EC282F0A-E357-49B4-B17F-125D7F9F0C7E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1" name="手繪多邊形: 圖案 730">
                <a:extLst>
                  <a:ext uri="{FF2B5EF4-FFF2-40B4-BE49-F238E27FC236}">
                    <a16:creationId xmlns:a16="http://schemas.microsoft.com/office/drawing/2014/main" id="{14FA0E3E-547C-4D7F-91DA-4C54FF79A677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2" name="手繪多邊形: 圖案 731">
                <a:extLst>
                  <a:ext uri="{FF2B5EF4-FFF2-40B4-BE49-F238E27FC236}">
                    <a16:creationId xmlns:a16="http://schemas.microsoft.com/office/drawing/2014/main" id="{481F8F3D-559C-4E18-91E4-4EDBA581E6DD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3" name="手繪多邊形: 圖案 732">
                <a:extLst>
                  <a:ext uri="{FF2B5EF4-FFF2-40B4-BE49-F238E27FC236}">
                    <a16:creationId xmlns:a16="http://schemas.microsoft.com/office/drawing/2014/main" id="{518838D3-980B-4C6D-9564-2A6845463FDA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4" name="手繪多邊形: 圖案 733">
                <a:extLst>
                  <a:ext uri="{FF2B5EF4-FFF2-40B4-BE49-F238E27FC236}">
                    <a16:creationId xmlns:a16="http://schemas.microsoft.com/office/drawing/2014/main" id="{E782EBC4-20C4-4807-8CA9-755DBC247A3A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5" name="手繪多邊形: 圖案 734">
                <a:extLst>
                  <a:ext uri="{FF2B5EF4-FFF2-40B4-BE49-F238E27FC236}">
                    <a16:creationId xmlns:a16="http://schemas.microsoft.com/office/drawing/2014/main" id="{2E69FEA4-EB37-42D1-9B78-6877A89EB7D5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6" name="手繪多邊形: 圖案 735">
                <a:extLst>
                  <a:ext uri="{FF2B5EF4-FFF2-40B4-BE49-F238E27FC236}">
                    <a16:creationId xmlns:a16="http://schemas.microsoft.com/office/drawing/2014/main" id="{62D70BCD-DE7B-4D0B-8D44-693ACC21C4F0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7" name="手繪多邊形: 圖案 736">
                <a:extLst>
                  <a:ext uri="{FF2B5EF4-FFF2-40B4-BE49-F238E27FC236}">
                    <a16:creationId xmlns:a16="http://schemas.microsoft.com/office/drawing/2014/main" id="{A0693E1D-47EE-4F0D-9769-A7EC3EA27D88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8" name="手繪多邊形: 圖案 737">
                <a:extLst>
                  <a:ext uri="{FF2B5EF4-FFF2-40B4-BE49-F238E27FC236}">
                    <a16:creationId xmlns:a16="http://schemas.microsoft.com/office/drawing/2014/main" id="{9C9731F1-8DB5-4B6A-89D0-5CEF54AA7B8E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39" name="手繪多邊形: 圖案 738">
                <a:extLst>
                  <a:ext uri="{FF2B5EF4-FFF2-40B4-BE49-F238E27FC236}">
                    <a16:creationId xmlns:a16="http://schemas.microsoft.com/office/drawing/2014/main" id="{6697D6EC-7BC5-4BA4-9D19-A2619846B782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0" name="手繪多邊形: 圖案 739">
                <a:extLst>
                  <a:ext uri="{FF2B5EF4-FFF2-40B4-BE49-F238E27FC236}">
                    <a16:creationId xmlns:a16="http://schemas.microsoft.com/office/drawing/2014/main" id="{625F5930-EC66-4CB6-A46F-D441D7753E13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1" name="手繪多邊形: 圖案 740">
                <a:extLst>
                  <a:ext uri="{FF2B5EF4-FFF2-40B4-BE49-F238E27FC236}">
                    <a16:creationId xmlns:a16="http://schemas.microsoft.com/office/drawing/2014/main" id="{5CCBB033-3B72-4954-BBAB-8BA978923B5A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2" name="手繪多邊形: 圖案 741">
                <a:extLst>
                  <a:ext uri="{FF2B5EF4-FFF2-40B4-BE49-F238E27FC236}">
                    <a16:creationId xmlns:a16="http://schemas.microsoft.com/office/drawing/2014/main" id="{D4BF7D72-29FD-44C3-973D-EECCCFC54427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3" name="手繪多邊形: 圖案 742">
                <a:extLst>
                  <a:ext uri="{FF2B5EF4-FFF2-40B4-BE49-F238E27FC236}">
                    <a16:creationId xmlns:a16="http://schemas.microsoft.com/office/drawing/2014/main" id="{F7B17AE9-27E8-4755-BECE-62EF5EABE816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4" name="手繪多邊形: 圖案 743">
                <a:extLst>
                  <a:ext uri="{FF2B5EF4-FFF2-40B4-BE49-F238E27FC236}">
                    <a16:creationId xmlns:a16="http://schemas.microsoft.com/office/drawing/2014/main" id="{3995B4FC-DFA0-407F-A4AB-FC4CC3E20A15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5" name="手繪多邊形: 圖案 744">
                <a:extLst>
                  <a:ext uri="{FF2B5EF4-FFF2-40B4-BE49-F238E27FC236}">
                    <a16:creationId xmlns:a16="http://schemas.microsoft.com/office/drawing/2014/main" id="{E7CCFCCD-4640-474B-AA9A-8ABF79BA37B4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6" name="手繪多邊形: 圖案 745">
                <a:extLst>
                  <a:ext uri="{FF2B5EF4-FFF2-40B4-BE49-F238E27FC236}">
                    <a16:creationId xmlns:a16="http://schemas.microsoft.com/office/drawing/2014/main" id="{857EFB40-FF28-43DF-8034-239BBACA83EA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7" name="手繪多邊形: 圖案 746">
                <a:extLst>
                  <a:ext uri="{FF2B5EF4-FFF2-40B4-BE49-F238E27FC236}">
                    <a16:creationId xmlns:a16="http://schemas.microsoft.com/office/drawing/2014/main" id="{552C1CC8-E146-4669-91CF-0B928A26FCF4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8" name="手繪多邊形: 圖案 747">
                <a:extLst>
                  <a:ext uri="{FF2B5EF4-FFF2-40B4-BE49-F238E27FC236}">
                    <a16:creationId xmlns:a16="http://schemas.microsoft.com/office/drawing/2014/main" id="{F71E91B0-03A7-4C95-9F7D-56894FA46F93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9" name="手繪多邊形: 圖案 748">
                <a:extLst>
                  <a:ext uri="{FF2B5EF4-FFF2-40B4-BE49-F238E27FC236}">
                    <a16:creationId xmlns:a16="http://schemas.microsoft.com/office/drawing/2014/main" id="{D3A922F9-23D2-48CB-8191-B035FA5E75E8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0" name="手繪多邊形: 圖案 749">
                <a:extLst>
                  <a:ext uri="{FF2B5EF4-FFF2-40B4-BE49-F238E27FC236}">
                    <a16:creationId xmlns:a16="http://schemas.microsoft.com/office/drawing/2014/main" id="{83674676-A987-4D84-837F-325F4841E199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1" name="手繪多邊形: 圖案 750">
                <a:extLst>
                  <a:ext uri="{FF2B5EF4-FFF2-40B4-BE49-F238E27FC236}">
                    <a16:creationId xmlns:a16="http://schemas.microsoft.com/office/drawing/2014/main" id="{9EB0B5A9-DA1A-43C1-9CF8-745E80CF27E2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2" name="手繪多邊形: 圖案 751">
                <a:extLst>
                  <a:ext uri="{FF2B5EF4-FFF2-40B4-BE49-F238E27FC236}">
                    <a16:creationId xmlns:a16="http://schemas.microsoft.com/office/drawing/2014/main" id="{753F370A-9C47-49CB-86CF-A434BB2028EE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3" name="手繪多邊形: 圖案 752">
                <a:extLst>
                  <a:ext uri="{FF2B5EF4-FFF2-40B4-BE49-F238E27FC236}">
                    <a16:creationId xmlns:a16="http://schemas.microsoft.com/office/drawing/2014/main" id="{EA97AB87-A26C-493C-9869-258B29CE5B26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4" name="手繪多邊形: 圖案 753">
                <a:extLst>
                  <a:ext uri="{FF2B5EF4-FFF2-40B4-BE49-F238E27FC236}">
                    <a16:creationId xmlns:a16="http://schemas.microsoft.com/office/drawing/2014/main" id="{FAE1CED9-BA9A-4D1B-B4A2-F53EF3A6416D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5" name="手繪多邊形: 圖案 754">
                <a:extLst>
                  <a:ext uri="{FF2B5EF4-FFF2-40B4-BE49-F238E27FC236}">
                    <a16:creationId xmlns:a16="http://schemas.microsoft.com/office/drawing/2014/main" id="{4A75579C-546B-4A4A-A9C7-D94D779375D1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6" name="手繪多邊形: 圖案 755">
                <a:extLst>
                  <a:ext uri="{FF2B5EF4-FFF2-40B4-BE49-F238E27FC236}">
                    <a16:creationId xmlns:a16="http://schemas.microsoft.com/office/drawing/2014/main" id="{C0CAD89B-F0DE-4A74-9BC9-F16DBC35C603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7" name="手繪多邊形: 圖案 756">
                <a:extLst>
                  <a:ext uri="{FF2B5EF4-FFF2-40B4-BE49-F238E27FC236}">
                    <a16:creationId xmlns:a16="http://schemas.microsoft.com/office/drawing/2014/main" id="{A10DEF8E-F431-40D1-88EC-63BB4CD7B4E6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8" name="手繪多邊形: 圖案 757">
                <a:extLst>
                  <a:ext uri="{FF2B5EF4-FFF2-40B4-BE49-F238E27FC236}">
                    <a16:creationId xmlns:a16="http://schemas.microsoft.com/office/drawing/2014/main" id="{0D6AC038-8823-48CF-81DB-C1D4D38F6345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59" name="手繪多邊形: 圖案 758">
                <a:extLst>
                  <a:ext uri="{FF2B5EF4-FFF2-40B4-BE49-F238E27FC236}">
                    <a16:creationId xmlns:a16="http://schemas.microsoft.com/office/drawing/2014/main" id="{B9AFAF6A-6BBD-46DD-8BDA-D2123D6CAF8D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0" name="手繪多邊形: 圖案 759">
                <a:extLst>
                  <a:ext uri="{FF2B5EF4-FFF2-40B4-BE49-F238E27FC236}">
                    <a16:creationId xmlns:a16="http://schemas.microsoft.com/office/drawing/2014/main" id="{472CAD35-7382-43E8-9388-B9080789DDE5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1" name="手繪多邊形: 圖案 760">
                <a:extLst>
                  <a:ext uri="{FF2B5EF4-FFF2-40B4-BE49-F238E27FC236}">
                    <a16:creationId xmlns:a16="http://schemas.microsoft.com/office/drawing/2014/main" id="{450C9899-9B6E-4DEC-A113-2D7A6B4FFCA7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2" name="手繪多邊形: 圖案 761">
                <a:extLst>
                  <a:ext uri="{FF2B5EF4-FFF2-40B4-BE49-F238E27FC236}">
                    <a16:creationId xmlns:a16="http://schemas.microsoft.com/office/drawing/2014/main" id="{C89A57C6-1608-44C0-B88A-A1BA5D7EA8AD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3" name="手繪多邊形: 圖案 762">
                <a:extLst>
                  <a:ext uri="{FF2B5EF4-FFF2-40B4-BE49-F238E27FC236}">
                    <a16:creationId xmlns:a16="http://schemas.microsoft.com/office/drawing/2014/main" id="{481B3035-CB89-4509-8E0C-B06A9F57ABB6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4" name="手繪多邊形: 圖案 763">
                <a:extLst>
                  <a:ext uri="{FF2B5EF4-FFF2-40B4-BE49-F238E27FC236}">
                    <a16:creationId xmlns:a16="http://schemas.microsoft.com/office/drawing/2014/main" id="{1EBABB66-9F00-4D6D-920A-6CF93B2A3296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5" name="手繪多邊形: 圖案 764">
                <a:extLst>
                  <a:ext uri="{FF2B5EF4-FFF2-40B4-BE49-F238E27FC236}">
                    <a16:creationId xmlns:a16="http://schemas.microsoft.com/office/drawing/2014/main" id="{B64E2032-9776-4467-8B7A-727932144E11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6" name="手繪多邊形: 圖案 765">
                <a:extLst>
                  <a:ext uri="{FF2B5EF4-FFF2-40B4-BE49-F238E27FC236}">
                    <a16:creationId xmlns:a16="http://schemas.microsoft.com/office/drawing/2014/main" id="{46CE76ED-F6DF-4D85-81E5-B854E5478DEF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7" name="手繪多邊形: 圖案 766">
                <a:extLst>
                  <a:ext uri="{FF2B5EF4-FFF2-40B4-BE49-F238E27FC236}">
                    <a16:creationId xmlns:a16="http://schemas.microsoft.com/office/drawing/2014/main" id="{6A2AF64C-5ED1-4226-ABD8-E7630ED7F506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8" name="手繪多邊形: 圖案 767">
                <a:extLst>
                  <a:ext uri="{FF2B5EF4-FFF2-40B4-BE49-F238E27FC236}">
                    <a16:creationId xmlns:a16="http://schemas.microsoft.com/office/drawing/2014/main" id="{007776AF-8F23-4479-8BF9-4023DF3D16D9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69" name="手繪多邊形: 圖案 768">
                <a:extLst>
                  <a:ext uri="{FF2B5EF4-FFF2-40B4-BE49-F238E27FC236}">
                    <a16:creationId xmlns:a16="http://schemas.microsoft.com/office/drawing/2014/main" id="{B1AAFD2C-21FE-4B71-A4E8-CE02566F86DE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0" name="手繪多邊形: 圖案 769">
                <a:extLst>
                  <a:ext uri="{FF2B5EF4-FFF2-40B4-BE49-F238E27FC236}">
                    <a16:creationId xmlns:a16="http://schemas.microsoft.com/office/drawing/2014/main" id="{1D989A00-D89E-45B4-A8ED-A984737DE88E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1" name="手繪多邊形: 圖案 770">
                <a:extLst>
                  <a:ext uri="{FF2B5EF4-FFF2-40B4-BE49-F238E27FC236}">
                    <a16:creationId xmlns:a16="http://schemas.microsoft.com/office/drawing/2014/main" id="{1DE1FABE-DC98-4D5B-9F77-F48AC1228C00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2" name="手繪多邊形: 圖案 771">
                <a:extLst>
                  <a:ext uri="{FF2B5EF4-FFF2-40B4-BE49-F238E27FC236}">
                    <a16:creationId xmlns:a16="http://schemas.microsoft.com/office/drawing/2014/main" id="{5934833C-D8E0-4155-B2B0-40858A748322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3" name="手繪多邊形: 圖案 772">
                <a:extLst>
                  <a:ext uri="{FF2B5EF4-FFF2-40B4-BE49-F238E27FC236}">
                    <a16:creationId xmlns:a16="http://schemas.microsoft.com/office/drawing/2014/main" id="{C89E9EF2-47D4-48AE-8E73-E4259A443D4D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4" name="手繪多邊形: 圖案 773">
                <a:extLst>
                  <a:ext uri="{FF2B5EF4-FFF2-40B4-BE49-F238E27FC236}">
                    <a16:creationId xmlns:a16="http://schemas.microsoft.com/office/drawing/2014/main" id="{2A69F25F-A7CF-45D2-BE66-377B3CAC1BF7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5" name="手繪多邊形: 圖案 774">
                <a:extLst>
                  <a:ext uri="{FF2B5EF4-FFF2-40B4-BE49-F238E27FC236}">
                    <a16:creationId xmlns:a16="http://schemas.microsoft.com/office/drawing/2014/main" id="{B341577C-3C7B-4745-814E-49DA4D4113CF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6" name="手繪多邊形: 圖案 775">
                <a:extLst>
                  <a:ext uri="{FF2B5EF4-FFF2-40B4-BE49-F238E27FC236}">
                    <a16:creationId xmlns:a16="http://schemas.microsoft.com/office/drawing/2014/main" id="{7E27CE74-9B42-47D2-B452-D8C3AF0880AE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7" name="手繪多邊形: 圖案 776">
                <a:extLst>
                  <a:ext uri="{FF2B5EF4-FFF2-40B4-BE49-F238E27FC236}">
                    <a16:creationId xmlns:a16="http://schemas.microsoft.com/office/drawing/2014/main" id="{47E1400D-8CE0-490B-85E6-C52D565B4835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8" name="手繪多邊形: 圖案 777">
                <a:extLst>
                  <a:ext uri="{FF2B5EF4-FFF2-40B4-BE49-F238E27FC236}">
                    <a16:creationId xmlns:a16="http://schemas.microsoft.com/office/drawing/2014/main" id="{9959A29B-2A07-4DBB-A5EB-2E55C42CB36D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9" name="手繪多邊形: 圖案 778">
                <a:extLst>
                  <a:ext uri="{FF2B5EF4-FFF2-40B4-BE49-F238E27FC236}">
                    <a16:creationId xmlns:a16="http://schemas.microsoft.com/office/drawing/2014/main" id="{AD59B3B9-D34C-476F-B0C6-3F8CF4DBDEC7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0" name="手繪多邊形: 圖案 779">
                <a:extLst>
                  <a:ext uri="{FF2B5EF4-FFF2-40B4-BE49-F238E27FC236}">
                    <a16:creationId xmlns:a16="http://schemas.microsoft.com/office/drawing/2014/main" id="{F482EC70-1825-4268-B6C6-00388D2B48E2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1" name="手繪多邊形: 圖案 780">
                <a:extLst>
                  <a:ext uri="{FF2B5EF4-FFF2-40B4-BE49-F238E27FC236}">
                    <a16:creationId xmlns:a16="http://schemas.microsoft.com/office/drawing/2014/main" id="{ADDA5885-653F-4D52-8D52-1FF2E9E51430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2" name="手繪多邊形: 圖案 781">
                <a:extLst>
                  <a:ext uri="{FF2B5EF4-FFF2-40B4-BE49-F238E27FC236}">
                    <a16:creationId xmlns:a16="http://schemas.microsoft.com/office/drawing/2014/main" id="{20B76AD2-7A28-4CF3-90CC-77AB86BA62D8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3" name="手繪多邊形: 圖案 782">
                <a:extLst>
                  <a:ext uri="{FF2B5EF4-FFF2-40B4-BE49-F238E27FC236}">
                    <a16:creationId xmlns:a16="http://schemas.microsoft.com/office/drawing/2014/main" id="{11E341AF-FBB6-4063-AD18-93802946AF02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4" name="手繪多邊形: 圖案 783">
                <a:extLst>
                  <a:ext uri="{FF2B5EF4-FFF2-40B4-BE49-F238E27FC236}">
                    <a16:creationId xmlns:a16="http://schemas.microsoft.com/office/drawing/2014/main" id="{E6BD1CEB-3904-4835-825B-C83BA585EB08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5" name="手繪多邊形: 圖案 784">
                <a:extLst>
                  <a:ext uri="{FF2B5EF4-FFF2-40B4-BE49-F238E27FC236}">
                    <a16:creationId xmlns:a16="http://schemas.microsoft.com/office/drawing/2014/main" id="{AB11C43B-0F1A-4202-A2DF-5E3C24B04102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6" name="手繪多邊形: 圖案 785">
                <a:extLst>
                  <a:ext uri="{FF2B5EF4-FFF2-40B4-BE49-F238E27FC236}">
                    <a16:creationId xmlns:a16="http://schemas.microsoft.com/office/drawing/2014/main" id="{FA45C0BB-B74B-4534-95CE-4CC09E5F3CC3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7" name="手繪多邊形: 圖案 786">
                <a:extLst>
                  <a:ext uri="{FF2B5EF4-FFF2-40B4-BE49-F238E27FC236}">
                    <a16:creationId xmlns:a16="http://schemas.microsoft.com/office/drawing/2014/main" id="{98A68CEC-BC01-4045-82A6-EDC0F444B329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8" name="手繪多邊形: 圖案 787">
                <a:extLst>
                  <a:ext uri="{FF2B5EF4-FFF2-40B4-BE49-F238E27FC236}">
                    <a16:creationId xmlns:a16="http://schemas.microsoft.com/office/drawing/2014/main" id="{FCAEF1F5-0569-4296-B35D-72FC3CDE34A1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89" name="手繪多邊形: 圖案 788">
                <a:extLst>
                  <a:ext uri="{FF2B5EF4-FFF2-40B4-BE49-F238E27FC236}">
                    <a16:creationId xmlns:a16="http://schemas.microsoft.com/office/drawing/2014/main" id="{EEA02CF6-783A-4AFE-BBD1-2E333C3F7371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0" name="手繪多邊形: 圖案 789">
                <a:extLst>
                  <a:ext uri="{FF2B5EF4-FFF2-40B4-BE49-F238E27FC236}">
                    <a16:creationId xmlns:a16="http://schemas.microsoft.com/office/drawing/2014/main" id="{C7F670EE-964C-4323-A1BF-5808624F2CED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1" name="手繪多邊形: 圖案 790">
                <a:extLst>
                  <a:ext uri="{FF2B5EF4-FFF2-40B4-BE49-F238E27FC236}">
                    <a16:creationId xmlns:a16="http://schemas.microsoft.com/office/drawing/2014/main" id="{BA041FD1-C5B3-4DDB-8E8F-38B89C2C590C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2" name="手繪多邊形: 圖案 791">
                <a:extLst>
                  <a:ext uri="{FF2B5EF4-FFF2-40B4-BE49-F238E27FC236}">
                    <a16:creationId xmlns:a16="http://schemas.microsoft.com/office/drawing/2014/main" id="{DEEA1C00-6350-4823-97F9-7BFB5FE11247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3" name="手繪多邊形: 圖案 792">
                <a:extLst>
                  <a:ext uri="{FF2B5EF4-FFF2-40B4-BE49-F238E27FC236}">
                    <a16:creationId xmlns:a16="http://schemas.microsoft.com/office/drawing/2014/main" id="{5A5BC817-910B-4CC4-877A-F6FE89D07765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4" name="手繪多邊形: 圖案 793">
                <a:extLst>
                  <a:ext uri="{FF2B5EF4-FFF2-40B4-BE49-F238E27FC236}">
                    <a16:creationId xmlns:a16="http://schemas.microsoft.com/office/drawing/2014/main" id="{95C88684-4C3C-4B5C-9038-3A218A0ED9F8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5" name="手繪多邊形: 圖案 794">
                <a:extLst>
                  <a:ext uri="{FF2B5EF4-FFF2-40B4-BE49-F238E27FC236}">
                    <a16:creationId xmlns:a16="http://schemas.microsoft.com/office/drawing/2014/main" id="{8EE2ADC6-DFFD-4940-AE82-91DEB6C5EF30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6" name="手繪多邊形: 圖案 795">
                <a:extLst>
                  <a:ext uri="{FF2B5EF4-FFF2-40B4-BE49-F238E27FC236}">
                    <a16:creationId xmlns:a16="http://schemas.microsoft.com/office/drawing/2014/main" id="{FA959E82-E495-4AE4-B25F-07388A85C673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7" name="手繪多邊形: 圖案 796">
                <a:extLst>
                  <a:ext uri="{FF2B5EF4-FFF2-40B4-BE49-F238E27FC236}">
                    <a16:creationId xmlns:a16="http://schemas.microsoft.com/office/drawing/2014/main" id="{B92FC107-3C6F-44FA-A940-F1F991000C33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8" name="手繪多邊形: 圖案 797">
                <a:extLst>
                  <a:ext uri="{FF2B5EF4-FFF2-40B4-BE49-F238E27FC236}">
                    <a16:creationId xmlns:a16="http://schemas.microsoft.com/office/drawing/2014/main" id="{915271D2-C707-434F-87EE-841BD4115D5C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99" name="手繪多邊形: 圖案 798">
                <a:extLst>
                  <a:ext uri="{FF2B5EF4-FFF2-40B4-BE49-F238E27FC236}">
                    <a16:creationId xmlns:a16="http://schemas.microsoft.com/office/drawing/2014/main" id="{BC4A2CED-663C-498C-A4DC-D915866B8B21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0" name="手繪多邊形: 圖案 799">
                <a:extLst>
                  <a:ext uri="{FF2B5EF4-FFF2-40B4-BE49-F238E27FC236}">
                    <a16:creationId xmlns:a16="http://schemas.microsoft.com/office/drawing/2014/main" id="{E01031F2-8C2F-481E-9D57-83DD16AC1CB3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1" name="手繪多邊形: 圖案 800">
                <a:extLst>
                  <a:ext uri="{FF2B5EF4-FFF2-40B4-BE49-F238E27FC236}">
                    <a16:creationId xmlns:a16="http://schemas.microsoft.com/office/drawing/2014/main" id="{BE348789-36F2-46A2-BD5F-29013AEBB072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2" name="手繪多邊形: 圖案 801">
                <a:extLst>
                  <a:ext uri="{FF2B5EF4-FFF2-40B4-BE49-F238E27FC236}">
                    <a16:creationId xmlns:a16="http://schemas.microsoft.com/office/drawing/2014/main" id="{D261387C-7161-4463-A2E1-6F71C5C975A3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3" name="手繪多邊形: 圖案 802">
                <a:extLst>
                  <a:ext uri="{FF2B5EF4-FFF2-40B4-BE49-F238E27FC236}">
                    <a16:creationId xmlns:a16="http://schemas.microsoft.com/office/drawing/2014/main" id="{CD37E667-D6D2-4F1A-850B-25821027D0DA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4" name="手繪多邊形: 圖案 803">
                <a:extLst>
                  <a:ext uri="{FF2B5EF4-FFF2-40B4-BE49-F238E27FC236}">
                    <a16:creationId xmlns:a16="http://schemas.microsoft.com/office/drawing/2014/main" id="{DFBE8824-68CB-45F5-A070-67CC30BAB9D1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5" name="手繪多邊形: 圖案 804">
                <a:extLst>
                  <a:ext uri="{FF2B5EF4-FFF2-40B4-BE49-F238E27FC236}">
                    <a16:creationId xmlns:a16="http://schemas.microsoft.com/office/drawing/2014/main" id="{1E13BA7F-F589-4AAD-A672-3D4F39BEFD3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646" name="群組 1645">
            <a:extLst>
              <a:ext uri="{FF2B5EF4-FFF2-40B4-BE49-F238E27FC236}">
                <a16:creationId xmlns:a16="http://schemas.microsoft.com/office/drawing/2014/main" id="{49BE0991-FF5C-47FF-8E1C-9292FE6DB4C6}"/>
              </a:ext>
            </a:extLst>
          </p:cNvPr>
          <p:cNvGrpSpPr/>
          <p:nvPr/>
        </p:nvGrpSpPr>
        <p:grpSpPr>
          <a:xfrm>
            <a:off x="1539716" y="4014395"/>
            <a:ext cx="815008" cy="871613"/>
            <a:chOff x="1539716" y="3894404"/>
            <a:chExt cx="815008" cy="871613"/>
          </a:xfrm>
        </p:grpSpPr>
        <p:sp>
          <p:nvSpPr>
            <p:cNvPr id="807" name="矩形: 圓角 806">
              <a:extLst>
                <a:ext uri="{FF2B5EF4-FFF2-40B4-BE49-F238E27FC236}">
                  <a16:creationId xmlns:a16="http://schemas.microsoft.com/office/drawing/2014/main" id="{2A6F14E8-F466-417C-8346-EC2B6957A455}"/>
                </a:ext>
              </a:extLst>
            </p:cNvPr>
            <p:cNvSpPr/>
            <p:nvPr/>
          </p:nvSpPr>
          <p:spPr>
            <a:xfrm>
              <a:off x="1539716" y="3894404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9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08" name="矩形: 圓角 807">
              <a:extLst>
                <a:ext uri="{FF2B5EF4-FFF2-40B4-BE49-F238E27FC236}">
                  <a16:creationId xmlns:a16="http://schemas.microsoft.com/office/drawing/2014/main" id="{2CF26F82-4A48-40A2-9398-D75E88DDED03}"/>
                </a:ext>
              </a:extLst>
            </p:cNvPr>
            <p:cNvSpPr/>
            <p:nvPr/>
          </p:nvSpPr>
          <p:spPr>
            <a:xfrm>
              <a:off x="1539716" y="4122012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09" name="矩形: 圓角 808">
              <a:extLst>
                <a:ext uri="{FF2B5EF4-FFF2-40B4-BE49-F238E27FC236}">
                  <a16:creationId xmlns:a16="http://schemas.microsoft.com/office/drawing/2014/main" id="{72D13279-8F76-4DAB-A780-DB909E66B556}"/>
                </a:ext>
              </a:extLst>
            </p:cNvPr>
            <p:cNvSpPr/>
            <p:nvPr/>
          </p:nvSpPr>
          <p:spPr>
            <a:xfrm>
              <a:off x="1539716" y="4349621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0" name="矩形: 圓角 809">
              <a:extLst>
                <a:ext uri="{FF2B5EF4-FFF2-40B4-BE49-F238E27FC236}">
                  <a16:creationId xmlns:a16="http://schemas.microsoft.com/office/drawing/2014/main" id="{265BD7DB-177D-443D-8524-39E4E960B8E6}"/>
                </a:ext>
              </a:extLst>
            </p:cNvPr>
            <p:cNvSpPr/>
            <p:nvPr/>
          </p:nvSpPr>
          <p:spPr>
            <a:xfrm>
              <a:off x="1539716" y="4577230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41E3596B-1857-4212-9F1C-62273FAA401E}"/>
              </a:ext>
            </a:extLst>
          </p:cNvPr>
          <p:cNvGrpSpPr/>
          <p:nvPr/>
        </p:nvGrpSpPr>
        <p:grpSpPr>
          <a:xfrm>
            <a:off x="3097439" y="4014395"/>
            <a:ext cx="966068" cy="881040"/>
            <a:chOff x="3097439" y="3894404"/>
            <a:chExt cx="966068" cy="881040"/>
          </a:xfrm>
        </p:grpSpPr>
        <p:sp>
          <p:nvSpPr>
            <p:cNvPr id="811" name="矩形: 圓角 810">
              <a:extLst>
                <a:ext uri="{FF2B5EF4-FFF2-40B4-BE49-F238E27FC236}">
                  <a16:creationId xmlns:a16="http://schemas.microsoft.com/office/drawing/2014/main" id="{8C1D0498-584C-488E-83AD-1E0341254F5F}"/>
                </a:ext>
              </a:extLst>
            </p:cNvPr>
            <p:cNvSpPr/>
            <p:nvPr/>
          </p:nvSpPr>
          <p:spPr>
            <a:xfrm>
              <a:off x="3097439" y="3894404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2" name="矩形: 圓角 28">
              <a:extLst>
                <a:ext uri="{FF2B5EF4-FFF2-40B4-BE49-F238E27FC236}">
                  <a16:creationId xmlns:a16="http://schemas.microsoft.com/office/drawing/2014/main" id="{D663506F-BABC-448D-8C14-124B7AEB63C4}"/>
                </a:ext>
              </a:extLst>
            </p:cNvPr>
            <p:cNvSpPr/>
            <p:nvPr/>
          </p:nvSpPr>
          <p:spPr>
            <a:xfrm>
              <a:off x="3097439" y="4129121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3" name="矩形: 圓角 28">
              <a:extLst>
                <a:ext uri="{FF2B5EF4-FFF2-40B4-BE49-F238E27FC236}">
                  <a16:creationId xmlns:a16="http://schemas.microsoft.com/office/drawing/2014/main" id="{BD339069-7ED9-468C-AFA9-A810F9EC4C31}"/>
                </a:ext>
              </a:extLst>
            </p:cNvPr>
            <p:cNvSpPr/>
            <p:nvPr/>
          </p:nvSpPr>
          <p:spPr>
            <a:xfrm>
              <a:off x="3097439" y="4363837"/>
              <a:ext cx="966068" cy="17689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4" name="矩形: 圓角 28">
              <a:extLst>
                <a:ext uri="{FF2B5EF4-FFF2-40B4-BE49-F238E27FC236}">
                  <a16:creationId xmlns:a16="http://schemas.microsoft.com/office/drawing/2014/main" id="{D39C9D16-DCEB-4E15-B6B8-D75719D5C316}"/>
                </a:ext>
              </a:extLst>
            </p:cNvPr>
            <p:cNvSpPr/>
            <p:nvPr/>
          </p:nvSpPr>
          <p:spPr>
            <a:xfrm>
              <a:off x="3097439" y="4586657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815" name="直線單箭頭接點 814">
            <a:extLst>
              <a:ext uri="{FF2B5EF4-FFF2-40B4-BE49-F238E27FC236}">
                <a16:creationId xmlns:a16="http://schemas.microsoft.com/office/drawing/2014/main" id="{9D067E5C-56FF-4799-8515-03D42EACC11D}"/>
              </a:ext>
            </a:extLst>
          </p:cNvPr>
          <p:cNvCxnSpPr>
            <a:cxnSpLocks/>
          </p:cNvCxnSpPr>
          <p:nvPr/>
        </p:nvCxnSpPr>
        <p:spPr>
          <a:xfrm>
            <a:off x="4197709" y="410256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6" name="直線單箭頭接點 815">
            <a:extLst>
              <a:ext uri="{FF2B5EF4-FFF2-40B4-BE49-F238E27FC236}">
                <a16:creationId xmlns:a16="http://schemas.microsoft.com/office/drawing/2014/main" id="{3A609571-F8C2-44E5-8196-79230242B15F}"/>
              </a:ext>
            </a:extLst>
          </p:cNvPr>
          <p:cNvCxnSpPr>
            <a:cxnSpLocks/>
          </p:cNvCxnSpPr>
          <p:nvPr/>
        </p:nvCxnSpPr>
        <p:spPr>
          <a:xfrm>
            <a:off x="4197709" y="433887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7" name="直線單箭頭接點 816">
            <a:extLst>
              <a:ext uri="{FF2B5EF4-FFF2-40B4-BE49-F238E27FC236}">
                <a16:creationId xmlns:a16="http://schemas.microsoft.com/office/drawing/2014/main" id="{05CE081C-060C-4EB0-8CA4-4090DFA66790}"/>
              </a:ext>
            </a:extLst>
          </p:cNvPr>
          <p:cNvCxnSpPr>
            <a:cxnSpLocks/>
          </p:cNvCxnSpPr>
          <p:nvPr/>
        </p:nvCxnSpPr>
        <p:spPr>
          <a:xfrm>
            <a:off x="4197709" y="457227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8" name="直線單箭頭接點 817">
            <a:extLst>
              <a:ext uri="{FF2B5EF4-FFF2-40B4-BE49-F238E27FC236}">
                <a16:creationId xmlns:a16="http://schemas.microsoft.com/office/drawing/2014/main" id="{DFBD9AD2-2333-4F6E-B87F-20C2A3279DD1}"/>
              </a:ext>
            </a:extLst>
          </p:cNvPr>
          <p:cNvCxnSpPr>
            <a:cxnSpLocks/>
          </p:cNvCxnSpPr>
          <p:nvPr/>
        </p:nvCxnSpPr>
        <p:spPr>
          <a:xfrm>
            <a:off x="4197709" y="480022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" name="直線單箭頭接點 818">
            <a:extLst>
              <a:ext uri="{FF2B5EF4-FFF2-40B4-BE49-F238E27FC236}">
                <a16:creationId xmlns:a16="http://schemas.microsoft.com/office/drawing/2014/main" id="{70CDAB6C-22E2-40C2-86F6-7B2820A3C08C}"/>
              </a:ext>
            </a:extLst>
          </p:cNvPr>
          <p:cNvCxnSpPr>
            <a:cxnSpLocks/>
          </p:cNvCxnSpPr>
          <p:nvPr/>
        </p:nvCxnSpPr>
        <p:spPr>
          <a:xfrm>
            <a:off x="2452563" y="410256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" name="直線單箭頭接點 819">
            <a:extLst>
              <a:ext uri="{FF2B5EF4-FFF2-40B4-BE49-F238E27FC236}">
                <a16:creationId xmlns:a16="http://schemas.microsoft.com/office/drawing/2014/main" id="{9932F5AD-72CE-4CBB-9CF0-4ECE187921AD}"/>
              </a:ext>
            </a:extLst>
          </p:cNvPr>
          <p:cNvCxnSpPr>
            <a:cxnSpLocks/>
          </p:cNvCxnSpPr>
          <p:nvPr/>
        </p:nvCxnSpPr>
        <p:spPr>
          <a:xfrm>
            <a:off x="2452563" y="433887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1" name="直線單箭頭接點 820">
            <a:extLst>
              <a:ext uri="{FF2B5EF4-FFF2-40B4-BE49-F238E27FC236}">
                <a16:creationId xmlns:a16="http://schemas.microsoft.com/office/drawing/2014/main" id="{2B510025-8A59-4389-A0EA-A50E7FD6B218}"/>
              </a:ext>
            </a:extLst>
          </p:cNvPr>
          <p:cNvCxnSpPr>
            <a:cxnSpLocks/>
          </p:cNvCxnSpPr>
          <p:nvPr/>
        </p:nvCxnSpPr>
        <p:spPr>
          <a:xfrm>
            <a:off x="2452563" y="457227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" name="直線單箭頭接點 821">
            <a:extLst>
              <a:ext uri="{FF2B5EF4-FFF2-40B4-BE49-F238E27FC236}">
                <a16:creationId xmlns:a16="http://schemas.microsoft.com/office/drawing/2014/main" id="{4233B635-A827-4386-B6E4-D07266514098}"/>
              </a:ext>
            </a:extLst>
          </p:cNvPr>
          <p:cNvCxnSpPr>
            <a:cxnSpLocks/>
          </p:cNvCxnSpPr>
          <p:nvPr/>
        </p:nvCxnSpPr>
        <p:spPr>
          <a:xfrm>
            <a:off x="2452563" y="480022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3" name="群組 822">
            <a:extLst>
              <a:ext uri="{FF2B5EF4-FFF2-40B4-BE49-F238E27FC236}">
                <a16:creationId xmlns:a16="http://schemas.microsoft.com/office/drawing/2014/main" id="{27320BEA-0E5B-4206-93FF-C4B9F18023E3}"/>
              </a:ext>
            </a:extLst>
          </p:cNvPr>
          <p:cNvGrpSpPr/>
          <p:nvPr/>
        </p:nvGrpSpPr>
        <p:grpSpPr>
          <a:xfrm>
            <a:off x="4906785" y="4031159"/>
            <a:ext cx="424893" cy="814500"/>
            <a:chOff x="4889204" y="2519284"/>
            <a:chExt cx="575269" cy="1102765"/>
          </a:xfrm>
        </p:grpSpPr>
        <p:sp>
          <p:nvSpPr>
            <p:cNvPr id="824" name="矩形: 圓角 823">
              <a:extLst>
                <a:ext uri="{FF2B5EF4-FFF2-40B4-BE49-F238E27FC236}">
                  <a16:creationId xmlns:a16="http://schemas.microsoft.com/office/drawing/2014/main" id="{DC6A2BAD-90AF-419C-8A96-42D171CC68E3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825" name="圖形 18">
              <a:extLst>
                <a:ext uri="{FF2B5EF4-FFF2-40B4-BE49-F238E27FC236}">
                  <a16:creationId xmlns:a16="http://schemas.microsoft.com/office/drawing/2014/main" id="{EBC91107-C6CC-418D-9DDE-304210BD6A84}"/>
                </a:ext>
              </a:extLst>
            </p:cNvPr>
            <p:cNvGrpSpPr/>
            <p:nvPr/>
          </p:nvGrpSpPr>
          <p:grpSpPr>
            <a:xfrm>
              <a:off x="5037709" y="2660050"/>
              <a:ext cx="284724" cy="821232"/>
              <a:chOff x="4344247" y="3125523"/>
              <a:chExt cx="284724" cy="821232"/>
            </a:xfrm>
            <a:noFill/>
          </p:grpSpPr>
          <p:sp>
            <p:nvSpPr>
              <p:cNvPr id="826" name="手繪多邊形: 圖案 825">
                <a:extLst>
                  <a:ext uri="{FF2B5EF4-FFF2-40B4-BE49-F238E27FC236}">
                    <a16:creationId xmlns:a16="http://schemas.microsoft.com/office/drawing/2014/main" id="{23145748-6865-4452-9458-D5FE8D5C1252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7" name="手繪多邊形: 圖案 826">
                <a:extLst>
                  <a:ext uri="{FF2B5EF4-FFF2-40B4-BE49-F238E27FC236}">
                    <a16:creationId xmlns:a16="http://schemas.microsoft.com/office/drawing/2014/main" id="{AE6059EC-6E86-4776-B316-934F06557491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8" name="手繪多邊形: 圖案 827">
                <a:extLst>
                  <a:ext uri="{FF2B5EF4-FFF2-40B4-BE49-F238E27FC236}">
                    <a16:creationId xmlns:a16="http://schemas.microsoft.com/office/drawing/2014/main" id="{4DC8FC35-1A2A-4BEE-90FA-1FEAB2630EB0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29" name="手繪多邊形: 圖案 828">
                <a:extLst>
                  <a:ext uri="{FF2B5EF4-FFF2-40B4-BE49-F238E27FC236}">
                    <a16:creationId xmlns:a16="http://schemas.microsoft.com/office/drawing/2014/main" id="{9131F6E0-9386-4957-8251-718AC638B0E2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0" name="手繪多邊形: 圖案 829">
                <a:extLst>
                  <a:ext uri="{FF2B5EF4-FFF2-40B4-BE49-F238E27FC236}">
                    <a16:creationId xmlns:a16="http://schemas.microsoft.com/office/drawing/2014/main" id="{8ABF1EB8-1FF7-42A2-BD56-EA5A609D7C28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1" name="手繪多邊形: 圖案 830">
                <a:extLst>
                  <a:ext uri="{FF2B5EF4-FFF2-40B4-BE49-F238E27FC236}">
                    <a16:creationId xmlns:a16="http://schemas.microsoft.com/office/drawing/2014/main" id="{16D4B074-2903-46F5-A6C9-861BFE211611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2" name="手繪多邊形: 圖案 831">
                <a:extLst>
                  <a:ext uri="{FF2B5EF4-FFF2-40B4-BE49-F238E27FC236}">
                    <a16:creationId xmlns:a16="http://schemas.microsoft.com/office/drawing/2014/main" id="{E9346358-206F-441D-9D58-FADB6EA2CA93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3" name="手繪多邊形: 圖案 832">
                <a:extLst>
                  <a:ext uri="{FF2B5EF4-FFF2-40B4-BE49-F238E27FC236}">
                    <a16:creationId xmlns:a16="http://schemas.microsoft.com/office/drawing/2014/main" id="{4BB48758-8534-4C6D-AA87-F52F17117823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4" name="手繪多邊形: 圖案 833">
                <a:extLst>
                  <a:ext uri="{FF2B5EF4-FFF2-40B4-BE49-F238E27FC236}">
                    <a16:creationId xmlns:a16="http://schemas.microsoft.com/office/drawing/2014/main" id="{BC1BCE14-AB34-4515-A56D-136CCFB96662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5" name="手繪多邊形: 圖案 834">
                <a:extLst>
                  <a:ext uri="{FF2B5EF4-FFF2-40B4-BE49-F238E27FC236}">
                    <a16:creationId xmlns:a16="http://schemas.microsoft.com/office/drawing/2014/main" id="{A23C9399-9CC4-428B-B798-D8B5DA0D4A71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6" name="手繪多邊形: 圖案 835">
                <a:extLst>
                  <a:ext uri="{FF2B5EF4-FFF2-40B4-BE49-F238E27FC236}">
                    <a16:creationId xmlns:a16="http://schemas.microsoft.com/office/drawing/2014/main" id="{389691E0-2508-492E-B576-9CC618236671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7" name="手繪多邊形: 圖案 836">
                <a:extLst>
                  <a:ext uri="{FF2B5EF4-FFF2-40B4-BE49-F238E27FC236}">
                    <a16:creationId xmlns:a16="http://schemas.microsoft.com/office/drawing/2014/main" id="{E9CA5CD7-F264-4AC1-812A-4ADA1C976F14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8" name="手繪多邊形: 圖案 837">
                <a:extLst>
                  <a:ext uri="{FF2B5EF4-FFF2-40B4-BE49-F238E27FC236}">
                    <a16:creationId xmlns:a16="http://schemas.microsoft.com/office/drawing/2014/main" id="{842BCD66-4D88-4409-B250-9E28F212EFBF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39" name="手繪多邊形: 圖案 838">
                <a:extLst>
                  <a:ext uri="{FF2B5EF4-FFF2-40B4-BE49-F238E27FC236}">
                    <a16:creationId xmlns:a16="http://schemas.microsoft.com/office/drawing/2014/main" id="{D3FC21A0-FADF-4601-8391-5A03691C0897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0" name="手繪多邊形: 圖案 839">
                <a:extLst>
                  <a:ext uri="{FF2B5EF4-FFF2-40B4-BE49-F238E27FC236}">
                    <a16:creationId xmlns:a16="http://schemas.microsoft.com/office/drawing/2014/main" id="{2891971D-20EB-420E-BE80-3A0287CFFF07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1" name="手繪多邊形: 圖案 840">
                <a:extLst>
                  <a:ext uri="{FF2B5EF4-FFF2-40B4-BE49-F238E27FC236}">
                    <a16:creationId xmlns:a16="http://schemas.microsoft.com/office/drawing/2014/main" id="{5AE49644-664D-4B74-BDEA-91B2D0FB3B2A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2" name="手繪多邊形: 圖案 841">
                <a:extLst>
                  <a:ext uri="{FF2B5EF4-FFF2-40B4-BE49-F238E27FC236}">
                    <a16:creationId xmlns:a16="http://schemas.microsoft.com/office/drawing/2014/main" id="{C827CC35-B18A-4F89-9B9F-757712A5AA87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3" name="手繪多邊形: 圖案 842">
                <a:extLst>
                  <a:ext uri="{FF2B5EF4-FFF2-40B4-BE49-F238E27FC236}">
                    <a16:creationId xmlns:a16="http://schemas.microsoft.com/office/drawing/2014/main" id="{AFC0B2C1-029F-459D-9ADC-2D7FE340A469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4" name="手繪多邊形: 圖案 843">
                <a:extLst>
                  <a:ext uri="{FF2B5EF4-FFF2-40B4-BE49-F238E27FC236}">
                    <a16:creationId xmlns:a16="http://schemas.microsoft.com/office/drawing/2014/main" id="{44290222-C97E-4843-9D52-C237284C6155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5" name="手繪多邊形: 圖案 844">
                <a:extLst>
                  <a:ext uri="{FF2B5EF4-FFF2-40B4-BE49-F238E27FC236}">
                    <a16:creationId xmlns:a16="http://schemas.microsoft.com/office/drawing/2014/main" id="{51C0BCBC-5387-4B07-8129-0DD294D8CD73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6" name="手繪多邊形: 圖案 845">
                <a:extLst>
                  <a:ext uri="{FF2B5EF4-FFF2-40B4-BE49-F238E27FC236}">
                    <a16:creationId xmlns:a16="http://schemas.microsoft.com/office/drawing/2014/main" id="{809869C8-36F6-4404-86A2-49001BB04BB1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7" name="手繪多邊形: 圖案 846">
                <a:extLst>
                  <a:ext uri="{FF2B5EF4-FFF2-40B4-BE49-F238E27FC236}">
                    <a16:creationId xmlns:a16="http://schemas.microsoft.com/office/drawing/2014/main" id="{FC596BAD-1F59-4E35-BB9F-99C4224B145F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8" name="手繪多邊形: 圖案 847">
                <a:extLst>
                  <a:ext uri="{FF2B5EF4-FFF2-40B4-BE49-F238E27FC236}">
                    <a16:creationId xmlns:a16="http://schemas.microsoft.com/office/drawing/2014/main" id="{2A3358F7-2609-40E3-BB2F-573D702CA027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9" name="手繪多邊形: 圖案 848">
                <a:extLst>
                  <a:ext uri="{FF2B5EF4-FFF2-40B4-BE49-F238E27FC236}">
                    <a16:creationId xmlns:a16="http://schemas.microsoft.com/office/drawing/2014/main" id="{341B0587-39E4-4553-8723-FCE0FC9EDDC4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0" name="手繪多邊形: 圖案 849">
                <a:extLst>
                  <a:ext uri="{FF2B5EF4-FFF2-40B4-BE49-F238E27FC236}">
                    <a16:creationId xmlns:a16="http://schemas.microsoft.com/office/drawing/2014/main" id="{2793D260-ED33-464A-BD01-DF79D818578C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1" name="手繪多邊形: 圖案 850">
                <a:extLst>
                  <a:ext uri="{FF2B5EF4-FFF2-40B4-BE49-F238E27FC236}">
                    <a16:creationId xmlns:a16="http://schemas.microsoft.com/office/drawing/2014/main" id="{938A31EE-1152-4B51-9F45-0CAB9E00E577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2" name="手繪多邊形: 圖案 851">
                <a:extLst>
                  <a:ext uri="{FF2B5EF4-FFF2-40B4-BE49-F238E27FC236}">
                    <a16:creationId xmlns:a16="http://schemas.microsoft.com/office/drawing/2014/main" id="{D09FE294-6296-46C9-9E02-C823325C4789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3" name="手繪多邊形: 圖案 852">
                <a:extLst>
                  <a:ext uri="{FF2B5EF4-FFF2-40B4-BE49-F238E27FC236}">
                    <a16:creationId xmlns:a16="http://schemas.microsoft.com/office/drawing/2014/main" id="{0907C692-3673-451F-AB60-21189400BB5A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4" name="手繪多邊形: 圖案 853">
                <a:extLst>
                  <a:ext uri="{FF2B5EF4-FFF2-40B4-BE49-F238E27FC236}">
                    <a16:creationId xmlns:a16="http://schemas.microsoft.com/office/drawing/2014/main" id="{FA693122-236D-463E-A90C-BF7DB2739060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5" name="手繪多邊形: 圖案 854">
                <a:extLst>
                  <a:ext uri="{FF2B5EF4-FFF2-40B4-BE49-F238E27FC236}">
                    <a16:creationId xmlns:a16="http://schemas.microsoft.com/office/drawing/2014/main" id="{926FA5BC-854E-427B-BB5A-022139F86608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6" name="手繪多邊形: 圖案 855">
                <a:extLst>
                  <a:ext uri="{FF2B5EF4-FFF2-40B4-BE49-F238E27FC236}">
                    <a16:creationId xmlns:a16="http://schemas.microsoft.com/office/drawing/2014/main" id="{D1C288DA-CF28-4E32-83F7-26B7DE59DD41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7" name="手繪多邊形: 圖案 856">
                <a:extLst>
                  <a:ext uri="{FF2B5EF4-FFF2-40B4-BE49-F238E27FC236}">
                    <a16:creationId xmlns:a16="http://schemas.microsoft.com/office/drawing/2014/main" id="{7E740B5F-83D5-40CE-BF22-A30CC2737600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8" name="手繪多邊形: 圖案 857">
                <a:extLst>
                  <a:ext uri="{FF2B5EF4-FFF2-40B4-BE49-F238E27FC236}">
                    <a16:creationId xmlns:a16="http://schemas.microsoft.com/office/drawing/2014/main" id="{7F8EE2C4-CEDD-45F2-A66B-9733EEF4DAC6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9" name="手繪多邊形: 圖案 858">
                <a:extLst>
                  <a:ext uri="{FF2B5EF4-FFF2-40B4-BE49-F238E27FC236}">
                    <a16:creationId xmlns:a16="http://schemas.microsoft.com/office/drawing/2014/main" id="{5D2F8115-2A3E-478F-8D91-691BA5E6047D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0" name="手繪多邊形: 圖案 859">
                <a:extLst>
                  <a:ext uri="{FF2B5EF4-FFF2-40B4-BE49-F238E27FC236}">
                    <a16:creationId xmlns:a16="http://schemas.microsoft.com/office/drawing/2014/main" id="{878B3912-5373-4DEE-80CC-98457773FB23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1" name="手繪多邊形: 圖案 860">
                <a:extLst>
                  <a:ext uri="{FF2B5EF4-FFF2-40B4-BE49-F238E27FC236}">
                    <a16:creationId xmlns:a16="http://schemas.microsoft.com/office/drawing/2014/main" id="{8BB30CDE-D14A-4BCC-AAC3-6021F988B44F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2" name="手繪多邊形: 圖案 861">
                <a:extLst>
                  <a:ext uri="{FF2B5EF4-FFF2-40B4-BE49-F238E27FC236}">
                    <a16:creationId xmlns:a16="http://schemas.microsoft.com/office/drawing/2014/main" id="{8AAC3188-0C74-4CD2-85A8-E340E5935806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3" name="手繪多邊形: 圖案 862">
                <a:extLst>
                  <a:ext uri="{FF2B5EF4-FFF2-40B4-BE49-F238E27FC236}">
                    <a16:creationId xmlns:a16="http://schemas.microsoft.com/office/drawing/2014/main" id="{3464BFFE-DCB9-43AB-AE07-F5A4984F5B5E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4" name="手繪多邊形: 圖案 863">
                <a:extLst>
                  <a:ext uri="{FF2B5EF4-FFF2-40B4-BE49-F238E27FC236}">
                    <a16:creationId xmlns:a16="http://schemas.microsoft.com/office/drawing/2014/main" id="{AC28BBFA-CFC1-4386-9EC4-5D3B27A95C2E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5" name="手繪多邊形: 圖案 864">
                <a:extLst>
                  <a:ext uri="{FF2B5EF4-FFF2-40B4-BE49-F238E27FC236}">
                    <a16:creationId xmlns:a16="http://schemas.microsoft.com/office/drawing/2014/main" id="{CE538EC7-A0A7-446F-A0E0-8CECA6709136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6" name="手繪多邊形: 圖案 865">
                <a:extLst>
                  <a:ext uri="{FF2B5EF4-FFF2-40B4-BE49-F238E27FC236}">
                    <a16:creationId xmlns:a16="http://schemas.microsoft.com/office/drawing/2014/main" id="{74F9CA4E-8E94-4D37-A2ED-7B2E20346407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7" name="手繪多邊形: 圖案 866">
                <a:extLst>
                  <a:ext uri="{FF2B5EF4-FFF2-40B4-BE49-F238E27FC236}">
                    <a16:creationId xmlns:a16="http://schemas.microsoft.com/office/drawing/2014/main" id="{C43D9A01-4533-4BA3-8020-A7E7584D7CA7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8" name="手繪多邊形: 圖案 867">
                <a:extLst>
                  <a:ext uri="{FF2B5EF4-FFF2-40B4-BE49-F238E27FC236}">
                    <a16:creationId xmlns:a16="http://schemas.microsoft.com/office/drawing/2014/main" id="{1A9C041D-B90C-4257-A106-407255D16E99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9" name="手繪多邊形: 圖案 868">
                <a:extLst>
                  <a:ext uri="{FF2B5EF4-FFF2-40B4-BE49-F238E27FC236}">
                    <a16:creationId xmlns:a16="http://schemas.microsoft.com/office/drawing/2014/main" id="{7053F2D4-B4FD-4551-9402-067B3FF6EE63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0" name="手繪多邊形: 圖案 869">
                <a:extLst>
                  <a:ext uri="{FF2B5EF4-FFF2-40B4-BE49-F238E27FC236}">
                    <a16:creationId xmlns:a16="http://schemas.microsoft.com/office/drawing/2014/main" id="{A6A6B753-F78D-4663-BD19-87C31C35F38F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1" name="手繪多邊形: 圖案 870">
                <a:extLst>
                  <a:ext uri="{FF2B5EF4-FFF2-40B4-BE49-F238E27FC236}">
                    <a16:creationId xmlns:a16="http://schemas.microsoft.com/office/drawing/2014/main" id="{E0244593-B387-4C81-91F3-9B8213C9AC10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2" name="手繪多邊形: 圖案 871">
                <a:extLst>
                  <a:ext uri="{FF2B5EF4-FFF2-40B4-BE49-F238E27FC236}">
                    <a16:creationId xmlns:a16="http://schemas.microsoft.com/office/drawing/2014/main" id="{12014502-48AE-4F20-8DA0-A816705ADFA8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3" name="手繪多邊形: 圖案 872">
                <a:extLst>
                  <a:ext uri="{FF2B5EF4-FFF2-40B4-BE49-F238E27FC236}">
                    <a16:creationId xmlns:a16="http://schemas.microsoft.com/office/drawing/2014/main" id="{70189B60-82FD-49D2-ADFC-B4AC99FB2A05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4" name="手繪多邊形: 圖案 873">
                <a:extLst>
                  <a:ext uri="{FF2B5EF4-FFF2-40B4-BE49-F238E27FC236}">
                    <a16:creationId xmlns:a16="http://schemas.microsoft.com/office/drawing/2014/main" id="{8B2EE1E4-BE7D-4359-ADA7-7D2B3A88E657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5" name="手繪多邊形: 圖案 874">
                <a:extLst>
                  <a:ext uri="{FF2B5EF4-FFF2-40B4-BE49-F238E27FC236}">
                    <a16:creationId xmlns:a16="http://schemas.microsoft.com/office/drawing/2014/main" id="{74041834-AD95-4AFC-A76E-0E9D4944B73C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6" name="手繪多邊形: 圖案 875">
                <a:extLst>
                  <a:ext uri="{FF2B5EF4-FFF2-40B4-BE49-F238E27FC236}">
                    <a16:creationId xmlns:a16="http://schemas.microsoft.com/office/drawing/2014/main" id="{EA56912A-344B-4D17-933D-37ECA9B67677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7" name="手繪多邊形: 圖案 876">
                <a:extLst>
                  <a:ext uri="{FF2B5EF4-FFF2-40B4-BE49-F238E27FC236}">
                    <a16:creationId xmlns:a16="http://schemas.microsoft.com/office/drawing/2014/main" id="{6142E766-2AA3-448C-AA2F-02CFADE0292B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8" name="手繪多邊形: 圖案 877">
                <a:extLst>
                  <a:ext uri="{FF2B5EF4-FFF2-40B4-BE49-F238E27FC236}">
                    <a16:creationId xmlns:a16="http://schemas.microsoft.com/office/drawing/2014/main" id="{723F6C1E-5432-4E3B-B54B-9BBADEB00CAB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9" name="手繪多邊形: 圖案 878">
                <a:extLst>
                  <a:ext uri="{FF2B5EF4-FFF2-40B4-BE49-F238E27FC236}">
                    <a16:creationId xmlns:a16="http://schemas.microsoft.com/office/drawing/2014/main" id="{654618E3-55C5-4D58-903C-15976584EB89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0" name="手繪多邊形: 圖案 879">
                <a:extLst>
                  <a:ext uri="{FF2B5EF4-FFF2-40B4-BE49-F238E27FC236}">
                    <a16:creationId xmlns:a16="http://schemas.microsoft.com/office/drawing/2014/main" id="{E8F65A91-CF28-4528-98A4-F7CF139B0F4A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1" name="手繪多邊形: 圖案 880">
                <a:extLst>
                  <a:ext uri="{FF2B5EF4-FFF2-40B4-BE49-F238E27FC236}">
                    <a16:creationId xmlns:a16="http://schemas.microsoft.com/office/drawing/2014/main" id="{883CDF7E-D981-4854-B249-F4ED51F09D1B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2" name="手繪多邊形: 圖案 881">
                <a:extLst>
                  <a:ext uri="{FF2B5EF4-FFF2-40B4-BE49-F238E27FC236}">
                    <a16:creationId xmlns:a16="http://schemas.microsoft.com/office/drawing/2014/main" id="{D7B65491-5A07-4C24-B8B5-93B8E433D7EA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3" name="手繪多邊形: 圖案 882">
                <a:extLst>
                  <a:ext uri="{FF2B5EF4-FFF2-40B4-BE49-F238E27FC236}">
                    <a16:creationId xmlns:a16="http://schemas.microsoft.com/office/drawing/2014/main" id="{BAF73B1E-C4DC-44B1-99E6-EDE05D424C1D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4" name="手繪多邊形: 圖案 883">
                <a:extLst>
                  <a:ext uri="{FF2B5EF4-FFF2-40B4-BE49-F238E27FC236}">
                    <a16:creationId xmlns:a16="http://schemas.microsoft.com/office/drawing/2014/main" id="{E6B3B768-BE45-472A-A47B-D4AF0AB58099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5" name="手繪多邊形: 圖案 884">
                <a:extLst>
                  <a:ext uri="{FF2B5EF4-FFF2-40B4-BE49-F238E27FC236}">
                    <a16:creationId xmlns:a16="http://schemas.microsoft.com/office/drawing/2014/main" id="{A629D477-57B2-49AE-A5C4-B9DCD5675D80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6" name="手繪多邊形: 圖案 885">
                <a:extLst>
                  <a:ext uri="{FF2B5EF4-FFF2-40B4-BE49-F238E27FC236}">
                    <a16:creationId xmlns:a16="http://schemas.microsoft.com/office/drawing/2014/main" id="{5874E717-919C-45BA-B5E3-0599EFFE9445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7" name="手繪多邊形: 圖案 886">
                <a:extLst>
                  <a:ext uri="{FF2B5EF4-FFF2-40B4-BE49-F238E27FC236}">
                    <a16:creationId xmlns:a16="http://schemas.microsoft.com/office/drawing/2014/main" id="{E8BF0F31-4E70-4C01-BC96-151CA266A505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8" name="手繪多邊形: 圖案 887">
                <a:extLst>
                  <a:ext uri="{FF2B5EF4-FFF2-40B4-BE49-F238E27FC236}">
                    <a16:creationId xmlns:a16="http://schemas.microsoft.com/office/drawing/2014/main" id="{DBEE93A8-0BA0-495C-9B6D-2626DFF2CAF8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9" name="手繪多邊形: 圖案 888">
                <a:extLst>
                  <a:ext uri="{FF2B5EF4-FFF2-40B4-BE49-F238E27FC236}">
                    <a16:creationId xmlns:a16="http://schemas.microsoft.com/office/drawing/2014/main" id="{E385DB25-0DD3-472A-8F87-2A8C2A9A7ED6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0" name="手繪多邊形: 圖案 889">
                <a:extLst>
                  <a:ext uri="{FF2B5EF4-FFF2-40B4-BE49-F238E27FC236}">
                    <a16:creationId xmlns:a16="http://schemas.microsoft.com/office/drawing/2014/main" id="{8B6E1C75-B329-4B84-932C-E3E193C4F406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1" name="手繪多邊形: 圖案 890">
                <a:extLst>
                  <a:ext uri="{FF2B5EF4-FFF2-40B4-BE49-F238E27FC236}">
                    <a16:creationId xmlns:a16="http://schemas.microsoft.com/office/drawing/2014/main" id="{51B008BF-B915-4207-BC31-A3F0615E2C47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2" name="手繪多邊形: 圖案 891">
                <a:extLst>
                  <a:ext uri="{FF2B5EF4-FFF2-40B4-BE49-F238E27FC236}">
                    <a16:creationId xmlns:a16="http://schemas.microsoft.com/office/drawing/2014/main" id="{10B76791-F5A5-40F9-A220-E05D773822BE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3" name="手繪多邊形: 圖案 892">
                <a:extLst>
                  <a:ext uri="{FF2B5EF4-FFF2-40B4-BE49-F238E27FC236}">
                    <a16:creationId xmlns:a16="http://schemas.microsoft.com/office/drawing/2014/main" id="{504F6043-2191-4F17-99F6-40C7CD50819C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4" name="手繪多邊形: 圖案 893">
                <a:extLst>
                  <a:ext uri="{FF2B5EF4-FFF2-40B4-BE49-F238E27FC236}">
                    <a16:creationId xmlns:a16="http://schemas.microsoft.com/office/drawing/2014/main" id="{693FB970-86A1-447E-9660-290E75153C19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5" name="手繪多邊形: 圖案 894">
                <a:extLst>
                  <a:ext uri="{FF2B5EF4-FFF2-40B4-BE49-F238E27FC236}">
                    <a16:creationId xmlns:a16="http://schemas.microsoft.com/office/drawing/2014/main" id="{0A19CB88-4F50-4AB1-B5C1-753CD9D7964D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6" name="手繪多邊形: 圖案 895">
                <a:extLst>
                  <a:ext uri="{FF2B5EF4-FFF2-40B4-BE49-F238E27FC236}">
                    <a16:creationId xmlns:a16="http://schemas.microsoft.com/office/drawing/2014/main" id="{B3CEB9FE-6CE8-4605-8669-AE0370556B2D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7" name="手繪多邊形: 圖案 896">
                <a:extLst>
                  <a:ext uri="{FF2B5EF4-FFF2-40B4-BE49-F238E27FC236}">
                    <a16:creationId xmlns:a16="http://schemas.microsoft.com/office/drawing/2014/main" id="{4DB84987-DD8F-4772-B4B9-717392A10B90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8" name="手繪多邊形: 圖案 897">
                <a:extLst>
                  <a:ext uri="{FF2B5EF4-FFF2-40B4-BE49-F238E27FC236}">
                    <a16:creationId xmlns:a16="http://schemas.microsoft.com/office/drawing/2014/main" id="{3335B93E-852A-448D-A1C1-41B03298618A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9" name="手繪多邊形: 圖案 898">
                <a:extLst>
                  <a:ext uri="{FF2B5EF4-FFF2-40B4-BE49-F238E27FC236}">
                    <a16:creationId xmlns:a16="http://schemas.microsoft.com/office/drawing/2014/main" id="{8BD74C4E-3731-4667-92C3-3E0EA9A7FB97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0" name="手繪多邊形: 圖案 899">
                <a:extLst>
                  <a:ext uri="{FF2B5EF4-FFF2-40B4-BE49-F238E27FC236}">
                    <a16:creationId xmlns:a16="http://schemas.microsoft.com/office/drawing/2014/main" id="{55E6DA48-A142-4669-A60A-BF859E2CEA79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1" name="手繪多邊形: 圖案 900">
                <a:extLst>
                  <a:ext uri="{FF2B5EF4-FFF2-40B4-BE49-F238E27FC236}">
                    <a16:creationId xmlns:a16="http://schemas.microsoft.com/office/drawing/2014/main" id="{988DF2A1-B189-45D6-941E-CEEAEF89B99C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2" name="手繪多邊形: 圖案 901">
                <a:extLst>
                  <a:ext uri="{FF2B5EF4-FFF2-40B4-BE49-F238E27FC236}">
                    <a16:creationId xmlns:a16="http://schemas.microsoft.com/office/drawing/2014/main" id="{0C9E6768-2BA5-4730-B65E-ED98074EDD2F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3" name="手繪多邊形: 圖案 902">
                <a:extLst>
                  <a:ext uri="{FF2B5EF4-FFF2-40B4-BE49-F238E27FC236}">
                    <a16:creationId xmlns:a16="http://schemas.microsoft.com/office/drawing/2014/main" id="{235DCB24-EB2D-4D7E-AB3A-31CFC2A95C37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4" name="手繪多邊形: 圖案 903">
                <a:extLst>
                  <a:ext uri="{FF2B5EF4-FFF2-40B4-BE49-F238E27FC236}">
                    <a16:creationId xmlns:a16="http://schemas.microsoft.com/office/drawing/2014/main" id="{A71FC152-DCE6-4637-AED7-8ECB6386B9EC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5" name="手繪多邊形: 圖案 904">
                <a:extLst>
                  <a:ext uri="{FF2B5EF4-FFF2-40B4-BE49-F238E27FC236}">
                    <a16:creationId xmlns:a16="http://schemas.microsoft.com/office/drawing/2014/main" id="{BB2D52B9-F995-4670-BB67-CC6B8EB43450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6" name="手繪多邊形: 圖案 905">
                <a:extLst>
                  <a:ext uri="{FF2B5EF4-FFF2-40B4-BE49-F238E27FC236}">
                    <a16:creationId xmlns:a16="http://schemas.microsoft.com/office/drawing/2014/main" id="{D4DDCE73-A750-4D65-AA16-08C3A14E02F2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7" name="手繪多邊形: 圖案 906">
                <a:extLst>
                  <a:ext uri="{FF2B5EF4-FFF2-40B4-BE49-F238E27FC236}">
                    <a16:creationId xmlns:a16="http://schemas.microsoft.com/office/drawing/2014/main" id="{45012271-0D23-4147-9D46-F484BAA1FBC8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8" name="手繪多邊形: 圖案 907">
                <a:extLst>
                  <a:ext uri="{FF2B5EF4-FFF2-40B4-BE49-F238E27FC236}">
                    <a16:creationId xmlns:a16="http://schemas.microsoft.com/office/drawing/2014/main" id="{E33FAB6D-5770-4F4E-ABAD-B352FA7C269D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9" name="手繪多邊形: 圖案 908">
                <a:extLst>
                  <a:ext uri="{FF2B5EF4-FFF2-40B4-BE49-F238E27FC236}">
                    <a16:creationId xmlns:a16="http://schemas.microsoft.com/office/drawing/2014/main" id="{7CAAF860-332D-4903-855F-5E542E07707A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0" name="手繪多邊形: 圖案 909">
                <a:extLst>
                  <a:ext uri="{FF2B5EF4-FFF2-40B4-BE49-F238E27FC236}">
                    <a16:creationId xmlns:a16="http://schemas.microsoft.com/office/drawing/2014/main" id="{565601FA-38FA-4EA3-95E3-5A65C0CD209A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1" name="手繪多邊形: 圖案 910">
                <a:extLst>
                  <a:ext uri="{FF2B5EF4-FFF2-40B4-BE49-F238E27FC236}">
                    <a16:creationId xmlns:a16="http://schemas.microsoft.com/office/drawing/2014/main" id="{5588B4A3-87D3-42BB-BACD-AC9F85B965C5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2" name="手繪多邊形: 圖案 911">
                <a:extLst>
                  <a:ext uri="{FF2B5EF4-FFF2-40B4-BE49-F238E27FC236}">
                    <a16:creationId xmlns:a16="http://schemas.microsoft.com/office/drawing/2014/main" id="{7C032F2B-CE3A-4225-8D49-53E7897915CA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3" name="手繪多邊形: 圖案 912">
                <a:extLst>
                  <a:ext uri="{FF2B5EF4-FFF2-40B4-BE49-F238E27FC236}">
                    <a16:creationId xmlns:a16="http://schemas.microsoft.com/office/drawing/2014/main" id="{663B57CD-BE9E-4BCE-950C-07A438EB8454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4" name="手繪多邊形: 圖案 913">
                <a:extLst>
                  <a:ext uri="{FF2B5EF4-FFF2-40B4-BE49-F238E27FC236}">
                    <a16:creationId xmlns:a16="http://schemas.microsoft.com/office/drawing/2014/main" id="{B5826C79-A561-4A8B-BC00-4B92B6D46F2A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5" name="手繪多邊形: 圖案 914">
                <a:extLst>
                  <a:ext uri="{FF2B5EF4-FFF2-40B4-BE49-F238E27FC236}">
                    <a16:creationId xmlns:a16="http://schemas.microsoft.com/office/drawing/2014/main" id="{A83A6420-00FA-43EC-9EAF-8085D77AD324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6" name="手繪多邊形: 圖案 915">
                <a:extLst>
                  <a:ext uri="{FF2B5EF4-FFF2-40B4-BE49-F238E27FC236}">
                    <a16:creationId xmlns:a16="http://schemas.microsoft.com/office/drawing/2014/main" id="{7ACFA8CC-04F8-491B-AD62-05E3169D138D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7" name="手繪多邊形: 圖案 916">
                <a:extLst>
                  <a:ext uri="{FF2B5EF4-FFF2-40B4-BE49-F238E27FC236}">
                    <a16:creationId xmlns:a16="http://schemas.microsoft.com/office/drawing/2014/main" id="{A373A9B3-6D14-4A03-84E5-BAB935B6EF51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8" name="手繪多邊形: 圖案 917">
                <a:extLst>
                  <a:ext uri="{FF2B5EF4-FFF2-40B4-BE49-F238E27FC236}">
                    <a16:creationId xmlns:a16="http://schemas.microsoft.com/office/drawing/2014/main" id="{6620E73F-E881-4AA1-BDFD-B412597C62E9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9" name="手繪多邊形: 圖案 918">
                <a:extLst>
                  <a:ext uri="{FF2B5EF4-FFF2-40B4-BE49-F238E27FC236}">
                    <a16:creationId xmlns:a16="http://schemas.microsoft.com/office/drawing/2014/main" id="{0CA06FEC-B75D-4106-801B-CEC45959D72D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0" name="手繪多邊形: 圖案 919">
                <a:extLst>
                  <a:ext uri="{FF2B5EF4-FFF2-40B4-BE49-F238E27FC236}">
                    <a16:creationId xmlns:a16="http://schemas.microsoft.com/office/drawing/2014/main" id="{EABC6AC7-A61F-437F-86B5-DA65BD4A2F37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1" name="手繪多邊形: 圖案 920">
                <a:extLst>
                  <a:ext uri="{FF2B5EF4-FFF2-40B4-BE49-F238E27FC236}">
                    <a16:creationId xmlns:a16="http://schemas.microsoft.com/office/drawing/2014/main" id="{351AB4CA-1C03-4741-B666-91BD4992F91C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2" name="手繪多邊形: 圖案 921">
                <a:extLst>
                  <a:ext uri="{FF2B5EF4-FFF2-40B4-BE49-F238E27FC236}">
                    <a16:creationId xmlns:a16="http://schemas.microsoft.com/office/drawing/2014/main" id="{33D3E8C5-9CC9-46A8-A024-EDA673203AB5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3" name="手繪多邊形: 圖案 922">
                <a:extLst>
                  <a:ext uri="{FF2B5EF4-FFF2-40B4-BE49-F238E27FC236}">
                    <a16:creationId xmlns:a16="http://schemas.microsoft.com/office/drawing/2014/main" id="{E356C32C-E3CE-4FED-AB99-9710BE74929D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4" name="手繪多邊形: 圖案 923">
                <a:extLst>
                  <a:ext uri="{FF2B5EF4-FFF2-40B4-BE49-F238E27FC236}">
                    <a16:creationId xmlns:a16="http://schemas.microsoft.com/office/drawing/2014/main" id="{4A63DAA9-F83D-4FBB-9879-EC3F75BDD80F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5" name="手繪多邊形: 圖案 924">
                <a:extLst>
                  <a:ext uri="{FF2B5EF4-FFF2-40B4-BE49-F238E27FC236}">
                    <a16:creationId xmlns:a16="http://schemas.microsoft.com/office/drawing/2014/main" id="{38CC4482-02A2-4D6E-B18A-A53097FF84B2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6" name="手繪多邊形: 圖案 925">
                <a:extLst>
                  <a:ext uri="{FF2B5EF4-FFF2-40B4-BE49-F238E27FC236}">
                    <a16:creationId xmlns:a16="http://schemas.microsoft.com/office/drawing/2014/main" id="{BAB94252-681C-4503-8C42-6B59BA02CF75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7" name="手繪多邊形: 圖案 926">
                <a:extLst>
                  <a:ext uri="{FF2B5EF4-FFF2-40B4-BE49-F238E27FC236}">
                    <a16:creationId xmlns:a16="http://schemas.microsoft.com/office/drawing/2014/main" id="{3A369ADB-8CC6-4B68-9134-0195AE5971FF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8" name="手繪多邊形: 圖案 927">
                <a:extLst>
                  <a:ext uri="{FF2B5EF4-FFF2-40B4-BE49-F238E27FC236}">
                    <a16:creationId xmlns:a16="http://schemas.microsoft.com/office/drawing/2014/main" id="{9E224784-3F96-4A74-9617-5D9880F6EF16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9" name="手繪多邊形: 圖案 928">
                <a:extLst>
                  <a:ext uri="{FF2B5EF4-FFF2-40B4-BE49-F238E27FC236}">
                    <a16:creationId xmlns:a16="http://schemas.microsoft.com/office/drawing/2014/main" id="{AE5795B1-954E-4F44-B4CD-BEC2983AA1F8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0" name="手繪多邊形: 圖案 929">
                <a:extLst>
                  <a:ext uri="{FF2B5EF4-FFF2-40B4-BE49-F238E27FC236}">
                    <a16:creationId xmlns:a16="http://schemas.microsoft.com/office/drawing/2014/main" id="{04AB3857-E1D4-46F0-B040-7843DA3FFCA4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1" name="手繪多邊形: 圖案 930">
                <a:extLst>
                  <a:ext uri="{FF2B5EF4-FFF2-40B4-BE49-F238E27FC236}">
                    <a16:creationId xmlns:a16="http://schemas.microsoft.com/office/drawing/2014/main" id="{626C741D-3F7E-405C-8156-B649526C8D7C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2" name="手繪多邊形: 圖案 931">
                <a:extLst>
                  <a:ext uri="{FF2B5EF4-FFF2-40B4-BE49-F238E27FC236}">
                    <a16:creationId xmlns:a16="http://schemas.microsoft.com/office/drawing/2014/main" id="{6DE97458-850D-4339-A2D8-4FA9F30C5BC9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3" name="手繪多邊形: 圖案 932">
                <a:extLst>
                  <a:ext uri="{FF2B5EF4-FFF2-40B4-BE49-F238E27FC236}">
                    <a16:creationId xmlns:a16="http://schemas.microsoft.com/office/drawing/2014/main" id="{3F075F7C-4818-49A6-8BB1-1FA0C5A2C8A8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4" name="手繪多邊形: 圖案 933">
                <a:extLst>
                  <a:ext uri="{FF2B5EF4-FFF2-40B4-BE49-F238E27FC236}">
                    <a16:creationId xmlns:a16="http://schemas.microsoft.com/office/drawing/2014/main" id="{FE124804-F028-42F2-AE6F-279F2D6B9FA4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5" name="手繪多邊形: 圖案 934">
                <a:extLst>
                  <a:ext uri="{FF2B5EF4-FFF2-40B4-BE49-F238E27FC236}">
                    <a16:creationId xmlns:a16="http://schemas.microsoft.com/office/drawing/2014/main" id="{030123F9-DF57-47E3-9D44-8F9E9A412533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6" name="手繪多邊形: 圖案 935">
                <a:extLst>
                  <a:ext uri="{FF2B5EF4-FFF2-40B4-BE49-F238E27FC236}">
                    <a16:creationId xmlns:a16="http://schemas.microsoft.com/office/drawing/2014/main" id="{575FF499-25E0-4F0D-87EA-32700608967F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7" name="手繪多邊形: 圖案 936">
                <a:extLst>
                  <a:ext uri="{FF2B5EF4-FFF2-40B4-BE49-F238E27FC236}">
                    <a16:creationId xmlns:a16="http://schemas.microsoft.com/office/drawing/2014/main" id="{7AC97D90-EDDB-4F4F-802E-270D384E9D2A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8" name="手繪多邊形: 圖案 937">
                <a:extLst>
                  <a:ext uri="{FF2B5EF4-FFF2-40B4-BE49-F238E27FC236}">
                    <a16:creationId xmlns:a16="http://schemas.microsoft.com/office/drawing/2014/main" id="{139E5C56-9CD1-4ECC-B081-452F9841F3E4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39" name="手繪多邊形: 圖案 938">
                <a:extLst>
                  <a:ext uri="{FF2B5EF4-FFF2-40B4-BE49-F238E27FC236}">
                    <a16:creationId xmlns:a16="http://schemas.microsoft.com/office/drawing/2014/main" id="{456E1C08-DECF-42CA-8566-9C83AE9A9F4B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0" name="手繪多邊形: 圖案 939">
                <a:extLst>
                  <a:ext uri="{FF2B5EF4-FFF2-40B4-BE49-F238E27FC236}">
                    <a16:creationId xmlns:a16="http://schemas.microsoft.com/office/drawing/2014/main" id="{53439D9C-9AF0-47FE-8522-4EEA42971CE2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1" name="手繪多邊形: 圖案 940">
                <a:extLst>
                  <a:ext uri="{FF2B5EF4-FFF2-40B4-BE49-F238E27FC236}">
                    <a16:creationId xmlns:a16="http://schemas.microsoft.com/office/drawing/2014/main" id="{653EB1FF-BB25-450C-9DB1-457CA63B3E27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2" name="手繪多邊形: 圖案 941">
                <a:extLst>
                  <a:ext uri="{FF2B5EF4-FFF2-40B4-BE49-F238E27FC236}">
                    <a16:creationId xmlns:a16="http://schemas.microsoft.com/office/drawing/2014/main" id="{1445680E-7F9F-4A37-87B1-DA325C102CF7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3" name="手繪多邊形: 圖案 942">
                <a:extLst>
                  <a:ext uri="{FF2B5EF4-FFF2-40B4-BE49-F238E27FC236}">
                    <a16:creationId xmlns:a16="http://schemas.microsoft.com/office/drawing/2014/main" id="{37106F8A-0A38-4012-82D5-078B0FD282F6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4" name="手繪多邊形: 圖案 943">
                <a:extLst>
                  <a:ext uri="{FF2B5EF4-FFF2-40B4-BE49-F238E27FC236}">
                    <a16:creationId xmlns:a16="http://schemas.microsoft.com/office/drawing/2014/main" id="{639A940C-386B-4083-A781-749823B9F9F1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5" name="手繪多邊形: 圖案 944">
                <a:extLst>
                  <a:ext uri="{FF2B5EF4-FFF2-40B4-BE49-F238E27FC236}">
                    <a16:creationId xmlns:a16="http://schemas.microsoft.com/office/drawing/2014/main" id="{9F8B3F48-B591-49E7-BC0D-EFE3C5E4534A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6" name="手繪多邊形: 圖案 945">
                <a:extLst>
                  <a:ext uri="{FF2B5EF4-FFF2-40B4-BE49-F238E27FC236}">
                    <a16:creationId xmlns:a16="http://schemas.microsoft.com/office/drawing/2014/main" id="{E9AC20BD-42F3-4F37-9B6E-26E79938AF35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7" name="手繪多邊形: 圖案 946">
                <a:extLst>
                  <a:ext uri="{FF2B5EF4-FFF2-40B4-BE49-F238E27FC236}">
                    <a16:creationId xmlns:a16="http://schemas.microsoft.com/office/drawing/2014/main" id="{496B6823-D43C-4A14-8A05-F494DB197BFC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8" name="手繪多邊形: 圖案 947">
                <a:extLst>
                  <a:ext uri="{FF2B5EF4-FFF2-40B4-BE49-F238E27FC236}">
                    <a16:creationId xmlns:a16="http://schemas.microsoft.com/office/drawing/2014/main" id="{AFB1B8B5-962D-46F8-8F64-8F93C52BA91D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49" name="手繪多邊形: 圖案 948">
                <a:extLst>
                  <a:ext uri="{FF2B5EF4-FFF2-40B4-BE49-F238E27FC236}">
                    <a16:creationId xmlns:a16="http://schemas.microsoft.com/office/drawing/2014/main" id="{287A8884-33A8-408C-B981-4E6129565F5A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0" name="手繪多邊形: 圖案 949">
                <a:extLst>
                  <a:ext uri="{FF2B5EF4-FFF2-40B4-BE49-F238E27FC236}">
                    <a16:creationId xmlns:a16="http://schemas.microsoft.com/office/drawing/2014/main" id="{4A57BFA1-649B-4B64-99E2-B5112A04C9C9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1" name="手繪多邊形: 圖案 950">
                <a:extLst>
                  <a:ext uri="{FF2B5EF4-FFF2-40B4-BE49-F238E27FC236}">
                    <a16:creationId xmlns:a16="http://schemas.microsoft.com/office/drawing/2014/main" id="{3B6EC5BC-5936-40E7-BE22-A95B0ECBA8A9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2" name="手繪多邊形: 圖案 951">
                <a:extLst>
                  <a:ext uri="{FF2B5EF4-FFF2-40B4-BE49-F238E27FC236}">
                    <a16:creationId xmlns:a16="http://schemas.microsoft.com/office/drawing/2014/main" id="{253C3FD4-503F-4402-9FC7-DECA63F83C16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3" name="手繪多邊形: 圖案 952">
                <a:extLst>
                  <a:ext uri="{FF2B5EF4-FFF2-40B4-BE49-F238E27FC236}">
                    <a16:creationId xmlns:a16="http://schemas.microsoft.com/office/drawing/2014/main" id="{48A735CA-29C0-4437-9426-5563774D3F36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4" name="手繪多邊形: 圖案 953">
                <a:extLst>
                  <a:ext uri="{FF2B5EF4-FFF2-40B4-BE49-F238E27FC236}">
                    <a16:creationId xmlns:a16="http://schemas.microsoft.com/office/drawing/2014/main" id="{F2FF2E10-4DC1-4D48-BA4D-1AEA6DD5BA73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5" name="手繪多邊形: 圖案 954">
                <a:extLst>
                  <a:ext uri="{FF2B5EF4-FFF2-40B4-BE49-F238E27FC236}">
                    <a16:creationId xmlns:a16="http://schemas.microsoft.com/office/drawing/2014/main" id="{338E5FD7-2AF1-4A90-B418-7A5C94325363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6" name="手繪多邊形: 圖案 955">
                <a:extLst>
                  <a:ext uri="{FF2B5EF4-FFF2-40B4-BE49-F238E27FC236}">
                    <a16:creationId xmlns:a16="http://schemas.microsoft.com/office/drawing/2014/main" id="{5E9B3F9E-F4B6-400F-90C2-C470F285BB1E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7" name="手繪多邊形: 圖案 956">
                <a:extLst>
                  <a:ext uri="{FF2B5EF4-FFF2-40B4-BE49-F238E27FC236}">
                    <a16:creationId xmlns:a16="http://schemas.microsoft.com/office/drawing/2014/main" id="{8AEA2F23-335F-43EA-B5BA-87A654A0B7B2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8" name="手繪多邊形: 圖案 957">
                <a:extLst>
                  <a:ext uri="{FF2B5EF4-FFF2-40B4-BE49-F238E27FC236}">
                    <a16:creationId xmlns:a16="http://schemas.microsoft.com/office/drawing/2014/main" id="{278F9E8A-6353-4110-8F35-535469C8D386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59" name="手繪多邊形: 圖案 958">
                <a:extLst>
                  <a:ext uri="{FF2B5EF4-FFF2-40B4-BE49-F238E27FC236}">
                    <a16:creationId xmlns:a16="http://schemas.microsoft.com/office/drawing/2014/main" id="{3B9514B9-938F-4FED-BC80-2EBB2A924544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0" name="手繪多邊形: 圖案 959">
                <a:extLst>
                  <a:ext uri="{FF2B5EF4-FFF2-40B4-BE49-F238E27FC236}">
                    <a16:creationId xmlns:a16="http://schemas.microsoft.com/office/drawing/2014/main" id="{A443B5B5-9773-4FF4-9D2D-5C7210693D27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1" name="手繪多邊形: 圖案 960">
                <a:extLst>
                  <a:ext uri="{FF2B5EF4-FFF2-40B4-BE49-F238E27FC236}">
                    <a16:creationId xmlns:a16="http://schemas.microsoft.com/office/drawing/2014/main" id="{DD7B537C-BF83-467B-80C4-AA5973FB1368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2" name="手繪多邊形: 圖案 961">
                <a:extLst>
                  <a:ext uri="{FF2B5EF4-FFF2-40B4-BE49-F238E27FC236}">
                    <a16:creationId xmlns:a16="http://schemas.microsoft.com/office/drawing/2014/main" id="{BAE3EB35-FD3C-4A72-8ACE-102BF76EE94F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3" name="手繪多邊形: 圖案 962">
                <a:extLst>
                  <a:ext uri="{FF2B5EF4-FFF2-40B4-BE49-F238E27FC236}">
                    <a16:creationId xmlns:a16="http://schemas.microsoft.com/office/drawing/2014/main" id="{F600FAC2-354D-4B7B-82C0-F49079E7B7F8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4" name="手繪多邊形: 圖案 963">
                <a:extLst>
                  <a:ext uri="{FF2B5EF4-FFF2-40B4-BE49-F238E27FC236}">
                    <a16:creationId xmlns:a16="http://schemas.microsoft.com/office/drawing/2014/main" id="{38302CD3-5A6A-4ACA-B7D5-060E5C4A102E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5" name="手繪多邊形: 圖案 964">
                <a:extLst>
                  <a:ext uri="{FF2B5EF4-FFF2-40B4-BE49-F238E27FC236}">
                    <a16:creationId xmlns:a16="http://schemas.microsoft.com/office/drawing/2014/main" id="{571E0BEE-8E20-4DA1-BA65-E9A73263CEA7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6" name="手繪多邊形: 圖案 965">
                <a:extLst>
                  <a:ext uri="{FF2B5EF4-FFF2-40B4-BE49-F238E27FC236}">
                    <a16:creationId xmlns:a16="http://schemas.microsoft.com/office/drawing/2014/main" id="{00ADE1C8-750D-4087-9638-F98DBC7D11F3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7" name="手繪多邊形: 圖案 966">
                <a:extLst>
                  <a:ext uri="{FF2B5EF4-FFF2-40B4-BE49-F238E27FC236}">
                    <a16:creationId xmlns:a16="http://schemas.microsoft.com/office/drawing/2014/main" id="{31709483-7DA3-49D7-9E5B-7647D6B83328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8" name="手繪多邊形: 圖案 967">
                <a:extLst>
                  <a:ext uri="{FF2B5EF4-FFF2-40B4-BE49-F238E27FC236}">
                    <a16:creationId xmlns:a16="http://schemas.microsoft.com/office/drawing/2014/main" id="{1CAB6262-0C4A-4A36-9217-10971701B9F1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9" name="手繪多邊形: 圖案 968">
                <a:extLst>
                  <a:ext uri="{FF2B5EF4-FFF2-40B4-BE49-F238E27FC236}">
                    <a16:creationId xmlns:a16="http://schemas.microsoft.com/office/drawing/2014/main" id="{07896E21-52A5-4A12-AF68-C1FE9CA84DC8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0" name="手繪多邊形: 圖案 969">
                <a:extLst>
                  <a:ext uri="{FF2B5EF4-FFF2-40B4-BE49-F238E27FC236}">
                    <a16:creationId xmlns:a16="http://schemas.microsoft.com/office/drawing/2014/main" id="{648C0216-12D4-4DE0-87C9-2C3AD9BD2791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1" name="手繪多邊形: 圖案 970">
                <a:extLst>
                  <a:ext uri="{FF2B5EF4-FFF2-40B4-BE49-F238E27FC236}">
                    <a16:creationId xmlns:a16="http://schemas.microsoft.com/office/drawing/2014/main" id="{66BB1967-3107-4A5D-B2B2-CAD0AC4C639E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2" name="手繪多邊形: 圖案 971">
                <a:extLst>
                  <a:ext uri="{FF2B5EF4-FFF2-40B4-BE49-F238E27FC236}">
                    <a16:creationId xmlns:a16="http://schemas.microsoft.com/office/drawing/2014/main" id="{E6BC6866-F94F-4A2D-8BCC-2651C2DED730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3" name="手繪多邊形: 圖案 972">
                <a:extLst>
                  <a:ext uri="{FF2B5EF4-FFF2-40B4-BE49-F238E27FC236}">
                    <a16:creationId xmlns:a16="http://schemas.microsoft.com/office/drawing/2014/main" id="{DC37F1C3-C21E-4E53-98F8-BF3C2F7E2D9E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4" name="手繪多邊形: 圖案 973">
                <a:extLst>
                  <a:ext uri="{FF2B5EF4-FFF2-40B4-BE49-F238E27FC236}">
                    <a16:creationId xmlns:a16="http://schemas.microsoft.com/office/drawing/2014/main" id="{503C4406-29A6-4AB3-AD08-952DFF67C96F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5" name="手繪多邊形: 圖案 974">
                <a:extLst>
                  <a:ext uri="{FF2B5EF4-FFF2-40B4-BE49-F238E27FC236}">
                    <a16:creationId xmlns:a16="http://schemas.microsoft.com/office/drawing/2014/main" id="{720265EF-8435-4D12-9F3B-B08DBF3DCD7E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6" name="手繪多邊形: 圖案 975">
                <a:extLst>
                  <a:ext uri="{FF2B5EF4-FFF2-40B4-BE49-F238E27FC236}">
                    <a16:creationId xmlns:a16="http://schemas.microsoft.com/office/drawing/2014/main" id="{5075542A-3CF2-48BB-AC33-134818B5D03D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7" name="手繪多邊形: 圖案 976">
                <a:extLst>
                  <a:ext uri="{FF2B5EF4-FFF2-40B4-BE49-F238E27FC236}">
                    <a16:creationId xmlns:a16="http://schemas.microsoft.com/office/drawing/2014/main" id="{5B98ADD1-4134-4727-8ACF-CB07CCB54D6D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8" name="手繪多邊形: 圖案 977">
                <a:extLst>
                  <a:ext uri="{FF2B5EF4-FFF2-40B4-BE49-F238E27FC236}">
                    <a16:creationId xmlns:a16="http://schemas.microsoft.com/office/drawing/2014/main" id="{1AE7013E-203F-4423-A66B-BF912D426F02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9" name="手繪多邊形: 圖案 978">
                <a:extLst>
                  <a:ext uri="{FF2B5EF4-FFF2-40B4-BE49-F238E27FC236}">
                    <a16:creationId xmlns:a16="http://schemas.microsoft.com/office/drawing/2014/main" id="{73D12769-41A2-486B-9D62-3597E9FB586C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0" name="手繪多邊形: 圖案 979">
                <a:extLst>
                  <a:ext uri="{FF2B5EF4-FFF2-40B4-BE49-F238E27FC236}">
                    <a16:creationId xmlns:a16="http://schemas.microsoft.com/office/drawing/2014/main" id="{30667E37-9093-4DA6-80A5-DA1333AEAE5F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1" name="手繪多邊形: 圖案 980">
                <a:extLst>
                  <a:ext uri="{FF2B5EF4-FFF2-40B4-BE49-F238E27FC236}">
                    <a16:creationId xmlns:a16="http://schemas.microsoft.com/office/drawing/2014/main" id="{E3AD64C7-FA42-45C0-9157-D2D105253F56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2" name="手繪多邊形: 圖案 981">
                <a:extLst>
                  <a:ext uri="{FF2B5EF4-FFF2-40B4-BE49-F238E27FC236}">
                    <a16:creationId xmlns:a16="http://schemas.microsoft.com/office/drawing/2014/main" id="{CCDE608A-CF59-4E22-B41D-6C18B3657F5C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3" name="手繪多邊形: 圖案 982">
                <a:extLst>
                  <a:ext uri="{FF2B5EF4-FFF2-40B4-BE49-F238E27FC236}">
                    <a16:creationId xmlns:a16="http://schemas.microsoft.com/office/drawing/2014/main" id="{5A52699B-AF6A-4945-A272-DB50F4BE999F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4" name="手繪多邊形: 圖案 983">
                <a:extLst>
                  <a:ext uri="{FF2B5EF4-FFF2-40B4-BE49-F238E27FC236}">
                    <a16:creationId xmlns:a16="http://schemas.microsoft.com/office/drawing/2014/main" id="{029ED37E-51D3-4CFB-989F-0EDB9F9CEB5E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5" name="手繪多邊形: 圖案 984">
                <a:extLst>
                  <a:ext uri="{FF2B5EF4-FFF2-40B4-BE49-F238E27FC236}">
                    <a16:creationId xmlns:a16="http://schemas.microsoft.com/office/drawing/2014/main" id="{B6DF2484-7291-4BEA-81F4-95451AD73F5C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6" name="手繪多邊形: 圖案 985">
                <a:extLst>
                  <a:ext uri="{FF2B5EF4-FFF2-40B4-BE49-F238E27FC236}">
                    <a16:creationId xmlns:a16="http://schemas.microsoft.com/office/drawing/2014/main" id="{EA9BEF4C-DF01-4E0F-AFB9-EA6A64918F70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7" name="手繪多邊形: 圖案 986">
                <a:extLst>
                  <a:ext uri="{FF2B5EF4-FFF2-40B4-BE49-F238E27FC236}">
                    <a16:creationId xmlns:a16="http://schemas.microsoft.com/office/drawing/2014/main" id="{3CED9706-6396-4799-88D9-FC7C907FB7C0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8" name="手繪多邊形: 圖案 987">
                <a:extLst>
                  <a:ext uri="{FF2B5EF4-FFF2-40B4-BE49-F238E27FC236}">
                    <a16:creationId xmlns:a16="http://schemas.microsoft.com/office/drawing/2014/main" id="{59C2F856-81B7-4A7D-9E84-39F9F1105639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9" name="手繪多邊形: 圖案 988">
                <a:extLst>
                  <a:ext uri="{FF2B5EF4-FFF2-40B4-BE49-F238E27FC236}">
                    <a16:creationId xmlns:a16="http://schemas.microsoft.com/office/drawing/2014/main" id="{04426541-CF66-4504-B1F5-33E5C2058FA2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0" name="手繪多邊形: 圖案 989">
                <a:extLst>
                  <a:ext uri="{FF2B5EF4-FFF2-40B4-BE49-F238E27FC236}">
                    <a16:creationId xmlns:a16="http://schemas.microsoft.com/office/drawing/2014/main" id="{9F160950-E105-4177-9C9A-7B2D3D0E51B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1" name="手繪多邊形: 圖案 990">
                <a:extLst>
                  <a:ext uri="{FF2B5EF4-FFF2-40B4-BE49-F238E27FC236}">
                    <a16:creationId xmlns:a16="http://schemas.microsoft.com/office/drawing/2014/main" id="{916E106A-1062-4D59-972B-4055564EA3A0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2" name="手繪多邊形: 圖案 991">
                <a:extLst>
                  <a:ext uri="{FF2B5EF4-FFF2-40B4-BE49-F238E27FC236}">
                    <a16:creationId xmlns:a16="http://schemas.microsoft.com/office/drawing/2014/main" id="{E512637B-470F-479B-9C36-70F5830DC719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3" name="手繪多邊形: 圖案 992">
                <a:extLst>
                  <a:ext uri="{FF2B5EF4-FFF2-40B4-BE49-F238E27FC236}">
                    <a16:creationId xmlns:a16="http://schemas.microsoft.com/office/drawing/2014/main" id="{92B62DF7-FC67-4A25-93CC-F2B09B1EC75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4" name="手繪多邊形: 圖案 993">
                <a:extLst>
                  <a:ext uri="{FF2B5EF4-FFF2-40B4-BE49-F238E27FC236}">
                    <a16:creationId xmlns:a16="http://schemas.microsoft.com/office/drawing/2014/main" id="{D717FD73-2937-4698-8C5F-CB988EF91B24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5" name="手繪多邊形: 圖案 994">
                <a:extLst>
                  <a:ext uri="{FF2B5EF4-FFF2-40B4-BE49-F238E27FC236}">
                    <a16:creationId xmlns:a16="http://schemas.microsoft.com/office/drawing/2014/main" id="{0E96A614-2B6A-4F91-A413-11DD0C1170E7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6" name="手繪多邊形: 圖案 995">
                <a:extLst>
                  <a:ext uri="{FF2B5EF4-FFF2-40B4-BE49-F238E27FC236}">
                    <a16:creationId xmlns:a16="http://schemas.microsoft.com/office/drawing/2014/main" id="{4E6BA51D-999A-4A5F-93B9-3A25A3565EC8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7" name="手繪多邊形: 圖案 996">
                <a:extLst>
                  <a:ext uri="{FF2B5EF4-FFF2-40B4-BE49-F238E27FC236}">
                    <a16:creationId xmlns:a16="http://schemas.microsoft.com/office/drawing/2014/main" id="{0FF4C376-BEE9-4240-926D-48460D77E498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8" name="手繪多邊形: 圖案 997">
                <a:extLst>
                  <a:ext uri="{FF2B5EF4-FFF2-40B4-BE49-F238E27FC236}">
                    <a16:creationId xmlns:a16="http://schemas.microsoft.com/office/drawing/2014/main" id="{DC6BE880-0CB9-4BDF-BFC4-01F8D1A580A0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9" name="手繪多邊形: 圖案 998">
                <a:extLst>
                  <a:ext uri="{FF2B5EF4-FFF2-40B4-BE49-F238E27FC236}">
                    <a16:creationId xmlns:a16="http://schemas.microsoft.com/office/drawing/2014/main" id="{4CB71F86-B88B-49FD-9018-54975EBBE265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0" name="手繪多邊形: 圖案 999">
                <a:extLst>
                  <a:ext uri="{FF2B5EF4-FFF2-40B4-BE49-F238E27FC236}">
                    <a16:creationId xmlns:a16="http://schemas.microsoft.com/office/drawing/2014/main" id="{9EDC3DB3-75D1-4179-A0BF-02EA4C01362B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1" name="手繪多邊形: 圖案 1000">
                <a:extLst>
                  <a:ext uri="{FF2B5EF4-FFF2-40B4-BE49-F238E27FC236}">
                    <a16:creationId xmlns:a16="http://schemas.microsoft.com/office/drawing/2014/main" id="{3030D414-A810-4A17-8CD5-5A98C74EEEAC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2" name="手繪多邊形: 圖案 1001">
                <a:extLst>
                  <a:ext uri="{FF2B5EF4-FFF2-40B4-BE49-F238E27FC236}">
                    <a16:creationId xmlns:a16="http://schemas.microsoft.com/office/drawing/2014/main" id="{AFEDCD19-F83F-4DD5-B79D-BB43D1F9A002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3" name="手繪多邊形: 圖案 1002">
                <a:extLst>
                  <a:ext uri="{FF2B5EF4-FFF2-40B4-BE49-F238E27FC236}">
                    <a16:creationId xmlns:a16="http://schemas.microsoft.com/office/drawing/2014/main" id="{4C8BC85B-FD25-43BF-B56E-C4986DCF9D3A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4" name="手繪多邊形: 圖案 1003">
                <a:extLst>
                  <a:ext uri="{FF2B5EF4-FFF2-40B4-BE49-F238E27FC236}">
                    <a16:creationId xmlns:a16="http://schemas.microsoft.com/office/drawing/2014/main" id="{C7305ADC-E813-422F-8781-54230D1FD957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5" name="手繪多邊形: 圖案 1004">
                <a:extLst>
                  <a:ext uri="{FF2B5EF4-FFF2-40B4-BE49-F238E27FC236}">
                    <a16:creationId xmlns:a16="http://schemas.microsoft.com/office/drawing/2014/main" id="{2BDE228F-40E3-442E-BDA6-DBB4D359BA8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6" name="手繪多邊形: 圖案 1005">
                <a:extLst>
                  <a:ext uri="{FF2B5EF4-FFF2-40B4-BE49-F238E27FC236}">
                    <a16:creationId xmlns:a16="http://schemas.microsoft.com/office/drawing/2014/main" id="{90BE9F17-FD31-41E0-BF3D-E22F89722849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7" name="手繪多邊形: 圖案 1006">
                <a:extLst>
                  <a:ext uri="{FF2B5EF4-FFF2-40B4-BE49-F238E27FC236}">
                    <a16:creationId xmlns:a16="http://schemas.microsoft.com/office/drawing/2014/main" id="{E63785DC-C5B4-46BC-9122-D3523480A0F2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8" name="手繪多邊形: 圖案 1007">
                <a:extLst>
                  <a:ext uri="{FF2B5EF4-FFF2-40B4-BE49-F238E27FC236}">
                    <a16:creationId xmlns:a16="http://schemas.microsoft.com/office/drawing/2014/main" id="{73F4EC3D-0467-4D1C-97F7-5EA17394F8ED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9" name="手繪多邊形: 圖案 1008">
                <a:extLst>
                  <a:ext uri="{FF2B5EF4-FFF2-40B4-BE49-F238E27FC236}">
                    <a16:creationId xmlns:a16="http://schemas.microsoft.com/office/drawing/2014/main" id="{D472B6DD-6F41-4988-A838-C518D54C3FB6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0" name="手繪多邊形: 圖案 1009">
                <a:extLst>
                  <a:ext uri="{FF2B5EF4-FFF2-40B4-BE49-F238E27FC236}">
                    <a16:creationId xmlns:a16="http://schemas.microsoft.com/office/drawing/2014/main" id="{B4981D53-A8D2-4B65-A97F-69AAC267E9C9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1" name="手繪多邊形: 圖案 1010">
                <a:extLst>
                  <a:ext uri="{FF2B5EF4-FFF2-40B4-BE49-F238E27FC236}">
                    <a16:creationId xmlns:a16="http://schemas.microsoft.com/office/drawing/2014/main" id="{2AABEDFF-41C3-4744-908B-A703C3A4DFFA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2" name="手繪多邊形: 圖案 1011">
                <a:extLst>
                  <a:ext uri="{FF2B5EF4-FFF2-40B4-BE49-F238E27FC236}">
                    <a16:creationId xmlns:a16="http://schemas.microsoft.com/office/drawing/2014/main" id="{337BE18A-D608-4F7E-883E-DFEC34CBD5A9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3" name="手繪多邊形: 圖案 1012">
                <a:extLst>
                  <a:ext uri="{FF2B5EF4-FFF2-40B4-BE49-F238E27FC236}">
                    <a16:creationId xmlns:a16="http://schemas.microsoft.com/office/drawing/2014/main" id="{8E33D158-5923-4D3A-AAEA-18E8644BE13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4" name="手繪多邊形: 圖案 1013">
                <a:extLst>
                  <a:ext uri="{FF2B5EF4-FFF2-40B4-BE49-F238E27FC236}">
                    <a16:creationId xmlns:a16="http://schemas.microsoft.com/office/drawing/2014/main" id="{5105E80A-A52E-4A56-8870-C67B066606AA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5" name="手繪多邊形: 圖案 1014">
                <a:extLst>
                  <a:ext uri="{FF2B5EF4-FFF2-40B4-BE49-F238E27FC236}">
                    <a16:creationId xmlns:a16="http://schemas.microsoft.com/office/drawing/2014/main" id="{CE8166EE-A0A4-41F4-AACC-B3D2E9390130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6" name="手繪多邊形: 圖案 1015">
                <a:extLst>
                  <a:ext uri="{FF2B5EF4-FFF2-40B4-BE49-F238E27FC236}">
                    <a16:creationId xmlns:a16="http://schemas.microsoft.com/office/drawing/2014/main" id="{6BE84550-49BC-4192-9972-6DE49B0908C7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7" name="手繪多邊形: 圖案 1016">
                <a:extLst>
                  <a:ext uri="{FF2B5EF4-FFF2-40B4-BE49-F238E27FC236}">
                    <a16:creationId xmlns:a16="http://schemas.microsoft.com/office/drawing/2014/main" id="{0A1A24CB-C0A8-45F6-868A-B61CA01DE1F7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8" name="手繪多邊形: 圖案 1017">
                <a:extLst>
                  <a:ext uri="{FF2B5EF4-FFF2-40B4-BE49-F238E27FC236}">
                    <a16:creationId xmlns:a16="http://schemas.microsoft.com/office/drawing/2014/main" id="{1407DFF3-D4F9-49E7-ACA4-757559B816F1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19" name="手繪多邊形: 圖案 1018">
                <a:extLst>
                  <a:ext uri="{FF2B5EF4-FFF2-40B4-BE49-F238E27FC236}">
                    <a16:creationId xmlns:a16="http://schemas.microsoft.com/office/drawing/2014/main" id="{0629E781-2192-449B-B9CB-4ED934EC0021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0" name="手繪多邊形: 圖案 1019">
                <a:extLst>
                  <a:ext uri="{FF2B5EF4-FFF2-40B4-BE49-F238E27FC236}">
                    <a16:creationId xmlns:a16="http://schemas.microsoft.com/office/drawing/2014/main" id="{74B548F7-E306-4677-A22B-38479A0CD3B0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1" name="手繪多邊形: 圖案 1020">
                <a:extLst>
                  <a:ext uri="{FF2B5EF4-FFF2-40B4-BE49-F238E27FC236}">
                    <a16:creationId xmlns:a16="http://schemas.microsoft.com/office/drawing/2014/main" id="{2A6DCECC-BE7B-499D-975A-67E6E271E4B5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2" name="手繪多邊形: 圖案 1021">
                <a:extLst>
                  <a:ext uri="{FF2B5EF4-FFF2-40B4-BE49-F238E27FC236}">
                    <a16:creationId xmlns:a16="http://schemas.microsoft.com/office/drawing/2014/main" id="{6992C08F-31C6-4020-8BB0-10C42DD0027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3" name="手繪多邊形: 圖案 1022">
                <a:extLst>
                  <a:ext uri="{FF2B5EF4-FFF2-40B4-BE49-F238E27FC236}">
                    <a16:creationId xmlns:a16="http://schemas.microsoft.com/office/drawing/2014/main" id="{B9E02B17-2FBD-4F9A-BEEC-DBF9F62582BB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4" name="手繪多邊形: 圖案 1023">
                <a:extLst>
                  <a:ext uri="{FF2B5EF4-FFF2-40B4-BE49-F238E27FC236}">
                    <a16:creationId xmlns:a16="http://schemas.microsoft.com/office/drawing/2014/main" id="{EEE517AF-D618-41B5-B3D1-8798E9F97250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5" name="手繪多邊形: 圖案 1024">
                <a:extLst>
                  <a:ext uri="{FF2B5EF4-FFF2-40B4-BE49-F238E27FC236}">
                    <a16:creationId xmlns:a16="http://schemas.microsoft.com/office/drawing/2014/main" id="{329EB996-056F-4167-98AD-77BC62E6D254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6" name="手繪多邊形: 圖案 1025">
                <a:extLst>
                  <a:ext uri="{FF2B5EF4-FFF2-40B4-BE49-F238E27FC236}">
                    <a16:creationId xmlns:a16="http://schemas.microsoft.com/office/drawing/2014/main" id="{3B493BD9-CD80-4410-AE67-3755FBD37570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7" name="手繪多邊形: 圖案 1026">
                <a:extLst>
                  <a:ext uri="{FF2B5EF4-FFF2-40B4-BE49-F238E27FC236}">
                    <a16:creationId xmlns:a16="http://schemas.microsoft.com/office/drawing/2014/main" id="{F6A2B227-2361-4DB4-BE0E-9D4D7702B2DE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8" name="手繪多邊形: 圖案 1027">
                <a:extLst>
                  <a:ext uri="{FF2B5EF4-FFF2-40B4-BE49-F238E27FC236}">
                    <a16:creationId xmlns:a16="http://schemas.microsoft.com/office/drawing/2014/main" id="{C1DE965F-B0E8-44C1-A68A-670853F8EB47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29" name="手繪多邊形: 圖案 1028">
                <a:extLst>
                  <a:ext uri="{FF2B5EF4-FFF2-40B4-BE49-F238E27FC236}">
                    <a16:creationId xmlns:a16="http://schemas.microsoft.com/office/drawing/2014/main" id="{50430919-61B7-4E4E-AEDF-26614AC36507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0" name="手繪多邊形: 圖案 1029">
                <a:extLst>
                  <a:ext uri="{FF2B5EF4-FFF2-40B4-BE49-F238E27FC236}">
                    <a16:creationId xmlns:a16="http://schemas.microsoft.com/office/drawing/2014/main" id="{F5E7D274-1BDD-4FFE-85E0-8E336E87F5C4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1" name="手繪多邊形: 圖案 1030">
                <a:extLst>
                  <a:ext uri="{FF2B5EF4-FFF2-40B4-BE49-F238E27FC236}">
                    <a16:creationId xmlns:a16="http://schemas.microsoft.com/office/drawing/2014/main" id="{5E2357E1-5BB8-4580-804A-56BB0A348D2C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2" name="手繪多邊形: 圖案 1031">
                <a:extLst>
                  <a:ext uri="{FF2B5EF4-FFF2-40B4-BE49-F238E27FC236}">
                    <a16:creationId xmlns:a16="http://schemas.microsoft.com/office/drawing/2014/main" id="{47E44241-681C-4051-A8AF-565F31BEF015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3" name="手繪多邊形: 圖案 1032">
                <a:extLst>
                  <a:ext uri="{FF2B5EF4-FFF2-40B4-BE49-F238E27FC236}">
                    <a16:creationId xmlns:a16="http://schemas.microsoft.com/office/drawing/2014/main" id="{D536F4CB-F447-4A2B-A7EC-C54364AC69D9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4" name="手繪多邊形: 圖案 1033">
                <a:extLst>
                  <a:ext uri="{FF2B5EF4-FFF2-40B4-BE49-F238E27FC236}">
                    <a16:creationId xmlns:a16="http://schemas.microsoft.com/office/drawing/2014/main" id="{DF6F7F2A-E815-481E-A24F-5B5CC4FBF05A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5" name="手繪多邊形: 圖案 1034">
                <a:extLst>
                  <a:ext uri="{FF2B5EF4-FFF2-40B4-BE49-F238E27FC236}">
                    <a16:creationId xmlns:a16="http://schemas.microsoft.com/office/drawing/2014/main" id="{050675E4-B61F-4119-A3E2-7FC4BA05884A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6" name="手繪多邊形: 圖案 1035">
                <a:extLst>
                  <a:ext uri="{FF2B5EF4-FFF2-40B4-BE49-F238E27FC236}">
                    <a16:creationId xmlns:a16="http://schemas.microsoft.com/office/drawing/2014/main" id="{AB8F37E3-3C99-441D-A58C-591C365AD5B9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7" name="手繪多邊形: 圖案 1036">
                <a:extLst>
                  <a:ext uri="{FF2B5EF4-FFF2-40B4-BE49-F238E27FC236}">
                    <a16:creationId xmlns:a16="http://schemas.microsoft.com/office/drawing/2014/main" id="{B85DE0BB-EA70-42AA-9522-6A1F428B60C3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8" name="手繪多邊形: 圖案 1037">
                <a:extLst>
                  <a:ext uri="{FF2B5EF4-FFF2-40B4-BE49-F238E27FC236}">
                    <a16:creationId xmlns:a16="http://schemas.microsoft.com/office/drawing/2014/main" id="{D521F503-E11A-42C7-BEA8-072127823FB0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39" name="手繪多邊形: 圖案 1038">
                <a:extLst>
                  <a:ext uri="{FF2B5EF4-FFF2-40B4-BE49-F238E27FC236}">
                    <a16:creationId xmlns:a16="http://schemas.microsoft.com/office/drawing/2014/main" id="{FCCF5D4B-BE6F-4703-8EEE-979DD5B96B3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0" name="手繪多邊形: 圖案 1039">
                <a:extLst>
                  <a:ext uri="{FF2B5EF4-FFF2-40B4-BE49-F238E27FC236}">
                    <a16:creationId xmlns:a16="http://schemas.microsoft.com/office/drawing/2014/main" id="{2772CD3D-E6D3-42BB-845B-4B38010C0E56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1" name="手繪多邊形: 圖案 1040">
                <a:extLst>
                  <a:ext uri="{FF2B5EF4-FFF2-40B4-BE49-F238E27FC236}">
                    <a16:creationId xmlns:a16="http://schemas.microsoft.com/office/drawing/2014/main" id="{4CB484F4-790C-44FA-93B6-73E043CD578D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2" name="手繪多邊形: 圖案 1041">
                <a:extLst>
                  <a:ext uri="{FF2B5EF4-FFF2-40B4-BE49-F238E27FC236}">
                    <a16:creationId xmlns:a16="http://schemas.microsoft.com/office/drawing/2014/main" id="{3B7C9ED3-DD5B-42E8-B660-F7068758CB1B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3" name="手繪多邊形: 圖案 1042">
                <a:extLst>
                  <a:ext uri="{FF2B5EF4-FFF2-40B4-BE49-F238E27FC236}">
                    <a16:creationId xmlns:a16="http://schemas.microsoft.com/office/drawing/2014/main" id="{3683229E-4CE0-48B6-83C9-16E90F3065D6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4" name="手繪多邊形: 圖案 1043">
                <a:extLst>
                  <a:ext uri="{FF2B5EF4-FFF2-40B4-BE49-F238E27FC236}">
                    <a16:creationId xmlns:a16="http://schemas.microsoft.com/office/drawing/2014/main" id="{182FEB24-CEB9-4FE2-8E0C-5F54710510E2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5" name="手繪多邊形: 圖案 1044">
                <a:extLst>
                  <a:ext uri="{FF2B5EF4-FFF2-40B4-BE49-F238E27FC236}">
                    <a16:creationId xmlns:a16="http://schemas.microsoft.com/office/drawing/2014/main" id="{2B320C3B-F147-44A4-B781-52D036BA2DE2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6" name="手繪多邊形: 圖案 1045">
                <a:extLst>
                  <a:ext uri="{FF2B5EF4-FFF2-40B4-BE49-F238E27FC236}">
                    <a16:creationId xmlns:a16="http://schemas.microsoft.com/office/drawing/2014/main" id="{2A91C7A9-8545-49DB-B5CE-18B178D5CDA0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7" name="手繪多邊形: 圖案 1046">
                <a:extLst>
                  <a:ext uri="{FF2B5EF4-FFF2-40B4-BE49-F238E27FC236}">
                    <a16:creationId xmlns:a16="http://schemas.microsoft.com/office/drawing/2014/main" id="{FF0DECDB-1B05-4785-8F47-1C99B5CB422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8" name="手繪多邊形: 圖案 1047">
                <a:extLst>
                  <a:ext uri="{FF2B5EF4-FFF2-40B4-BE49-F238E27FC236}">
                    <a16:creationId xmlns:a16="http://schemas.microsoft.com/office/drawing/2014/main" id="{6D2229C7-1B4C-48B4-920C-FA357CD1F692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49" name="手繪多邊形: 圖案 1048">
                <a:extLst>
                  <a:ext uri="{FF2B5EF4-FFF2-40B4-BE49-F238E27FC236}">
                    <a16:creationId xmlns:a16="http://schemas.microsoft.com/office/drawing/2014/main" id="{9D0E83DE-4F8E-42B6-B1E6-47F2AA9CF63D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0" name="手繪多邊形: 圖案 1049">
                <a:extLst>
                  <a:ext uri="{FF2B5EF4-FFF2-40B4-BE49-F238E27FC236}">
                    <a16:creationId xmlns:a16="http://schemas.microsoft.com/office/drawing/2014/main" id="{A3035CB3-D759-464B-B270-A3E8F9B8806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1" name="手繪多邊形: 圖案 1050">
                <a:extLst>
                  <a:ext uri="{FF2B5EF4-FFF2-40B4-BE49-F238E27FC236}">
                    <a16:creationId xmlns:a16="http://schemas.microsoft.com/office/drawing/2014/main" id="{DF1F105E-0D0A-4104-A6C2-06756C143204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2" name="手繪多邊形: 圖案 1051">
                <a:extLst>
                  <a:ext uri="{FF2B5EF4-FFF2-40B4-BE49-F238E27FC236}">
                    <a16:creationId xmlns:a16="http://schemas.microsoft.com/office/drawing/2014/main" id="{70E60850-81E7-4B7C-A2F8-BB899ACC193D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3" name="手繪多邊形: 圖案 1052">
                <a:extLst>
                  <a:ext uri="{FF2B5EF4-FFF2-40B4-BE49-F238E27FC236}">
                    <a16:creationId xmlns:a16="http://schemas.microsoft.com/office/drawing/2014/main" id="{540FBA00-1324-4D09-8442-7359A6979C05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4" name="手繪多邊形: 圖案 1053">
                <a:extLst>
                  <a:ext uri="{FF2B5EF4-FFF2-40B4-BE49-F238E27FC236}">
                    <a16:creationId xmlns:a16="http://schemas.microsoft.com/office/drawing/2014/main" id="{20472A0C-B447-4C15-BA97-12627F4AAEE6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5" name="手繪多邊形: 圖案 1054">
                <a:extLst>
                  <a:ext uri="{FF2B5EF4-FFF2-40B4-BE49-F238E27FC236}">
                    <a16:creationId xmlns:a16="http://schemas.microsoft.com/office/drawing/2014/main" id="{CC56CB81-B227-4965-8769-5DF11899409F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6" name="手繪多邊形: 圖案 1055">
                <a:extLst>
                  <a:ext uri="{FF2B5EF4-FFF2-40B4-BE49-F238E27FC236}">
                    <a16:creationId xmlns:a16="http://schemas.microsoft.com/office/drawing/2014/main" id="{CD12E26C-7C55-4637-883F-EBDE12ADF331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7" name="手繪多邊形: 圖案 1056">
                <a:extLst>
                  <a:ext uri="{FF2B5EF4-FFF2-40B4-BE49-F238E27FC236}">
                    <a16:creationId xmlns:a16="http://schemas.microsoft.com/office/drawing/2014/main" id="{A558585B-B96C-48C8-A50D-41575C65ED29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8" name="手繪多邊形: 圖案 1057">
                <a:extLst>
                  <a:ext uri="{FF2B5EF4-FFF2-40B4-BE49-F238E27FC236}">
                    <a16:creationId xmlns:a16="http://schemas.microsoft.com/office/drawing/2014/main" id="{F3EA5AEC-D4D6-4A21-BB02-FA6727594A35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59" name="手繪多邊形: 圖案 1058">
                <a:extLst>
                  <a:ext uri="{FF2B5EF4-FFF2-40B4-BE49-F238E27FC236}">
                    <a16:creationId xmlns:a16="http://schemas.microsoft.com/office/drawing/2014/main" id="{DAA10999-73E6-4A46-8F83-8D766C59618A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0" name="手繪多邊形: 圖案 1059">
                <a:extLst>
                  <a:ext uri="{FF2B5EF4-FFF2-40B4-BE49-F238E27FC236}">
                    <a16:creationId xmlns:a16="http://schemas.microsoft.com/office/drawing/2014/main" id="{777B18AF-5FD7-4193-B87C-93DE2C684263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1" name="手繪多邊形: 圖案 1060">
                <a:extLst>
                  <a:ext uri="{FF2B5EF4-FFF2-40B4-BE49-F238E27FC236}">
                    <a16:creationId xmlns:a16="http://schemas.microsoft.com/office/drawing/2014/main" id="{5748D427-D2E2-4DF0-B335-18E07DC531F4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2" name="手繪多邊形: 圖案 1061">
                <a:extLst>
                  <a:ext uri="{FF2B5EF4-FFF2-40B4-BE49-F238E27FC236}">
                    <a16:creationId xmlns:a16="http://schemas.microsoft.com/office/drawing/2014/main" id="{E99E69FD-9867-4137-AE82-5A1D00F3D5A3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3" name="手繪多邊形: 圖案 1062">
                <a:extLst>
                  <a:ext uri="{FF2B5EF4-FFF2-40B4-BE49-F238E27FC236}">
                    <a16:creationId xmlns:a16="http://schemas.microsoft.com/office/drawing/2014/main" id="{8205F201-8B3D-4952-9113-494549D6B1E9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4" name="手繪多邊形: 圖案 1063">
                <a:extLst>
                  <a:ext uri="{FF2B5EF4-FFF2-40B4-BE49-F238E27FC236}">
                    <a16:creationId xmlns:a16="http://schemas.microsoft.com/office/drawing/2014/main" id="{CC0E410D-15E8-4D76-9272-FB6B61D92834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5" name="手繪多邊形: 圖案 1064">
                <a:extLst>
                  <a:ext uri="{FF2B5EF4-FFF2-40B4-BE49-F238E27FC236}">
                    <a16:creationId xmlns:a16="http://schemas.microsoft.com/office/drawing/2014/main" id="{99E87E9D-9CBA-4557-8213-1D4FCF49FA5A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6" name="手繪多邊形: 圖案 1065">
                <a:extLst>
                  <a:ext uri="{FF2B5EF4-FFF2-40B4-BE49-F238E27FC236}">
                    <a16:creationId xmlns:a16="http://schemas.microsoft.com/office/drawing/2014/main" id="{5960EA6C-2E01-4D5D-9168-F1CE98525D87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7" name="手繪多邊形: 圖案 1066">
                <a:extLst>
                  <a:ext uri="{FF2B5EF4-FFF2-40B4-BE49-F238E27FC236}">
                    <a16:creationId xmlns:a16="http://schemas.microsoft.com/office/drawing/2014/main" id="{534C0B25-E0B7-4B99-AEA1-03040A394BB4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8" name="手繪多邊形: 圖案 1067">
                <a:extLst>
                  <a:ext uri="{FF2B5EF4-FFF2-40B4-BE49-F238E27FC236}">
                    <a16:creationId xmlns:a16="http://schemas.microsoft.com/office/drawing/2014/main" id="{6245D4C9-4119-4F12-934E-2284F7C43B70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69" name="手繪多邊形: 圖案 1068">
                <a:extLst>
                  <a:ext uri="{FF2B5EF4-FFF2-40B4-BE49-F238E27FC236}">
                    <a16:creationId xmlns:a16="http://schemas.microsoft.com/office/drawing/2014/main" id="{EF38D819-C6AC-47A0-992D-BE9DB19AD4BF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0" name="手繪多邊形: 圖案 1069">
                <a:extLst>
                  <a:ext uri="{FF2B5EF4-FFF2-40B4-BE49-F238E27FC236}">
                    <a16:creationId xmlns:a16="http://schemas.microsoft.com/office/drawing/2014/main" id="{E2E81E1A-B511-4553-8468-7D0FD718F365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1" name="手繪多邊形: 圖案 1070">
                <a:extLst>
                  <a:ext uri="{FF2B5EF4-FFF2-40B4-BE49-F238E27FC236}">
                    <a16:creationId xmlns:a16="http://schemas.microsoft.com/office/drawing/2014/main" id="{5DA207CC-0828-474C-9BA1-0ED9E18C3808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2" name="手繪多邊形: 圖案 1071">
                <a:extLst>
                  <a:ext uri="{FF2B5EF4-FFF2-40B4-BE49-F238E27FC236}">
                    <a16:creationId xmlns:a16="http://schemas.microsoft.com/office/drawing/2014/main" id="{CAFFB05B-B316-456E-ABE1-D7AA96EFAAB4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3" name="手繪多邊形: 圖案 1072">
                <a:extLst>
                  <a:ext uri="{FF2B5EF4-FFF2-40B4-BE49-F238E27FC236}">
                    <a16:creationId xmlns:a16="http://schemas.microsoft.com/office/drawing/2014/main" id="{DC966F48-9CBB-49CD-A29B-A10B8FEE271D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4" name="手繪多邊形: 圖案 1073">
                <a:extLst>
                  <a:ext uri="{FF2B5EF4-FFF2-40B4-BE49-F238E27FC236}">
                    <a16:creationId xmlns:a16="http://schemas.microsoft.com/office/drawing/2014/main" id="{BF59DA5E-9836-453C-A619-817824D16C24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5" name="手繪多邊形: 圖案 1074">
                <a:extLst>
                  <a:ext uri="{FF2B5EF4-FFF2-40B4-BE49-F238E27FC236}">
                    <a16:creationId xmlns:a16="http://schemas.microsoft.com/office/drawing/2014/main" id="{49545512-6559-4583-8580-D761098ECEF2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6" name="手繪多邊形: 圖案 1075">
                <a:extLst>
                  <a:ext uri="{FF2B5EF4-FFF2-40B4-BE49-F238E27FC236}">
                    <a16:creationId xmlns:a16="http://schemas.microsoft.com/office/drawing/2014/main" id="{97604910-97E7-47E1-9189-3430161C7882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7" name="手繪多邊形: 圖案 1076">
                <a:extLst>
                  <a:ext uri="{FF2B5EF4-FFF2-40B4-BE49-F238E27FC236}">
                    <a16:creationId xmlns:a16="http://schemas.microsoft.com/office/drawing/2014/main" id="{390895A8-3B76-4385-92AC-AC6A5DE24C15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8" name="手繪多邊形: 圖案 1077">
                <a:extLst>
                  <a:ext uri="{FF2B5EF4-FFF2-40B4-BE49-F238E27FC236}">
                    <a16:creationId xmlns:a16="http://schemas.microsoft.com/office/drawing/2014/main" id="{143AD396-9661-451E-9F52-2A34225A0608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79" name="手繪多邊形: 圖案 1078">
                <a:extLst>
                  <a:ext uri="{FF2B5EF4-FFF2-40B4-BE49-F238E27FC236}">
                    <a16:creationId xmlns:a16="http://schemas.microsoft.com/office/drawing/2014/main" id="{0386BCAC-41AD-4C4C-89BA-179040940AE3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0" name="手繪多邊形: 圖案 1079">
                <a:extLst>
                  <a:ext uri="{FF2B5EF4-FFF2-40B4-BE49-F238E27FC236}">
                    <a16:creationId xmlns:a16="http://schemas.microsoft.com/office/drawing/2014/main" id="{E38C2C88-88F7-46FB-9E0A-3517A5904692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1" name="手繪多邊形: 圖案 1080">
                <a:extLst>
                  <a:ext uri="{FF2B5EF4-FFF2-40B4-BE49-F238E27FC236}">
                    <a16:creationId xmlns:a16="http://schemas.microsoft.com/office/drawing/2014/main" id="{14E663B2-2B08-45D4-B376-1BA7D47C980E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2" name="手繪多邊形: 圖案 1081">
                <a:extLst>
                  <a:ext uri="{FF2B5EF4-FFF2-40B4-BE49-F238E27FC236}">
                    <a16:creationId xmlns:a16="http://schemas.microsoft.com/office/drawing/2014/main" id="{2611F638-5B0C-4672-96B9-F6B51B639C45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3" name="手繪多邊形: 圖案 1082">
                <a:extLst>
                  <a:ext uri="{FF2B5EF4-FFF2-40B4-BE49-F238E27FC236}">
                    <a16:creationId xmlns:a16="http://schemas.microsoft.com/office/drawing/2014/main" id="{B622BF9F-3066-454F-99E0-BCF2ACE17450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4" name="手繪多邊形: 圖案 1083">
                <a:extLst>
                  <a:ext uri="{FF2B5EF4-FFF2-40B4-BE49-F238E27FC236}">
                    <a16:creationId xmlns:a16="http://schemas.microsoft.com/office/drawing/2014/main" id="{D7AC850D-DAFC-42E0-A452-697727CDAEE1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5" name="手繪多邊形: 圖案 1084">
                <a:extLst>
                  <a:ext uri="{FF2B5EF4-FFF2-40B4-BE49-F238E27FC236}">
                    <a16:creationId xmlns:a16="http://schemas.microsoft.com/office/drawing/2014/main" id="{9BCA3B13-2F4E-4FFC-87A8-CAC7B0704721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6" name="手繪多邊形: 圖案 1085">
                <a:extLst>
                  <a:ext uri="{FF2B5EF4-FFF2-40B4-BE49-F238E27FC236}">
                    <a16:creationId xmlns:a16="http://schemas.microsoft.com/office/drawing/2014/main" id="{8B3DC167-6C34-48A5-9301-2D2393BEE531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7" name="手繪多邊形: 圖案 1086">
                <a:extLst>
                  <a:ext uri="{FF2B5EF4-FFF2-40B4-BE49-F238E27FC236}">
                    <a16:creationId xmlns:a16="http://schemas.microsoft.com/office/drawing/2014/main" id="{9F245C1F-4C73-4DEE-BEC4-D9353E83AEAC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8" name="手繪多邊形: 圖案 1087">
                <a:extLst>
                  <a:ext uri="{FF2B5EF4-FFF2-40B4-BE49-F238E27FC236}">
                    <a16:creationId xmlns:a16="http://schemas.microsoft.com/office/drawing/2014/main" id="{300708C1-9CD8-4A09-BE4A-2319E637AD98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89" name="手繪多邊形: 圖案 1088">
                <a:extLst>
                  <a:ext uri="{FF2B5EF4-FFF2-40B4-BE49-F238E27FC236}">
                    <a16:creationId xmlns:a16="http://schemas.microsoft.com/office/drawing/2014/main" id="{D12B67D4-E826-4E9C-919B-AD4D19C0C455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0" name="手繪多邊形: 圖案 1089">
                <a:extLst>
                  <a:ext uri="{FF2B5EF4-FFF2-40B4-BE49-F238E27FC236}">
                    <a16:creationId xmlns:a16="http://schemas.microsoft.com/office/drawing/2014/main" id="{23E08D8D-1EAA-49A1-9222-6443A01FC945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1" name="手繪多邊形: 圖案 1090">
                <a:extLst>
                  <a:ext uri="{FF2B5EF4-FFF2-40B4-BE49-F238E27FC236}">
                    <a16:creationId xmlns:a16="http://schemas.microsoft.com/office/drawing/2014/main" id="{FE6CB4E3-23B6-41CC-AF35-863BFD7A6842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2" name="手繪多邊形: 圖案 1091">
                <a:extLst>
                  <a:ext uri="{FF2B5EF4-FFF2-40B4-BE49-F238E27FC236}">
                    <a16:creationId xmlns:a16="http://schemas.microsoft.com/office/drawing/2014/main" id="{EE6BFE8B-FB4E-4D10-A94F-A6DE41DD5FB3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3" name="手繪多邊形: 圖案 1092">
                <a:extLst>
                  <a:ext uri="{FF2B5EF4-FFF2-40B4-BE49-F238E27FC236}">
                    <a16:creationId xmlns:a16="http://schemas.microsoft.com/office/drawing/2014/main" id="{B65DA376-4AE4-49D8-94C1-9605DC69E2A0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4" name="手繪多邊形: 圖案 1093">
                <a:extLst>
                  <a:ext uri="{FF2B5EF4-FFF2-40B4-BE49-F238E27FC236}">
                    <a16:creationId xmlns:a16="http://schemas.microsoft.com/office/drawing/2014/main" id="{A45B881D-6DA7-4828-A97D-F2F938600567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5" name="手繪多邊形: 圖案 1094">
                <a:extLst>
                  <a:ext uri="{FF2B5EF4-FFF2-40B4-BE49-F238E27FC236}">
                    <a16:creationId xmlns:a16="http://schemas.microsoft.com/office/drawing/2014/main" id="{8060F6E9-53CD-45C8-B2D2-88F64B5ECD66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6" name="手繪多邊形: 圖案 1095">
                <a:extLst>
                  <a:ext uri="{FF2B5EF4-FFF2-40B4-BE49-F238E27FC236}">
                    <a16:creationId xmlns:a16="http://schemas.microsoft.com/office/drawing/2014/main" id="{52ECB9E5-DA7F-469B-82F4-63E32D5F957B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7" name="手繪多邊形: 圖案 1096">
                <a:extLst>
                  <a:ext uri="{FF2B5EF4-FFF2-40B4-BE49-F238E27FC236}">
                    <a16:creationId xmlns:a16="http://schemas.microsoft.com/office/drawing/2014/main" id="{98364FD6-83CB-41C0-BF3C-BA99B5BF48B1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8" name="手繪多邊形: 圖案 1097">
                <a:extLst>
                  <a:ext uri="{FF2B5EF4-FFF2-40B4-BE49-F238E27FC236}">
                    <a16:creationId xmlns:a16="http://schemas.microsoft.com/office/drawing/2014/main" id="{1FDF495E-70D5-4FBF-B0DF-23C283206633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99" name="手繪多邊形: 圖案 1098">
                <a:extLst>
                  <a:ext uri="{FF2B5EF4-FFF2-40B4-BE49-F238E27FC236}">
                    <a16:creationId xmlns:a16="http://schemas.microsoft.com/office/drawing/2014/main" id="{2F92AE15-3169-487C-8631-6EB35C83BB84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0" name="手繪多邊形: 圖案 1099">
                <a:extLst>
                  <a:ext uri="{FF2B5EF4-FFF2-40B4-BE49-F238E27FC236}">
                    <a16:creationId xmlns:a16="http://schemas.microsoft.com/office/drawing/2014/main" id="{DDC60562-1837-4607-A7BF-D3EFA3607E51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1" name="手繪多邊形: 圖案 1100">
                <a:extLst>
                  <a:ext uri="{FF2B5EF4-FFF2-40B4-BE49-F238E27FC236}">
                    <a16:creationId xmlns:a16="http://schemas.microsoft.com/office/drawing/2014/main" id="{7EE5C37B-6587-45A0-BE19-68FE493D9EFA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2" name="手繪多邊形: 圖案 1101">
                <a:extLst>
                  <a:ext uri="{FF2B5EF4-FFF2-40B4-BE49-F238E27FC236}">
                    <a16:creationId xmlns:a16="http://schemas.microsoft.com/office/drawing/2014/main" id="{06C1ABD2-43BA-44C4-9035-94F474DB6714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3" name="手繪多邊形: 圖案 1102">
                <a:extLst>
                  <a:ext uri="{FF2B5EF4-FFF2-40B4-BE49-F238E27FC236}">
                    <a16:creationId xmlns:a16="http://schemas.microsoft.com/office/drawing/2014/main" id="{E20B89BB-3911-4557-BC76-8615EEE3E578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4" name="手繪多邊形: 圖案 1103">
                <a:extLst>
                  <a:ext uri="{FF2B5EF4-FFF2-40B4-BE49-F238E27FC236}">
                    <a16:creationId xmlns:a16="http://schemas.microsoft.com/office/drawing/2014/main" id="{695FB4EF-53A4-4455-B68D-9C675CC60EDE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5" name="手繪多邊形: 圖案 1104">
                <a:extLst>
                  <a:ext uri="{FF2B5EF4-FFF2-40B4-BE49-F238E27FC236}">
                    <a16:creationId xmlns:a16="http://schemas.microsoft.com/office/drawing/2014/main" id="{63ACA967-02CE-461B-A525-16957E66BA7C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6" name="手繪多邊形: 圖案 1105">
                <a:extLst>
                  <a:ext uri="{FF2B5EF4-FFF2-40B4-BE49-F238E27FC236}">
                    <a16:creationId xmlns:a16="http://schemas.microsoft.com/office/drawing/2014/main" id="{6DF10B99-9BC0-450F-A161-71FE5AE2959F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7" name="手繪多邊形: 圖案 1106">
                <a:extLst>
                  <a:ext uri="{FF2B5EF4-FFF2-40B4-BE49-F238E27FC236}">
                    <a16:creationId xmlns:a16="http://schemas.microsoft.com/office/drawing/2014/main" id="{21A0ED63-2750-4894-9EA6-D1972A076DAC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8" name="手繪多邊形: 圖案 1107">
                <a:extLst>
                  <a:ext uri="{FF2B5EF4-FFF2-40B4-BE49-F238E27FC236}">
                    <a16:creationId xmlns:a16="http://schemas.microsoft.com/office/drawing/2014/main" id="{6B21CC27-879C-41BA-BAAB-4F10569E1A8A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09" name="手繪多邊形: 圖案 1108">
                <a:extLst>
                  <a:ext uri="{FF2B5EF4-FFF2-40B4-BE49-F238E27FC236}">
                    <a16:creationId xmlns:a16="http://schemas.microsoft.com/office/drawing/2014/main" id="{178CF261-4582-4DF0-B423-A8719453958E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0" name="手繪多邊形: 圖案 1109">
                <a:extLst>
                  <a:ext uri="{FF2B5EF4-FFF2-40B4-BE49-F238E27FC236}">
                    <a16:creationId xmlns:a16="http://schemas.microsoft.com/office/drawing/2014/main" id="{23C09436-0717-4D4C-8562-8BCBFB426859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1" name="手繪多邊形: 圖案 1110">
                <a:extLst>
                  <a:ext uri="{FF2B5EF4-FFF2-40B4-BE49-F238E27FC236}">
                    <a16:creationId xmlns:a16="http://schemas.microsoft.com/office/drawing/2014/main" id="{26673D2B-F895-4306-9A89-ED793DEE3D6B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2" name="手繪多邊形: 圖案 1111">
                <a:extLst>
                  <a:ext uri="{FF2B5EF4-FFF2-40B4-BE49-F238E27FC236}">
                    <a16:creationId xmlns:a16="http://schemas.microsoft.com/office/drawing/2014/main" id="{5ACD2414-6547-4FEC-8640-6FC1DA360315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3" name="手繪多邊形: 圖案 1112">
                <a:extLst>
                  <a:ext uri="{FF2B5EF4-FFF2-40B4-BE49-F238E27FC236}">
                    <a16:creationId xmlns:a16="http://schemas.microsoft.com/office/drawing/2014/main" id="{E5FEFB8D-D8F5-49E5-997F-EDE809109AD8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4" name="手繪多邊形: 圖案 1113">
                <a:extLst>
                  <a:ext uri="{FF2B5EF4-FFF2-40B4-BE49-F238E27FC236}">
                    <a16:creationId xmlns:a16="http://schemas.microsoft.com/office/drawing/2014/main" id="{FBD262AB-C72A-4C57-AB2B-188E928A6FFF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5" name="手繪多邊形: 圖案 1114">
                <a:extLst>
                  <a:ext uri="{FF2B5EF4-FFF2-40B4-BE49-F238E27FC236}">
                    <a16:creationId xmlns:a16="http://schemas.microsoft.com/office/drawing/2014/main" id="{F5A59C23-0C4B-40A5-A3E7-195DD0D18EBD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6" name="手繪多邊形: 圖案 1115">
                <a:extLst>
                  <a:ext uri="{FF2B5EF4-FFF2-40B4-BE49-F238E27FC236}">
                    <a16:creationId xmlns:a16="http://schemas.microsoft.com/office/drawing/2014/main" id="{854BCA98-5412-410F-8809-E1A6C7FE7382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7" name="手繪多邊形: 圖案 1116">
                <a:extLst>
                  <a:ext uri="{FF2B5EF4-FFF2-40B4-BE49-F238E27FC236}">
                    <a16:creationId xmlns:a16="http://schemas.microsoft.com/office/drawing/2014/main" id="{002089EF-7034-42F8-A2AB-360777F2FF4C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8" name="手繪多邊形: 圖案 1117">
                <a:extLst>
                  <a:ext uri="{FF2B5EF4-FFF2-40B4-BE49-F238E27FC236}">
                    <a16:creationId xmlns:a16="http://schemas.microsoft.com/office/drawing/2014/main" id="{B4C64720-ED65-42AF-BFB0-A1E08FF58098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9" name="手繪多邊形: 圖案 1118">
                <a:extLst>
                  <a:ext uri="{FF2B5EF4-FFF2-40B4-BE49-F238E27FC236}">
                    <a16:creationId xmlns:a16="http://schemas.microsoft.com/office/drawing/2014/main" id="{E791C03D-C8FA-4511-BD8E-C7CC0FA84C95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0" name="手繪多邊形: 圖案 1119">
                <a:extLst>
                  <a:ext uri="{FF2B5EF4-FFF2-40B4-BE49-F238E27FC236}">
                    <a16:creationId xmlns:a16="http://schemas.microsoft.com/office/drawing/2014/main" id="{587C5246-80D1-456F-9921-E9A166FD3EFF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1" name="手繪多邊形: 圖案 1120">
                <a:extLst>
                  <a:ext uri="{FF2B5EF4-FFF2-40B4-BE49-F238E27FC236}">
                    <a16:creationId xmlns:a16="http://schemas.microsoft.com/office/drawing/2014/main" id="{FAA1840F-549F-476D-AC88-55EA324A90A7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2" name="手繪多邊形: 圖案 1121">
                <a:extLst>
                  <a:ext uri="{FF2B5EF4-FFF2-40B4-BE49-F238E27FC236}">
                    <a16:creationId xmlns:a16="http://schemas.microsoft.com/office/drawing/2014/main" id="{FA885989-6963-43F2-9EF8-8EE456C51304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3" name="手繪多邊形: 圖案 1122">
                <a:extLst>
                  <a:ext uri="{FF2B5EF4-FFF2-40B4-BE49-F238E27FC236}">
                    <a16:creationId xmlns:a16="http://schemas.microsoft.com/office/drawing/2014/main" id="{0ACC316C-3FF3-4E48-AFCF-25182CA3D70F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4" name="手繪多邊形: 圖案 1123">
                <a:extLst>
                  <a:ext uri="{FF2B5EF4-FFF2-40B4-BE49-F238E27FC236}">
                    <a16:creationId xmlns:a16="http://schemas.microsoft.com/office/drawing/2014/main" id="{F9EF46B2-3E99-4B4E-9AC5-D56F9B0550A2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5" name="手繪多邊形: 圖案 1124">
                <a:extLst>
                  <a:ext uri="{FF2B5EF4-FFF2-40B4-BE49-F238E27FC236}">
                    <a16:creationId xmlns:a16="http://schemas.microsoft.com/office/drawing/2014/main" id="{9FD48F49-1342-472D-B44D-E5C3F4ACE52C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6" name="手繪多邊形: 圖案 1125">
                <a:extLst>
                  <a:ext uri="{FF2B5EF4-FFF2-40B4-BE49-F238E27FC236}">
                    <a16:creationId xmlns:a16="http://schemas.microsoft.com/office/drawing/2014/main" id="{803E3DDF-B86A-4B0E-953A-EB8BD62B7172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7" name="手繪多邊形: 圖案 1126">
                <a:extLst>
                  <a:ext uri="{FF2B5EF4-FFF2-40B4-BE49-F238E27FC236}">
                    <a16:creationId xmlns:a16="http://schemas.microsoft.com/office/drawing/2014/main" id="{28C28348-3A5D-4986-A5B6-6E300611E644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8" name="手繪多邊形: 圖案 1127">
                <a:extLst>
                  <a:ext uri="{FF2B5EF4-FFF2-40B4-BE49-F238E27FC236}">
                    <a16:creationId xmlns:a16="http://schemas.microsoft.com/office/drawing/2014/main" id="{42F0BC5A-6B6F-42B4-B8BF-EB2B5EA038A1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9" name="手繪多邊形: 圖案 1128">
                <a:extLst>
                  <a:ext uri="{FF2B5EF4-FFF2-40B4-BE49-F238E27FC236}">
                    <a16:creationId xmlns:a16="http://schemas.microsoft.com/office/drawing/2014/main" id="{9847EBEF-D947-4F82-8C86-B44C75AB90D8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0" name="手繪多邊形: 圖案 1129">
                <a:extLst>
                  <a:ext uri="{FF2B5EF4-FFF2-40B4-BE49-F238E27FC236}">
                    <a16:creationId xmlns:a16="http://schemas.microsoft.com/office/drawing/2014/main" id="{FB2B8F2C-47B0-4A9B-B5A6-132AF18CB605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1" name="手繪多邊形: 圖案 1130">
                <a:extLst>
                  <a:ext uri="{FF2B5EF4-FFF2-40B4-BE49-F238E27FC236}">
                    <a16:creationId xmlns:a16="http://schemas.microsoft.com/office/drawing/2014/main" id="{C756C9DF-EEA2-4C36-96FF-47CBC28666EF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2" name="手繪多邊形: 圖案 1131">
                <a:extLst>
                  <a:ext uri="{FF2B5EF4-FFF2-40B4-BE49-F238E27FC236}">
                    <a16:creationId xmlns:a16="http://schemas.microsoft.com/office/drawing/2014/main" id="{8277D964-7D5D-4942-9A3C-F0BBE3E4BE21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3" name="手繪多邊形: 圖案 1132">
                <a:extLst>
                  <a:ext uri="{FF2B5EF4-FFF2-40B4-BE49-F238E27FC236}">
                    <a16:creationId xmlns:a16="http://schemas.microsoft.com/office/drawing/2014/main" id="{3DE7C5F7-5191-4A25-8028-CC0BC803965C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4" name="手繪多邊形: 圖案 1133">
                <a:extLst>
                  <a:ext uri="{FF2B5EF4-FFF2-40B4-BE49-F238E27FC236}">
                    <a16:creationId xmlns:a16="http://schemas.microsoft.com/office/drawing/2014/main" id="{0B26D8CD-000E-4B7B-AA88-A96E5ED3435D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5" name="手繪多邊形: 圖案 1134">
                <a:extLst>
                  <a:ext uri="{FF2B5EF4-FFF2-40B4-BE49-F238E27FC236}">
                    <a16:creationId xmlns:a16="http://schemas.microsoft.com/office/drawing/2014/main" id="{D63E6F1C-0339-4238-BC27-914DAE5BBA67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6" name="手繪多邊形: 圖案 1135">
                <a:extLst>
                  <a:ext uri="{FF2B5EF4-FFF2-40B4-BE49-F238E27FC236}">
                    <a16:creationId xmlns:a16="http://schemas.microsoft.com/office/drawing/2014/main" id="{4B275E77-3D5C-44D7-83EF-A5D880CB18CE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7" name="手繪多邊形: 圖案 1136">
                <a:extLst>
                  <a:ext uri="{FF2B5EF4-FFF2-40B4-BE49-F238E27FC236}">
                    <a16:creationId xmlns:a16="http://schemas.microsoft.com/office/drawing/2014/main" id="{84C0DB0A-1873-47D5-B29D-6896E310E3D9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8" name="手繪多邊形: 圖案 1137">
                <a:extLst>
                  <a:ext uri="{FF2B5EF4-FFF2-40B4-BE49-F238E27FC236}">
                    <a16:creationId xmlns:a16="http://schemas.microsoft.com/office/drawing/2014/main" id="{4739478B-369C-4F99-B7F5-F0CC10EDD868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39" name="手繪多邊形: 圖案 1138">
                <a:extLst>
                  <a:ext uri="{FF2B5EF4-FFF2-40B4-BE49-F238E27FC236}">
                    <a16:creationId xmlns:a16="http://schemas.microsoft.com/office/drawing/2014/main" id="{0CC75D16-6D4B-4A34-AAB3-CCD4C81DC489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0" name="手繪多邊形: 圖案 1139">
                <a:extLst>
                  <a:ext uri="{FF2B5EF4-FFF2-40B4-BE49-F238E27FC236}">
                    <a16:creationId xmlns:a16="http://schemas.microsoft.com/office/drawing/2014/main" id="{40ACF4B3-C40E-4825-8C5D-3BAC2DCF19D4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1" name="手繪多邊形: 圖案 1140">
                <a:extLst>
                  <a:ext uri="{FF2B5EF4-FFF2-40B4-BE49-F238E27FC236}">
                    <a16:creationId xmlns:a16="http://schemas.microsoft.com/office/drawing/2014/main" id="{421FAC0B-B63F-4713-A246-A5B862CFB88C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2" name="手繪多邊形: 圖案 1141">
                <a:extLst>
                  <a:ext uri="{FF2B5EF4-FFF2-40B4-BE49-F238E27FC236}">
                    <a16:creationId xmlns:a16="http://schemas.microsoft.com/office/drawing/2014/main" id="{4F837523-198F-4D1F-98FE-6FB97A8CFBCD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3" name="手繪多邊形: 圖案 1142">
                <a:extLst>
                  <a:ext uri="{FF2B5EF4-FFF2-40B4-BE49-F238E27FC236}">
                    <a16:creationId xmlns:a16="http://schemas.microsoft.com/office/drawing/2014/main" id="{DE74AE56-8E68-4AAC-A5CF-5F0FB1F3D9D0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4" name="手繪多邊形: 圖案 1143">
                <a:extLst>
                  <a:ext uri="{FF2B5EF4-FFF2-40B4-BE49-F238E27FC236}">
                    <a16:creationId xmlns:a16="http://schemas.microsoft.com/office/drawing/2014/main" id="{242AB554-64BD-43CE-A88B-C91B2F58F64F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5" name="手繪多邊形: 圖案 1144">
                <a:extLst>
                  <a:ext uri="{FF2B5EF4-FFF2-40B4-BE49-F238E27FC236}">
                    <a16:creationId xmlns:a16="http://schemas.microsoft.com/office/drawing/2014/main" id="{4D9FAF81-91CD-40CB-8357-52D7BB1C7ADA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6" name="手繪多邊形: 圖案 1145">
                <a:extLst>
                  <a:ext uri="{FF2B5EF4-FFF2-40B4-BE49-F238E27FC236}">
                    <a16:creationId xmlns:a16="http://schemas.microsoft.com/office/drawing/2014/main" id="{E7B3CDD8-1768-441E-BE28-157C202F647B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7" name="手繪多邊形: 圖案 1146">
                <a:extLst>
                  <a:ext uri="{FF2B5EF4-FFF2-40B4-BE49-F238E27FC236}">
                    <a16:creationId xmlns:a16="http://schemas.microsoft.com/office/drawing/2014/main" id="{A208B1B4-B75E-4DD5-94D0-76AD4A5D6CAE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8" name="手繪多邊形: 圖案 1147">
                <a:extLst>
                  <a:ext uri="{FF2B5EF4-FFF2-40B4-BE49-F238E27FC236}">
                    <a16:creationId xmlns:a16="http://schemas.microsoft.com/office/drawing/2014/main" id="{E0C4DFC3-971B-43B0-8FE7-A6FA1680F3FE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9" name="手繪多邊形: 圖案 1148">
                <a:extLst>
                  <a:ext uri="{FF2B5EF4-FFF2-40B4-BE49-F238E27FC236}">
                    <a16:creationId xmlns:a16="http://schemas.microsoft.com/office/drawing/2014/main" id="{1DA57D4D-2332-474B-9901-998123928EDD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0" name="手繪多邊形: 圖案 1149">
                <a:extLst>
                  <a:ext uri="{FF2B5EF4-FFF2-40B4-BE49-F238E27FC236}">
                    <a16:creationId xmlns:a16="http://schemas.microsoft.com/office/drawing/2014/main" id="{353121EF-CF9F-43A2-AFB4-7EDEC867712C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1" name="手繪多邊形: 圖案 1150">
                <a:extLst>
                  <a:ext uri="{FF2B5EF4-FFF2-40B4-BE49-F238E27FC236}">
                    <a16:creationId xmlns:a16="http://schemas.microsoft.com/office/drawing/2014/main" id="{E92AC604-5E13-4057-B625-B0F91DA9AF0D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2" name="手繪多邊形: 圖案 1151">
                <a:extLst>
                  <a:ext uri="{FF2B5EF4-FFF2-40B4-BE49-F238E27FC236}">
                    <a16:creationId xmlns:a16="http://schemas.microsoft.com/office/drawing/2014/main" id="{67EA42E4-CCF3-4D8E-A7E1-03863EE12371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3" name="手繪多邊形: 圖案 1152">
                <a:extLst>
                  <a:ext uri="{FF2B5EF4-FFF2-40B4-BE49-F238E27FC236}">
                    <a16:creationId xmlns:a16="http://schemas.microsoft.com/office/drawing/2014/main" id="{9941B64D-E77B-4294-B498-1CEBC3615AEF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4" name="手繪多邊形: 圖案 1153">
                <a:extLst>
                  <a:ext uri="{FF2B5EF4-FFF2-40B4-BE49-F238E27FC236}">
                    <a16:creationId xmlns:a16="http://schemas.microsoft.com/office/drawing/2014/main" id="{34BD35A8-F84A-4532-A3BD-954A0EFADA05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5" name="手繪多邊形: 圖案 1154">
                <a:extLst>
                  <a:ext uri="{FF2B5EF4-FFF2-40B4-BE49-F238E27FC236}">
                    <a16:creationId xmlns:a16="http://schemas.microsoft.com/office/drawing/2014/main" id="{1990D163-C7CC-4776-AD5F-AE1A39D49441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6" name="手繪多邊形: 圖案 1155">
                <a:extLst>
                  <a:ext uri="{FF2B5EF4-FFF2-40B4-BE49-F238E27FC236}">
                    <a16:creationId xmlns:a16="http://schemas.microsoft.com/office/drawing/2014/main" id="{60CFC2D8-4539-4FB5-B57E-7108712A43B5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7" name="手繪多邊形: 圖案 1156">
                <a:extLst>
                  <a:ext uri="{FF2B5EF4-FFF2-40B4-BE49-F238E27FC236}">
                    <a16:creationId xmlns:a16="http://schemas.microsoft.com/office/drawing/2014/main" id="{AE5B3825-E6CF-43D8-860A-ACCFD4BC240F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8" name="手繪多邊形: 圖案 1157">
                <a:extLst>
                  <a:ext uri="{FF2B5EF4-FFF2-40B4-BE49-F238E27FC236}">
                    <a16:creationId xmlns:a16="http://schemas.microsoft.com/office/drawing/2014/main" id="{1A9CB435-52B9-4865-8C10-99D94F9CAC0D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9" name="手繪多邊形: 圖案 1158">
                <a:extLst>
                  <a:ext uri="{FF2B5EF4-FFF2-40B4-BE49-F238E27FC236}">
                    <a16:creationId xmlns:a16="http://schemas.microsoft.com/office/drawing/2014/main" id="{EF5864B5-9265-4997-B52A-9EB5673166AD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0" name="手繪多邊形: 圖案 1159">
                <a:extLst>
                  <a:ext uri="{FF2B5EF4-FFF2-40B4-BE49-F238E27FC236}">
                    <a16:creationId xmlns:a16="http://schemas.microsoft.com/office/drawing/2014/main" id="{3863607C-4186-454A-A8EA-C13FB7361A37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1" name="手繪多邊形: 圖案 1160">
                <a:extLst>
                  <a:ext uri="{FF2B5EF4-FFF2-40B4-BE49-F238E27FC236}">
                    <a16:creationId xmlns:a16="http://schemas.microsoft.com/office/drawing/2014/main" id="{DC9FB919-FF7A-43BA-ABD3-055069BE3ADB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2" name="手繪多邊形: 圖案 1161">
                <a:extLst>
                  <a:ext uri="{FF2B5EF4-FFF2-40B4-BE49-F238E27FC236}">
                    <a16:creationId xmlns:a16="http://schemas.microsoft.com/office/drawing/2014/main" id="{3F63131A-25D6-4F69-A247-B7638FD0AB2F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3" name="手繪多邊形: 圖案 1162">
                <a:extLst>
                  <a:ext uri="{FF2B5EF4-FFF2-40B4-BE49-F238E27FC236}">
                    <a16:creationId xmlns:a16="http://schemas.microsoft.com/office/drawing/2014/main" id="{3D6D0254-6400-421D-8C7D-CF2D07AEDC9C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4" name="手繪多邊形: 圖案 1163">
                <a:extLst>
                  <a:ext uri="{FF2B5EF4-FFF2-40B4-BE49-F238E27FC236}">
                    <a16:creationId xmlns:a16="http://schemas.microsoft.com/office/drawing/2014/main" id="{C81D4B2F-7743-4A7B-BC72-147834C7CE55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5" name="手繪多邊形: 圖案 1164">
                <a:extLst>
                  <a:ext uri="{FF2B5EF4-FFF2-40B4-BE49-F238E27FC236}">
                    <a16:creationId xmlns:a16="http://schemas.microsoft.com/office/drawing/2014/main" id="{527AAF2E-0EE2-4D19-9F68-C1A63EB008A0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6" name="手繪多邊形: 圖案 1165">
                <a:extLst>
                  <a:ext uri="{FF2B5EF4-FFF2-40B4-BE49-F238E27FC236}">
                    <a16:creationId xmlns:a16="http://schemas.microsoft.com/office/drawing/2014/main" id="{2208BB57-962D-4504-AC75-938B53E17FBC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7" name="手繪多邊形: 圖案 1166">
                <a:extLst>
                  <a:ext uri="{FF2B5EF4-FFF2-40B4-BE49-F238E27FC236}">
                    <a16:creationId xmlns:a16="http://schemas.microsoft.com/office/drawing/2014/main" id="{392AB37C-AB5D-4A0E-BF38-DB2A1B2292DB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8" name="手繪多邊形: 圖案 1167">
                <a:extLst>
                  <a:ext uri="{FF2B5EF4-FFF2-40B4-BE49-F238E27FC236}">
                    <a16:creationId xmlns:a16="http://schemas.microsoft.com/office/drawing/2014/main" id="{3439F5F9-FEF8-4832-BE93-2F4111CF52D8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9" name="手繪多邊形: 圖案 1168">
                <a:extLst>
                  <a:ext uri="{FF2B5EF4-FFF2-40B4-BE49-F238E27FC236}">
                    <a16:creationId xmlns:a16="http://schemas.microsoft.com/office/drawing/2014/main" id="{EE7F549D-8E5C-42C0-BED3-BC6377DA6B6E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0" name="手繪多邊形: 圖案 1169">
                <a:extLst>
                  <a:ext uri="{FF2B5EF4-FFF2-40B4-BE49-F238E27FC236}">
                    <a16:creationId xmlns:a16="http://schemas.microsoft.com/office/drawing/2014/main" id="{5BEB0D4C-9B92-4103-8A1A-12B49088EAAD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1" name="手繪多邊形: 圖案 1170">
                <a:extLst>
                  <a:ext uri="{FF2B5EF4-FFF2-40B4-BE49-F238E27FC236}">
                    <a16:creationId xmlns:a16="http://schemas.microsoft.com/office/drawing/2014/main" id="{125D52C1-CC15-4493-8DA1-D23B25D42D72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2" name="手繪多邊形: 圖案 1171">
                <a:extLst>
                  <a:ext uri="{FF2B5EF4-FFF2-40B4-BE49-F238E27FC236}">
                    <a16:creationId xmlns:a16="http://schemas.microsoft.com/office/drawing/2014/main" id="{4BC25DE9-C355-48C2-8B6F-0A01EAA35AE3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3" name="手繪多邊形: 圖案 1172">
                <a:extLst>
                  <a:ext uri="{FF2B5EF4-FFF2-40B4-BE49-F238E27FC236}">
                    <a16:creationId xmlns:a16="http://schemas.microsoft.com/office/drawing/2014/main" id="{504DE664-4ED5-419A-BF8B-2F572E38FF5F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4" name="手繪多邊形: 圖案 1173">
                <a:extLst>
                  <a:ext uri="{FF2B5EF4-FFF2-40B4-BE49-F238E27FC236}">
                    <a16:creationId xmlns:a16="http://schemas.microsoft.com/office/drawing/2014/main" id="{B4E2EED5-18D7-4285-972C-E1A8714AC7F5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5" name="手繪多邊形: 圖案 1174">
                <a:extLst>
                  <a:ext uri="{FF2B5EF4-FFF2-40B4-BE49-F238E27FC236}">
                    <a16:creationId xmlns:a16="http://schemas.microsoft.com/office/drawing/2014/main" id="{58122FE8-6E4C-4638-BF8B-3D729063ED98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6" name="手繪多邊形: 圖案 1175">
                <a:extLst>
                  <a:ext uri="{FF2B5EF4-FFF2-40B4-BE49-F238E27FC236}">
                    <a16:creationId xmlns:a16="http://schemas.microsoft.com/office/drawing/2014/main" id="{457FA957-DEE4-4D76-9E67-F505007C16B1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7" name="手繪多邊形: 圖案 1176">
                <a:extLst>
                  <a:ext uri="{FF2B5EF4-FFF2-40B4-BE49-F238E27FC236}">
                    <a16:creationId xmlns:a16="http://schemas.microsoft.com/office/drawing/2014/main" id="{E0CA87F6-BED4-4A5B-ADED-05C092E2D20A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8" name="手繪多邊形: 圖案 1177">
                <a:extLst>
                  <a:ext uri="{FF2B5EF4-FFF2-40B4-BE49-F238E27FC236}">
                    <a16:creationId xmlns:a16="http://schemas.microsoft.com/office/drawing/2014/main" id="{9C412974-C6F8-4531-959B-3F4C23F0B512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79" name="手繪多邊形: 圖案 1178">
                <a:extLst>
                  <a:ext uri="{FF2B5EF4-FFF2-40B4-BE49-F238E27FC236}">
                    <a16:creationId xmlns:a16="http://schemas.microsoft.com/office/drawing/2014/main" id="{B6212E17-E97E-4EB4-8212-B31A890E8EEC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0" name="手繪多邊形: 圖案 1179">
                <a:extLst>
                  <a:ext uri="{FF2B5EF4-FFF2-40B4-BE49-F238E27FC236}">
                    <a16:creationId xmlns:a16="http://schemas.microsoft.com/office/drawing/2014/main" id="{10A52A2F-2DD5-41A6-9D77-3DEE70A701EA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1" name="手繪多邊形: 圖案 1180">
                <a:extLst>
                  <a:ext uri="{FF2B5EF4-FFF2-40B4-BE49-F238E27FC236}">
                    <a16:creationId xmlns:a16="http://schemas.microsoft.com/office/drawing/2014/main" id="{7E401821-A6E8-474B-9463-DD17F40EF0BC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2" name="手繪多邊形: 圖案 1181">
                <a:extLst>
                  <a:ext uri="{FF2B5EF4-FFF2-40B4-BE49-F238E27FC236}">
                    <a16:creationId xmlns:a16="http://schemas.microsoft.com/office/drawing/2014/main" id="{C02F2FA8-846C-4527-B014-A270CF7079BB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3" name="手繪多邊形: 圖案 1182">
                <a:extLst>
                  <a:ext uri="{FF2B5EF4-FFF2-40B4-BE49-F238E27FC236}">
                    <a16:creationId xmlns:a16="http://schemas.microsoft.com/office/drawing/2014/main" id="{24E19F3F-6EA2-4DF6-9BF1-D375CA52B2BC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4" name="手繪多邊形: 圖案 1183">
                <a:extLst>
                  <a:ext uri="{FF2B5EF4-FFF2-40B4-BE49-F238E27FC236}">
                    <a16:creationId xmlns:a16="http://schemas.microsoft.com/office/drawing/2014/main" id="{119497A6-6415-4AFC-870E-0DFD273750EF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5" name="手繪多邊形: 圖案 1184">
                <a:extLst>
                  <a:ext uri="{FF2B5EF4-FFF2-40B4-BE49-F238E27FC236}">
                    <a16:creationId xmlns:a16="http://schemas.microsoft.com/office/drawing/2014/main" id="{C47AE050-8270-4411-9FAB-364FC905685C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6" name="手繪多邊形: 圖案 1185">
                <a:extLst>
                  <a:ext uri="{FF2B5EF4-FFF2-40B4-BE49-F238E27FC236}">
                    <a16:creationId xmlns:a16="http://schemas.microsoft.com/office/drawing/2014/main" id="{4FDB9B00-F292-4DD9-B360-C29089F683F0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7" name="手繪多邊形: 圖案 1186">
                <a:extLst>
                  <a:ext uri="{FF2B5EF4-FFF2-40B4-BE49-F238E27FC236}">
                    <a16:creationId xmlns:a16="http://schemas.microsoft.com/office/drawing/2014/main" id="{17C4C1E1-4D9A-4F9F-B058-45387C815757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8" name="手繪多邊形: 圖案 1187">
                <a:extLst>
                  <a:ext uri="{FF2B5EF4-FFF2-40B4-BE49-F238E27FC236}">
                    <a16:creationId xmlns:a16="http://schemas.microsoft.com/office/drawing/2014/main" id="{AB911FA7-8358-4DFD-B620-E99095162C83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89" name="手繪多邊形: 圖案 1188">
                <a:extLst>
                  <a:ext uri="{FF2B5EF4-FFF2-40B4-BE49-F238E27FC236}">
                    <a16:creationId xmlns:a16="http://schemas.microsoft.com/office/drawing/2014/main" id="{4BA67B7D-7DDA-4A00-BCBE-031316E91B01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0" name="手繪多邊形: 圖案 1189">
                <a:extLst>
                  <a:ext uri="{FF2B5EF4-FFF2-40B4-BE49-F238E27FC236}">
                    <a16:creationId xmlns:a16="http://schemas.microsoft.com/office/drawing/2014/main" id="{DBEE94E6-ACA1-4991-B075-936E390B130F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1" name="手繪多邊形: 圖案 1190">
                <a:extLst>
                  <a:ext uri="{FF2B5EF4-FFF2-40B4-BE49-F238E27FC236}">
                    <a16:creationId xmlns:a16="http://schemas.microsoft.com/office/drawing/2014/main" id="{30697E0D-0D11-48A6-A585-E1B922B3456D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2" name="手繪多邊形: 圖案 1191">
                <a:extLst>
                  <a:ext uri="{FF2B5EF4-FFF2-40B4-BE49-F238E27FC236}">
                    <a16:creationId xmlns:a16="http://schemas.microsoft.com/office/drawing/2014/main" id="{8AD49FF5-64B7-473C-977F-66B118BCB49F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3" name="手繪多邊形: 圖案 1192">
                <a:extLst>
                  <a:ext uri="{FF2B5EF4-FFF2-40B4-BE49-F238E27FC236}">
                    <a16:creationId xmlns:a16="http://schemas.microsoft.com/office/drawing/2014/main" id="{27B3FFB4-2135-4C3E-ACA7-AA084CA35118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4" name="手繪多邊形: 圖案 1193">
                <a:extLst>
                  <a:ext uri="{FF2B5EF4-FFF2-40B4-BE49-F238E27FC236}">
                    <a16:creationId xmlns:a16="http://schemas.microsoft.com/office/drawing/2014/main" id="{54B25CD7-130A-4AAF-84F3-410A94C6CE1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1195" name="直線單箭頭接點 1194">
            <a:extLst>
              <a:ext uri="{FF2B5EF4-FFF2-40B4-BE49-F238E27FC236}">
                <a16:creationId xmlns:a16="http://schemas.microsoft.com/office/drawing/2014/main" id="{695E0316-E4D5-464E-A8F2-7FDEE36B8D26}"/>
              </a:ext>
            </a:extLst>
          </p:cNvPr>
          <p:cNvCxnSpPr>
            <a:cxnSpLocks/>
          </p:cNvCxnSpPr>
          <p:nvPr/>
        </p:nvCxnSpPr>
        <p:spPr>
          <a:xfrm>
            <a:off x="5394107" y="4342553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6" name="文字方塊 1195">
            <a:extLst>
              <a:ext uri="{FF2B5EF4-FFF2-40B4-BE49-F238E27FC236}">
                <a16:creationId xmlns:a16="http://schemas.microsoft.com/office/drawing/2014/main" id="{6D46667E-84DE-48AA-8022-A5E3E3C535C3}"/>
              </a:ext>
            </a:extLst>
          </p:cNvPr>
          <p:cNvSpPr txBox="1"/>
          <p:nvPr/>
        </p:nvSpPr>
        <p:spPr>
          <a:xfrm>
            <a:off x="5321014" y="2517380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cable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B615339-0FDF-4652-9F9C-4ADD5C2FF36F}"/>
              </a:ext>
            </a:extLst>
          </p:cNvPr>
          <p:cNvGrpSpPr/>
          <p:nvPr/>
        </p:nvGrpSpPr>
        <p:grpSpPr>
          <a:xfrm>
            <a:off x="1539716" y="5133951"/>
            <a:ext cx="815008" cy="871613"/>
            <a:chOff x="1539716" y="5013960"/>
            <a:chExt cx="815008" cy="871613"/>
          </a:xfrm>
        </p:grpSpPr>
        <p:sp>
          <p:nvSpPr>
            <p:cNvPr id="1198" name="矩形: 圓角 1197">
              <a:extLst>
                <a:ext uri="{FF2B5EF4-FFF2-40B4-BE49-F238E27FC236}">
                  <a16:creationId xmlns:a16="http://schemas.microsoft.com/office/drawing/2014/main" id="{0FBF7ECD-5EB7-4CCB-80CD-792059152F6E}"/>
                </a:ext>
              </a:extLst>
            </p:cNvPr>
            <p:cNvSpPr/>
            <p:nvPr/>
          </p:nvSpPr>
          <p:spPr>
            <a:xfrm>
              <a:off x="1539716" y="5013960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99" name="矩形: 圓角 1198">
              <a:extLst>
                <a:ext uri="{FF2B5EF4-FFF2-40B4-BE49-F238E27FC236}">
                  <a16:creationId xmlns:a16="http://schemas.microsoft.com/office/drawing/2014/main" id="{856BB02C-43CF-40C5-98E9-6DF45CF1BAEA}"/>
                </a:ext>
              </a:extLst>
            </p:cNvPr>
            <p:cNvSpPr/>
            <p:nvPr/>
          </p:nvSpPr>
          <p:spPr>
            <a:xfrm>
              <a:off x="1539716" y="5241568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0" name="矩形: 圓角 1199">
              <a:extLst>
                <a:ext uri="{FF2B5EF4-FFF2-40B4-BE49-F238E27FC236}">
                  <a16:creationId xmlns:a16="http://schemas.microsoft.com/office/drawing/2014/main" id="{D89BC81F-1088-447C-AE03-AF90D1B2FDEA}"/>
                </a:ext>
              </a:extLst>
            </p:cNvPr>
            <p:cNvSpPr/>
            <p:nvPr/>
          </p:nvSpPr>
          <p:spPr>
            <a:xfrm>
              <a:off x="1539716" y="5469177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1" name="矩形: 圓角 1200">
              <a:extLst>
                <a:ext uri="{FF2B5EF4-FFF2-40B4-BE49-F238E27FC236}">
                  <a16:creationId xmlns:a16="http://schemas.microsoft.com/office/drawing/2014/main" id="{B89B4430-253D-4DB0-A678-B6FB8058A44F}"/>
                </a:ext>
              </a:extLst>
            </p:cNvPr>
            <p:cNvSpPr/>
            <p:nvPr/>
          </p:nvSpPr>
          <p:spPr>
            <a:xfrm>
              <a:off x="1539716" y="5696786"/>
              <a:ext cx="815008" cy="188787"/>
            </a:xfrm>
            <a:prstGeom prst="roundRect">
              <a:avLst>
                <a:gd name="adj" fmla="val 10953"/>
              </a:avLst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2374367-CE5F-4226-911B-5DA5F5EEF103}"/>
              </a:ext>
            </a:extLst>
          </p:cNvPr>
          <p:cNvGrpSpPr/>
          <p:nvPr/>
        </p:nvGrpSpPr>
        <p:grpSpPr>
          <a:xfrm>
            <a:off x="3097439" y="5133951"/>
            <a:ext cx="966068" cy="881040"/>
            <a:chOff x="3097439" y="5013960"/>
            <a:chExt cx="966068" cy="881040"/>
          </a:xfrm>
        </p:grpSpPr>
        <p:sp>
          <p:nvSpPr>
            <p:cNvPr id="1202" name="矩形: 圓角 1201">
              <a:extLst>
                <a:ext uri="{FF2B5EF4-FFF2-40B4-BE49-F238E27FC236}">
                  <a16:creationId xmlns:a16="http://schemas.microsoft.com/office/drawing/2014/main" id="{306F4F0F-FB55-4A8B-8B22-AE22F56D8762}"/>
                </a:ext>
              </a:extLst>
            </p:cNvPr>
            <p:cNvSpPr/>
            <p:nvPr/>
          </p:nvSpPr>
          <p:spPr>
            <a:xfrm>
              <a:off x="3097439" y="5013960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3" name="矩形: 圓角 28">
              <a:extLst>
                <a:ext uri="{FF2B5EF4-FFF2-40B4-BE49-F238E27FC236}">
                  <a16:creationId xmlns:a16="http://schemas.microsoft.com/office/drawing/2014/main" id="{89192938-1CAF-45CC-9370-638BBA625957}"/>
                </a:ext>
              </a:extLst>
            </p:cNvPr>
            <p:cNvSpPr/>
            <p:nvPr/>
          </p:nvSpPr>
          <p:spPr>
            <a:xfrm>
              <a:off x="3097439" y="5248677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4" name="矩形: 圓角 28">
              <a:extLst>
                <a:ext uri="{FF2B5EF4-FFF2-40B4-BE49-F238E27FC236}">
                  <a16:creationId xmlns:a16="http://schemas.microsoft.com/office/drawing/2014/main" id="{BD02607D-65FC-4FD2-9FD8-97534A935B52}"/>
                </a:ext>
              </a:extLst>
            </p:cNvPr>
            <p:cNvSpPr/>
            <p:nvPr/>
          </p:nvSpPr>
          <p:spPr>
            <a:xfrm>
              <a:off x="3097439" y="5483393"/>
              <a:ext cx="966068" cy="176890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5" name="矩形: 圓角 28">
              <a:extLst>
                <a:ext uri="{FF2B5EF4-FFF2-40B4-BE49-F238E27FC236}">
                  <a16:creationId xmlns:a16="http://schemas.microsoft.com/office/drawing/2014/main" id="{B4048980-E83B-4F0B-87C5-AAE1BE667D69}"/>
                </a:ext>
              </a:extLst>
            </p:cNvPr>
            <p:cNvSpPr/>
            <p:nvPr/>
          </p:nvSpPr>
          <p:spPr>
            <a:xfrm>
              <a:off x="3097439" y="5706213"/>
              <a:ext cx="966068" cy="188787"/>
            </a:xfrm>
            <a:prstGeom prst="roundRect">
              <a:avLst>
                <a:gd name="adj" fmla="val 10953"/>
              </a:avLst>
            </a:prstGeom>
            <a:solidFill>
              <a:srgbClr val="7CE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1206" name="直線單箭頭接點 1205">
            <a:extLst>
              <a:ext uri="{FF2B5EF4-FFF2-40B4-BE49-F238E27FC236}">
                <a16:creationId xmlns:a16="http://schemas.microsoft.com/office/drawing/2014/main" id="{1979C75A-E304-4833-AC5C-759D5CCD5207}"/>
              </a:ext>
            </a:extLst>
          </p:cNvPr>
          <p:cNvCxnSpPr>
            <a:cxnSpLocks/>
          </p:cNvCxnSpPr>
          <p:nvPr/>
        </p:nvCxnSpPr>
        <p:spPr>
          <a:xfrm>
            <a:off x="4197709" y="522211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7" name="直線單箭頭接點 1206">
            <a:extLst>
              <a:ext uri="{FF2B5EF4-FFF2-40B4-BE49-F238E27FC236}">
                <a16:creationId xmlns:a16="http://schemas.microsoft.com/office/drawing/2014/main" id="{FB0B363E-3C00-4737-892D-BCA3659CE294}"/>
              </a:ext>
            </a:extLst>
          </p:cNvPr>
          <p:cNvCxnSpPr>
            <a:cxnSpLocks/>
          </p:cNvCxnSpPr>
          <p:nvPr/>
        </p:nvCxnSpPr>
        <p:spPr>
          <a:xfrm>
            <a:off x="4197709" y="545842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" name="直線單箭頭接點 1207">
            <a:extLst>
              <a:ext uri="{FF2B5EF4-FFF2-40B4-BE49-F238E27FC236}">
                <a16:creationId xmlns:a16="http://schemas.microsoft.com/office/drawing/2014/main" id="{8DA09356-32C8-4076-AA79-F85C576A8790}"/>
              </a:ext>
            </a:extLst>
          </p:cNvPr>
          <p:cNvCxnSpPr>
            <a:cxnSpLocks/>
          </p:cNvCxnSpPr>
          <p:nvPr/>
        </p:nvCxnSpPr>
        <p:spPr>
          <a:xfrm>
            <a:off x="4197709" y="569182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9" name="直線單箭頭接點 1208">
            <a:extLst>
              <a:ext uri="{FF2B5EF4-FFF2-40B4-BE49-F238E27FC236}">
                <a16:creationId xmlns:a16="http://schemas.microsoft.com/office/drawing/2014/main" id="{AD43897B-F3FF-4931-BA94-FA2B516E1142}"/>
              </a:ext>
            </a:extLst>
          </p:cNvPr>
          <p:cNvCxnSpPr>
            <a:cxnSpLocks/>
          </p:cNvCxnSpPr>
          <p:nvPr/>
        </p:nvCxnSpPr>
        <p:spPr>
          <a:xfrm>
            <a:off x="4197709" y="591977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直線單箭頭接點 1209">
            <a:extLst>
              <a:ext uri="{FF2B5EF4-FFF2-40B4-BE49-F238E27FC236}">
                <a16:creationId xmlns:a16="http://schemas.microsoft.com/office/drawing/2014/main" id="{ABC4BCBD-61ED-4F39-9D53-0786A632AB07}"/>
              </a:ext>
            </a:extLst>
          </p:cNvPr>
          <p:cNvCxnSpPr>
            <a:cxnSpLocks/>
          </p:cNvCxnSpPr>
          <p:nvPr/>
        </p:nvCxnSpPr>
        <p:spPr>
          <a:xfrm>
            <a:off x="2452563" y="522211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1" name="直線單箭頭接點 1210">
            <a:extLst>
              <a:ext uri="{FF2B5EF4-FFF2-40B4-BE49-F238E27FC236}">
                <a16:creationId xmlns:a16="http://schemas.microsoft.com/office/drawing/2014/main" id="{045AB652-7305-4F86-9990-F59AE23E55B3}"/>
              </a:ext>
            </a:extLst>
          </p:cNvPr>
          <p:cNvCxnSpPr>
            <a:cxnSpLocks/>
          </p:cNvCxnSpPr>
          <p:nvPr/>
        </p:nvCxnSpPr>
        <p:spPr>
          <a:xfrm>
            <a:off x="2452563" y="545842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2" name="直線單箭頭接點 1211">
            <a:extLst>
              <a:ext uri="{FF2B5EF4-FFF2-40B4-BE49-F238E27FC236}">
                <a16:creationId xmlns:a16="http://schemas.microsoft.com/office/drawing/2014/main" id="{CC1746BA-5666-49C4-A112-312DF1DABEBC}"/>
              </a:ext>
            </a:extLst>
          </p:cNvPr>
          <p:cNvCxnSpPr>
            <a:cxnSpLocks/>
          </p:cNvCxnSpPr>
          <p:nvPr/>
        </p:nvCxnSpPr>
        <p:spPr>
          <a:xfrm>
            <a:off x="2452563" y="569182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3" name="直線單箭頭接點 1212">
            <a:extLst>
              <a:ext uri="{FF2B5EF4-FFF2-40B4-BE49-F238E27FC236}">
                <a16:creationId xmlns:a16="http://schemas.microsoft.com/office/drawing/2014/main" id="{D80AA629-1934-4CD4-8A5B-D3219903358D}"/>
              </a:ext>
            </a:extLst>
          </p:cNvPr>
          <p:cNvCxnSpPr>
            <a:cxnSpLocks/>
          </p:cNvCxnSpPr>
          <p:nvPr/>
        </p:nvCxnSpPr>
        <p:spPr>
          <a:xfrm>
            <a:off x="2452563" y="591977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4" name="群組 1213">
            <a:extLst>
              <a:ext uri="{FF2B5EF4-FFF2-40B4-BE49-F238E27FC236}">
                <a16:creationId xmlns:a16="http://schemas.microsoft.com/office/drawing/2014/main" id="{300E3071-7BED-4065-8438-E87B12B87D41}"/>
              </a:ext>
            </a:extLst>
          </p:cNvPr>
          <p:cNvGrpSpPr/>
          <p:nvPr/>
        </p:nvGrpSpPr>
        <p:grpSpPr>
          <a:xfrm>
            <a:off x="4906785" y="5150715"/>
            <a:ext cx="424893" cy="814500"/>
            <a:chOff x="4889204" y="2519284"/>
            <a:chExt cx="575269" cy="1102765"/>
          </a:xfrm>
        </p:grpSpPr>
        <p:sp>
          <p:nvSpPr>
            <p:cNvPr id="1215" name="矩形: 圓角 1214">
              <a:extLst>
                <a:ext uri="{FF2B5EF4-FFF2-40B4-BE49-F238E27FC236}">
                  <a16:creationId xmlns:a16="http://schemas.microsoft.com/office/drawing/2014/main" id="{4D26714C-EEF5-4CB4-AF2A-9E0AD3BB8AC3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216" name="圖形 18">
              <a:extLst>
                <a:ext uri="{FF2B5EF4-FFF2-40B4-BE49-F238E27FC236}">
                  <a16:creationId xmlns:a16="http://schemas.microsoft.com/office/drawing/2014/main" id="{0EF70777-EF07-464F-A049-A52D4EC399FF}"/>
                </a:ext>
              </a:extLst>
            </p:cNvPr>
            <p:cNvGrpSpPr/>
            <p:nvPr/>
          </p:nvGrpSpPr>
          <p:grpSpPr>
            <a:xfrm>
              <a:off x="5037709" y="2660050"/>
              <a:ext cx="284724" cy="821232"/>
              <a:chOff x="4344247" y="3125523"/>
              <a:chExt cx="284724" cy="821232"/>
            </a:xfrm>
            <a:noFill/>
          </p:grpSpPr>
          <p:sp>
            <p:nvSpPr>
              <p:cNvPr id="1217" name="手繪多邊形: 圖案 1216">
                <a:extLst>
                  <a:ext uri="{FF2B5EF4-FFF2-40B4-BE49-F238E27FC236}">
                    <a16:creationId xmlns:a16="http://schemas.microsoft.com/office/drawing/2014/main" id="{7E9ADF60-A520-407B-B2D9-D03F1AD2290F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8" name="手繪多邊形: 圖案 1217">
                <a:extLst>
                  <a:ext uri="{FF2B5EF4-FFF2-40B4-BE49-F238E27FC236}">
                    <a16:creationId xmlns:a16="http://schemas.microsoft.com/office/drawing/2014/main" id="{74CCDD83-32B3-447A-A7DA-92B08DA93CCA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9" name="手繪多邊形: 圖案 1218">
                <a:extLst>
                  <a:ext uri="{FF2B5EF4-FFF2-40B4-BE49-F238E27FC236}">
                    <a16:creationId xmlns:a16="http://schemas.microsoft.com/office/drawing/2014/main" id="{E82E3146-C8CA-4320-88A0-AF86BB55BDA4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0" name="手繪多邊形: 圖案 1219">
                <a:extLst>
                  <a:ext uri="{FF2B5EF4-FFF2-40B4-BE49-F238E27FC236}">
                    <a16:creationId xmlns:a16="http://schemas.microsoft.com/office/drawing/2014/main" id="{38565B7C-E2C0-4439-954F-86E54B1FFA80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1" name="手繪多邊形: 圖案 1220">
                <a:extLst>
                  <a:ext uri="{FF2B5EF4-FFF2-40B4-BE49-F238E27FC236}">
                    <a16:creationId xmlns:a16="http://schemas.microsoft.com/office/drawing/2014/main" id="{AAF14966-54E0-4E68-8DAD-63C36E09C814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2" name="手繪多邊形: 圖案 1221">
                <a:extLst>
                  <a:ext uri="{FF2B5EF4-FFF2-40B4-BE49-F238E27FC236}">
                    <a16:creationId xmlns:a16="http://schemas.microsoft.com/office/drawing/2014/main" id="{D7F7E9E2-C66B-4B97-8071-97822A9F630C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3" name="手繪多邊形: 圖案 1222">
                <a:extLst>
                  <a:ext uri="{FF2B5EF4-FFF2-40B4-BE49-F238E27FC236}">
                    <a16:creationId xmlns:a16="http://schemas.microsoft.com/office/drawing/2014/main" id="{262B52CD-2C4D-4542-891A-C70F5F44B74E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4" name="手繪多邊形: 圖案 1223">
                <a:extLst>
                  <a:ext uri="{FF2B5EF4-FFF2-40B4-BE49-F238E27FC236}">
                    <a16:creationId xmlns:a16="http://schemas.microsoft.com/office/drawing/2014/main" id="{DA60E3F4-B744-4679-B7F3-BC18FFEB95CF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5" name="手繪多邊形: 圖案 1224">
                <a:extLst>
                  <a:ext uri="{FF2B5EF4-FFF2-40B4-BE49-F238E27FC236}">
                    <a16:creationId xmlns:a16="http://schemas.microsoft.com/office/drawing/2014/main" id="{7A24D50B-10B8-4944-90F1-BD959C99E159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6" name="手繪多邊形: 圖案 1225">
                <a:extLst>
                  <a:ext uri="{FF2B5EF4-FFF2-40B4-BE49-F238E27FC236}">
                    <a16:creationId xmlns:a16="http://schemas.microsoft.com/office/drawing/2014/main" id="{D2115838-E3AE-4712-BF9B-27E250CD719C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7" name="手繪多邊形: 圖案 1226">
                <a:extLst>
                  <a:ext uri="{FF2B5EF4-FFF2-40B4-BE49-F238E27FC236}">
                    <a16:creationId xmlns:a16="http://schemas.microsoft.com/office/drawing/2014/main" id="{1F07C21E-3BA8-423D-AC0E-CCDD6DECA1B1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8" name="手繪多邊形: 圖案 1227">
                <a:extLst>
                  <a:ext uri="{FF2B5EF4-FFF2-40B4-BE49-F238E27FC236}">
                    <a16:creationId xmlns:a16="http://schemas.microsoft.com/office/drawing/2014/main" id="{633B6D5A-DA05-42C4-A5A9-074E40668221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29" name="手繪多邊形: 圖案 1228">
                <a:extLst>
                  <a:ext uri="{FF2B5EF4-FFF2-40B4-BE49-F238E27FC236}">
                    <a16:creationId xmlns:a16="http://schemas.microsoft.com/office/drawing/2014/main" id="{BEAAA562-70F6-4B89-B531-CDE1E98899B4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0" name="手繪多邊形: 圖案 1229">
                <a:extLst>
                  <a:ext uri="{FF2B5EF4-FFF2-40B4-BE49-F238E27FC236}">
                    <a16:creationId xmlns:a16="http://schemas.microsoft.com/office/drawing/2014/main" id="{CE762FF1-5714-4AAA-8F8B-4346993A04E0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1" name="手繪多邊形: 圖案 1230">
                <a:extLst>
                  <a:ext uri="{FF2B5EF4-FFF2-40B4-BE49-F238E27FC236}">
                    <a16:creationId xmlns:a16="http://schemas.microsoft.com/office/drawing/2014/main" id="{7ADB1A71-49EF-4114-A7AB-73C81D70E698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2" name="手繪多邊形: 圖案 1231">
                <a:extLst>
                  <a:ext uri="{FF2B5EF4-FFF2-40B4-BE49-F238E27FC236}">
                    <a16:creationId xmlns:a16="http://schemas.microsoft.com/office/drawing/2014/main" id="{51CFEA2B-EA3E-4A3A-B5F9-9FA521930297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3" name="手繪多邊形: 圖案 1232">
                <a:extLst>
                  <a:ext uri="{FF2B5EF4-FFF2-40B4-BE49-F238E27FC236}">
                    <a16:creationId xmlns:a16="http://schemas.microsoft.com/office/drawing/2014/main" id="{518FD6B4-BB8A-4EE3-A6F5-2B7B37858A2F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4" name="手繪多邊形: 圖案 1233">
                <a:extLst>
                  <a:ext uri="{FF2B5EF4-FFF2-40B4-BE49-F238E27FC236}">
                    <a16:creationId xmlns:a16="http://schemas.microsoft.com/office/drawing/2014/main" id="{61A1F545-A3DD-48B0-8F8F-75208445F96C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5" name="手繪多邊形: 圖案 1234">
                <a:extLst>
                  <a:ext uri="{FF2B5EF4-FFF2-40B4-BE49-F238E27FC236}">
                    <a16:creationId xmlns:a16="http://schemas.microsoft.com/office/drawing/2014/main" id="{66F1FC97-B2D6-40AE-98CD-0A4186DFBC0B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6" name="手繪多邊形: 圖案 1235">
                <a:extLst>
                  <a:ext uri="{FF2B5EF4-FFF2-40B4-BE49-F238E27FC236}">
                    <a16:creationId xmlns:a16="http://schemas.microsoft.com/office/drawing/2014/main" id="{893946A5-03ED-4193-AF31-DBAA5E165246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7" name="手繪多邊形: 圖案 1236">
                <a:extLst>
                  <a:ext uri="{FF2B5EF4-FFF2-40B4-BE49-F238E27FC236}">
                    <a16:creationId xmlns:a16="http://schemas.microsoft.com/office/drawing/2014/main" id="{C5461F00-469F-437C-A497-A86EBEB95A97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8" name="手繪多邊形: 圖案 1237">
                <a:extLst>
                  <a:ext uri="{FF2B5EF4-FFF2-40B4-BE49-F238E27FC236}">
                    <a16:creationId xmlns:a16="http://schemas.microsoft.com/office/drawing/2014/main" id="{D1B4AFDC-4276-4484-A4DF-DBF8A28AB23A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39" name="手繪多邊形: 圖案 1238">
                <a:extLst>
                  <a:ext uri="{FF2B5EF4-FFF2-40B4-BE49-F238E27FC236}">
                    <a16:creationId xmlns:a16="http://schemas.microsoft.com/office/drawing/2014/main" id="{7C5D3C31-A861-49D2-81E8-A1D8814F92DE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0" name="手繪多邊形: 圖案 1239">
                <a:extLst>
                  <a:ext uri="{FF2B5EF4-FFF2-40B4-BE49-F238E27FC236}">
                    <a16:creationId xmlns:a16="http://schemas.microsoft.com/office/drawing/2014/main" id="{A15C4B54-78B6-4CF5-B277-3E6123C66E22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1" name="手繪多邊形: 圖案 1240">
                <a:extLst>
                  <a:ext uri="{FF2B5EF4-FFF2-40B4-BE49-F238E27FC236}">
                    <a16:creationId xmlns:a16="http://schemas.microsoft.com/office/drawing/2014/main" id="{8A196FF0-B56E-46F5-B647-242B2EDCF848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2" name="手繪多邊形: 圖案 1241">
                <a:extLst>
                  <a:ext uri="{FF2B5EF4-FFF2-40B4-BE49-F238E27FC236}">
                    <a16:creationId xmlns:a16="http://schemas.microsoft.com/office/drawing/2014/main" id="{697464EE-20FB-4E10-8406-C0BFA22AFA0C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3" name="手繪多邊形: 圖案 1242">
                <a:extLst>
                  <a:ext uri="{FF2B5EF4-FFF2-40B4-BE49-F238E27FC236}">
                    <a16:creationId xmlns:a16="http://schemas.microsoft.com/office/drawing/2014/main" id="{E4E33D7B-2E0F-4C60-B468-672292E8A496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4" name="手繪多邊形: 圖案 1243">
                <a:extLst>
                  <a:ext uri="{FF2B5EF4-FFF2-40B4-BE49-F238E27FC236}">
                    <a16:creationId xmlns:a16="http://schemas.microsoft.com/office/drawing/2014/main" id="{A7AE27C6-4E6C-4A4D-AB33-211A903805D2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5" name="手繪多邊形: 圖案 1244">
                <a:extLst>
                  <a:ext uri="{FF2B5EF4-FFF2-40B4-BE49-F238E27FC236}">
                    <a16:creationId xmlns:a16="http://schemas.microsoft.com/office/drawing/2014/main" id="{721B2FDA-E475-4466-95BD-74A40345181E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6" name="手繪多邊形: 圖案 1245">
                <a:extLst>
                  <a:ext uri="{FF2B5EF4-FFF2-40B4-BE49-F238E27FC236}">
                    <a16:creationId xmlns:a16="http://schemas.microsoft.com/office/drawing/2014/main" id="{046DA6B8-40A9-4009-9C7B-6C9E8778FB62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7" name="手繪多邊形: 圖案 1246">
                <a:extLst>
                  <a:ext uri="{FF2B5EF4-FFF2-40B4-BE49-F238E27FC236}">
                    <a16:creationId xmlns:a16="http://schemas.microsoft.com/office/drawing/2014/main" id="{936C51FE-8B18-4F5A-B949-4F589C939C5B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8" name="手繪多邊形: 圖案 1247">
                <a:extLst>
                  <a:ext uri="{FF2B5EF4-FFF2-40B4-BE49-F238E27FC236}">
                    <a16:creationId xmlns:a16="http://schemas.microsoft.com/office/drawing/2014/main" id="{3285BFA5-1A53-459A-A6DA-22240B48F23C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49" name="手繪多邊形: 圖案 1248">
                <a:extLst>
                  <a:ext uri="{FF2B5EF4-FFF2-40B4-BE49-F238E27FC236}">
                    <a16:creationId xmlns:a16="http://schemas.microsoft.com/office/drawing/2014/main" id="{0C21774A-6FA5-45A4-9F17-BDCED59E0D30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0" name="手繪多邊形: 圖案 1249">
                <a:extLst>
                  <a:ext uri="{FF2B5EF4-FFF2-40B4-BE49-F238E27FC236}">
                    <a16:creationId xmlns:a16="http://schemas.microsoft.com/office/drawing/2014/main" id="{BDD88280-A5AD-4E04-9241-0530D71E1123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1" name="手繪多邊形: 圖案 1250">
                <a:extLst>
                  <a:ext uri="{FF2B5EF4-FFF2-40B4-BE49-F238E27FC236}">
                    <a16:creationId xmlns:a16="http://schemas.microsoft.com/office/drawing/2014/main" id="{59D4BC45-7B75-4EF1-9429-750AA8C81F02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2" name="手繪多邊形: 圖案 1251">
                <a:extLst>
                  <a:ext uri="{FF2B5EF4-FFF2-40B4-BE49-F238E27FC236}">
                    <a16:creationId xmlns:a16="http://schemas.microsoft.com/office/drawing/2014/main" id="{C96204F1-C016-4A2E-9E1D-423620DFC7DE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3" name="手繪多邊形: 圖案 1252">
                <a:extLst>
                  <a:ext uri="{FF2B5EF4-FFF2-40B4-BE49-F238E27FC236}">
                    <a16:creationId xmlns:a16="http://schemas.microsoft.com/office/drawing/2014/main" id="{99A4AC90-2538-488A-B1B2-07EE62458372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4" name="手繪多邊形: 圖案 1253">
                <a:extLst>
                  <a:ext uri="{FF2B5EF4-FFF2-40B4-BE49-F238E27FC236}">
                    <a16:creationId xmlns:a16="http://schemas.microsoft.com/office/drawing/2014/main" id="{7844700D-9631-479B-94AA-028CA05DB134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5" name="手繪多邊形: 圖案 1254">
                <a:extLst>
                  <a:ext uri="{FF2B5EF4-FFF2-40B4-BE49-F238E27FC236}">
                    <a16:creationId xmlns:a16="http://schemas.microsoft.com/office/drawing/2014/main" id="{B10FD25E-31FE-4A6E-8E36-F9F1143AECD4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6" name="手繪多邊形: 圖案 1255">
                <a:extLst>
                  <a:ext uri="{FF2B5EF4-FFF2-40B4-BE49-F238E27FC236}">
                    <a16:creationId xmlns:a16="http://schemas.microsoft.com/office/drawing/2014/main" id="{FBC047CD-1092-4C30-979A-7A4E07606E87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7" name="手繪多邊形: 圖案 1256">
                <a:extLst>
                  <a:ext uri="{FF2B5EF4-FFF2-40B4-BE49-F238E27FC236}">
                    <a16:creationId xmlns:a16="http://schemas.microsoft.com/office/drawing/2014/main" id="{2178BE95-55A6-4029-9B18-1E77850BF091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8" name="手繪多邊形: 圖案 1257">
                <a:extLst>
                  <a:ext uri="{FF2B5EF4-FFF2-40B4-BE49-F238E27FC236}">
                    <a16:creationId xmlns:a16="http://schemas.microsoft.com/office/drawing/2014/main" id="{895AC2A2-5C57-4E0A-8EEE-AC327BB7DF72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59" name="手繪多邊形: 圖案 1258">
                <a:extLst>
                  <a:ext uri="{FF2B5EF4-FFF2-40B4-BE49-F238E27FC236}">
                    <a16:creationId xmlns:a16="http://schemas.microsoft.com/office/drawing/2014/main" id="{29D02655-8A39-41D6-B734-36F69624C2DD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0" name="手繪多邊形: 圖案 1259">
                <a:extLst>
                  <a:ext uri="{FF2B5EF4-FFF2-40B4-BE49-F238E27FC236}">
                    <a16:creationId xmlns:a16="http://schemas.microsoft.com/office/drawing/2014/main" id="{34AE6B24-92F7-4AE9-BF2A-CC0B9512F36D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1" name="手繪多邊形: 圖案 1260">
                <a:extLst>
                  <a:ext uri="{FF2B5EF4-FFF2-40B4-BE49-F238E27FC236}">
                    <a16:creationId xmlns:a16="http://schemas.microsoft.com/office/drawing/2014/main" id="{66317AFC-6F41-4FF3-A356-861FC0B95060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2" name="手繪多邊形: 圖案 1261">
                <a:extLst>
                  <a:ext uri="{FF2B5EF4-FFF2-40B4-BE49-F238E27FC236}">
                    <a16:creationId xmlns:a16="http://schemas.microsoft.com/office/drawing/2014/main" id="{9B446CFB-D059-4A35-86DF-804C7BAD1BAB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3" name="手繪多邊形: 圖案 1262">
                <a:extLst>
                  <a:ext uri="{FF2B5EF4-FFF2-40B4-BE49-F238E27FC236}">
                    <a16:creationId xmlns:a16="http://schemas.microsoft.com/office/drawing/2014/main" id="{B819B91B-0F20-45DF-9884-A00C1B5703C1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4" name="手繪多邊形: 圖案 1263">
                <a:extLst>
                  <a:ext uri="{FF2B5EF4-FFF2-40B4-BE49-F238E27FC236}">
                    <a16:creationId xmlns:a16="http://schemas.microsoft.com/office/drawing/2014/main" id="{936BB91A-DB63-4C41-90CA-057F4452D652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5" name="手繪多邊形: 圖案 1264">
                <a:extLst>
                  <a:ext uri="{FF2B5EF4-FFF2-40B4-BE49-F238E27FC236}">
                    <a16:creationId xmlns:a16="http://schemas.microsoft.com/office/drawing/2014/main" id="{F4CEB9BB-5260-4845-96F9-D4DEA0A1EF9C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6" name="手繪多邊形: 圖案 1265">
                <a:extLst>
                  <a:ext uri="{FF2B5EF4-FFF2-40B4-BE49-F238E27FC236}">
                    <a16:creationId xmlns:a16="http://schemas.microsoft.com/office/drawing/2014/main" id="{B85278AA-55AF-4170-A5FD-D9015A8BAC8A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7" name="手繪多邊形: 圖案 1266">
                <a:extLst>
                  <a:ext uri="{FF2B5EF4-FFF2-40B4-BE49-F238E27FC236}">
                    <a16:creationId xmlns:a16="http://schemas.microsoft.com/office/drawing/2014/main" id="{3EB5C750-EB11-48F5-9873-78430785045F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8" name="手繪多邊形: 圖案 1267">
                <a:extLst>
                  <a:ext uri="{FF2B5EF4-FFF2-40B4-BE49-F238E27FC236}">
                    <a16:creationId xmlns:a16="http://schemas.microsoft.com/office/drawing/2014/main" id="{93909BA4-8544-4024-82C7-E7DC2B843F15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9" name="手繪多邊形: 圖案 1268">
                <a:extLst>
                  <a:ext uri="{FF2B5EF4-FFF2-40B4-BE49-F238E27FC236}">
                    <a16:creationId xmlns:a16="http://schemas.microsoft.com/office/drawing/2014/main" id="{BB6C4F91-1106-483A-B699-B137277E699D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0" name="手繪多邊形: 圖案 1269">
                <a:extLst>
                  <a:ext uri="{FF2B5EF4-FFF2-40B4-BE49-F238E27FC236}">
                    <a16:creationId xmlns:a16="http://schemas.microsoft.com/office/drawing/2014/main" id="{76C378BD-D19E-46A4-92C9-C5B94AD478EE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1" name="手繪多邊形: 圖案 1270">
                <a:extLst>
                  <a:ext uri="{FF2B5EF4-FFF2-40B4-BE49-F238E27FC236}">
                    <a16:creationId xmlns:a16="http://schemas.microsoft.com/office/drawing/2014/main" id="{657A28DB-79EF-48B9-840E-048FC060C5C9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2" name="手繪多邊形: 圖案 1271">
                <a:extLst>
                  <a:ext uri="{FF2B5EF4-FFF2-40B4-BE49-F238E27FC236}">
                    <a16:creationId xmlns:a16="http://schemas.microsoft.com/office/drawing/2014/main" id="{E52EC4E8-FD6B-4798-AC49-9ED471920C78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3" name="手繪多邊形: 圖案 1272">
                <a:extLst>
                  <a:ext uri="{FF2B5EF4-FFF2-40B4-BE49-F238E27FC236}">
                    <a16:creationId xmlns:a16="http://schemas.microsoft.com/office/drawing/2014/main" id="{59749BE7-6208-417F-A9F4-980B3DA6EA9D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4" name="手繪多邊形: 圖案 1273">
                <a:extLst>
                  <a:ext uri="{FF2B5EF4-FFF2-40B4-BE49-F238E27FC236}">
                    <a16:creationId xmlns:a16="http://schemas.microsoft.com/office/drawing/2014/main" id="{271DBFA1-C6CC-4E1F-A674-D45859AE8BD0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5" name="手繪多邊形: 圖案 1274">
                <a:extLst>
                  <a:ext uri="{FF2B5EF4-FFF2-40B4-BE49-F238E27FC236}">
                    <a16:creationId xmlns:a16="http://schemas.microsoft.com/office/drawing/2014/main" id="{8315D229-9FB2-4006-B853-FBB12B26AEDA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6" name="手繪多邊形: 圖案 1275">
                <a:extLst>
                  <a:ext uri="{FF2B5EF4-FFF2-40B4-BE49-F238E27FC236}">
                    <a16:creationId xmlns:a16="http://schemas.microsoft.com/office/drawing/2014/main" id="{C77190AF-7928-4C5C-BF06-BCE410889BC9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7" name="手繪多邊形: 圖案 1276">
                <a:extLst>
                  <a:ext uri="{FF2B5EF4-FFF2-40B4-BE49-F238E27FC236}">
                    <a16:creationId xmlns:a16="http://schemas.microsoft.com/office/drawing/2014/main" id="{0BB87A0E-EE62-4736-AEA9-6A6B2A973ADA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8" name="手繪多邊形: 圖案 1277">
                <a:extLst>
                  <a:ext uri="{FF2B5EF4-FFF2-40B4-BE49-F238E27FC236}">
                    <a16:creationId xmlns:a16="http://schemas.microsoft.com/office/drawing/2014/main" id="{DCD05EC7-6119-4225-8F85-A7FE6C04FE4A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9" name="手繪多邊形: 圖案 1278">
                <a:extLst>
                  <a:ext uri="{FF2B5EF4-FFF2-40B4-BE49-F238E27FC236}">
                    <a16:creationId xmlns:a16="http://schemas.microsoft.com/office/drawing/2014/main" id="{96BCC4CB-0EC9-40F9-A464-CE29E1AE137C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0" name="手繪多邊形: 圖案 1279">
                <a:extLst>
                  <a:ext uri="{FF2B5EF4-FFF2-40B4-BE49-F238E27FC236}">
                    <a16:creationId xmlns:a16="http://schemas.microsoft.com/office/drawing/2014/main" id="{98BB4BDB-5DF7-4C6E-B344-DC34D477CECD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1" name="手繪多邊形: 圖案 1280">
                <a:extLst>
                  <a:ext uri="{FF2B5EF4-FFF2-40B4-BE49-F238E27FC236}">
                    <a16:creationId xmlns:a16="http://schemas.microsoft.com/office/drawing/2014/main" id="{6285624F-93D0-49BA-A107-882B33383B0A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2" name="手繪多邊形: 圖案 1281">
                <a:extLst>
                  <a:ext uri="{FF2B5EF4-FFF2-40B4-BE49-F238E27FC236}">
                    <a16:creationId xmlns:a16="http://schemas.microsoft.com/office/drawing/2014/main" id="{256963E3-2A75-4A5A-BA23-AF948FA781DE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3" name="手繪多邊形: 圖案 1282">
                <a:extLst>
                  <a:ext uri="{FF2B5EF4-FFF2-40B4-BE49-F238E27FC236}">
                    <a16:creationId xmlns:a16="http://schemas.microsoft.com/office/drawing/2014/main" id="{3EE75E8A-5702-4A72-816A-BE7D67A649E0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4" name="手繪多邊形: 圖案 1283">
                <a:extLst>
                  <a:ext uri="{FF2B5EF4-FFF2-40B4-BE49-F238E27FC236}">
                    <a16:creationId xmlns:a16="http://schemas.microsoft.com/office/drawing/2014/main" id="{5938B743-8654-4C17-918A-E2E783783A4A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5" name="手繪多邊形: 圖案 1284">
                <a:extLst>
                  <a:ext uri="{FF2B5EF4-FFF2-40B4-BE49-F238E27FC236}">
                    <a16:creationId xmlns:a16="http://schemas.microsoft.com/office/drawing/2014/main" id="{73298299-2B1C-45BE-BEC1-4E083BADAC13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6" name="手繪多邊形: 圖案 1285">
                <a:extLst>
                  <a:ext uri="{FF2B5EF4-FFF2-40B4-BE49-F238E27FC236}">
                    <a16:creationId xmlns:a16="http://schemas.microsoft.com/office/drawing/2014/main" id="{621244B5-F5AB-4B06-97F0-D8F0762180C4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7" name="手繪多邊形: 圖案 1286">
                <a:extLst>
                  <a:ext uri="{FF2B5EF4-FFF2-40B4-BE49-F238E27FC236}">
                    <a16:creationId xmlns:a16="http://schemas.microsoft.com/office/drawing/2014/main" id="{0F192294-4894-437F-BF6F-0440CEA1E0AA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8" name="手繪多邊形: 圖案 1287">
                <a:extLst>
                  <a:ext uri="{FF2B5EF4-FFF2-40B4-BE49-F238E27FC236}">
                    <a16:creationId xmlns:a16="http://schemas.microsoft.com/office/drawing/2014/main" id="{A4E76702-1C57-4EC0-A7E9-ED17F4F2CCE1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9" name="手繪多邊形: 圖案 1288">
                <a:extLst>
                  <a:ext uri="{FF2B5EF4-FFF2-40B4-BE49-F238E27FC236}">
                    <a16:creationId xmlns:a16="http://schemas.microsoft.com/office/drawing/2014/main" id="{155063F6-B3AB-41F6-88CE-5385442EAB5C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0" name="手繪多邊形: 圖案 1289">
                <a:extLst>
                  <a:ext uri="{FF2B5EF4-FFF2-40B4-BE49-F238E27FC236}">
                    <a16:creationId xmlns:a16="http://schemas.microsoft.com/office/drawing/2014/main" id="{EA28E0AD-9B76-447C-8BBA-BB7326FC7344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1" name="手繪多邊形: 圖案 1290">
                <a:extLst>
                  <a:ext uri="{FF2B5EF4-FFF2-40B4-BE49-F238E27FC236}">
                    <a16:creationId xmlns:a16="http://schemas.microsoft.com/office/drawing/2014/main" id="{D33BD74D-9AEB-4DD6-BA42-1C7DDAF8CAD7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2" name="手繪多邊形: 圖案 1291">
                <a:extLst>
                  <a:ext uri="{FF2B5EF4-FFF2-40B4-BE49-F238E27FC236}">
                    <a16:creationId xmlns:a16="http://schemas.microsoft.com/office/drawing/2014/main" id="{71D68536-37D0-40CA-82B4-773AACFDE0C0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3" name="手繪多邊形: 圖案 1292">
                <a:extLst>
                  <a:ext uri="{FF2B5EF4-FFF2-40B4-BE49-F238E27FC236}">
                    <a16:creationId xmlns:a16="http://schemas.microsoft.com/office/drawing/2014/main" id="{FB6BB209-8241-414B-9588-9D4135E94437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4" name="手繪多邊形: 圖案 1293">
                <a:extLst>
                  <a:ext uri="{FF2B5EF4-FFF2-40B4-BE49-F238E27FC236}">
                    <a16:creationId xmlns:a16="http://schemas.microsoft.com/office/drawing/2014/main" id="{608025B5-0D83-4B70-85D5-8CE22337C3A4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5" name="手繪多邊形: 圖案 1294">
                <a:extLst>
                  <a:ext uri="{FF2B5EF4-FFF2-40B4-BE49-F238E27FC236}">
                    <a16:creationId xmlns:a16="http://schemas.microsoft.com/office/drawing/2014/main" id="{6EF30061-8983-45B2-AD7E-8DFF15A6BE0C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6" name="手繪多邊形: 圖案 1295">
                <a:extLst>
                  <a:ext uri="{FF2B5EF4-FFF2-40B4-BE49-F238E27FC236}">
                    <a16:creationId xmlns:a16="http://schemas.microsoft.com/office/drawing/2014/main" id="{7A948FBD-19A9-4715-81F5-5DCE5FB1C514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7" name="手繪多邊形: 圖案 1296">
                <a:extLst>
                  <a:ext uri="{FF2B5EF4-FFF2-40B4-BE49-F238E27FC236}">
                    <a16:creationId xmlns:a16="http://schemas.microsoft.com/office/drawing/2014/main" id="{5A59250B-0C2F-4635-82BC-A3AF5CD055DF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8" name="手繪多邊形: 圖案 1297">
                <a:extLst>
                  <a:ext uri="{FF2B5EF4-FFF2-40B4-BE49-F238E27FC236}">
                    <a16:creationId xmlns:a16="http://schemas.microsoft.com/office/drawing/2014/main" id="{48BC6BC3-DADB-4AE0-8314-934E586138FD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9" name="手繪多邊形: 圖案 1298">
                <a:extLst>
                  <a:ext uri="{FF2B5EF4-FFF2-40B4-BE49-F238E27FC236}">
                    <a16:creationId xmlns:a16="http://schemas.microsoft.com/office/drawing/2014/main" id="{AF338A19-2C64-4DD8-8FA2-0B58E37BB164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0" name="手繪多邊形: 圖案 1299">
                <a:extLst>
                  <a:ext uri="{FF2B5EF4-FFF2-40B4-BE49-F238E27FC236}">
                    <a16:creationId xmlns:a16="http://schemas.microsoft.com/office/drawing/2014/main" id="{1B37ACBC-6247-4E6B-A6BA-68F7875CC3B5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1" name="手繪多邊形: 圖案 1300">
                <a:extLst>
                  <a:ext uri="{FF2B5EF4-FFF2-40B4-BE49-F238E27FC236}">
                    <a16:creationId xmlns:a16="http://schemas.microsoft.com/office/drawing/2014/main" id="{2C001E1F-2CB9-4425-B09F-2C4D0165871A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2" name="手繪多邊形: 圖案 1301">
                <a:extLst>
                  <a:ext uri="{FF2B5EF4-FFF2-40B4-BE49-F238E27FC236}">
                    <a16:creationId xmlns:a16="http://schemas.microsoft.com/office/drawing/2014/main" id="{6B2EF322-EF88-46BA-93AB-E22AF514B2A1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3" name="手繪多邊形: 圖案 1302">
                <a:extLst>
                  <a:ext uri="{FF2B5EF4-FFF2-40B4-BE49-F238E27FC236}">
                    <a16:creationId xmlns:a16="http://schemas.microsoft.com/office/drawing/2014/main" id="{88CDA77C-B99F-4463-94BA-5A786FB3D063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4" name="手繪多邊形: 圖案 1303">
                <a:extLst>
                  <a:ext uri="{FF2B5EF4-FFF2-40B4-BE49-F238E27FC236}">
                    <a16:creationId xmlns:a16="http://schemas.microsoft.com/office/drawing/2014/main" id="{28B22D61-5E6F-41D3-B472-937EDF989E59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5" name="手繪多邊形: 圖案 1304">
                <a:extLst>
                  <a:ext uri="{FF2B5EF4-FFF2-40B4-BE49-F238E27FC236}">
                    <a16:creationId xmlns:a16="http://schemas.microsoft.com/office/drawing/2014/main" id="{8E6A96A1-F725-4165-9430-A0BDEA3754BB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6" name="手繪多邊形: 圖案 1305">
                <a:extLst>
                  <a:ext uri="{FF2B5EF4-FFF2-40B4-BE49-F238E27FC236}">
                    <a16:creationId xmlns:a16="http://schemas.microsoft.com/office/drawing/2014/main" id="{BA7F6D23-E5A9-4D90-9161-113083F70F4D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7" name="手繪多邊形: 圖案 1306">
                <a:extLst>
                  <a:ext uri="{FF2B5EF4-FFF2-40B4-BE49-F238E27FC236}">
                    <a16:creationId xmlns:a16="http://schemas.microsoft.com/office/drawing/2014/main" id="{D5EF3BA3-4194-437A-B596-78B269B99882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8" name="手繪多邊形: 圖案 1307">
                <a:extLst>
                  <a:ext uri="{FF2B5EF4-FFF2-40B4-BE49-F238E27FC236}">
                    <a16:creationId xmlns:a16="http://schemas.microsoft.com/office/drawing/2014/main" id="{E20DB80A-7BA4-4A03-A3D1-84250CEE5A8B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9" name="手繪多邊形: 圖案 1308">
                <a:extLst>
                  <a:ext uri="{FF2B5EF4-FFF2-40B4-BE49-F238E27FC236}">
                    <a16:creationId xmlns:a16="http://schemas.microsoft.com/office/drawing/2014/main" id="{E7EF0770-CC52-42C6-AB9B-32CB3D31A5ED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0" name="手繪多邊形: 圖案 1309">
                <a:extLst>
                  <a:ext uri="{FF2B5EF4-FFF2-40B4-BE49-F238E27FC236}">
                    <a16:creationId xmlns:a16="http://schemas.microsoft.com/office/drawing/2014/main" id="{969712F7-2B65-4885-BFCF-FA8455068D64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1" name="手繪多邊形: 圖案 1310">
                <a:extLst>
                  <a:ext uri="{FF2B5EF4-FFF2-40B4-BE49-F238E27FC236}">
                    <a16:creationId xmlns:a16="http://schemas.microsoft.com/office/drawing/2014/main" id="{42895C7C-7EAE-42A2-B627-F74F1BEB6BB2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2" name="手繪多邊形: 圖案 1311">
                <a:extLst>
                  <a:ext uri="{FF2B5EF4-FFF2-40B4-BE49-F238E27FC236}">
                    <a16:creationId xmlns:a16="http://schemas.microsoft.com/office/drawing/2014/main" id="{E4C948CB-3D17-4C2F-B082-40218BAB3A10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3" name="手繪多邊形: 圖案 1312">
                <a:extLst>
                  <a:ext uri="{FF2B5EF4-FFF2-40B4-BE49-F238E27FC236}">
                    <a16:creationId xmlns:a16="http://schemas.microsoft.com/office/drawing/2014/main" id="{599DD454-74F8-4078-907B-6E02C510654A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4" name="手繪多邊形: 圖案 1313">
                <a:extLst>
                  <a:ext uri="{FF2B5EF4-FFF2-40B4-BE49-F238E27FC236}">
                    <a16:creationId xmlns:a16="http://schemas.microsoft.com/office/drawing/2014/main" id="{FCBC33C4-8A53-4440-B255-DA388A7D2E5F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5" name="手繪多邊形: 圖案 1314">
                <a:extLst>
                  <a:ext uri="{FF2B5EF4-FFF2-40B4-BE49-F238E27FC236}">
                    <a16:creationId xmlns:a16="http://schemas.microsoft.com/office/drawing/2014/main" id="{FB4F05AA-AF0B-462A-B923-70231A79CBCA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6" name="手繪多邊形: 圖案 1315">
                <a:extLst>
                  <a:ext uri="{FF2B5EF4-FFF2-40B4-BE49-F238E27FC236}">
                    <a16:creationId xmlns:a16="http://schemas.microsoft.com/office/drawing/2014/main" id="{AC4E09CA-DDB7-4A49-A827-574D95C6036E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7" name="手繪多邊形: 圖案 1316">
                <a:extLst>
                  <a:ext uri="{FF2B5EF4-FFF2-40B4-BE49-F238E27FC236}">
                    <a16:creationId xmlns:a16="http://schemas.microsoft.com/office/drawing/2014/main" id="{EC5CD3E3-E80C-43B1-817E-72E3E9280EA5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8" name="手繪多邊形: 圖案 1317">
                <a:extLst>
                  <a:ext uri="{FF2B5EF4-FFF2-40B4-BE49-F238E27FC236}">
                    <a16:creationId xmlns:a16="http://schemas.microsoft.com/office/drawing/2014/main" id="{79F9BE88-7419-4AA1-AFEC-4266B12E8E93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9" name="手繪多邊形: 圖案 1318">
                <a:extLst>
                  <a:ext uri="{FF2B5EF4-FFF2-40B4-BE49-F238E27FC236}">
                    <a16:creationId xmlns:a16="http://schemas.microsoft.com/office/drawing/2014/main" id="{345EEA13-3B6C-412A-A9B7-A6F30D2E10B8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0" name="手繪多邊形: 圖案 1319">
                <a:extLst>
                  <a:ext uri="{FF2B5EF4-FFF2-40B4-BE49-F238E27FC236}">
                    <a16:creationId xmlns:a16="http://schemas.microsoft.com/office/drawing/2014/main" id="{FEA2B9AF-7DCB-499F-94F0-4BFAFD19C6CB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1" name="手繪多邊形: 圖案 1320">
                <a:extLst>
                  <a:ext uri="{FF2B5EF4-FFF2-40B4-BE49-F238E27FC236}">
                    <a16:creationId xmlns:a16="http://schemas.microsoft.com/office/drawing/2014/main" id="{6E3D72BA-CC53-418D-8147-21E71C32C1E8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2" name="手繪多邊形: 圖案 1321">
                <a:extLst>
                  <a:ext uri="{FF2B5EF4-FFF2-40B4-BE49-F238E27FC236}">
                    <a16:creationId xmlns:a16="http://schemas.microsoft.com/office/drawing/2014/main" id="{B9C58175-6D9A-412D-9E90-0DDDD2EA7164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3" name="手繪多邊形: 圖案 1322">
                <a:extLst>
                  <a:ext uri="{FF2B5EF4-FFF2-40B4-BE49-F238E27FC236}">
                    <a16:creationId xmlns:a16="http://schemas.microsoft.com/office/drawing/2014/main" id="{D22CB9CD-590C-4181-B496-27CA80E19F9F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4" name="手繪多邊形: 圖案 1323">
                <a:extLst>
                  <a:ext uri="{FF2B5EF4-FFF2-40B4-BE49-F238E27FC236}">
                    <a16:creationId xmlns:a16="http://schemas.microsoft.com/office/drawing/2014/main" id="{0E6F6CF4-3877-42FF-B0CC-C70CE6146DF2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5" name="手繪多邊形: 圖案 1324">
                <a:extLst>
                  <a:ext uri="{FF2B5EF4-FFF2-40B4-BE49-F238E27FC236}">
                    <a16:creationId xmlns:a16="http://schemas.microsoft.com/office/drawing/2014/main" id="{47A2E297-B17B-495F-BF81-8FCFFC0E8984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6" name="手繪多邊形: 圖案 1325">
                <a:extLst>
                  <a:ext uri="{FF2B5EF4-FFF2-40B4-BE49-F238E27FC236}">
                    <a16:creationId xmlns:a16="http://schemas.microsoft.com/office/drawing/2014/main" id="{1EDC7DB5-FB40-4C4C-B68B-25138D2A203D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7" name="手繪多邊形: 圖案 1326">
                <a:extLst>
                  <a:ext uri="{FF2B5EF4-FFF2-40B4-BE49-F238E27FC236}">
                    <a16:creationId xmlns:a16="http://schemas.microsoft.com/office/drawing/2014/main" id="{26E2DBD4-CB44-4485-9900-832547CACD58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8" name="手繪多邊形: 圖案 1327">
                <a:extLst>
                  <a:ext uri="{FF2B5EF4-FFF2-40B4-BE49-F238E27FC236}">
                    <a16:creationId xmlns:a16="http://schemas.microsoft.com/office/drawing/2014/main" id="{F63DB516-E1D2-496A-BB16-574559B9C9A1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9" name="手繪多邊形: 圖案 1328">
                <a:extLst>
                  <a:ext uri="{FF2B5EF4-FFF2-40B4-BE49-F238E27FC236}">
                    <a16:creationId xmlns:a16="http://schemas.microsoft.com/office/drawing/2014/main" id="{CF10942B-B01A-400F-B437-8C0F32105A9D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0" name="手繪多邊形: 圖案 1329">
                <a:extLst>
                  <a:ext uri="{FF2B5EF4-FFF2-40B4-BE49-F238E27FC236}">
                    <a16:creationId xmlns:a16="http://schemas.microsoft.com/office/drawing/2014/main" id="{C6AD40EF-9A76-4F4E-82FA-D7D11FBF98B0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1" name="手繪多邊形: 圖案 1330">
                <a:extLst>
                  <a:ext uri="{FF2B5EF4-FFF2-40B4-BE49-F238E27FC236}">
                    <a16:creationId xmlns:a16="http://schemas.microsoft.com/office/drawing/2014/main" id="{2310919C-0F4F-42A9-A0EE-6D468C869B5F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2" name="手繪多邊形: 圖案 1331">
                <a:extLst>
                  <a:ext uri="{FF2B5EF4-FFF2-40B4-BE49-F238E27FC236}">
                    <a16:creationId xmlns:a16="http://schemas.microsoft.com/office/drawing/2014/main" id="{D6492C7F-4B6C-4F77-AD5D-D5FB3887035A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3" name="手繪多邊形: 圖案 1332">
                <a:extLst>
                  <a:ext uri="{FF2B5EF4-FFF2-40B4-BE49-F238E27FC236}">
                    <a16:creationId xmlns:a16="http://schemas.microsoft.com/office/drawing/2014/main" id="{2D5AC3F5-BF38-490B-A7B1-0744DFAACE84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4" name="手繪多邊形: 圖案 1333">
                <a:extLst>
                  <a:ext uri="{FF2B5EF4-FFF2-40B4-BE49-F238E27FC236}">
                    <a16:creationId xmlns:a16="http://schemas.microsoft.com/office/drawing/2014/main" id="{3556E0DA-9DF8-4353-B5FD-12987603C28A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5" name="手繪多邊形: 圖案 1334">
                <a:extLst>
                  <a:ext uri="{FF2B5EF4-FFF2-40B4-BE49-F238E27FC236}">
                    <a16:creationId xmlns:a16="http://schemas.microsoft.com/office/drawing/2014/main" id="{FB6C90EE-503E-40DC-AEEC-24CA5B52E48C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6" name="手繪多邊形: 圖案 1335">
                <a:extLst>
                  <a:ext uri="{FF2B5EF4-FFF2-40B4-BE49-F238E27FC236}">
                    <a16:creationId xmlns:a16="http://schemas.microsoft.com/office/drawing/2014/main" id="{08977D13-03B2-49BD-AB3B-6F128DC82FD6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7" name="手繪多邊形: 圖案 1336">
                <a:extLst>
                  <a:ext uri="{FF2B5EF4-FFF2-40B4-BE49-F238E27FC236}">
                    <a16:creationId xmlns:a16="http://schemas.microsoft.com/office/drawing/2014/main" id="{EA9B6FB7-1C35-44E9-8ED9-28AB117760BA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8" name="手繪多邊形: 圖案 1337">
                <a:extLst>
                  <a:ext uri="{FF2B5EF4-FFF2-40B4-BE49-F238E27FC236}">
                    <a16:creationId xmlns:a16="http://schemas.microsoft.com/office/drawing/2014/main" id="{AA9247F6-E0D6-4FFD-8996-EB69B6EFB82A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9" name="手繪多邊形: 圖案 1338">
                <a:extLst>
                  <a:ext uri="{FF2B5EF4-FFF2-40B4-BE49-F238E27FC236}">
                    <a16:creationId xmlns:a16="http://schemas.microsoft.com/office/drawing/2014/main" id="{69BA3482-DF95-4675-900B-935A126112AC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0" name="手繪多邊形: 圖案 1339">
                <a:extLst>
                  <a:ext uri="{FF2B5EF4-FFF2-40B4-BE49-F238E27FC236}">
                    <a16:creationId xmlns:a16="http://schemas.microsoft.com/office/drawing/2014/main" id="{C58ADA58-AB60-4E38-A8A6-83830C53D213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1" name="手繪多邊形: 圖案 1340">
                <a:extLst>
                  <a:ext uri="{FF2B5EF4-FFF2-40B4-BE49-F238E27FC236}">
                    <a16:creationId xmlns:a16="http://schemas.microsoft.com/office/drawing/2014/main" id="{0BDC870B-D937-4A7E-8D02-94124B357A64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2" name="手繪多邊形: 圖案 1341">
                <a:extLst>
                  <a:ext uri="{FF2B5EF4-FFF2-40B4-BE49-F238E27FC236}">
                    <a16:creationId xmlns:a16="http://schemas.microsoft.com/office/drawing/2014/main" id="{A53AD37D-050C-469F-A574-DA7C9E200364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3" name="手繪多邊形: 圖案 1342">
                <a:extLst>
                  <a:ext uri="{FF2B5EF4-FFF2-40B4-BE49-F238E27FC236}">
                    <a16:creationId xmlns:a16="http://schemas.microsoft.com/office/drawing/2014/main" id="{BE911FF6-5CA8-4C03-BE4A-EF092019EC6C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4" name="手繪多邊形: 圖案 1343">
                <a:extLst>
                  <a:ext uri="{FF2B5EF4-FFF2-40B4-BE49-F238E27FC236}">
                    <a16:creationId xmlns:a16="http://schemas.microsoft.com/office/drawing/2014/main" id="{CC02C195-4990-4109-A472-D51ECB57FD6D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5" name="手繪多邊形: 圖案 1344">
                <a:extLst>
                  <a:ext uri="{FF2B5EF4-FFF2-40B4-BE49-F238E27FC236}">
                    <a16:creationId xmlns:a16="http://schemas.microsoft.com/office/drawing/2014/main" id="{15A82275-E8FD-470C-952F-6D2520632EBD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6" name="手繪多邊形: 圖案 1345">
                <a:extLst>
                  <a:ext uri="{FF2B5EF4-FFF2-40B4-BE49-F238E27FC236}">
                    <a16:creationId xmlns:a16="http://schemas.microsoft.com/office/drawing/2014/main" id="{206CD256-488D-4E1B-BE21-CCD539AD694D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7" name="手繪多邊形: 圖案 1346">
                <a:extLst>
                  <a:ext uri="{FF2B5EF4-FFF2-40B4-BE49-F238E27FC236}">
                    <a16:creationId xmlns:a16="http://schemas.microsoft.com/office/drawing/2014/main" id="{39564654-8E7C-4A02-9EE2-76260D7A25C6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8" name="手繪多邊形: 圖案 1347">
                <a:extLst>
                  <a:ext uri="{FF2B5EF4-FFF2-40B4-BE49-F238E27FC236}">
                    <a16:creationId xmlns:a16="http://schemas.microsoft.com/office/drawing/2014/main" id="{7943FDEE-F731-4F56-9CCB-9C51022BA8FF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9" name="手繪多邊形: 圖案 1348">
                <a:extLst>
                  <a:ext uri="{FF2B5EF4-FFF2-40B4-BE49-F238E27FC236}">
                    <a16:creationId xmlns:a16="http://schemas.microsoft.com/office/drawing/2014/main" id="{6F400FD5-0FD0-4BFF-9B14-962EF06482F7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0" name="手繪多邊形: 圖案 1349">
                <a:extLst>
                  <a:ext uri="{FF2B5EF4-FFF2-40B4-BE49-F238E27FC236}">
                    <a16:creationId xmlns:a16="http://schemas.microsoft.com/office/drawing/2014/main" id="{888E2A3A-0C23-40AF-B904-7A60AF621F7B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1" name="手繪多邊形: 圖案 1350">
                <a:extLst>
                  <a:ext uri="{FF2B5EF4-FFF2-40B4-BE49-F238E27FC236}">
                    <a16:creationId xmlns:a16="http://schemas.microsoft.com/office/drawing/2014/main" id="{2BDBCA5F-41EE-4598-BBE2-D0043C73A165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2" name="手繪多邊形: 圖案 1351">
                <a:extLst>
                  <a:ext uri="{FF2B5EF4-FFF2-40B4-BE49-F238E27FC236}">
                    <a16:creationId xmlns:a16="http://schemas.microsoft.com/office/drawing/2014/main" id="{02943E70-A839-4584-8E43-1C40355F4E84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3" name="手繪多邊形: 圖案 1352">
                <a:extLst>
                  <a:ext uri="{FF2B5EF4-FFF2-40B4-BE49-F238E27FC236}">
                    <a16:creationId xmlns:a16="http://schemas.microsoft.com/office/drawing/2014/main" id="{71B2C982-01F8-4345-89E4-7FDA692661DC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4" name="手繪多邊形: 圖案 1353">
                <a:extLst>
                  <a:ext uri="{FF2B5EF4-FFF2-40B4-BE49-F238E27FC236}">
                    <a16:creationId xmlns:a16="http://schemas.microsoft.com/office/drawing/2014/main" id="{49BED620-977C-4285-AA02-0DE6558AC7DD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5" name="手繪多邊形: 圖案 1354">
                <a:extLst>
                  <a:ext uri="{FF2B5EF4-FFF2-40B4-BE49-F238E27FC236}">
                    <a16:creationId xmlns:a16="http://schemas.microsoft.com/office/drawing/2014/main" id="{04CA8E66-C26C-4BD0-ACA2-1CA309B0CA0D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6" name="手繪多邊形: 圖案 1355">
                <a:extLst>
                  <a:ext uri="{FF2B5EF4-FFF2-40B4-BE49-F238E27FC236}">
                    <a16:creationId xmlns:a16="http://schemas.microsoft.com/office/drawing/2014/main" id="{51432D78-1A39-442C-9875-6ED5C7A4CD4C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7" name="手繪多邊形: 圖案 1356">
                <a:extLst>
                  <a:ext uri="{FF2B5EF4-FFF2-40B4-BE49-F238E27FC236}">
                    <a16:creationId xmlns:a16="http://schemas.microsoft.com/office/drawing/2014/main" id="{87FF36F4-3F90-4CB5-AE70-95EE15F2324A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8" name="手繪多邊形: 圖案 1357">
                <a:extLst>
                  <a:ext uri="{FF2B5EF4-FFF2-40B4-BE49-F238E27FC236}">
                    <a16:creationId xmlns:a16="http://schemas.microsoft.com/office/drawing/2014/main" id="{23F8AD6E-686B-4168-88DF-1E2942E44E1A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9" name="手繪多邊形: 圖案 1358">
                <a:extLst>
                  <a:ext uri="{FF2B5EF4-FFF2-40B4-BE49-F238E27FC236}">
                    <a16:creationId xmlns:a16="http://schemas.microsoft.com/office/drawing/2014/main" id="{59F9F084-6DBD-4412-8AD2-9DC9604D4E6C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0" name="手繪多邊形: 圖案 1359">
                <a:extLst>
                  <a:ext uri="{FF2B5EF4-FFF2-40B4-BE49-F238E27FC236}">
                    <a16:creationId xmlns:a16="http://schemas.microsoft.com/office/drawing/2014/main" id="{4399632D-9876-48F6-AF3C-AB26F41024C5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1" name="手繪多邊形: 圖案 1360">
                <a:extLst>
                  <a:ext uri="{FF2B5EF4-FFF2-40B4-BE49-F238E27FC236}">
                    <a16:creationId xmlns:a16="http://schemas.microsoft.com/office/drawing/2014/main" id="{DA4AF71E-86CF-465D-806B-1B30170409E5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2" name="手繪多邊形: 圖案 1361">
                <a:extLst>
                  <a:ext uri="{FF2B5EF4-FFF2-40B4-BE49-F238E27FC236}">
                    <a16:creationId xmlns:a16="http://schemas.microsoft.com/office/drawing/2014/main" id="{AB67B47A-6F6A-4DC4-84FC-9D38D080B0B4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3" name="手繪多邊形: 圖案 1362">
                <a:extLst>
                  <a:ext uri="{FF2B5EF4-FFF2-40B4-BE49-F238E27FC236}">
                    <a16:creationId xmlns:a16="http://schemas.microsoft.com/office/drawing/2014/main" id="{E69B9ED6-8A85-445E-BF36-6A7090E1A7A4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4" name="手繪多邊形: 圖案 1363">
                <a:extLst>
                  <a:ext uri="{FF2B5EF4-FFF2-40B4-BE49-F238E27FC236}">
                    <a16:creationId xmlns:a16="http://schemas.microsoft.com/office/drawing/2014/main" id="{E39F69AE-BA08-48D1-BC7F-7A774FEB346B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5" name="手繪多邊形: 圖案 1364">
                <a:extLst>
                  <a:ext uri="{FF2B5EF4-FFF2-40B4-BE49-F238E27FC236}">
                    <a16:creationId xmlns:a16="http://schemas.microsoft.com/office/drawing/2014/main" id="{B58E1504-BD3D-44FF-B4FC-740AC64A1209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6" name="手繪多邊形: 圖案 1365">
                <a:extLst>
                  <a:ext uri="{FF2B5EF4-FFF2-40B4-BE49-F238E27FC236}">
                    <a16:creationId xmlns:a16="http://schemas.microsoft.com/office/drawing/2014/main" id="{1B67EC73-82C8-44A2-A7B8-E8B1EEDF9F51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7" name="手繪多邊形: 圖案 1366">
                <a:extLst>
                  <a:ext uri="{FF2B5EF4-FFF2-40B4-BE49-F238E27FC236}">
                    <a16:creationId xmlns:a16="http://schemas.microsoft.com/office/drawing/2014/main" id="{53088EF2-461E-4DD0-985C-CD56DF256529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8" name="手繪多邊形: 圖案 1367">
                <a:extLst>
                  <a:ext uri="{FF2B5EF4-FFF2-40B4-BE49-F238E27FC236}">
                    <a16:creationId xmlns:a16="http://schemas.microsoft.com/office/drawing/2014/main" id="{5FDE58FE-85C2-4921-AC9C-D82BBAB693E4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9" name="手繪多邊形: 圖案 1368">
                <a:extLst>
                  <a:ext uri="{FF2B5EF4-FFF2-40B4-BE49-F238E27FC236}">
                    <a16:creationId xmlns:a16="http://schemas.microsoft.com/office/drawing/2014/main" id="{01550084-DE68-4139-AFAE-25A01765484D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0" name="手繪多邊形: 圖案 1369">
                <a:extLst>
                  <a:ext uri="{FF2B5EF4-FFF2-40B4-BE49-F238E27FC236}">
                    <a16:creationId xmlns:a16="http://schemas.microsoft.com/office/drawing/2014/main" id="{67C80538-0DFB-4D68-9B2C-8DA3E9C91348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1" name="手繪多邊形: 圖案 1370">
                <a:extLst>
                  <a:ext uri="{FF2B5EF4-FFF2-40B4-BE49-F238E27FC236}">
                    <a16:creationId xmlns:a16="http://schemas.microsoft.com/office/drawing/2014/main" id="{0FBFBB28-8734-40F0-B2CD-E04ACF28C524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2" name="手繪多邊形: 圖案 1371">
                <a:extLst>
                  <a:ext uri="{FF2B5EF4-FFF2-40B4-BE49-F238E27FC236}">
                    <a16:creationId xmlns:a16="http://schemas.microsoft.com/office/drawing/2014/main" id="{F434DA5F-133B-4405-86AE-9DFD23135CDC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3" name="手繪多邊形: 圖案 1372">
                <a:extLst>
                  <a:ext uri="{FF2B5EF4-FFF2-40B4-BE49-F238E27FC236}">
                    <a16:creationId xmlns:a16="http://schemas.microsoft.com/office/drawing/2014/main" id="{6ACAC233-E46A-4517-89E3-233E6B232106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4" name="手繪多邊形: 圖案 1373">
                <a:extLst>
                  <a:ext uri="{FF2B5EF4-FFF2-40B4-BE49-F238E27FC236}">
                    <a16:creationId xmlns:a16="http://schemas.microsoft.com/office/drawing/2014/main" id="{ED9C4862-4838-4D8B-A0D4-063B9BE1CE67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5" name="手繪多邊形: 圖案 1374">
                <a:extLst>
                  <a:ext uri="{FF2B5EF4-FFF2-40B4-BE49-F238E27FC236}">
                    <a16:creationId xmlns:a16="http://schemas.microsoft.com/office/drawing/2014/main" id="{01C9F8D3-461D-4D0F-B273-FCF39A1ACA05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6" name="手繪多邊形: 圖案 1375">
                <a:extLst>
                  <a:ext uri="{FF2B5EF4-FFF2-40B4-BE49-F238E27FC236}">
                    <a16:creationId xmlns:a16="http://schemas.microsoft.com/office/drawing/2014/main" id="{A17ACA5B-791F-4ECC-9FB5-99FC088124C4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7" name="手繪多邊形: 圖案 1376">
                <a:extLst>
                  <a:ext uri="{FF2B5EF4-FFF2-40B4-BE49-F238E27FC236}">
                    <a16:creationId xmlns:a16="http://schemas.microsoft.com/office/drawing/2014/main" id="{82DA94B5-2084-4CFC-8FDE-9C5761FFDB54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8" name="手繪多邊形: 圖案 1377">
                <a:extLst>
                  <a:ext uri="{FF2B5EF4-FFF2-40B4-BE49-F238E27FC236}">
                    <a16:creationId xmlns:a16="http://schemas.microsoft.com/office/drawing/2014/main" id="{0BE5B9A0-0507-404E-AC57-3DBE43C01D61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9" name="手繪多邊形: 圖案 1378">
                <a:extLst>
                  <a:ext uri="{FF2B5EF4-FFF2-40B4-BE49-F238E27FC236}">
                    <a16:creationId xmlns:a16="http://schemas.microsoft.com/office/drawing/2014/main" id="{E773CC55-9CD4-4CC2-86F1-15B74155D069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0" name="手繪多邊形: 圖案 1379">
                <a:extLst>
                  <a:ext uri="{FF2B5EF4-FFF2-40B4-BE49-F238E27FC236}">
                    <a16:creationId xmlns:a16="http://schemas.microsoft.com/office/drawing/2014/main" id="{CF213729-4D27-429C-B52E-534D379450FF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1" name="手繪多邊形: 圖案 1380">
                <a:extLst>
                  <a:ext uri="{FF2B5EF4-FFF2-40B4-BE49-F238E27FC236}">
                    <a16:creationId xmlns:a16="http://schemas.microsoft.com/office/drawing/2014/main" id="{9091D21F-CB66-431E-91BE-BC97CA4F4F50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2" name="手繪多邊形: 圖案 1381">
                <a:extLst>
                  <a:ext uri="{FF2B5EF4-FFF2-40B4-BE49-F238E27FC236}">
                    <a16:creationId xmlns:a16="http://schemas.microsoft.com/office/drawing/2014/main" id="{6F62CD72-781D-4680-A2AE-65ECE09520AB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3" name="手繪多邊形: 圖案 1382">
                <a:extLst>
                  <a:ext uri="{FF2B5EF4-FFF2-40B4-BE49-F238E27FC236}">
                    <a16:creationId xmlns:a16="http://schemas.microsoft.com/office/drawing/2014/main" id="{ACF4DF65-FCD5-484C-8EF5-92369354048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4" name="手繪多邊形: 圖案 1383">
                <a:extLst>
                  <a:ext uri="{FF2B5EF4-FFF2-40B4-BE49-F238E27FC236}">
                    <a16:creationId xmlns:a16="http://schemas.microsoft.com/office/drawing/2014/main" id="{394EDC54-C13D-45BB-B965-0E888F0D1AB9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5" name="手繪多邊形: 圖案 1384">
                <a:extLst>
                  <a:ext uri="{FF2B5EF4-FFF2-40B4-BE49-F238E27FC236}">
                    <a16:creationId xmlns:a16="http://schemas.microsoft.com/office/drawing/2014/main" id="{AD39B0A4-2EB8-491B-AD73-E8D50D494612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6" name="手繪多邊形: 圖案 1385">
                <a:extLst>
                  <a:ext uri="{FF2B5EF4-FFF2-40B4-BE49-F238E27FC236}">
                    <a16:creationId xmlns:a16="http://schemas.microsoft.com/office/drawing/2014/main" id="{0F75F772-47FE-46D0-B262-A0D581C071D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7" name="手繪多邊形: 圖案 1386">
                <a:extLst>
                  <a:ext uri="{FF2B5EF4-FFF2-40B4-BE49-F238E27FC236}">
                    <a16:creationId xmlns:a16="http://schemas.microsoft.com/office/drawing/2014/main" id="{CF951CD7-D050-43DB-BAB1-B119E5BE2362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8" name="手繪多邊形: 圖案 1387">
                <a:extLst>
                  <a:ext uri="{FF2B5EF4-FFF2-40B4-BE49-F238E27FC236}">
                    <a16:creationId xmlns:a16="http://schemas.microsoft.com/office/drawing/2014/main" id="{04BB352D-54FF-440D-BB03-5C50B9484E63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9" name="手繪多邊形: 圖案 1388">
                <a:extLst>
                  <a:ext uri="{FF2B5EF4-FFF2-40B4-BE49-F238E27FC236}">
                    <a16:creationId xmlns:a16="http://schemas.microsoft.com/office/drawing/2014/main" id="{EFAA88C2-A337-4338-861B-B533384B2C11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0" name="手繪多邊形: 圖案 1389">
                <a:extLst>
                  <a:ext uri="{FF2B5EF4-FFF2-40B4-BE49-F238E27FC236}">
                    <a16:creationId xmlns:a16="http://schemas.microsoft.com/office/drawing/2014/main" id="{32C8E2A2-1606-4DB3-8492-0431F0ED138F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1" name="手繪多邊形: 圖案 1390">
                <a:extLst>
                  <a:ext uri="{FF2B5EF4-FFF2-40B4-BE49-F238E27FC236}">
                    <a16:creationId xmlns:a16="http://schemas.microsoft.com/office/drawing/2014/main" id="{35745BA0-43F2-4336-B41B-EA1FFBC3226B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2" name="手繪多邊形: 圖案 1391">
                <a:extLst>
                  <a:ext uri="{FF2B5EF4-FFF2-40B4-BE49-F238E27FC236}">
                    <a16:creationId xmlns:a16="http://schemas.microsoft.com/office/drawing/2014/main" id="{06AD3259-EBAA-4447-965D-162F06AEB14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3" name="手繪多邊形: 圖案 1392">
                <a:extLst>
                  <a:ext uri="{FF2B5EF4-FFF2-40B4-BE49-F238E27FC236}">
                    <a16:creationId xmlns:a16="http://schemas.microsoft.com/office/drawing/2014/main" id="{B100622D-042C-4D0F-B027-D4C245BDC6DD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4" name="手繪多邊形: 圖案 1393">
                <a:extLst>
                  <a:ext uri="{FF2B5EF4-FFF2-40B4-BE49-F238E27FC236}">
                    <a16:creationId xmlns:a16="http://schemas.microsoft.com/office/drawing/2014/main" id="{D5708513-8765-44DC-8308-3C7EB5F13C27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5" name="手繪多邊形: 圖案 1394">
                <a:extLst>
                  <a:ext uri="{FF2B5EF4-FFF2-40B4-BE49-F238E27FC236}">
                    <a16:creationId xmlns:a16="http://schemas.microsoft.com/office/drawing/2014/main" id="{2D5F5D3B-847E-40A8-B533-259BDAAA3688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6" name="手繪多邊形: 圖案 1395">
                <a:extLst>
                  <a:ext uri="{FF2B5EF4-FFF2-40B4-BE49-F238E27FC236}">
                    <a16:creationId xmlns:a16="http://schemas.microsoft.com/office/drawing/2014/main" id="{AB1964F8-9C0C-4F2F-B273-F16751F70BB2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7" name="手繪多邊形: 圖案 1396">
                <a:extLst>
                  <a:ext uri="{FF2B5EF4-FFF2-40B4-BE49-F238E27FC236}">
                    <a16:creationId xmlns:a16="http://schemas.microsoft.com/office/drawing/2014/main" id="{6517E525-07A1-43E4-82DA-E709F6764B0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8" name="手繪多邊形: 圖案 1397">
                <a:extLst>
                  <a:ext uri="{FF2B5EF4-FFF2-40B4-BE49-F238E27FC236}">
                    <a16:creationId xmlns:a16="http://schemas.microsoft.com/office/drawing/2014/main" id="{FC0CC2D5-AAAC-4E16-B6B6-DF48FA2B74BE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9" name="手繪多邊形: 圖案 1398">
                <a:extLst>
                  <a:ext uri="{FF2B5EF4-FFF2-40B4-BE49-F238E27FC236}">
                    <a16:creationId xmlns:a16="http://schemas.microsoft.com/office/drawing/2014/main" id="{2F0B0537-512B-4E1B-874B-C013147E8AB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0" name="手繪多邊形: 圖案 1399">
                <a:extLst>
                  <a:ext uri="{FF2B5EF4-FFF2-40B4-BE49-F238E27FC236}">
                    <a16:creationId xmlns:a16="http://schemas.microsoft.com/office/drawing/2014/main" id="{0C0B8805-3907-440A-A0D9-34EAAFACC96A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1" name="手繪多邊形: 圖案 1400">
                <a:extLst>
                  <a:ext uri="{FF2B5EF4-FFF2-40B4-BE49-F238E27FC236}">
                    <a16:creationId xmlns:a16="http://schemas.microsoft.com/office/drawing/2014/main" id="{448DE572-9B5C-46D9-B395-4DCC22C78C2C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2" name="手繪多邊形: 圖案 1401">
                <a:extLst>
                  <a:ext uri="{FF2B5EF4-FFF2-40B4-BE49-F238E27FC236}">
                    <a16:creationId xmlns:a16="http://schemas.microsoft.com/office/drawing/2014/main" id="{7174A1CF-246A-47AF-BA48-D5FC96219656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3" name="手繪多邊形: 圖案 1402">
                <a:extLst>
                  <a:ext uri="{FF2B5EF4-FFF2-40B4-BE49-F238E27FC236}">
                    <a16:creationId xmlns:a16="http://schemas.microsoft.com/office/drawing/2014/main" id="{48EB701D-496F-42D8-B60C-9EB533ABD1B6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4" name="手繪多邊形: 圖案 1403">
                <a:extLst>
                  <a:ext uri="{FF2B5EF4-FFF2-40B4-BE49-F238E27FC236}">
                    <a16:creationId xmlns:a16="http://schemas.microsoft.com/office/drawing/2014/main" id="{740104C1-998A-4296-AD24-FB5DDA7E702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5" name="手繪多邊形: 圖案 1404">
                <a:extLst>
                  <a:ext uri="{FF2B5EF4-FFF2-40B4-BE49-F238E27FC236}">
                    <a16:creationId xmlns:a16="http://schemas.microsoft.com/office/drawing/2014/main" id="{839DC5C0-57A3-47ED-8006-150B9C516A8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6" name="手繪多邊形: 圖案 1405">
                <a:extLst>
                  <a:ext uri="{FF2B5EF4-FFF2-40B4-BE49-F238E27FC236}">
                    <a16:creationId xmlns:a16="http://schemas.microsoft.com/office/drawing/2014/main" id="{8FD5AEDA-46DA-4172-B2CA-B607CF73CAFE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7" name="手繪多邊形: 圖案 1406">
                <a:extLst>
                  <a:ext uri="{FF2B5EF4-FFF2-40B4-BE49-F238E27FC236}">
                    <a16:creationId xmlns:a16="http://schemas.microsoft.com/office/drawing/2014/main" id="{68CA73D8-1CCF-4410-A13B-1650F7195EE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8" name="手繪多邊形: 圖案 1407">
                <a:extLst>
                  <a:ext uri="{FF2B5EF4-FFF2-40B4-BE49-F238E27FC236}">
                    <a16:creationId xmlns:a16="http://schemas.microsoft.com/office/drawing/2014/main" id="{A89D3512-1DB6-405C-AE99-471987841B27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9" name="手繪多邊形: 圖案 1408">
                <a:extLst>
                  <a:ext uri="{FF2B5EF4-FFF2-40B4-BE49-F238E27FC236}">
                    <a16:creationId xmlns:a16="http://schemas.microsoft.com/office/drawing/2014/main" id="{9193FFAB-6C1F-4181-BC14-E05AE58115D8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0" name="手繪多邊形: 圖案 1409">
                <a:extLst>
                  <a:ext uri="{FF2B5EF4-FFF2-40B4-BE49-F238E27FC236}">
                    <a16:creationId xmlns:a16="http://schemas.microsoft.com/office/drawing/2014/main" id="{3E3CEFB7-9FD0-4D3A-9704-6E516DE778C1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1" name="手繪多邊形: 圖案 1410">
                <a:extLst>
                  <a:ext uri="{FF2B5EF4-FFF2-40B4-BE49-F238E27FC236}">
                    <a16:creationId xmlns:a16="http://schemas.microsoft.com/office/drawing/2014/main" id="{5BEE8A84-074F-44CB-9D7C-3AA3F58170E1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2" name="手繪多邊形: 圖案 1411">
                <a:extLst>
                  <a:ext uri="{FF2B5EF4-FFF2-40B4-BE49-F238E27FC236}">
                    <a16:creationId xmlns:a16="http://schemas.microsoft.com/office/drawing/2014/main" id="{32EB5B17-CDEF-4C42-AEFD-5770DE131AAD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3" name="手繪多邊形: 圖案 1412">
                <a:extLst>
                  <a:ext uri="{FF2B5EF4-FFF2-40B4-BE49-F238E27FC236}">
                    <a16:creationId xmlns:a16="http://schemas.microsoft.com/office/drawing/2014/main" id="{2683FBAA-CBAE-4030-A22D-F0605BEF565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4" name="手繪多邊形: 圖案 1413">
                <a:extLst>
                  <a:ext uri="{FF2B5EF4-FFF2-40B4-BE49-F238E27FC236}">
                    <a16:creationId xmlns:a16="http://schemas.microsoft.com/office/drawing/2014/main" id="{16A3104D-03C2-4098-BF78-96B0C9FE6AEF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5" name="手繪多邊形: 圖案 1414">
                <a:extLst>
                  <a:ext uri="{FF2B5EF4-FFF2-40B4-BE49-F238E27FC236}">
                    <a16:creationId xmlns:a16="http://schemas.microsoft.com/office/drawing/2014/main" id="{C20E225F-F5AC-4556-B121-EEE7EA7F9EE2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6" name="手繪多邊形: 圖案 1415">
                <a:extLst>
                  <a:ext uri="{FF2B5EF4-FFF2-40B4-BE49-F238E27FC236}">
                    <a16:creationId xmlns:a16="http://schemas.microsoft.com/office/drawing/2014/main" id="{21EAA678-8436-4424-8635-76E11B8B345C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7" name="手繪多邊形: 圖案 1416">
                <a:extLst>
                  <a:ext uri="{FF2B5EF4-FFF2-40B4-BE49-F238E27FC236}">
                    <a16:creationId xmlns:a16="http://schemas.microsoft.com/office/drawing/2014/main" id="{C3232BD4-35FF-4D4D-93BF-E3D1699F2023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8" name="手繪多邊形: 圖案 1417">
                <a:extLst>
                  <a:ext uri="{FF2B5EF4-FFF2-40B4-BE49-F238E27FC236}">
                    <a16:creationId xmlns:a16="http://schemas.microsoft.com/office/drawing/2014/main" id="{53814DFE-01B6-470A-AA77-11B0355D0359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19" name="手繪多邊形: 圖案 1418">
                <a:extLst>
                  <a:ext uri="{FF2B5EF4-FFF2-40B4-BE49-F238E27FC236}">
                    <a16:creationId xmlns:a16="http://schemas.microsoft.com/office/drawing/2014/main" id="{E3DF7048-AECA-47C8-A273-DC848619E8F2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0" name="手繪多邊形: 圖案 1419">
                <a:extLst>
                  <a:ext uri="{FF2B5EF4-FFF2-40B4-BE49-F238E27FC236}">
                    <a16:creationId xmlns:a16="http://schemas.microsoft.com/office/drawing/2014/main" id="{2E453874-D4BD-4352-B1FB-4E987B7C81D8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1" name="手繪多邊形: 圖案 1420">
                <a:extLst>
                  <a:ext uri="{FF2B5EF4-FFF2-40B4-BE49-F238E27FC236}">
                    <a16:creationId xmlns:a16="http://schemas.microsoft.com/office/drawing/2014/main" id="{51CCAEED-709D-434E-93F6-611E69DA7936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2" name="手繪多邊形: 圖案 1421">
                <a:extLst>
                  <a:ext uri="{FF2B5EF4-FFF2-40B4-BE49-F238E27FC236}">
                    <a16:creationId xmlns:a16="http://schemas.microsoft.com/office/drawing/2014/main" id="{3EA8FFA0-38A6-49B6-BDC7-844EB8A5CEDC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3" name="手繪多邊形: 圖案 1422">
                <a:extLst>
                  <a:ext uri="{FF2B5EF4-FFF2-40B4-BE49-F238E27FC236}">
                    <a16:creationId xmlns:a16="http://schemas.microsoft.com/office/drawing/2014/main" id="{B01DB011-4BA7-441A-A88D-A655970CA58D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4" name="手繪多邊形: 圖案 1423">
                <a:extLst>
                  <a:ext uri="{FF2B5EF4-FFF2-40B4-BE49-F238E27FC236}">
                    <a16:creationId xmlns:a16="http://schemas.microsoft.com/office/drawing/2014/main" id="{1A294147-AF94-4AC1-94CF-A7BDB8BB9FBD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5" name="手繪多邊形: 圖案 1424">
                <a:extLst>
                  <a:ext uri="{FF2B5EF4-FFF2-40B4-BE49-F238E27FC236}">
                    <a16:creationId xmlns:a16="http://schemas.microsoft.com/office/drawing/2014/main" id="{CFD8D0E7-3302-4D6B-B37D-1C224EB18379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6" name="手繪多邊形: 圖案 1425">
                <a:extLst>
                  <a:ext uri="{FF2B5EF4-FFF2-40B4-BE49-F238E27FC236}">
                    <a16:creationId xmlns:a16="http://schemas.microsoft.com/office/drawing/2014/main" id="{21BABF47-4E72-48EC-83DC-D82EE1D23214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7" name="手繪多邊形: 圖案 1426">
                <a:extLst>
                  <a:ext uri="{FF2B5EF4-FFF2-40B4-BE49-F238E27FC236}">
                    <a16:creationId xmlns:a16="http://schemas.microsoft.com/office/drawing/2014/main" id="{4B404881-C7DD-45FD-9121-DF4E1601396E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8" name="手繪多邊形: 圖案 1427">
                <a:extLst>
                  <a:ext uri="{FF2B5EF4-FFF2-40B4-BE49-F238E27FC236}">
                    <a16:creationId xmlns:a16="http://schemas.microsoft.com/office/drawing/2014/main" id="{1F60DF77-7A2C-4859-B067-D4B6CD3CF128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9" name="手繪多邊形: 圖案 1428">
                <a:extLst>
                  <a:ext uri="{FF2B5EF4-FFF2-40B4-BE49-F238E27FC236}">
                    <a16:creationId xmlns:a16="http://schemas.microsoft.com/office/drawing/2014/main" id="{53D13E5D-BFB0-4986-A1EE-A85A33E58BCE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0" name="手繪多邊形: 圖案 1429">
                <a:extLst>
                  <a:ext uri="{FF2B5EF4-FFF2-40B4-BE49-F238E27FC236}">
                    <a16:creationId xmlns:a16="http://schemas.microsoft.com/office/drawing/2014/main" id="{10431344-BD15-4911-8E57-9A1180A7A7EC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1" name="手繪多邊形: 圖案 1430">
                <a:extLst>
                  <a:ext uri="{FF2B5EF4-FFF2-40B4-BE49-F238E27FC236}">
                    <a16:creationId xmlns:a16="http://schemas.microsoft.com/office/drawing/2014/main" id="{CCB4239D-364C-4DE1-9F8A-A5D0EE2394E0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2" name="手繪多邊形: 圖案 1431">
                <a:extLst>
                  <a:ext uri="{FF2B5EF4-FFF2-40B4-BE49-F238E27FC236}">
                    <a16:creationId xmlns:a16="http://schemas.microsoft.com/office/drawing/2014/main" id="{5A76728B-25D1-4E58-92CF-B793CAC783CA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3" name="手繪多邊形: 圖案 1432">
                <a:extLst>
                  <a:ext uri="{FF2B5EF4-FFF2-40B4-BE49-F238E27FC236}">
                    <a16:creationId xmlns:a16="http://schemas.microsoft.com/office/drawing/2014/main" id="{94833C6F-F2B8-46C7-91CB-D3BFA1D4EAB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4" name="手繪多邊形: 圖案 1433">
                <a:extLst>
                  <a:ext uri="{FF2B5EF4-FFF2-40B4-BE49-F238E27FC236}">
                    <a16:creationId xmlns:a16="http://schemas.microsoft.com/office/drawing/2014/main" id="{ED7D2BB0-A6A3-4D3F-8C59-614672DB55AA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5" name="手繪多邊形: 圖案 1434">
                <a:extLst>
                  <a:ext uri="{FF2B5EF4-FFF2-40B4-BE49-F238E27FC236}">
                    <a16:creationId xmlns:a16="http://schemas.microsoft.com/office/drawing/2014/main" id="{ECAA1FBA-09FA-40C0-A0FF-7121DB6C5FE6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6" name="手繪多邊形: 圖案 1435">
                <a:extLst>
                  <a:ext uri="{FF2B5EF4-FFF2-40B4-BE49-F238E27FC236}">
                    <a16:creationId xmlns:a16="http://schemas.microsoft.com/office/drawing/2014/main" id="{D9FF156A-0F9A-4F83-BB63-EFDF61A09C00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7" name="手繪多邊形: 圖案 1436">
                <a:extLst>
                  <a:ext uri="{FF2B5EF4-FFF2-40B4-BE49-F238E27FC236}">
                    <a16:creationId xmlns:a16="http://schemas.microsoft.com/office/drawing/2014/main" id="{32CBD21B-5C8E-4C5B-8066-A8EACADE37E6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8" name="手繪多邊形: 圖案 1437">
                <a:extLst>
                  <a:ext uri="{FF2B5EF4-FFF2-40B4-BE49-F238E27FC236}">
                    <a16:creationId xmlns:a16="http://schemas.microsoft.com/office/drawing/2014/main" id="{56825A41-227D-4A53-81A9-56A563CFDCC5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9" name="手繪多邊形: 圖案 1438">
                <a:extLst>
                  <a:ext uri="{FF2B5EF4-FFF2-40B4-BE49-F238E27FC236}">
                    <a16:creationId xmlns:a16="http://schemas.microsoft.com/office/drawing/2014/main" id="{B7F23974-1D30-4034-95D5-90C91078800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0" name="手繪多邊形: 圖案 1439">
                <a:extLst>
                  <a:ext uri="{FF2B5EF4-FFF2-40B4-BE49-F238E27FC236}">
                    <a16:creationId xmlns:a16="http://schemas.microsoft.com/office/drawing/2014/main" id="{37EC7FD5-F187-4F58-95F6-699904590032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1" name="手繪多邊形: 圖案 1440">
                <a:extLst>
                  <a:ext uri="{FF2B5EF4-FFF2-40B4-BE49-F238E27FC236}">
                    <a16:creationId xmlns:a16="http://schemas.microsoft.com/office/drawing/2014/main" id="{2371E730-0923-419C-8F15-E9552F3B9A9D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2" name="手繪多邊形: 圖案 1441">
                <a:extLst>
                  <a:ext uri="{FF2B5EF4-FFF2-40B4-BE49-F238E27FC236}">
                    <a16:creationId xmlns:a16="http://schemas.microsoft.com/office/drawing/2014/main" id="{4BC8217B-35B2-407E-9A42-ABC5DDDBC8B7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3" name="手繪多邊形: 圖案 1442">
                <a:extLst>
                  <a:ext uri="{FF2B5EF4-FFF2-40B4-BE49-F238E27FC236}">
                    <a16:creationId xmlns:a16="http://schemas.microsoft.com/office/drawing/2014/main" id="{88766ED3-B0DE-44C5-B9A6-CE17D23B757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4" name="手繪多邊形: 圖案 1443">
                <a:extLst>
                  <a:ext uri="{FF2B5EF4-FFF2-40B4-BE49-F238E27FC236}">
                    <a16:creationId xmlns:a16="http://schemas.microsoft.com/office/drawing/2014/main" id="{F4181B0C-6C06-452E-B945-FC9388D6314D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5" name="手繪多邊形: 圖案 1444">
                <a:extLst>
                  <a:ext uri="{FF2B5EF4-FFF2-40B4-BE49-F238E27FC236}">
                    <a16:creationId xmlns:a16="http://schemas.microsoft.com/office/drawing/2014/main" id="{071CB68D-B52F-4390-8C02-6C1F2B983C5B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6" name="手繪多邊形: 圖案 1445">
                <a:extLst>
                  <a:ext uri="{FF2B5EF4-FFF2-40B4-BE49-F238E27FC236}">
                    <a16:creationId xmlns:a16="http://schemas.microsoft.com/office/drawing/2014/main" id="{E117470E-35C8-4FFC-A30A-C5708AE9CA2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7" name="手繪多邊形: 圖案 1446">
                <a:extLst>
                  <a:ext uri="{FF2B5EF4-FFF2-40B4-BE49-F238E27FC236}">
                    <a16:creationId xmlns:a16="http://schemas.microsoft.com/office/drawing/2014/main" id="{351B4938-3BF7-4A15-9963-0710A3BC33BF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8" name="手繪多邊形: 圖案 1447">
                <a:extLst>
                  <a:ext uri="{FF2B5EF4-FFF2-40B4-BE49-F238E27FC236}">
                    <a16:creationId xmlns:a16="http://schemas.microsoft.com/office/drawing/2014/main" id="{B1A5E699-E068-4ABF-9F4E-676C5C4B1E72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9" name="手繪多邊形: 圖案 1448">
                <a:extLst>
                  <a:ext uri="{FF2B5EF4-FFF2-40B4-BE49-F238E27FC236}">
                    <a16:creationId xmlns:a16="http://schemas.microsoft.com/office/drawing/2014/main" id="{FA63B78C-3267-4DED-99DA-8C3D0918CE99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0" name="手繪多邊形: 圖案 1449">
                <a:extLst>
                  <a:ext uri="{FF2B5EF4-FFF2-40B4-BE49-F238E27FC236}">
                    <a16:creationId xmlns:a16="http://schemas.microsoft.com/office/drawing/2014/main" id="{3F7AF90C-7F4F-4A2B-B6B0-5D55800CCCE9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1" name="手繪多邊形: 圖案 1450">
                <a:extLst>
                  <a:ext uri="{FF2B5EF4-FFF2-40B4-BE49-F238E27FC236}">
                    <a16:creationId xmlns:a16="http://schemas.microsoft.com/office/drawing/2014/main" id="{55FCC36D-EC16-4431-BD89-E13FFE1B3694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2" name="手繪多邊形: 圖案 1451">
                <a:extLst>
                  <a:ext uri="{FF2B5EF4-FFF2-40B4-BE49-F238E27FC236}">
                    <a16:creationId xmlns:a16="http://schemas.microsoft.com/office/drawing/2014/main" id="{A79D6D46-2D72-4B98-A5FA-1C286D111FE0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3" name="手繪多邊形: 圖案 1452">
                <a:extLst>
                  <a:ext uri="{FF2B5EF4-FFF2-40B4-BE49-F238E27FC236}">
                    <a16:creationId xmlns:a16="http://schemas.microsoft.com/office/drawing/2014/main" id="{AA533EA2-D01F-4D5C-95D6-7CA262EE9C83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4" name="手繪多邊形: 圖案 1453">
                <a:extLst>
                  <a:ext uri="{FF2B5EF4-FFF2-40B4-BE49-F238E27FC236}">
                    <a16:creationId xmlns:a16="http://schemas.microsoft.com/office/drawing/2014/main" id="{274D4C5C-D7C0-4E8A-8E6C-6FB66734DE22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5" name="手繪多邊形: 圖案 1454">
                <a:extLst>
                  <a:ext uri="{FF2B5EF4-FFF2-40B4-BE49-F238E27FC236}">
                    <a16:creationId xmlns:a16="http://schemas.microsoft.com/office/drawing/2014/main" id="{275DCF35-47FE-444B-BCE2-180460EF5334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6" name="手繪多邊形: 圖案 1455">
                <a:extLst>
                  <a:ext uri="{FF2B5EF4-FFF2-40B4-BE49-F238E27FC236}">
                    <a16:creationId xmlns:a16="http://schemas.microsoft.com/office/drawing/2014/main" id="{772FDE1C-0ECE-4D24-AF57-893ECAB81D67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7" name="手繪多邊形: 圖案 1456">
                <a:extLst>
                  <a:ext uri="{FF2B5EF4-FFF2-40B4-BE49-F238E27FC236}">
                    <a16:creationId xmlns:a16="http://schemas.microsoft.com/office/drawing/2014/main" id="{D9C9E612-B254-4341-A6B2-C0D4E2FC9F98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8" name="手繪多邊形: 圖案 1457">
                <a:extLst>
                  <a:ext uri="{FF2B5EF4-FFF2-40B4-BE49-F238E27FC236}">
                    <a16:creationId xmlns:a16="http://schemas.microsoft.com/office/drawing/2014/main" id="{0B29096A-E779-45B4-8C5E-9B7B6420D109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9" name="手繪多邊形: 圖案 1458">
                <a:extLst>
                  <a:ext uri="{FF2B5EF4-FFF2-40B4-BE49-F238E27FC236}">
                    <a16:creationId xmlns:a16="http://schemas.microsoft.com/office/drawing/2014/main" id="{134EA358-6F1E-46E0-A27F-4DE93E851480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0" name="手繪多邊形: 圖案 1459">
                <a:extLst>
                  <a:ext uri="{FF2B5EF4-FFF2-40B4-BE49-F238E27FC236}">
                    <a16:creationId xmlns:a16="http://schemas.microsoft.com/office/drawing/2014/main" id="{411C3E36-4E93-4566-88A1-6971AB7A677D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1" name="手繪多邊形: 圖案 1460">
                <a:extLst>
                  <a:ext uri="{FF2B5EF4-FFF2-40B4-BE49-F238E27FC236}">
                    <a16:creationId xmlns:a16="http://schemas.microsoft.com/office/drawing/2014/main" id="{972024C6-90BA-47A0-8693-86DBD2127468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2" name="手繪多邊形: 圖案 1461">
                <a:extLst>
                  <a:ext uri="{FF2B5EF4-FFF2-40B4-BE49-F238E27FC236}">
                    <a16:creationId xmlns:a16="http://schemas.microsoft.com/office/drawing/2014/main" id="{66133400-0BCA-43B8-8A5A-469A7B661554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3" name="手繪多邊形: 圖案 1462">
                <a:extLst>
                  <a:ext uri="{FF2B5EF4-FFF2-40B4-BE49-F238E27FC236}">
                    <a16:creationId xmlns:a16="http://schemas.microsoft.com/office/drawing/2014/main" id="{B42B43D3-8A75-4AB7-87CE-AACD0210E622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4" name="手繪多邊形: 圖案 1463">
                <a:extLst>
                  <a:ext uri="{FF2B5EF4-FFF2-40B4-BE49-F238E27FC236}">
                    <a16:creationId xmlns:a16="http://schemas.microsoft.com/office/drawing/2014/main" id="{2A9FFC58-5283-41C7-86BA-FD822E5E7C14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5" name="手繪多邊形: 圖案 1464">
                <a:extLst>
                  <a:ext uri="{FF2B5EF4-FFF2-40B4-BE49-F238E27FC236}">
                    <a16:creationId xmlns:a16="http://schemas.microsoft.com/office/drawing/2014/main" id="{7A7E4F64-842B-467D-944C-4B1C8F093950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6" name="手繪多邊形: 圖案 1465">
                <a:extLst>
                  <a:ext uri="{FF2B5EF4-FFF2-40B4-BE49-F238E27FC236}">
                    <a16:creationId xmlns:a16="http://schemas.microsoft.com/office/drawing/2014/main" id="{045E48E0-92D5-4E71-902C-D91B10F9EAA5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7" name="手繪多邊形: 圖案 1466">
                <a:extLst>
                  <a:ext uri="{FF2B5EF4-FFF2-40B4-BE49-F238E27FC236}">
                    <a16:creationId xmlns:a16="http://schemas.microsoft.com/office/drawing/2014/main" id="{8F09D7DC-55C4-42CC-836A-74E194076153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8" name="手繪多邊形: 圖案 1467">
                <a:extLst>
                  <a:ext uri="{FF2B5EF4-FFF2-40B4-BE49-F238E27FC236}">
                    <a16:creationId xmlns:a16="http://schemas.microsoft.com/office/drawing/2014/main" id="{3F2DA973-E7D9-4370-A2E5-D0999676E960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9" name="手繪多邊形: 圖案 1468">
                <a:extLst>
                  <a:ext uri="{FF2B5EF4-FFF2-40B4-BE49-F238E27FC236}">
                    <a16:creationId xmlns:a16="http://schemas.microsoft.com/office/drawing/2014/main" id="{CE822FF1-FE77-486A-AA20-2CBE75D53239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0" name="手繪多邊形: 圖案 1469">
                <a:extLst>
                  <a:ext uri="{FF2B5EF4-FFF2-40B4-BE49-F238E27FC236}">
                    <a16:creationId xmlns:a16="http://schemas.microsoft.com/office/drawing/2014/main" id="{FD91B35C-F84B-44DF-AF1A-0EBB892582E5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1" name="手繪多邊形: 圖案 1470">
                <a:extLst>
                  <a:ext uri="{FF2B5EF4-FFF2-40B4-BE49-F238E27FC236}">
                    <a16:creationId xmlns:a16="http://schemas.microsoft.com/office/drawing/2014/main" id="{AA11EAD5-5948-40EC-A677-A2653CED28C2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2" name="手繪多邊形: 圖案 1471">
                <a:extLst>
                  <a:ext uri="{FF2B5EF4-FFF2-40B4-BE49-F238E27FC236}">
                    <a16:creationId xmlns:a16="http://schemas.microsoft.com/office/drawing/2014/main" id="{FF34DEFC-32A4-48B0-91DC-08CB42BE2DBE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3" name="手繪多邊形: 圖案 1472">
                <a:extLst>
                  <a:ext uri="{FF2B5EF4-FFF2-40B4-BE49-F238E27FC236}">
                    <a16:creationId xmlns:a16="http://schemas.microsoft.com/office/drawing/2014/main" id="{703B5427-47CD-4B89-B177-BC7E2137628F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4" name="手繪多邊形: 圖案 1473">
                <a:extLst>
                  <a:ext uri="{FF2B5EF4-FFF2-40B4-BE49-F238E27FC236}">
                    <a16:creationId xmlns:a16="http://schemas.microsoft.com/office/drawing/2014/main" id="{1F6F68F5-EAE9-4128-ACA5-89AF12FA5506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5" name="手繪多邊形: 圖案 1474">
                <a:extLst>
                  <a:ext uri="{FF2B5EF4-FFF2-40B4-BE49-F238E27FC236}">
                    <a16:creationId xmlns:a16="http://schemas.microsoft.com/office/drawing/2014/main" id="{A15375B7-5CC9-4B0F-8208-5B9424D7E5BD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6" name="手繪多邊形: 圖案 1475">
                <a:extLst>
                  <a:ext uri="{FF2B5EF4-FFF2-40B4-BE49-F238E27FC236}">
                    <a16:creationId xmlns:a16="http://schemas.microsoft.com/office/drawing/2014/main" id="{11BEE3A5-D863-4C65-8EEE-851602D1AACE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7" name="手繪多邊形: 圖案 1476">
                <a:extLst>
                  <a:ext uri="{FF2B5EF4-FFF2-40B4-BE49-F238E27FC236}">
                    <a16:creationId xmlns:a16="http://schemas.microsoft.com/office/drawing/2014/main" id="{83E2EAAD-9C3F-44B4-8689-0C2E16918975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8" name="手繪多邊形: 圖案 1477">
                <a:extLst>
                  <a:ext uri="{FF2B5EF4-FFF2-40B4-BE49-F238E27FC236}">
                    <a16:creationId xmlns:a16="http://schemas.microsoft.com/office/drawing/2014/main" id="{FF135FF1-E68E-4914-942F-EAFC2641CB80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9" name="手繪多邊形: 圖案 1478">
                <a:extLst>
                  <a:ext uri="{FF2B5EF4-FFF2-40B4-BE49-F238E27FC236}">
                    <a16:creationId xmlns:a16="http://schemas.microsoft.com/office/drawing/2014/main" id="{D6F23A8D-8990-4F2B-894B-CD2D1A6A177D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0" name="手繪多邊形: 圖案 1479">
                <a:extLst>
                  <a:ext uri="{FF2B5EF4-FFF2-40B4-BE49-F238E27FC236}">
                    <a16:creationId xmlns:a16="http://schemas.microsoft.com/office/drawing/2014/main" id="{045120A1-8C32-4F63-80D8-5BB390503BF7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1" name="手繪多邊形: 圖案 1480">
                <a:extLst>
                  <a:ext uri="{FF2B5EF4-FFF2-40B4-BE49-F238E27FC236}">
                    <a16:creationId xmlns:a16="http://schemas.microsoft.com/office/drawing/2014/main" id="{C19E1FE1-4B37-42CF-8CB3-BA02711C4A17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2" name="手繪多邊形: 圖案 1481">
                <a:extLst>
                  <a:ext uri="{FF2B5EF4-FFF2-40B4-BE49-F238E27FC236}">
                    <a16:creationId xmlns:a16="http://schemas.microsoft.com/office/drawing/2014/main" id="{E8072F0B-F294-434E-8F35-05E821F83B90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3" name="手繪多邊形: 圖案 1482">
                <a:extLst>
                  <a:ext uri="{FF2B5EF4-FFF2-40B4-BE49-F238E27FC236}">
                    <a16:creationId xmlns:a16="http://schemas.microsoft.com/office/drawing/2014/main" id="{CA84AA3F-A28D-4E8C-A33F-5424D0DE2154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4" name="手繪多邊形: 圖案 1483">
                <a:extLst>
                  <a:ext uri="{FF2B5EF4-FFF2-40B4-BE49-F238E27FC236}">
                    <a16:creationId xmlns:a16="http://schemas.microsoft.com/office/drawing/2014/main" id="{F0EEBE46-527A-4184-86A4-A8B8598BD612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5" name="手繪多邊形: 圖案 1484">
                <a:extLst>
                  <a:ext uri="{FF2B5EF4-FFF2-40B4-BE49-F238E27FC236}">
                    <a16:creationId xmlns:a16="http://schemas.microsoft.com/office/drawing/2014/main" id="{7C064690-859D-458A-8876-A48F3B3DEF83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6" name="手繪多邊形: 圖案 1485">
                <a:extLst>
                  <a:ext uri="{FF2B5EF4-FFF2-40B4-BE49-F238E27FC236}">
                    <a16:creationId xmlns:a16="http://schemas.microsoft.com/office/drawing/2014/main" id="{6A79BCB9-DE2C-4D46-9537-418613825A1B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7" name="手繪多邊形: 圖案 1486">
                <a:extLst>
                  <a:ext uri="{FF2B5EF4-FFF2-40B4-BE49-F238E27FC236}">
                    <a16:creationId xmlns:a16="http://schemas.microsoft.com/office/drawing/2014/main" id="{E8E32EF5-F1F5-43C4-AA19-B377A8763581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8" name="手繪多邊形: 圖案 1487">
                <a:extLst>
                  <a:ext uri="{FF2B5EF4-FFF2-40B4-BE49-F238E27FC236}">
                    <a16:creationId xmlns:a16="http://schemas.microsoft.com/office/drawing/2014/main" id="{BF87ED36-570A-44C8-8801-706AB5C581AA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9" name="手繪多邊形: 圖案 1488">
                <a:extLst>
                  <a:ext uri="{FF2B5EF4-FFF2-40B4-BE49-F238E27FC236}">
                    <a16:creationId xmlns:a16="http://schemas.microsoft.com/office/drawing/2014/main" id="{A8FEE52C-81B9-43CA-907A-7D0651CCC9AF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0" name="手繪多邊形: 圖案 1489">
                <a:extLst>
                  <a:ext uri="{FF2B5EF4-FFF2-40B4-BE49-F238E27FC236}">
                    <a16:creationId xmlns:a16="http://schemas.microsoft.com/office/drawing/2014/main" id="{E0C4005A-5518-4DF3-BC09-0D44D93BF7F7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1" name="手繪多邊形: 圖案 1490">
                <a:extLst>
                  <a:ext uri="{FF2B5EF4-FFF2-40B4-BE49-F238E27FC236}">
                    <a16:creationId xmlns:a16="http://schemas.microsoft.com/office/drawing/2014/main" id="{AC61D0EE-DFFD-49ED-9349-79AC43335FE4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2" name="手繪多邊形: 圖案 1491">
                <a:extLst>
                  <a:ext uri="{FF2B5EF4-FFF2-40B4-BE49-F238E27FC236}">
                    <a16:creationId xmlns:a16="http://schemas.microsoft.com/office/drawing/2014/main" id="{76C048B4-F5E5-4778-BF0F-513B634DA474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3" name="手繪多邊形: 圖案 1492">
                <a:extLst>
                  <a:ext uri="{FF2B5EF4-FFF2-40B4-BE49-F238E27FC236}">
                    <a16:creationId xmlns:a16="http://schemas.microsoft.com/office/drawing/2014/main" id="{B4C5685D-11E4-4CE0-9E56-C62FA9262171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4" name="手繪多邊形: 圖案 1493">
                <a:extLst>
                  <a:ext uri="{FF2B5EF4-FFF2-40B4-BE49-F238E27FC236}">
                    <a16:creationId xmlns:a16="http://schemas.microsoft.com/office/drawing/2014/main" id="{79E0D0C0-AD04-456E-BE4E-028F7A07CA5F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5" name="手繪多邊形: 圖案 1494">
                <a:extLst>
                  <a:ext uri="{FF2B5EF4-FFF2-40B4-BE49-F238E27FC236}">
                    <a16:creationId xmlns:a16="http://schemas.microsoft.com/office/drawing/2014/main" id="{D48C491E-487D-4A1A-A48A-39DED3F707E7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6" name="手繪多邊形: 圖案 1495">
                <a:extLst>
                  <a:ext uri="{FF2B5EF4-FFF2-40B4-BE49-F238E27FC236}">
                    <a16:creationId xmlns:a16="http://schemas.microsoft.com/office/drawing/2014/main" id="{9551D9A4-2FF5-4A2C-BA26-CEFD5D5AD51F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7" name="手繪多邊形: 圖案 1496">
                <a:extLst>
                  <a:ext uri="{FF2B5EF4-FFF2-40B4-BE49-F238E27FC236}">
                    <a16:creationId xmlns:a16="http://schemas.microsoft.com/office/drawing/2014/main" id="{A606BCEE-8D8B-4262-A4F5-41DA1A0B9823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8" name="手繪多邊形: 圖案 1497">
                <a:extLst>
                  <a:ext uri="{FF2B5EF4-FFF2-40B4-BE49-F238E27FC236}">
                    <a16:creationId xmlns:a16="http://schemas.microsoft.com/office/drawing/2014/main" id="{EEDD9258-4F78-40ED-9083-67EB53ACB858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9" name="手繪多邊形: 圖案 1498">
                <a:extLst>
                  <a:ext uri="{FF2B5EF4-FFF2-40B4-BE49-F238E27FC236}">
                    <a16:creationId xmlns:a16="http://schemas.microsoft.com/office/drawing/2014/main" id="{A99B9540-8878-40FF-A21A-2815E226F0FD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0" name="手繪多邊形: 圖案 1499">
                <a:extLst>
                  <a:ext uri="{FF2B5EF4-FFF2-40B4-BE49-F238E27FC236}">
                    <a16:creationId xmlns:a16="http://schemas.microsoft.com/office/drawing/2014/main" id="{CB20DBBE-9598-4D57-A85C-2D7CB65EA598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1" name="手繪多邊形: 圖案 1500">
                <a:extLst>
                  <a:ext uri="{FF2B5EF4-FFF2-40B4-BE49-F238E27FC236}">
                    <a16:creationId xmlns:a16="http://schemas.microsoft.com/office/drawing/2014/main" id="{BC483889-9A0B-4BDD-A9B1-CEC0F68CC092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2" name="手繪多邊形: 圖案 1501">
                <a:extLst>
                  <a:ext uri="{FF2B5EF4-FFF2-40B4-BE49-F238E27FC236}">
                    <a16:creationId xmlns:a16="http://schemas.microsoft.com/office/drawing/2014/main" id="{6CED1017-799F-4975-BB7D-7C0E4B5A1B42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3" name="手繪多邊形: 圖案 1502">
                <a:extLst>
                  <a:ext uri="{FF2B5EF4-FFF2-40B4-BE49-F238E27FC236}">
                    <a16:creationId xmlns:a16="http://schemas.microsoft.com/office/drawing/2014/main" id="{58779478-8121-42F4-84E4-D1EC6BE9FE45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4" name="手繪多邊形: 圖案 1503">
                <a:extLst>
                  <a:ext uri="{FF2B5EF4-FFF2-40B4-BE49-F238E27FC236}">
                    <a16:creationId xmlns:a16="http://schemas.microsoft.com/office/drawing/2014/main" id="{19A6AF7F-8B02-4E6F-A560-968D4B277E83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5" name="手繪多邊形: 圖案 1504">
                <a:extLst>
                  <a:ext uri="{FF2B5EF4-FFF2-40B4-BE49-F238E27FC236}">
                    <a16:creationId xmlns:a16="http://schemas.microsoft.com/office/drawing/2014/main" id="{F9FDE4BF-1DBC-42DE-807C-1DED3C7B7810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6" name="手繪多邊形: 圖案 1505">
                <a:extLst>
                  <a:ext uri="{FF2B5EF4-FFF2-40B4-BE49-F238E27FC236}">
                    <a16:creationId xmlns:a16="http://schemas.microsoft.com/office/drawing/2014/main" id="{4E55E877-0531-4802-95BA-BABE2DB743CD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7" name="手繪多邊形: 圖案 1506">
                <a:extLst>
                  <a:ext uri="{FF2B5EF4-FFF2-40B4-BE49-F238E27FC236}">
                    <a16:creationId xmlns:a16="http://schemas.microsoft.com/office/drawing/2014/main" id="{4ED130B9-1EB5-468D-9E8D-E7618F52D960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8" name="手繪多邊形: 圖案 1507">
                <a:extLst>
                  <a:ext uri="{FF2B5EF4-FFF2-40B4-BE49-F238E27FC236}">
                    <a16:creationId xmlns:a16="http://schemas.microsoft.com/office/drawing/2014/main" id="{9F05513E-8C63-4A87-BA99-A770231C3E13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9" name="手繪多邊形: 圖案 1508">
                <a:extLst>
                  <a:ext uri="{FF2B5EF4-FFF2-40B4-BE49-F238E27FC236}">
                    <a16:creationId xmlns:a16="http://schemas.microsoft.com/office/drawing/2014/main" id="{0D6BBE5D-78E3-49CB-8037-72F0DBCEBB10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0" name="手繪多邊形: 圖案 1509">
                <a:extLst>
                  <a:ext uri="{FF2B5EF4-FFF2-40B4-BE49-F238E27FC236}">
                    <a16:creationId xmlns:a16="http://schemas.microsoft.com/office/drawing/2014/main" id="{5BFFB51B-80AB-408E-B53D-1022C7ECC70D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1" name="手繪多邊形: 圖案 1510">
                <a:extLst>
                  <a:ext uri="{FF2B5EF4-FFF2-40B4-BE49-F238E27FC236}">
                    <a16:creationId xmlns:a16="http://schemas.microsoft.com/office/drawing/2014/main" id="{1A1B25E8-DE50-404D-B9F0-D8BAF839A0CE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2" name="手繪多邊形: 圖案 1511">
                <a:extLst>
                  <a:ext uri="{FF2B5EF4-FFF2-40B4-BE49-F238E27FC236}">
                    <a16:creationId xmlns:a16="http://schemas.microsoft.com/office/drawing/2014/main" id="{EA6B1FE5-45C8-46CC-846B-005414C71EFD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3" name="手繪多邊形: 圖案 1512">
                <a:extLst>
                  <a:ext uri="{FF2B5EF4-FFF2-40B4-BE49-F238E27FC236}">
                    <a16:creationId xmlns:a16="http://schemas.microsoft.com/office/drawing/2014/main" id="{CC005278-6CFD-4FBF-AD02-2AFF5C0D7538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4" name="手繪多邊形: 圖案 1513">
                <a:extLst>
                  <a:ext uri="{FF2B5EF4-FFF2-40B4-BE49-F238E27FC236}">
                    <a16:creationId xmlns:a16="http://schemas.microsoft.com/office/drawing/2014/main" id="{B40BE83C-B4B0-4904-9E88-1C70816A1AAB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5" name="手繪多邊形: 圖案 1514">
                <a:extLst>
                  <a:ext uri="{FF2B5EF4-FFF2-40B4-BE49-F238E27FC236}">
                    <a16:creationId xmlns:a16="http://schemas.microsoft.com/office/drawing/2014/main" id="{CDD0EE78-DA75-4E95-91D8-1202E2216BAD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6" name="手繪多邊形: 圖案 1515">
                <a:extLst>
                  <a:ext uri="{FF2B5EF4-FFF2-40B4-BE49-F238E27FC236}">
                    <a16:creationId xmlns:a16="http://schemas.microsoft.com/office/drawing/2014/main" id="{599D097B-1339-4828-B538-B2AC3390878C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7" name="手繪多邊形: 圖案 1516">
                <a:extLst>
                  <a:ext uri="{FF2B5EF4-FFF2-40B4-BE49-F238E27FC236}">
                    <a16:creationId xmlns:a16="http://schemas.microsoft.com/office/drawing/2014/main" id="{DA65943B-70ED-4E78-9A68-A301F092F555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8" name="手繪多邊形: 圖案 1517">
                <a:extLst>
                  <a:ext uri="{FF2B5EF4-FFF2-40B4-BE49-F238E27FC236}">
                    <a16:creationId xmlns:a16="http://schemas.microsoft.com/office/drawing/2014/main" id="{C72CF953-D9DB-4C78-A0F3-EBF6B2DD76D0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9" name="手繪多邊形: 圖案 1518">
                <a:extLst>
                  <a:ext uri="{FF2B5EF4-FFF2-40B4-BE49-F238E27FC236}">
                    <a16:creationId xmlns:a16="http://schemas.microsoft.com/office/drawing/2014/main" id="{1D14FE4B-A7F0-4795-9AB5-5C3C6CC2FC7D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0" name="手繪多邊形: 圖案 1519">
                <a:extLst>
                  <a:ext uri="{FF2B5EF4-FFF2-40B4-BE49-F238E27FC236}">
                    <a16:creationId xmlns:a16="http://schemas.microsoft.com/office/drawing/2014/main" id="{233207CB-7927-42EB-829E-14CAF6631F75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1" name="手繪多邊形: 圖案 1520">
                <a:extLst>
                  <a:ext uri="{FF2B5EF4-FFF2-40B4-BE49-F238E27FC236}">
                    <a16:creationId xmlns:a16="http://schemas.microsoft.com/office/drawing/2014/main" id="{254BFB05-AE4B-4A29-8F35-94511A2E4762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2" name="手繪多邊形: 圖案 1521">
                <a:extLst>
                  <a:ext uri="{FF2B5EF4-FFF2-40B4-BE49-F238E27FC236}">
                    <a16:creationId xmlns:a16="http://schemas.microsoft.com/office/drawing/2014/main" id="{E6818FDF-32D3-4976-9F1C-891EB8D868BC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3" name="手繪多邊形: 圖案 1522">
                <a:extLst>
                  <a:ext uri="{FF2B5EF4-FFF2-40B4-BE49-F238E27FC236}">
                    <a16:creationId xmlns:a16="http://schemas.microsoft.com/office/drawing/2014/main" id="{7E4406D6-F46F-4228-9EC4-1A563303C7FB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4" name="手繪多邊形: 圖案 1523">
                <a:extLst>
                  <a:ext uri="{FF2B5EF4-FFF2-40B4-BE49-F238E27FC236}">
                    <a16:creationId xmlns:a16="http://schemas.microsoft.com/office/drawing/2014/main" id="{C38440DB-6247-46D2-BEC7-23C875C84EBC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5" name="手繪多邊形: 圖案 1524">
                <a:extLst>
                  <a:ext uri="{FF2B5EF4-FFF2-40B4-BE49-F238E27FC236}">
                    <a16:creationId xmlns:a16="http://schemas.microsoft.com/office/drawing/2014/main" id="{1A72169D-BE8E-4193-8A61-9CB5B9796C9B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6" name="手繪多邊形: 圖案 1525">
                <a:extLst>
                  <a:ext uri="{FF2B5EF4-FFF2-40B4-BE49-F238E27FC236}">
                    <a16:creationId xmlns:a16="http://schemas.microsoft.com/office/drawing/2014/main" id="{D6950C30-F5B5-4D73-A610-4DA5A3297341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7" name="手繪多邊形: 圖案 1526">
                <a:extLst>
                  <a:ext uri="{FF2B5EF4-FFF2-40B4-BE49-F238E27FC236}">
                    <a16:creationId xmlns:a16="http://schemas.microsoft.com/office/drawing/2014/main" id="{0E387B86-8A93-4D6A-A18F-C0295189F7EA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8" name="手繪多邊形: 圖案 1527">
                <a:extLst>
                  <a:ext uri="{FF2B5EF4-FFF2-40B4-BE49-F238E27FC236}">
                    <a16:creationId xmlns:a16="http://schemas.microsoft.com/office/drawing/2014/main" id="{1A67C0D6-0BCD-4717-BEF4-6C256FD45398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9" name="手繪多邊形: 圖案 1528">
                <a:extLst>
                  <a:ext uri="{FF2B5EF4-FFF2-40B4-BE49-F238E27FC236}">
                    <a16:creationId xmlns:a16="http://schemas.microsoft.com/office/drawing/2014/main" id="{E6B9E215-6751-4DFC-BDF5-F4DE63DE2536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0" name="手繪多邊形: 圖案 1529">
                <a:extLst>
                  <a:ext uri="{FF2B5EF4-FFF2-40B4-BE49-F238E27FC236}">
                    <a16:creationId xmlns:a16="http://schemas.microsoft.com/office/drawing/2014/main" id="{639214FF-E924-4B7D-9BC0-5B9CDBD234DD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1" name="手繪多邊形: 圖案 1530">
                <a:extLst>
                  <a:ext uri="{FF2B5EF4-FFF2-40B4-BE49-F238E27FC236}">
                    <a16:creationId xmlns:a16="http://schemas.microsoft.com/office/drawing/2014/main" id="{BD5E79D1-D323-4939-8910-8A429925ED30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2" name="手繪多邊形: 圖案 1531">
                <a:extLst>
                  <a:ext uri="{FF2B5EF4-FFF2-40B4-BE49-F238E27FC236}">
                    <a16:creationId xmlns:a16="http://schemas.microsoft.com/office/drawing/2014/main" id="{DF154FB7-9A86-4C4D-834A-911F8EF8B6B7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3" name="手繪多邊形: 圖案 1532">
                <a:extLst>
                  <a:ext uri="{FF2B5EF4-FFF2-40B4-BE49-F238E27FC236}">
                    <a16:creationId xmlns:a16="http://schemas.microsoft.com/office/drawing/2014/main" id="{A06F5086-77AD-47D9-8C33-B70DE5E87CDD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4" name="手繪多邊形: 圖案 1533">
                <a:extLst>
                  <a:ext uri="{FF2B5EF4-FFF2-40B4-BE49-F238E27FC236}">
                    <a16:creationId xmlns:a16="http://schemas.microsoft.com/office/drawing/2014/main" id="{0D55E85B-8DFD-46CC-8D26-926501531D45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5" name="手繪多邊形: 圖案 1534">
                <a:extLst>
                  <a:ext uri="{FF2B5EF4-FFF2-40B4-BE49-F238E27FC236}">
                    <a16:creationId xmlns:a16="http://schemas.microsoft.com/office/drawing/2014/main" id="{7C81512A-569B-416D-A1EF-BD9AEFBD2BA2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6" name="手繪多邊形: 圖案 1535">
                <a:extLst>
                  <a:ext uri="{FF2B5EF4-FFF2-40B4-BE49-F238E27FC236}">
                    <a16:creationId xmlns:a16="http://schemas.microsoft.com/office/drawing/2014/main" id="{187C33F3-FEBA-40A6-9988-AD1EB02EBEEF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7" name="手繪多邊形: 圖案 1536">
                <a:extLst>
                  <a:ext uri="{FF2B5EF4-FFF2-40B4-BE49-F238E27FC236}">
                    <a16:creationId xmlns:a16="http://schemas.microsoft.com/office/drawing/2014/main" id="{4527F222-9952-4FCF-964A-AFB8EBCBBACE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8" name="手繪多邊形: 圖案 1537">
                <a:extLst>
                  <a:ext uri="{FF2B5EF4-FFF2-40B4-BE49-F238E27FC236}">
                    <a16:creationId xmlns:a16="http://schemas.microsoft.com/office/drawing/2014/main" id="{178D0677-F2D5-4A6F-995A-C17BC8AE25DE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9" name="手繪多邊形: 圖案 1538">
                <a:extLst>
                  <a:ext uri="{FF2B5EF4-FFF2-40B4-BE49-F238E27FC236}">
                    <a16:creationId xmlns:a16="http://schemas.microsoft.com/office/drawing/2014/main" id="{EB0C3E6A-2D4A-4338-AD1C-3B51C2978B4E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0" name="手繪多邊形: 圖案 1539">
                <a:extLst>
                  <a:ext uri="{FF2B5EF4-FFF2-40B4-BE49-F238E27FC236}">
                    <a16:creationId xmlns:a16="http://schemas.microsoft.com/office/drawing/2014/main" id="{0FE54D51-C6D6-4E5D-9A2E-4432D233B74E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1" name="手繪多邊形: 圖案 1540">
                <a:extLst>
                  <a:ext uri="{FF2B5EF4-FFF2-40B4-BE49-F238E27FC236}">
                    <a16:creationId xmlns:a16="http://schemas.microsoft.com/office/drawing/2014/main" id="{0556CFB2-6C58-4CAE-BDFA-AEAAAE063CEE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2" name="手繪多邊形: 圖案 1541">
                <a:extLst>
                  <a:ext uri="{FF2B5EF4-FFF2-40B4-BE49-F238E27FC236}">
                    <a16:creationId xmlns:a16="http://schemas.microsoft.com/office/drawing/2014/main" id="{F2A18707-3441-4452-A968-18A4610B4BBD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3" name="手繪多邊形: 圖案 1542">
                <a:extLst>
                  <a:ext uri="{FF2B5EF4-FFF2-40B4-BE49-F238E27FC236}">
                    <a16:creationId xmlns:a16="http://schemas.microsoft.com/office/drawing/2014/main" id="{B8D7005A-958A-4978-83F8-8DF4C2CF39AE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4" name="手繪多邊形: 圖案 1543">
                <a:extLst>
                  <a:ext uri="{FF2B5EF4-FFF2-40B4-BE49-F238E27FC236}">
                    <a16:creationId xmlns:a16="http://schemas.microsoft.com/office/drawing/2014/main" id="{BA5B7BAC-06BB-4E66-8EA5-C74FECD2A5CC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5" name="手繪多邊形: 圖案 1544">
                <a:extLst>
                  <a:ext uri="{FF2B5EF4-FFF2-40B4-BE49-F238E27FC236}">
                    <a16:creationId xmlns:a16="http://schemas.microsoft.com/office/drawing/2014/main" id="{F67F96D2-9FC9-42BB-9324-AF8D3701138E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6" name="手繪多邊形: 圖案 1545">
                <a:extLst>
                  <a:ext uri="{FF2B5EF4-FFF2-40B4-BE49-F238E27FC236}">
                    <a16:creationId xmlns:a16="http://schemas.microsoft.com/office/drawing/2014/main" id="{74AA5FC0-4BD5-448E-AF0A-1434CB340CBB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7" name="手繪多邊形: 圖案 1546">
                <a:extLst>
                  <a:ext uri="{FF2B5EF4-FFF2-40B4-BE49-F238E27FC236}">
                    <a16:creationId xmlns:a16="http://schemas.microsoft.com/office/drawing/2014/main" id="{D7229015-E505-4470-8DED-3A0879484A2D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8" name="手繪多邊形: 圖案 1547">
                <a:extLst>
                  <a:ext uri="{FF2B5EF4-FFF2-40B4-BE49-F238E27FC236}">
                    <a16:creationId xmlns:a16="http://schemas.microsoft.com/office/drawing/2014/main" id="{1430AD21-2C12-4A23-A315-98B158C14AC2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9" name="手繪多邊形: 圖案 1548">
                <a:extLst>
                  <a:ext uri="{FF2B5EF4-FFF2-40B4-BE49-F238E27FC236}">
                    <a16:creationId xmlns:a16="http://schemas.microsoft.com/office/drawing/2014/main" id="{2A36D67E-8FAC-46E9-95C0-C52DC5E6DD81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0" name="手繪多邊形: 圖案 1549">
                <a:extLst>
                  <a:ext uri="{FF2B5EF4-FFF2-40B4-BE49-F238E27FC236}">
                    <a16:creationId xmlns:a16="http://schemas.microsoft.com/office/drawing/2014/main" id="{8943E272-4A72-426E-BD59-2C7B8A78E03E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1" name="手繪多邊形: 圖案 1550">
                <a:extLst>
                  <a:ext uri="{FF2B5EF4-FFF2-40B4-BE49-F238E27FC236}">
                    <a16:creationId xmlns:a16="http://schemas.microsoft.com/office/drawing/2014/main" id="{66263387-EE40-4AD4-BBF8-42F50F6F2837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2" name="手繪多邊形: 圖案 1551">
                <a:extLst>
                  <a:ext uri="{FF2B5EF4-FFF2-40B4-BE49-F238E27FC236}">
                    <a16:creationId xmlns:a16="http://schemas.microsoft.com/office/drawing/2014/main" id="{29E0B2C0-40BF-41EA-B330-87DE7E9F708E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3" name="手繪多邊形: 圖案 1552">
                <a:extLst>
                  <a:ext uri="{FF2B5EF4-FFF2-40B4-BE49-F238E27FC236}">
                    <a16:creationId xmlns:a16="http://schemas.microsoft.com/office/drawing/2014/main" id="{13EC7809-77C5-4F2E-8095-882749E9BF16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4" name="手繪多邊形: 圖案 1553">
                <a:extLst>
                  <a:ext uri="{FF2B5EF4-FFF2-40B4-BE49-F238E27FC236}">
                    <a16:creationId xmlns:a16="http://schemas.microsoft.com/office/drawing/2014/main" id="{F78F70C9-57BD-4B88-A08D-682C57AE6755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5" name="手繪多邊形: 圖案 1554">
                <a:extLst>
                  <a:ext uri="{FF2B5EF4-FFF2-40B4-BE49-F238E27FC236}">
                    <a16:creationId xmlns:a16="http://schemas.microsoft.com/office/drawing/2014/main" id="{CFB3AEF6-88F6-4BD7-8377-37BBECEE8293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6" name="手繪多邊形: 圖案 1555">
                <a:extLst>
                  <a:ext uri="{FF2B5EF4-FFF2-40B4-BE49-F238E27FC236}">
                    <a16:creationId xmlns:a16="http://schemas.microsoft.com/office/drawing/2014/main" id="{940CFDAE-B4FD-424A-AD26-C1CEE01545DA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7" name="手繪多邊形: 圖案 1556">
                <a:extLst>
                  <a:ext uri="{FF2B5EF4-FFF2-40B4-BE49-F238E27FC236}">
                    <a16:creationId xmlns:a16="http://schemas.microsoft.com/office/drawing/2014/main" id="{7DA834AC-C25D-4317-92E8-1FE64EF79A2F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8" name="手繪多邊形: 圖案 1557">
                <a:extLst>
                  <a:ext uri="{FF2B5EF4-FFF2-40B4-BE49-F238E27FC236}">
                    <a16:creationId xmlns:a16="http://schemas.microsoft.com/office/drawing/2014/main" id="{2498F27C-7548-4F29-88BC-1AB5D65C348A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9" name="手繪多邊形: 圖案 1558">
                <a:extLst>
                  <a:ext uri="{FF2B5EF4-FFF2-40B4-BE49-F238E27FC236}">
                    <a16:creationId xmlns:a16="http://schemas.microsoft.com/office/drawing/2014/main" id="{438C3B61-BF58-41F1-97BE-4DC60E691DB1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0" name="手繪多邊形: 圖案 1559">
                <a:extLst>
                  <a:ext uri="{FF2B5EF4-FFF2-40B4-BE49-F238E27FC236}">
                    <a16:creationId xmlns:a16="http://schemas.microsoft.com/office/drawing/2014/main" id="{D0809FAF-6409-4EED-AF07-5E5DF45A4F98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1" name="手繪多邊形: 圖案 1560">
                <a:extLst>
                  <a:ext uri="{FF2B5EF4-FFF2-40B4-BE49-F238E27FC236}">
                    <a16:creationId xmlns:a16="http://schemas.microsoft.com/office/drawing/2014/main" id="{B94F80CD-A555-4130-BACA-745369222896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2" name="手繪多邊形: 圖案 1561">
                <a:extLst>
                  <a:ext uri="{FF2B5EF4-FFF2-40B4-BE49-F238E27FC236}">
                    <a16:creationId xmlns:a16="http://schemas.microsoft.com/office/drawing/2014/main" id="{C3661F13-CC8A-42FE-AFFE-0FC6D28268E2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3" name="手繪多邊形: 圖案 1562">
                <a:extLst>
                  <a:ext uri="{FF2B5EF4-FFF2-40B4-BE49-F238E27FC236}">
                    <a16:creationId xmlns:a16="http://schemas.microsoft.com/office/drawing/2014/main" id="{BE981AD5-52A5-4328-80B8-E4487A2CC15C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4" name="手繪多邊形: 圖案 1563">
                <a:extLst>
                  <a:ext uri="{FF2B5EF4-FFF2-40B4-BE49-F238E27FC236}">
                    <a16:creationId xmlns:a16="http://schemas.microsoft.com/office/drawing/2014/main" id="{5219A19F-1E0D-402A-AA33-F39848C2D189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5" name="手繪多邊形: 圖案 1564">
                <a:extLst>
                  <a:ext uri="{FF2B5EF4-FFF2-40B4-BE49-F238E27FC236}">
                    <a16:creationId xmlns:a16="http://schemas.microsoft.com/office/drawing/2014/main" id="{A47E478A-B79E-46A7-9BF6-E1EC13228FFD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6" name="手繪多邊形: 圖案 1565">
                <a:extLst>
                  <a:ext uri="{FF2B5EF4-FFF2-40B4-BE49-F238E27FC236}">
                    <a16:creationId xmlns:a16="http://schemas.microsoft.com/office/drawing/2014/main" id="{6AB26CB2-58BB-44BB-ABE4-2388FE984163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7" name="手繪多邊形: 圖案 1566">
                <a:extLst>
                  <a:ext uri="{FF2B5EF4-FFF2-40B4-BE49-F238E27FC236}">
                    <a16:creationId xmlns:a16="http://schemas.microsoft.com/office/drawing/2014/main" id="{A92EC541-4D57-4366-801C-06B35CE81D73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8" name="手繪多邊形: 圖案 1567">
                <a:extLst>
                  <a:ext uri="{FF2B5EF4-FFF2-40B4-BE49-F238E27FC236}">
                    <a16:creationId xmlns:a16="http://schemas.microsoft.com/office/drawing/2014/main" id="{307BEE7F-0D6F-4003-B71F-A8A9A873B950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9" name="手繪多邊形: 圖案 1568">
                <a:extLst>
                  <a:ext uri="{FF2B5EF4-FFF2-40B4-BE49-F238E27FC236}">
                    <a16:creationId xmlns:a16="http://schemas.microsoft.com/office/drawing/2014/main" id="{C05E68DD-CDB0-416B-9C77-64FD2D81B9C0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0" name="手繪多邊形: 圖案 1569">
                <a:extLst>
                  <a:ext uri="{FF2B5EF4-FFF2-40B4-BE49-F238E27FC236}">
                    <a16:creationId xmlns:a16="http://schemas.microsoft.com/office/drawing/2014/main" id="{2693872D-9676-4E0D-A826-3D6579422741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1" name="手繪多邊形: 圖案 1570">
                <a:extLst>
                  <a:ext uri="{FF2B5EF4-FFF2-40B4-BE49-F238E27FC236}">
                    <a16:creationId xmlns:a16="http://schemas.microsoft.com/office/drawing/2014/main" id="{62EF9F0A-02DA-47B5-8440-22098A967FD9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2" name="手繪多邊形: 圖案 1571">
                <a:extLst>
                  <a:ext uri="{FF2B5EF4-FFF2-40B4-BE49-F238E27FC236}">
                    <a16:creationId xmlns:a16="http://schemas.microsoft.com/office/drawing/2014/main" id="{FDA0EADB-A0D4-470B-96D6-EC3987F3AED3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3" name="手繪多邊形: 圖案 1572">
                <a:extLst>
                  <a:ext uri="{FF2B5EF4-FFF2-40B4-BE49-F238E27FC236}">
                    <a16:creationId xmlns:a16="http://schemas.microsoft.com/office/drawing/2014/main" id="{D569B586-B874-4200-81C6-AF8BE149C494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4" name="手繪多邊形: 圖案 1573">
                <a:extLst>
                  <a:ext uri="{FF2B5EF4-FFF2-40B4-BE49-F238E27FC236}">
                    <a16:creationId xmlns:a16="http://schemas.microsoft.com/office/drawing/2014/main" id="{110A1D24-1186-4029-815D-3AD3FBDF0DC3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5" name="手繪多邊形: 圖案 1574">
                <a:extLst>
                  <a:ext uri="{FF2B5EF4-FFF2-40B4-BE49-F238E27FC236}">
                    <a16:creationId xmlns:a16="http://schemas.microsoft.com/office/drawing/2014/main" id="{C5A3657E-D403-4778-9593-17B0A66094C8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6" name="手繪多邊形: 圖案 1575">
                <a:extLst>
                  <a:ext uri="{FF2B5EF4-FFF2-40B4-BE49-F238E27FC236}">
                    <a16:creationId xmlns:a16="http://schemas.microsoft.com/office/drawing/2014/main" id="{81BBCD7E-96E4-47D0-871F-47F38073ABAD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7" name="手繪多邊形: 圖案 1576">
                <a:extLst>
                  <a:ext uri="{FF2B5EF4-FFF2-40B4-BE49-F238E27FC236}">
                    <a16:creationId xmlns:a16="http://schemas.microsoft.com/office/drawing/2014/main" id="{DA192BD3-353C-4D15-92DD-858843B73AB0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8" name="手繪多邊形: 圖案 1577">
                <a:extLst>
                  <a:ext uri="{FF2B5EF4-FFF2-40B4-BE49-F238E27FC236}">
                    <a16:creationId xmlns:a16="http://schemas.microsoft.com/office/drawing/2014/main" id="{5C75C5CD-625E-421A-9D40-95156630A727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9" name="手繪多邊形: 圖案 1578">
                <a:extLst>
                  <a:ext uri="{FF2B5EF4-FFF2-40B4-BE49-F238E27FC236}">
                    <a16:creationId xmlns:a16="http://schemas.microsoft.com/office/drawing/2014/main" id="{47947F4B-6FA2-4F50-8538-FFE88BC2ACD9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0" name="手繪多邊形: 圖案 1579">
                <a:extLst>
                  <a:ext uri="{FF2B5EF4-FFF2-40B4-BE49-F238E27FC236}">
                    <a16:creationId xmlns:a16="http://schemas.microsoft.com/office/drawing/2014/main" id="{9CC1676F-A1FD-4B64-8D5F-FC9B5C967601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1" name="手繪多邊形: 圖案 1580">
                <a:extLst>
                  <a:ext uri="{FF2B5EF4-FFF2-40B4-BE49-F238E27FC236}">
                    <a16:creationId xmlns:a16="http://schemas.microsoft.com/office/drawing/2014/main" id="{07B583A2-D802-4C4D-93F6-AB7990BED6B9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2" name="手繪多邊形: 圖案 1581">
                <a:extLst>
                  <a:ext uri="{FF2B5EF4-FFF2-40B4-BE49-F238E27FC236}">
                    <a16:creationId xmlns:a16="http://schemas.microsoft.com/office/drawing/2014/main" id="{1B5CD472-1CB9-4398-877F-DF6FF127EF67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3" name="手繪多邊形: 圖案 1582">
                <a:extLst>
                  <a:ext uri="{FF2B5EF4-FFF2-40B4-BE49-F238E27FC236}">
                    <a16:creationId xmlns:a16="http://schemas.microsoft.com/office/drawing/2014/main" id="{E98507D5-1DCB-446F-967B-9BB58262F5A4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4" name="手繪多邊形: 圖案 1583">
                <a:extLst>
                  <a:ext uri="{FF2B5EF4-FFF2-40B4-BE49-F238E27FC236}">
                    <a16:creationId xmlns:a16="http://schemas.microsoft.com/office/drawing/2014/main" id="{CDB853D4-A536-4B1A-8E90-C9B29731224B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5" name="手繪多邊形: 圖案 1584">
                <a:extLst>
                  <a:ext uri="{FF2B5EF4-FFF2-40B4-BE49-F238E27FC236}">
                    <a16:creationId xmlns:a16="http://schemas.microsoft.com/office/drawing/2014/main" id="{E9DC033D-F535-487E-982E-E6711C0D275B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586" name="矩形: 圓角 1585">
            <a:extLst>
              <a:ext uri="{FF2B5EF4-FFF2-40B4-BE49-F238E27FC236}">
                <a16:creationId xmlns:a16="http://schemas.microsoft.com/office/drawing/2014/main" id="{89763F4E-6DF9-4BF0-A8B3-DE67A977C587}"/>
              </a:ext>
            </a:extLst>
          </p:cNvPr>
          <p:cNvSpPr/>
          <p:nvPr/>
        </p:nvSpPr>
        <p:spPr>
          <a:xfrm>
            <a:off x="1568291" y="4849959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87" name="文字方塊 1586">
            <a:extLst>
              <a:ext uri="{FF2B5EF4-FFF2-40B4-BE49-F238E27FC236}">
                <a16:creationId xmlns:a16="http://schemas.microsoft.com/office/drawing/2014/main" id="{71F4FB91-995E-4BD0-B45A-6869BBA80F49}"/>
              </a:ext>
            </a:extLst>
          </p:cNvPr>
          <p:cNvSpPr txBox="1"/>
          <p:nvPr/>
        </p:nvSpPr>
        <p:spPr>
          <a:xfrm>
            <a:off x="5321014" y="3477305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cable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588" name="文字方塊 1587">
            <a:extLst>
              <a:ext uri="{FF2B5EF4-FFF2-40B4-BE49-F238E27FC236}">
                <a16:creationId xmlns:a16="http://schemas.microsoft.com/office/drawing/2014/main" id="{0023E4BE-0CBC-4EF8-BC3A-32AA8A04CAB9}"/>
              </a:ext>
            </a:extLst>
          </p:cNvPr>
          <p:cNvSpPr txBox="1"/>
          <p:nvPr/>
        </p:nvSpPr>
        <p:spPr>
          <a:xfrm>
            <a:off x="5321014" y="4383482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cable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1589" name="直線單箭頭接點 1588">
            <a:extLst>
              <a:ext uri="{FF2B5EF4-FFF2-40B4-BE49-F238E27FC236}">
                <a16:creationId xmlns:a16="http://schemas.microsoft.com/office/drawing/2014/main" id="{C58B22AB-B24F-4668-B63C-A17CCE518C25}"/>
              </a:ext>
            </a:extLst>
          </p:cNvPr>
          <p:cNvCxnSpPr>
            <a:cxnSpLocks/>
          </p:cNvCxnSpPr>
          <p:nvPr/>
        </p:nvCxnSpPr>
        <p:spPr>
          <a:xfrm>
            <a:off x="5394107" y="5370429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0" name="群組 1589">
            <a:extLst>
              <a:ext uri="{FF2B5EF4-FFF2-40B4-BE49-F238E27FC236}">
                <a16:creationId xmlns:a16="http://schemas.microsoft.com/office/drawing/2014/main" id="{8E7BA270-0FAD-4CA4-86BE-57B9C18D963B}"/>
              </a:ext>
            </a:extLst>
          </p:cNvPr>
          <p:cNvGrpSpPr/>
          <p:nvPr/>
        </p:nvGrpSpPr>
        <p:grpSpPr>
          <a:xfrm>
            <a:off x="6384527" y="2149169"/>
            <a:ext cx="424893" cy="814500"/>
            <a:chOff x="6384527" y="2199267"/>
            <a:chExt cx="424893" cy="814500"/>
          </a:xfrm>
        </p:grpSpPr>
        <p:sp>
          <p:nvSpPr>
            <p:cNvPr id="1591" name="矩形: 圓角 1590">
              <a:extLst>
                <a:ext uri="{FF2B5EF4-FFF2-40B4-BE49-F238E27FC236}">
                  <a16:creationId xmlns:a16="http://schemas.microsoft.com/office/drawing/2014/main" id="{1A7FE1F1-AE77-46FC-B1CF-66FCC80AFF19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92" name="群組 1591">
              <a:extLst>
                <a:ext uri="{FF2B5EF4-FFF2-40B4-BE49-F238E27FC236}">
                  <a16:creationId xmlns:a16="http://schemas.microsoft.com/office/drawing/2014/main" id="{0AF73471-E67F-4911-B613-F8134CE482C3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593" name="矩形 1592">
                <a:extLst>
                  <a:ext uri="{FF2B5EF4-FFF2-40B4-BE49-F238E27FC236}">
                    <a16:creationId xmlns:a16="http://schemas.microsoft.com/office/drawing/2014/main" id="{F1F020AE-FE5C-4BDF-91EE-19D11425BC2F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94" name="群組 1593">
                <a:extLst>
                  <a:ext uri="{FF2B5EF4-FFF2-40B4-BE49-F238E27FC236}">
                    <a16:creationId xmlns:a16="http://schemas.microsoft.com/office/drawing/2014/main" id="{77A72B3E-028C-4397-B698-2ECF95FE5C52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595" name="矩形 1594">
                  <a:extLst>
                    <a:ext uri="{FF2B5EF4-FFF2-40B4-BE49-F238E27FC236}">
                      <a16:creationId xmlns:a16="http://schemas.microsoft.com/office/drawing/2014/main" id="{D736695A-CC51-4ABB-8A75-D8B60C429597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6" name="矩形 1595">
                  <a:extLst>
                    <a:ext uri="{FF2B5EF4-FFF2-40B4-BE49-F238E27FC236}">
                      <a16:creationId xmlns:a16="http://schemas.microsoft.com/office/drawing/2014/main" id="{C073EB8A-37D8-4B93-851C-7207401AAE0E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97" name="群組 1596">
            <a:extLst>
              <a:ext uri="{FF2B5EF4-FFF2-40B4-BE49-F238E27FC236}">
                <a16:creationId xmlns:a16="http://schemas.microsoft.com/office/drawing/2014/main" id="{3A0198AD-38D7-40CE-B103-82A7BE74F39A}"/>
              </a:ext>
            </a:extLst>
          </p:cNvPr>
          <p:cNvGrpSpPr/>
          <p:nvPr/>
        </p:nvGrpSpPr>
        <p:grpSpPr>
          <a:xfrm>
            <a:off x="6384527" y="3114314"/>
            <a:ext cx="424893" cy="814500"/>
            <a:chOff x="6384527" y="2199267"/>
            <a:chExt cx="424893" cy="814500"/>
          </a:xfrm>
        </p:grpSpPr>
        <p:sp>
          <p:nvSpPr>
            <p:cNvPr id="1598" name="矩形: 圓角 1597">
              <a:extLst>
                <a:ext uri="{FF2B5EF4-FFF2-40B4-BE49-F238E27FC236}">
                  <a16:creationId xmlns:a16="http://schemas.microsoft.com/office/drawing/2014/main" id="{662ACDC9-8858-411E-B934-3D3F3BE91C88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99" name="群組 1598">
              <a:extLst>
                <a:ext uri="{FF2B5EF4-FFF2-40B4-BE49-F238E27FC236}">
                  <a16:creationId xmlns:a16="http://schemas.microsoft.com/office/drawing/2014/main" id="{04D3B6E6-5DF8-4F69-95D5-5AAEBC88651F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00" name="矩形 1599">
                <a:extLst>
                  <a:ext uri="{FF2B5EF4-FFF2-40B4-BE49-F238E27FC236}">
                    <a16:creationId xmlns:a16="http://schemas.microsoft.com/office/drawing/2014/main" id="{7BF454C4-2EFD-4C10-B23E-A9A0DC6E1F9B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01" name="群組 1600">
                <a:extLst>
                  <a:ext uri="{FF2B5EF4-FFF2-40B4-BE49-F238E27FC236}">
                    <a16:creationId xmlns:a16="http://schemas.microsoft.com/office/drawing/2014/main" id="{5B7D993F-B6CC-4D01-B0E9-C7A12AAD5582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02" name="矩形 1601">
                  <a:extLst>
                    <a:ext uri="{FF2B5EF4-FFF2-40B4-BE49-F238E27FC236}">
                      <a16:creationId xmlns:a16="http://schemas.microsoft.com/office/drawing/2014/main" id="{3FE6EB3F-41CA-4543-960C-BDD8C1FDF678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3" name="矩形 1602">
                  <a:extLst>
                    <a:ext uri="{FF2B5EF4-FFF2-40B4-BE49-F238E27FC236}">
                      <a16:creationId xmlns:a16="http://schemas.microsoft.com/office/drawing/2014/main" id="{92469D76-03F3-43AF-A485-416AADD2B324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04" name="群組 1603">
            <a:extLst>
              <a:ext uri="{FF2B5EF4-FFF2-40B4-BE49-F238E27FC236}">
                <a16:creationId xmlns:a16="http://schemas.microsoft.com/office/drawing/2014/main" id="{E61A9FD5-5B05-435C-9BDC-B0C70993EA9C}"/>
              </a:ext>
            </a:extLst>
          </p:cNvPr>
          <p:cNvGrpSpPr/>
          <p:nvPr/>
        </p:nvGrpSpPr>
        <p:grpSpPr>
          <a:xfrm>
            <a:off x="6384527" y="4059765"/>
            <a:ext cx="424893" cy="814500"/>
            <a:chOff x="6384527" y="2199267"/>
            <a:chExt cx="424893" cy="814500"/>
          </a:xfrm>
        </p:grpSpPr>
        <p:sp>
          <p:nvSpPr>
            <p:cNvPr id="1605" name="矩形: 圓角 1604">
              <a:extLst>
                <a:ext uri="{FF2B5EF4-FFF2-40B4-BE49-F238E27FC236}">
                  <a16:creationId xmlns:a16="http://schemas.microsoft.com/office/drawing/2014/main" id="{DBB972FE-7C4B-44AE-B331-B3BE64CD0C97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06" name="群組 1605">
              <a:extLst>
                <a:ext uri="{FF2B5EF4-FFF2-40B4-BE49-F238E27FC236}">
                  <a16:creationId xmlns:a16="http://schemas.microsoft.com/office/drawing/2014/main" id="{32AFECC3-8BCC-4AF4-B983-8837A303B043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07" name="矩形 1606">
                <a:extLst>
                  <a:ext uri="{FF2B5EF4-FFF2-40B4-BE49-F238E27FC236}">
                    <a16:creationId xmlns:a16="http://schemas.microsoft.com/office/drawing/2014/main" id="{9ED94466-608E-4168-A981-00BA8CA426DB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08" name="群組 1607">
                <a:extLst>
                  <a:ext uri="{FF2B5EF4-FFF2-40B4-BE49-F238E27FC236}">
                    <a16:creationId xmlns:a16="http://schemas.microsoft.com/office/drawing/2014/main" id="{B2D28310-748E-474C-87FC-CBDB153A0A49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09" name="矩形 1608">
                  <a:extLst>
                    <a:ext uri="{FF2B5EF4-FFF2-40B4-BE49-F238E27FC236}">
                      <a16:creationId xmlns:a16="http://schemas.microsoft.com/office/drawing/2014/main" id="{2D197B5C-7595-475B-95AE-58B712525BFE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0" name="矩形 1609">
                  <a:extLst>
                    <a:ext uri="{FF2B5EF4-FFF2-40B4-BE49-F238E27FC236}">
                      <a16:creationId xmlns:a16="http://schemas.microsoft.com/office/drawing/2014/main" id="{DAF619E1-5397-450E-BD75-731268888BD7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11" name="群組 1610">
            <a:extLst>
              <a:ext uri="{FF2B5EF4-FFF2-40B4-BE49-F238E27FC236}">
                <a16:creationId xmlns:a16="http://schemas.microsoft.com/office/drawing/2014/main" id="{2A4B6330-2C46-490D-AD89-FB864775932E}"/>
              </a:ext>
            </a:extLst>
          </p:cNvPr>
          <p:cNvGrpSpPr/>
          <p:nvPr/>
        </p:nvGrpSpPr>
        <p:grpSpPr>
          <a:xfrm>
            <a:off x="6384527" y="5167969"/>
            <a:ext cx="424893" cy="814500"/>
            <a:chOff x="6384527" y="2199267"/>
            <a:chExt cx="424893" cy="814500"/>
          </a:xfrm>
        </p:grpSpPr>
        <p:sp>
          <p:nvSpPr>
            <p:cNvPr id="1612" name="矩形: 圓角 1611">
              <a:extLst>
                <a:ext uri="{FF2B5EF4-FFF2-40B4-BE49-F238E27FC236}">
                  <a16:creationId xmlns:a16="http://schemas.microsoft.com/office/drawing/2014/main" id="{70411EB1-D51D-48CB-ADEF-620CD345F0A2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13" name="群組 1612">
              <a:extLst>
                <a:ext uri="{FF2B5EF4-FFF2-40B4-BE49-F238E27FC236}">
                  <a16:creationId xmlns:a16="http://schemas.microsoft.com/office/drawing/2014/main" id="{427DB6A8-F481-400C-BA7D-B314F073E775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14" name="矩形 1613">
                <a:extLst>
                  <a:ext uri="{FF2B5EF4-FFF2-40B4-BE49-F238E27FC236}">
                    <a16:creationId xmlns:a16="http://schemas.microsoft.com/office/drawing/2014/main" id="{56B5A500-2A30-4D48-8C24-A18F7B0365DE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15" name="群組 1614">
                <a:extLst>
                  <a:ext uri="{FF2B5EF4-FFF2-40B4-BE49-F238E27FC236}">
                    <a16:creationId xmlns:a16="http://schemas.microsoft.com/office/drawing/2014/main" id="{65914530-EE5F-4EAD-9CBB-60ED1F626FB2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16" name="矩形 1615">
                  <a:extLst>
                    <a:ext uri="{FF2B5EF4-FFF2-40B4-BE49-F238E27FC236}">
                      <a16:creationId xmlns:a16="http://schemas.microsoft.com/office/drawing/2014/main" id="{626F44AB-600D-44A6-BD9F-38E216CD02E4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7" name="矩形 1616">
                  <a:extLst>
                    <a:ext uri="{FF2B5EF4-FFF2-40B4-BE49-F238E27FC236}">
                      <a16:creationId xmlns:a16="http://schemas.microsoft.com/office/drawing/2014/main" id="{11FDBE85-EEC2-4ECC-9267-5D1F3F66A2B6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cxnSp>
        <p:nvCxnSpPr>
          <p:cNvPr id="1620" name="直線單箭頭接點 1619">
            <a:extLst>
              <a:ext uri="{FF2B5EF4-FFF2-40B4-BE49-F238E27FC236}">
                <a16:creationId xmlns:a16="http://schemas.microsoft.com/office/drawing/2014/main" id="{0493C2F5-BD71-4FB7-BFB4-468A529727B0}"/>
              </a:ext>
            </a:extLst>
          </p:cNvPr>
          <p:cNvCxnSpPr>
            <a:cxnSpLocks/>
          </p:cNvCxnSpPr>
          <p:nvPr/>
        </p:nvCxnSpPr>
        <p:spPr>
          <a:xfrm>
            <a:off x="6879925" y="328689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1" name="直線單箭頭接點 1620">
            <a:extLst>
              <a:ext uri="{FF2B5EF4-FFF2-40B4-BE49-F238E27FC236}">
                <a16:creationId xmlns:a16="http://schemas.microsoft.com/office/drawing/2014/main" id="{4BE989F2-3DE8-4AFE-9010-481471A9A60F}"/>
              </a:ext>
            </a:extLst>
          </p:cNvPr>
          <p:cNvCxnSpPr>
            <a:cxnSpLocks/>
          </p:cNvCxnSpPr>
          <p:nvPr/>
        </p:nvCxnSpPr>
        <p:spPr>
          <a:xfrm>
            <a:off x="6879925" y="343272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2" name="直線單箭頭接點 1621">
            <a:extLst>
              <a:ext uri="{FF2B5EF4-FFF2-40B4-BE49-F238E27FC236}">
                <a16:creationId xmlns:a16="http://schemas.microsoft.com/office/drawing/2014/main" id="{6834814E-BF0C-4D8F-91B8-1822394B0750}"/>
              </a:ext>
            </a:extLst>
          </p:cNvPr>
          <p:cNvCxnSpPr>
            <a:cxnSpLocks/>
          </p:cNvCxnSpPr>
          <p:nvPr/>
        </p:nvCxnSpPr>
        <p:spPr>
          <a:xfrm>
            <a:off x="6879925" y="357856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3" name="直線單箭頭接點 1622">
            <a:extLst>
              <a:ext uri="{FF2B5EF4-FFF2-40B4-BE49-F238E27FC236}">
                <a16:creationId xmlns:a16="http://schemas.microsoft.com/office/drawing/2014/main" id="{87A4F2BA-12EB-4B07-B8F1-8BD68C5E3715}"/>
              </a:ext>
            </a:extLst>
          </p:cNvPr>
          <p:cNvCxnSpPr>
            <a:cxnSpLocks/>
          </p:cNvCxnSpPr>
          <p:nvPr/>
        </p:nvCxnSpPr>
        <p:spPr>
          <a:xfrm>
            <a:off x="6879925" y="372439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5" name="直線單箭頭接點 1624">
            <a:extLst>
              <a:ext uri="{FF2B5EF4-FFF2-40B4-BE49-F238E27FC236}">
                <a16:creationId xmlns:a16="http://schemas.microsoft.com/office/drawing/2014/main" id="{2ACD436E-BEA9-4445-B10D-2AFA5B7DFFA4}"/>
              </a:ext>
            </a:extLst>
          </p:cNvPr>
          <p:cNvCxnSpPr>
            <a:cxnSpLocks/>
          </p:cNvCxnSpPr>
          <p:nvPr/>
        </p:nvCxnSpPr>
        <p:spPr>
          <a:xfrm>
            <a:off x="6879925" y="424551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6" name="直線單箭頭接點 1625">
            <a:extLst>
              <a:ext uri="{FF2B5EF4-FFF2-40B4-BE49-F238E27FC236}">
                <a16:creationId xmlns:a16="http://schemas.microsoft.com/office/drawing/2014/main" id="{C17D0029-05B5-4B8E-B827-78C83E449CF1}"/>
              </a:ext>
            </a:extLst>
          </p:cNvPr>
          <p:cNvCxnSpPr>
            <a:cxnSpLocks/>
          </p:cNvCxnSpPr>
          <p:nvPr/>
        </p:nvCxnSpPr>
        <p:spPr>
          <a:xfrm>
            <a:off x="6879925" y="439134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7" name="直線單箭頭接點 1626">
            <a:extLst>
              <a:ext uri="{FF2B5EF4-FFF2-40B4-BE49-F238E27FC236}">
                <a16:creationId xmlns:a16="http://schemas.microsoft.com/office/drawing/2014/main" id="{66884113-834B-4784-AF72-D84B73B4416B}"/>
              </a:ext>
            </a:extLst>
          </p:cNvPr>
          <p:cNvCxnSpPr>
            <a:cxnSpLocks/>
          </p:cNvCxnSpPr>
          <p:nvPr/>
        </p:nvCxnSpPr>
        <p:spPr>
          <a:xfrm>
            <a:off x="6879925" y="453717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8" name="直線單箭頭接點 1627">
            <a:extLst>
              <a:ext uri="{FF2B5EF4-FFF2-40B4-BE49-F238E27FC236}">
                <a16:creationId xmlns:a16="http://schemas.microsoft.com/office/drawing/2014/main" id="{E7B8A22A-75BE-42FE-BA29-DE32B5781BC9}"/>
              </a:ext>
            </a:extLst>
          </p:cNvPr>
          <p:cNvCxnSpPr>
            <a:cxnSpLocks/>
          </p:cNvCxnSpPr>
          <p:nvPr/>
        </p:nvCxnSpPr>
        <p:spPr>
          <a:xfrm>
            <a:off x="6879925" y="468300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0" name="直線單箭頭接點 1629">
            <a:extLst>
              <a:ext uri="{FF2B5EF4-FFF2-40B4-BE49-F238E27FC236}">
                <a16:creationId xmlns:a16="http://schemas.microsoft.com/office/drawing/2014/main" id="{13647B82-63C0-4CD7-8218-56314434BC78}"/>
              </a:ext>
            </a:extLst>
          </p:cNvPr>
          <p:cNvCxnSpPr>
            <a:cxnSpLocks/>
          </p:cNvCxnSpPr>
          <p:nvPr/>
        </p:nvCxnSpPr>
        <p:spPr>
          <a:xfrm>
            <a:off x="6879925" y="535647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1" name="直線單箭頭接點 1630">
            <a:extLst>
              <a:ext uri="{FF2B5EF4-FFF2-40B4-BE49-F238E27FC236}">
                <a16:creationId xmlns:a16="http://schemas.microsoft.com/office/drawing/2014/main" id="{4F95CC4A-B583-4039-9A22-044177075748}"/>
              </a:ext>
            </a:extLst>
          </p:cNvPr>
          <p:cNvCxnSpPr>
            <a:cxnSpLocks/>
          </p:cNvCxnSpPr>
          <p:nvPr/>
        </p:nvCxnSpPr>
        <p:spPr>
          <a:xfrm>
            <a:off x="6879925" y="550230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2" name="直線單箭頭接點 1631">
            <a:extLst>
              <a:ext uri="{FF2B5EF4-FFF2-40B4-BE49-F238E27FC236}">
                <a16:creationId xmlns:a16="http://schemas.microsoft.com/office/drawing/2014/main" id="{7771D225-865C-4B2C-846A-334C1CEFE728}"/>
              </a:ext>
            </a:extLst>
          </p:cNvPr>
          <p:cNvCxnSpPr>
            <a:cxnSpLocks/>
          </p:cNvCxnSpPr>
          <p:nvPr/>
        </p:nvCxnSpPr>
        <p:spPr>
          <a:xfrm>
            <a:off x="6879925" y="564813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3" name="直線單箭頭接點 1632">
            <a:extLst>
              <a:ext uri="{FF2B5EF4-FFF2-40B4-BE49-F238E27FC236}">
                <a16:creationId xmlns:a16="http://schemas.microsoft.com/office/drawing/2014/main" id="{9D6C4EC0-08E2-4D14-BB02-1097F10590B8}"/>
              </a:ext>
            </a:extLst>
          </p:cNvPr>
          <p:cNvCxnSpPr>
            <a:cxnSpLocks/>
          </p:cNvCxnSpPr>
          <p:nvPr/>
        </p:nvCxnSpPr>
        <p:spPr>
          <a:xfrm>
            <a:off x="6879925" y="579396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4" name="接點: 肘形 1633">
            <a:extLst>
              <a:ext uri="{FF2B5EF4-FFF2-40B4-BE49-F238E27FC236}">
                <a16:creationId xmlns:a16="http://schemas.microsoft.com/office/drawing/2014/main" id="{8A38172A-4B26-48A4-9BE3-7D0B3E21B7C6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9183486" y="4690525"/>
            <a:ext cx="1780167" cy="718178"/>
          </a:xfrm>
          <a:prstGeom prst="bentConnector2">
            <a:avLst/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" name="文字方塊 1638">
            <a:extLst>
              <a:ext uri="{FF2B5EF4-FFF2-40B4-BE49-F238E27FC236}">
                <a16:creationId xmlns:a16="http://schemas.microsoft.com/office/drawing/2014/main" id="{53817CF1-81E1-4C05-BE22-A15A50D59EE2}"/>
              </a:ext>
            </a:extLst>
          </p:cNvPr>
          <p:cNvSpPr txBox="1"/>
          <p:nvPr/>
        </p:nvSpPr>
        <p:spPr>
          <a:xfrm>
            <a:off x="9177390" y="4760097"/>
            <a:ext cx="177644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x8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64 Gb/s (7.88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42" name="文字方塊 1641">
            <a:extLst>
              <a:ext uri="{FF2B5EF4-FFF2-40B4-BE49-F238E27FC236}">
                <a16:creationId xmlns:a16="http://schemas.microsoft.com/office/drawing/2014/main" id="{8D553FAD-D088-4438-9F19-5AD5CD1A0228}"/>
              </a:ext>
            </a:extLst>
          </p:cNvPr>
          <p:cNvSpPr txBox="1"/>
          <p:nvPr/>
        </p:nvSpPr>
        <p:spPr>
          <a:xfrm>
            <a:off x="5321014" y="5473751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cable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130C69D-6839-4B17-BC9D-9A77910EA6BD}"/>
              </a:ext>
            </a:extLst>
          </p:cNvPr>
          <p:cNvSpPr txBox="1"/>
          <p:nvPr/>
        </p:nvSpPr>
        <p:spPr>
          <a:xfrm>
            <a:off x="4497896" y="1704924"/>
            <a:ext cx="12344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 connector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A94BC7-4323-4CFD-AF10-4D535740A8DF}"/>
              </a:ext>
            </a:extLst>
          </p:cNvPr>
          <p:cNvSpPr txBox="1"/>
          <p:nvPr/>
        </p:nvSpPr>
        <p:spPr>
          <a:xfrm>
            <a:off x="5980707" y="1692734"/>
            <a:ext cx="12344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SFF-8644 connector</a:t>
            </a:r>
          </a:p>
        </p:txBody>
      </p:sp>
      <p:sp>
        <p:nvSpPr>
          <p:cNvPr id="1635" name="文字方塊 1634">
            <a:extLst>
              <a:ext uri="{FF2B5EF4-FFF2-40B4-BE49-F238E27FC236}">
                <a16:creationId xmlns:a16="http://schemas.microsoft.com/office/drawing/2014/main" id="{55315AE4-40DC-344F-80E0-F6428820CF91}"/>
              </a:ext>
            </a:extLst>
          </p:cNvPr>
          <p:cNvSpPr txBox="1"/>
          <p:nvPr/>
        </p:nvSpPr>
        <p:spPr>
          <a:xfrm>
            <a:off x="2263277" y="6078132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6 Gb/s (16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8" name="文字方塊 1637">
            <a:extLst>
              <a:ext uri="{FF2B5EF4-FFF2-40B4-BE49-F238E27FC236}">
                <a16:creationId xmlns:a16="http://schemas.microsoft.com/office/drawing/2014/main" id="{0C036986-62EF-5C4D-B5BC-6B6408B2CF73}"/>
              </a:ext>
            </a:extLst>
          </p:cNvPr>
          <p:cNvSpPr txBox="1"/>
          <p:nvPr/>
        </p:nvSpPr>
        <p:spPr>
          <a:xfrm>
            <a:off x="5945621" y="6045500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x 6 Gb/s (16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18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4" dur="1000" fill="hold"/>
                                            <p:tgtEl>
                                              <p:spTgt spid="4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6" dur="1000" fill="hold"/>
                                            <p:tgtEl>
                                              <p:spTgt spid="4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8" dur="1000" fill="hold"/>
                                            <p:tgtEl>
                                              <p:spTgt spid="4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0" dur="1000" fill="hold"/>
                                            <p:tgtEl>
                                              <p:spTgt spid="4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2" dur="1000" fill="hold"/>
                                            <p:tgtEl>
                                              <p:spTgt spid="8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4" dur="1000" fill="hold"/>
                                            <p:tgtEl>
                                              <p:spTgt spid="8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1000" fill="hold"/>
                                            <p:tgtEl>
                                              <p:spTgt spid="8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1000" fill="hold"/>
                                            <p:tgtEl>
                                              <p:spTgt spid="8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1000" fill="hold"/>
                                            <p:tgtEl>
                                              <p:spTgt spid="12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2" dur="1000" fill="hold"/>
                                            <p:tgtEl>
                                              <p:spTgt spid="12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4" dur="1000" fill="hold"/>
                                            <p:tgtEl>
                                              <p:spTgt spid="12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6" dur="1000" fill="hold"/>
                                            <p:tgtEl>
                                              <p:spTgt spid="120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0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6" dur="1000" fill="hold"/>
                                            <p:tgtEl>
                                              <p:spTgt spid="4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8" dur="1000" fill="hold"/>
                                            <p:tgtEl>
                                              <p:spTgt spid="4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0" dur="1000" fill="hold"/>
                                            <p:tgtEl>
                                              <p:spTgt spid="4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2" dur="1000" fill="hold"/>
                                            <p:tgtEl>
                                              <p:spTgt spid="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4" dur="1000" fill="hold"/>
                                            <p:tgtEl>
                                              <p:spTgt spid="8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6" dur="1000" fill="hold"/>
                                            <p:tgtEl>
                                              <p:spTgt spid="8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8" dur="1000" fill="hold"/>
                                            <p:tgtEl>
                                              <p:spTgt spid="8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0" dur="1000" fill="hold"/>
                                            <p:tgtEl>
                                              <p:spTgt spid="8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2" dur="1000" fill="hold"/>
                                            <p:tgtEl>
                                              <p:spTgt spid="12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4" dur="1000" fill="hold"/>
                                            <p:tgtEl>
                                              <p:spTgt spid="12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6" dur="1000" fill="hold"/>
                                            <p:tgtEl>
                                              <p:spTgt spid="12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8" dur="1000" fill="hold"/>
                                            <p:tgtEl>
                                              <p:spTgt spid="12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0" dur="1000" fill="hold"/>
                                            <p:tgtEl>
                                              <p:spTgt spid="40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2" dur="1000" fill="hold"/>
                                            <p:tgtEl>
                                              <p:spTgt spid="4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4" dur="1000" fill="hold"/>
                                            <p:tgtEl>
                                              <p:spTgt spid="4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6" dur="1000" fill="hold"/>
                                            <p:tgtEl>
                                              <p:spTgt spid="4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8" dur="1000" fill="hold"/>
                                            <p:tgtEl>
                                              <p:spTgt spid="16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0" dur="1000" fill="hold"/>
                                            <p:tgtEl>
                                              <p:spTgt spid="16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2" dur="1000" fill="hold"/>
                                            <p:tgtEl>
                                              <p:spTgt spid="16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4" dur="1000" fill="hold"/>
                                            <p:tgtEl>
                                              <p:spTgt spid="16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6" dur="1000" fill="hold"/>
                                            <p:tgtEl>
                                              <p:spTgt spid="16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8" dur="1000" fill="hold"/>
                                            <p:tgtEl>
                                              <p:spTgt spid="16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0" dur="1000" fill="hold"/>
                                            <p:tgtEl>
                                              <p:spTgt spid="16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2" dur="1000" fill="hold"/>
                                            <p:tgtEl>
                                              <p:spTgt spid="16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4" dur="1000" fill="hold"/>
                                            <p:tgtEl>
                                              <p:spTgt spid="16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6" dur="1000" fill="hold"/>
                                            <p:tgtEl>
                                              <p:spTgt spid="16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98" dur="1000" fill="hold"/>
                                            <p:tgtEl>
                                              <p:spTgt spid="16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0" dur="1000" fill="hold"/>
                                            <p:tgtEl>
                                              <p:spTgt spid="16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4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4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4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4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8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8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8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8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12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12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12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120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0" dur="1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6" dur="1000" fill="hold"/>
                                            <p:tgtEl>
                                              <p:spTgt spid="4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4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4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4" dur="1000" fill="hold"/>
                                            <p:tgtEl>
                                              <p:spTgt spid="8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8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8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8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2" dur="1000" fill="hold"/>
                                            <p:tgtEl>
                                              <p:spTgt spid="12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12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6" dur="1000" fill="hold"/>
                                            <p:tgtEl>
                                              <p:spTgt spid="12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8" dur="1000" fill="hold"/>
                                            <p:tgtEl>
                                              <p:spTgt spid="12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0" dur="1000" fill="hold"/>
                                            <p:tgtEl>
                                              <p:spTgt spid="40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2" dur="1000" fill="hold"/>
                                            <p:tgtEl>
                                              <p:spTgt spid="4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4" dur="1000" fill="hold"/>
                                            <p:tgtEl>
                                              <p:spTgt spid="4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6" dur="1000" fill="hold"/>
                                            <p:tgtEl>
                                              <p:spTgt spid="4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16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0" dur="1000" fill="hold"/>
                                            <p:tgtEl>
                                              <p:spTgt spid="16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2" dur="1000" fill="hold"/>
                                            <p:tgtEl>
                                              <p:spTgt spid="16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4" dur="1000" fill="hold"/>
                                            <p:tgtEl>
                                              <p:spTgt spid="16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6" dur="1000" fill="hold"/>
                                            <p:tgtEl>
                                              <p:spTgt spid="16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8" dur="1000" fill="hold"/>
                                            <p:tgtEl>
                                              <p:spTgt spid="16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0" dur="1000" fill="hold"/>
                                            <p:tgtEl>
                                              <p:spTgt spid="16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2" dur="1000" fill="hold"/>
                                            <p:tgtEl>
                                              <p:spTgt spid="16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4" dur="1000" fill="hold"/>
                                            <p:tgtEl>
                                              <p:spTgt spid="16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6" dur="1000" fill="hold"/>
                                            <p:tgtEl>
                                              <p:spTgt spid="16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98" dur="1000" fill="hold"/>
                                            <p:tgtEl>
                                              <p:spTgt spid="16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0" dur="1000" fill="hold"/>
                                            <p:tgtEl>
                                              <p:spTgt spid="16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圖片 1238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6E8FBA54-DFA7-40F2-9661-332E10F349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560" y="5392416"/>
            <a:ext cx="5617798" cy="1854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40" name="圖形 1239">
            <a:extLst>
              <a:ext uri="{FF2B5EF4-FFF2-40B4-BE49-F238E27FC236}">
                <a16:creationId xmlns:a16="http://schemas.microsoft.com/office/drawing/2014/main" id="{D66D9719-3C2A-43B6-94B2-0859A746F2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1657" y="6570014"/>
            <a:ext cx="709150" cy="11819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400F7D3-6305-4342-B360-8A0ABFC58C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86606" y="3494003"/>
            <a:ext cx="5121084" cy="1207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291AD-8BF9-4489-AAE0-C5FB9A757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9324"/>
            <a:ext cx="12192000" cy="1150938"/>
          </a:xfrm>
          <a:prstGeom prst="rect">
            <a:avLst/>
          </a:prstGeom>
        </p:spPr>
        <p:txBody>
          <a:bodyPr/>
          <a:lstStyle/>
          <a:p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High speed architecture from </a:t>
            </a:r>
            <a:r>
              <a:rPr lang="zh-CN" alt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TL-</a:t>
            </a: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R1200S-RP JBOD and QXP-1600eS card</a:t>
            </a:r>
            <a:endParaRPr lang="zh-CN" altLang="en-US" sz="4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2378D4-2C92-415B-9D1F-2DE7276A37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5293249" y="3014427"/>
            <a:ext cx="4499238" cy="23959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83E00E5-D511-4D70-B6AA-644439DD228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10171914" y="2584496"/>
            <a:ext cx="1207113" cy="228619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2AD9F4E-9732-4C18-96AC-B6D1A0CF367B}"/>
              </a:ext>
            </a:extLst>
          </p:cNvPr>
          <p:cNvSpPr txBox="1"/>
          <p:nvPr/>
        </p:nvSpPr>
        <p:spPr>
          <a:xfrm>
            <a:off x="1403729" y="1494290"/>
            <a:ext cx="354039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TL-R1200S-RP</a:t>
            </a:r>
            <a:r>
              <a:rPr lang="zh-TW" altLang="en-US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design diagram</a:t>
            </a:r>
            <a:endParaRPr lang="zh-TW" altLang="en-US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F5EB74C-B067-4ED6-B30F-A68260220CB5}"/>
              </a:ext>
            </a:extLst>
          </p:cNvPr>
          <p:cNvSpPr txBox="1"/>
          <p:nvPr/>
        </p:nvSpPr>
        <p:spPr>
          <a:xfrm>
            <a:off x="5784770" y="1473695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card QXP-1600eS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31683134-CF12-45C4-BAAA-8659433E2EC6}"/>
              </a:ext>
            </a:extLst>
          </p:cNvPr>
          <p:cNvSpPr txBox="1"/>
          <p:nvPr/>
        </p:nvSpPr>
        <p:spPr>
          <a:xfrm>
            <a:off x="9345065" y="1498339"/>
            <a:ext cx="2573666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Host with a</a:t>
            </a:r>
            <a:r>
              <a:rPr lang="en-US" altLang="zh-TW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slot:</a:t>
            </a:r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NAS, Windows,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endParaRPr lang="en-US" altLang="zh-TW" sz="14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F3DB313-4DA7-4695-811E-5FBA6EA1DBD1}"/>
              </a:ext>
            </a:extLst>
          </p:cNvPr>
          <p:cNvCxnSpPr>
            <a:cxnSpLocks/>
          </p:cNvCxnSpPr>
          <p:nvPr/>
        </p:nvCxnSpPr>
        <p:spPr>
          <a:xfrm>
            <a:off x="5123924" y="2655832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直線單箭頭接點 403">
            <a:extLst>
              <a:ext uri="{FF2B5EF4-FFF2-40B4-BE49-F238E27FC236}">
                <a16:creationId xmlns:a16="http://schemas.microsoft.com/office/drawing/2014/main" id="{636BB1B4-E936-4DC1-B221-A74735000090}"/>
              </a:ext>
            </a:extLst>
          </p:cNvPr>
          <p:cNvCxnSpPr>
            <a:cxnSpLocks/>
          </p:cNvCxnSpPr>
          <p:nvPr/>
        </p:nvCxnSpPr>
        <p:spPr>
          <a:xfrm>
            <a:off x="6609741" y="253921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線單箭頭接點 404">
            <a:extLst>
              <a:ext uri="{FF2B5EF4-FFF2-40B4-BE49-F238E27FC236}">
                <a16:creationId xmlns:a16="http://schemas.microsoft.com/office/drawing/2014/main" id="{795C6E4C-B406-4D4C-9C33-431A839F16C5}"/>
              </a:ext>
            </a:extLst>
          </p:cNvPr>
          <p:cNvCxnSpPr>
            <a:cxnSpLocks/>
          </p:cNvCxnSpPr>
          <p:nvPr/>
        </p:nvCxnSpPr>
        <p:spPr>
          <a:xfrm>
            <a:off x="6609741" y="268504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直線單箭頭接點 405">
            <a:extLst>
              <a:ext uri="{FF2B5EF4-FFF2-40B4-BE49-F238E27FC236}">
                <a16:creationId xmlns:a16="http://schemas.microsoft.com/office/drawing/2014/main" id="{8F99313D-B8DA-47A8-BCA6-ABFB408302F8}"/>
              </a:ext>
            </a:extLst>
          </p:cNvPr>
          <p:cNvCxnSpPr>
            <a:cxnSpLocks/>
          </p:cNvCxnSpPr>
          <p:nvPr/>
        </p:nvCxnSpPr>
        <p:spPr>
          <a:xfrm>
            <a:off x="6609741" y="28308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直線單箭頭接點 406">
            <a:extLst>
              <a:ext uri="{FF2B5EF4-FFF2-40B4-BE49-F238E27FC236}">
                <a16:creationId xmlns:a16="http://schemas.microsoft.com/office/drawing/2014/main" id="{170B8411-AF60-49E1-A0D9-F03283E2D224}"/>
              </a:ext>
            </a:extLst>
          </p:cNvPr>
          <p:cNvCxnSpPr>
            <a:cxnSpLocks/>
          </p:cNvCxnSpPr>
          <p:nvPr/>
        </p:nvCxnSpPr>
        <p:spPr>
          <a:xfrm>
            <a:off x="6609741" y="297671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" name="群組 408">
            <a:extLst>
              <a:ext uri="{FF2B5EF4-FFF2-40B4-BE49-F238E27FC236}">
                <a16:creationId xmlns:a16="http://schemas.microsoft.com/office/drawing/2014/main" id="{3180F0B3-582E-4C14-8DDC-DDE811D27F13}"/>
              </a:ext>
            </a:extLst>
          </p:cNvPr>
          <p:cNvGrpSpPr/>
          <p:nvPr/>
        </p:nvGrpSpPr>
        <p:grpSpPr>
          <a:xfrm>
            <a:off x="7265820" y="2329336"/>
            <a:ext cx="1640822" cy="3833301"/>
            <a:chOff x="7536004" y="2029176"/>
            <a:chExt cx="1640822" cy="3833301"/>
          </a:xfrm>
        </p:grpSpPr>
        <p:sp>
          <p:nvSpPr>
            <p:cNvPr id="410" name="矩形: 圓角 409">
              <a:extLst>
                <a:ext uri="{FF2B5EF4-FFF2-40B4-BE49-F238E27FC236}">
                  <a16:creationId xmlns:a16="http://schemas.microsoft.com/office/drawing/2014/main" id="{B31E57FE-0D78-4E2B-9AED-065B758DFB31}"/>
                </a:ext>
              </a:extLst>
            </p:cNvPr>
            <p:cNvSpPr/>
            <p:nvPr/>
          </p:nvSpPr>
          <p:spPr>
            <a:xfrm>
              <a:off x="7536004" y="2029176"/>
              <a:ext cx="1640822" cy="3833301"/>
            </a:xfrm>
            <a:prstGeom prst="roundRect">
              <a:avLst>
                <a:gd name="adj" fmla="val 7843"/>
              </a:avLst>
            </a:prstGeom>
            <a:solidFill>
              <a:srgbClr val="B09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1" name="矩形: 圓角 410">
              <a:extLst>
                <a:ext uri="{FF2B5EF4-FFF2-40B4-BE49-F238E27FC236}">
                  <a16:creationId xmlns:a16="http://schemas.microsoft.com/office/drawing/2014/main" id="{704A7594-581E-4F74-BE58-E757D23C278D}"/>
                </a:ext>
              </a:extLst>
            </p:cNvPr>
            <p:cNvSpPr/>
            <p:nvPr/>
          </p:nvSpPr>
          <p:spPr>
            <a:xfrm>
              <a:off x="7589790" y="3329123"/>
              <a:ext cx="1533251" cy="1112726"/>
            </a:xfrm>
            <a:prstGeom prst="roundRect">
              <a:avLst>
                <a:gd name="adj" fmla="val 10953"/>
              </a:avLst>
            </a:prstGeom>
            <a:solidFill>
              <a:srgbClr val="B0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Marvell</a:t>
              </a:r>
              <a:r>
                <a:rPr lang="en-US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  <a:endParaRPr lang="en-US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88SE1475 </a:t>
              </a:r>
            </a:p>
            <a:p>
              <a:pPr algn="ctr"/>
              <a:r>
                <a:rPr lang="it-IT" altLang="zh-TW" sz="1200" err="1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</a:t>
              </a:r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Gen3 x8 </a:t>
              </a:r>
            </a:p>
            <a:p>
              <a:pPr algn="ctr"/>
              <a:r>
                <a:rPr lang="it-IT" altLang="zh-TW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to SATA </a:t>
              </a:r>
              <a:r>
                <a:rPr lang="en-US" altLang="zh-CN" sz="1200">
                  <a:solidFill>
                    <a:srgbClr val="200D3B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controller</a:t>
              </a:r>
              <a:endParaRPr lang="it-IT" altLang="zh-TW" sz="1200">
                <a:solidFill>
                  <a:srgbClr val="200D3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412" name="直線單箭頭接點 411">
            <a:extLst>
              <a:ext uri="{FF2B5EF4-FFF2-40B4-BE49-F238E27FC236}">
                <a16:creationId xmlns:a16="http://schemas.microsoft.com/office/drawing/2014/main" id="{D7481AD4-5491-463B-A418-6E4108CB9485}"/>
              </a:ext>
            </a:extLst>
          </p:cNvPr>
          <p:cNvCxnSpPr>
            <a:cxnSpLocks/>
          </p:cNvCxnSpPr>
          <p:nvPr/>
        </p:nvCxnSpPr>
        <p:spPr>
          <a:xfrm>
            <a:off x="5123924" y="3594441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1" name="直線單箭頭接點 1190">
            <a:extLst>
              <a:ext uri="{FF2B5EF4-FFF2-40B4-BE49-F238E27FC236}">
                <a16:creationId xmlns:a16="http://schemas.microsoft.com/office/drawing/2014/main" id="{2342FFA9-16A4-4511-B3E7-9E421634C88B}"/>
              </a:ext>
            </a:extLst>
          </p:cNvPr>
          <p:cNvCxnSpPr>
            <a:cxnSpLocks/>
          </p:cNvCxnSpPr>
          <p:nvPr/>
        </p:nvCxnSpPr>
        <p:spPr>
          <a:xfrm>
            <a:off x="5123923" y="4522722"/>
            <a:ext cx="930333" cy="0"/>
          </a:xfrm>
          <a:prstGeom prst="straightConnector1">
            <a:avLst/>
          </a:prstGeom>
          <a:ln w="38100">
            <a:solidFill>
              <a:srgbClr val="E4AAD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2" name="文字方塊 1191">
            <a:extLst>
              <a:ext uri="{FF2B5EF4-FFF2-40B4-BE49-F238E27FC236}">
                <a16:creationId xmlns:a16="http://schemas.microsoft.com/office/drawing/2014/main" id="{03BDA784-40BB-456E-B8A1-6A540E3DF8C6}"/>
              </a:ext>
            </a:extLst>
          </p:cNvPr>
          <p:cNvSpPr txBox="1"/>
          <p:nvPr/>
        </p:nvSpPr>
        <p:spPr>
          <a:xfrm>
            <a:off x="5050830" y="2697549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cable</a:t>
            </a:r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583" name="文字方塊 1582">
            <a:extLst>
              <a:ext uri="{FF2B5EF4-FFF2-40B4-BE49-F238E27FC236}">
                <a16:creationId xmlns:a16="http://schemas.microsoft.com/office/drawing/2014/main" id="{19A84937-0691-40D1-9E3D-C686AAF5FB94}"/>
              </a:ext>
            </a:extLst>
          </p:cNvPr>
          <p:cNvSpPr txBox="1"/>
          <p:nvPr/>
        </p:nvSpPr>
        <p:spPr>
          <a:xfrm>
            <a:off x="5050830" y="3657474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cable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584" name="文字方塊 1583">
            <a:extLst>
              <a:ext uri="{FF2B5EF4-FFF2-40B4-BE49-F238E27FC236}">
                <a16:creationId xmlns:a16="http://schemas.microsoft.com/office/drawing/2014/main" id="{10775F5A-ED96-4D67-AE68-C87369AC6FE5}"/>
              </a:ext>
            </a:extLst>
          </p:cNvPr>
          <p:cNvSpPr txBox="1"/>
          <p:nvPr/>
        </p:nvSpPr>
        <p:spPr>
          <a:xfrm>
            <a:off x="5050830" y="4563651"/>
            <a:ext cx="103597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to SFF-8644 </a:t>
            </a:r>
            <a:r>
              <a:rPr kumimoji="1"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cable</a:t>
            </a:r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586" name="群組 1585">
            <a:extLst>
              <a:ext uri="{FF2B5EF4-FFF2-40B4-BE49-F238E27FC236}">
                <a16:creationId xmlns:a16="http://schemas.microsoft.com/office/drawing/2014/main" id="{78F850A4-A452-4D30-8013-37D5422866CA}"/>
              </a:ext>
            </a:extLst>
          </p:cNvPr>
          <p:cNvGrpSpPr/>
          <p:nvPr/>
        </p:nvGrpSpPr>
        <p:grpSpPr>
          <a:xfrm>
            <a:off x="6114343" y="2329338"/>
            <a:ext cx="424893" cy="814500"/>
            <a:chOff x="6384527" y="2199267"/>
            <a:chExt cx="424893" cy="814500"/>
          </a:xfrm>
        </p:grpSpPr>
        <p:sp>
          <p:nvSpPr>
            <p:cNvPr id="1587" name="矩形: 圓角 1586">
              <a:extLst>
                <a:ext uri="{FF2B5EF4-FFF2-40B4-BE49-F238E27FC236}">
                  <a16:creationId xmlns:a16="http://schemas.microsoft.com/office/drawing/2014/main" id="{2BD185E3-792F-46A8-A07F-3EF9ED983F4B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88" name="群組 1587">
              <a:extLst>
                <a:ext uri="{FF2B5EF4-FFF2-40B4-BE49-F238E27FC236}">
                  <a16:creationId xmlns:a16="http://schemas.microsoft.com/office/drawing/2014/main" id="{5514C35B-C485-4AB2-857B-57D140E87EFA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589" name="矩形 1588">
                <a:extLst>
                  <a:ext uri="{FF2B5EF4-FFF2-40B4-BE49-F238E27FC236}">
                    <a16:creationId xmlns:a16="http://schemas.microsoft.com/office/drawing/2014/main" id="{FC22A934-B9AF-4C47-92F0-9ACC18CD685B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90" name="群組 1589">
                <a:extLst>
                  <a:ext uri="{FF2B5EF4-FFF2-40B4-BE49-F238E27FC236}">
                    <a16:creationId xmlns:a16="http://schemas.microsoft.com/office/drawing/2014/main" id="{A197CCE4-61AB-4660-AB5E-3F2AA52AC7D1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591" name="矩形 1590">
                  <a:extLst>
                    <a:ext uri="{FF2B5EF4-FFF2-40B4-BE49-F238E27FC236}">
                      <a16:creationId xmlns:a16="http://schemas.microsoft.com/office/drawing/2014/main" id="{AB2B3CD7-D7C6-4F0D-9B52-8F4219217FF0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2" name="矩形 1591">
                  <a:extLst>
                    <a:ext uri="{FF2B5EF4-FFF2-40B4-BE49-F238E27FC236}">
                      <a16:creationId xmlns:a16="http://schemas.microsoft.com/office/drawing/2014/main" id="{06F9CE9D-AC4E-4B52-86FC-0D0FD71966BD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593" name="群組 1592">
            <a:extLst>
              <a:ext uri="{FF2B5EF4-FFF2-40B4-BE49-F238E27FC236}">
                <a16:creationId xmlns:a16="http://schemas.microsoft.com/office/drawing/2014/main" id="{23AEE68E-6E68-4A94-8E6B-C88C860545E0}"/>
              </a:ext>
            </a:extLst>
          </p:cNvPr>
          <p:cNvGrpSpPr/>
          <p:nvPr/>
        </p:nvGrpSpPr>
        <p:grpSpPr>
          <a:xfrm>
            <a:off x="6114343" y="3294483"/>
            <a:ext cx="424893" cy="814500"/>
            <a:chOff x="6384527" y="2199267"/>
            <a:chExt cx="424893" cy="814500"/>
          </a:xfrm>
        </p:grpSpPr>
        <p:sp>
          <p:nvSpPr>
            <p:cNvPr id="1594" name="矩形: 圓角 1593">
              <a:extLst>
                <a:ext uri="{FF2B5EF4-FFF2-40B4-BE49-F238E27FC236}">
                  <a16:creationId xmlns:a16="http://schemas.microsoft.com/office/drawing/2014/main" id="{8790BC5B-0DAC-467C-BD30-CEB576D093C4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595" name="群組 1594">
              <a:extLst>
                <a:ext uri="{FF2B5EF4-FFF2-40B4-BE49-F238E27FC236}">
                  <a16:creationId xmlns:a16="http://schemas.microsoft.com/office/drawing/2014/main" id="{73624A3B-7141-4537-B3F8-20940231F902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596" name="矩形 1595">
                <a:extLst>
                  <a:ext uri="{FF2B5EF4-FFF2-40B4-BE49-F238E27FC236}">
                    <a16:creationId xmlns:a16="http://schemas.microsoft.com/office/drawing/2014/main" id="{F0A7C3C1-040E-4A42-8684-20BE0D2DCC9B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97" name="群組 1596">
                <a:extLst>
                  <a:ext uri="{FF2B5EF4-FFF2-40B4-BE49-F238E27FC236}">
                    <a16:creationId xmlns:a16="http://schemas.microsoft.com/office/drawing/2014/main" id="{0E0A78F8-07BF-44BB-B5FF-7C4576D3EFD7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598" name="矩形 1597">
                  <a:extLst>
                    <a:ext uri="{FF2B5EF4-FFF2-40B4-BE49-F238E27FC236}">
                      <a16:creationId xmlns:a16="http://schemas.microsoft.com/office/drawing/2014/main" id="{03F70F25-6DAC-4133-80EC-AEEBD60E639F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9" name="矩形 1598">
                  <a:extLst>
                    <a:ext uri="{FF2B5EF4-FFF2-40B4-BE49-F238E27FC236}">
                      <a16:creationId xmlns:a16="http://schemas.microsoft.com/office/drawing/2014/main" id="{74D42F26-83FA-45EC-8A37-5E95885A6564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00" name="群組 1599">
            <a:extLst>
              <a:ext uri="{FF2B5EF4-FFF2-40B4-BE49-F238E27FC236}">
                <a16:creationId xmlns:a16="http://schemas.microsoft.com/office/drawing/2014/main" id="{634A4048-2260-46A4-BF22-F8ABDDF27F74}"/>
              </a:ext>
            </a:extLst>
          </p:cNvPr>
          <p:cNvGrpSpPr/>
          <p:nvPr/>
        </p:nvGrpSpPr>
        <p:grpSpPr>
          <a:xfrm>
            <a:off x="6114343" y="4239934"/>
            <a:ext cx="424893" cy="814500"/>
            <a:chOff x="6384527" y="2199267"/>
            <a:chExt cx="424893" cy="814500"/>
          </a:xfrm>
        </p:grpSpPr>
        <p:sp>
          <p:nvSpPr>
            <p:cNvPr id="1601" name="矩形: 圓角 1600">
              <a:extLst>
                <a:ext uri="{FF2B5EF4-FFF2-40B4-BE49-F238E27FC236}">
                  <a16:creationId xmlns:a16="http://schemas.microsoft.com/office/drawing/2014/main" id="{FDFD74DB-19C3-4A3A-976E-49E234044B68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02" name="群組 1601">
              <a:extLst>
                <a:ext uri="{FF2B5EF4-FFF2-40B4-BE49-F238E27FC236}">
                  <a16:creationId xmlns:a16="http://schemas.microsoft.com/office/drawing/2014/main" id="{6A383AD7-0012-4336-957F-E1889A726DFA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03" name="矩形 1602">
                <a:extLst>
                  <a:ext uri="{FF2B5EF4-FFF2-40B4-BE49-F238E27FC236}">
                    <a16:creationId xmlns:a16="http://schemas.microsoft.com/office/drawing/2014/main" id="{1172A8BB-E8FC-4A76-ADB5-BDF46616AADE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04" name="群組 1603">
                <a:extLst>
                  <a:ext uri="{FF2B5EF4-FFF2-40B4-BE49-F238E27FC236}">
                    <a16:creationId xmlns:a16="http://schemas.microsoft.com/office/drawing/2014/main" id="{D8BB3651-9FC2-4D7C-92FD-82B49EAB0643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05" name="矩形 1604">
                  <a:extLst>
                    <a:ext uri="{FF2B5EF4-FFF2-40B4-BE49-F238E27FC236}">
                      <a16:creationId xmlns:a16="http://schemas.microsoft.com/office/drawing/2014/main" id="{F2C0D61E-BE35-49A8-9B8B-77FD8EA43EF3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6" name="矩形 1605">
                  <a:extLst>
                    <a:ext uri="{FF2B5EF4-FFF2-40B4-BE49-F238E27FC236}">
                      <a16:creationId xmlns:a16="http://schemas.microsoft.com/office/drawing/2014/main" id="{85753C5D-0CD0-48F0-BD72-07A21A4D0530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07" name="群組 1606">
            <a:extLst>
              <a:ext uri="{FF2B5EF4-FFF2-40B4-BE49-F238E27FC236}">
                <a16:creationId xmlns:a16="http://schemas.microsoft.com/office/drawing/2014/main" id="{D7E313D8-19B0-4B54-8638-98DDAA620C9D}"/>
              </a:ext>
            </a:extLst>
          </p:cNvPr>
          <p:cNvGrpSpPr/>
          <p:nvPr/>
        </p:nvGrpSpPr>
        <p:grpSpPr>
          <a:xfrm>
            <a:off x="6114343" y="5348138"/>
            <a:ext cx="424893" cy="814500"/>
            <a:chOff x="6384527" y="2199267"/>
            <a:chExt cx="424893" cy="814500"/>
          </a:xfrm>
        </p:grpSpPr>
        <p:sp>
          <p:nvSpPr>
            <p:cNvPr id="1608" name="矩形: 圓角 1607">
              <a:extLst>
                <a:ext uri="{FF2B5EF4-FFF2-40B4-BE49-F238E27FC236}">
                  <a16:creationId xmlns:a16="http://schemas.microsoft.com/office/drawing/2014/main" id="{89C37893-753E-46DA-88CD-69F7F4AFD21F}"/>
                </a:ext>
              </a:extLst>
            </p:cNvPr>
            <p:cNvSpPr/>
            <p:nvPr/>
          </p:nvSpPr>
          <p:spPr>
            <a:xfrm rot="5400000">
              <a:off x="6189724" y="2394070"/>
              <a:ext cx="814500" cy="424893"/>
            </a:xfrm>
            <a:prstGeom prst="roundRect">
              <a:avLst>
                <a:gd name="adj" fmla="val 10953"/>
              </a:avLst>
            </a:prstGeom>
            <a:solidFill>
              <a:srgbClr val="E4AA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09" name="群組 1608">
              <a:extLst>
                <a:ext uri="{FF2B5EF4-FFF2-40B4-BE49-F238E27FC236}">
                  <a16:creationId xmlns:a16="http://schemas.microsoft.com/office/drawing/2014/main" id="{B9F13308-713D-4317-B6C7-0308DCB8BC2E}"/>
                </a:ext>
              </a:extLst>
            </p:cNvPr>
            <p:cNvGrpSpPr/>
            <p:nvPr/>
          </p:nvGrpSpPr>
          <p:grpSpPr>
            <a:xfrm>
              <a:off x="6463843" y="2486517"/>
              <a:ext cx="254927" cy="254927"/>
              <a:chOff x="6463843" y="2486517"/>
              <a:chExt cx="254927" cy="254927"/>
            </a:xfrm>
          </p:grpSpPr>
          <p:sp>
            <p:nvSpPr>
              <p:cNvPr id="1610" name="矩形 1609">
                <a:extLst>
                  <a:ext uri="{FF2B5EF4-FFF2-40B4-BE49-F238E27FC236}">
                    <a16:creationId xmlns:a16="http://schemas.microsoft.com/office/drawing/2014/main" id="{24415769-5802-44C6-BBBC-4810D082B8A6}"/>
                  </a:ext>
                </a:extLst>
              </p:cNvPr>
              <p:cNvSpPr/>
              <p:nvPr/>
            </p:nvSpPr>
            <p:spPr>
              <a:xfrm>
                <a:off x="6463843" y="2486517"/>
                <a:ext cx="254927" cy="25492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611" name="群組 1610">
                <a:extLst>
                  <a:ext uri="{FF2B5EF4-FFF2-40B4-BE49-F238E27FC236}">
                    <a16:creationId xmlns:a16="http://schemas.microsoft.com/office/drawing/2014/main" id="{CBA613F8-E95F-42C5-93E9-F41BC04A0676}"/>
                  </a:ext>
                </a:extLst>
              </p:cNvPr>
              <p:cNvGrpSpPr/>
              <p:nvPr/>
            </p:nvGrpSpPr>
            <p:grpSpPr>
              <a:xfrm>
                <a:off x="6507835" y="2549580"/>
                <a:ext cx="169190" cy="128800"/>
                <a:chOff x="6507835" y="2556047"/>
                <a:chExt cx="169190" cy="128800"/>
              </a:xfrm>
            </p:grpSpPr>
            <p:sp>
              <p:nvSpPr>
                <p:cNvPr id="1612" name="矩形 1611">
                  <a:extLst>
                    <a:ext uri="{FF2B5EF4-FFF2-40B4-BE49-F238E27FC236}">
                      <a16:creationId xmlns:a16="http://schemas.microsoft.com/office/drawing/2014/main" id="{71C8E817-BDB2-4255-AED1-4B775AE2602D}"/>
                    </a:ext>
                  </a:extLst>
                </p:cNvPr>
                <p:cNvSpPr/>
                <p:nvPr/>
              </p:nvSpPr>
              <p:spPr>
                <a:xfrm>
                  <a:off x="6507835" y="2556047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3" name="矩形 1612">
                  <a:extLst>
                    <a:ext uri="{FF2B5EF4-FFF2-40B4-BE49-F238E27FC236}">
                      <a16:creationId xmlns:a16="http://schemas.microsoft.com/office/drawing/2014/main" id="{BBEEAFCE-6F7B-4915-BC69-24BCE9507BB6}"/>
                    </a:ext>
                  </a:extLst>
                </p:cNvPr>
                <p:cNvSpPr/>
                <p:nvPr/>
              </p:nvSpPr>
              <p:spPr>
                <a:xfrm>
                  <a:off x="6507835" y="2639128"/>
                  <a:ext cx="169190" cy="45719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</p:grpSp>
      <p:cxnSp>
        <p:nvCxnSpPr>
          <p:cNvPr id="1616" name="直線單箭頭接點 1615">
            <a:extLst>
              <a:ext uri="{FF2B5EF4-FFF2-40B4-BE49-F238E27FC236}">
                <a16:creationId xmlns:a16="http://schemas.microsoft.com/office/drawing/2014/main" id="{2F124587-88CD-44AD-8A1A-3BD2939CBD70}"/>
              </a:ext>
            </a:extLst>
          </p:cNvPr>
          <p:cNvCxnSpPr>
            <a:cxnSpLocks/>
          </p:cNvCxnSpPr>
          <p:nvPr/>
        </p:nvCxnSpPr>
        <p:spPr>
          <a:xfrm>
            <a:off x="6609741" y="346706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7" name="直線單箭頭接點 1616">
            <a:extLst>
              <a:ext uri="{FF2B5EF4-FFF2-40B4-BE49-F238E27FC236}">
                <a16:creationId xmlns:a16="http://schemas.microsoft.com/office/drawing/2014/main" id="{98E5D26A-5F90-4EED-8F07-666B106F00F9}"/>
              </a:ext>
            </a:extLst>
          </p:cNvPr>
          <p:cNvCxnSpPr>
            <a:cxnSpLocks/>
          </p:cNvCxnSpPr>
          <p:nvPr/>
        </p:nvCxnSpPr>
        <p:spPr>
          <a:xfrm>
            <a:off x="6609741" y="3612898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8" name="直線單箭頭接點 1617">
            <a:extLst>
              <a:ext uri="{FF2B5EF4-FFF2-40B4-BE49-F238E27FC236}">
                <a16:creationId xmlns:a16="http://schemas.microsoft.com/office/drawing/2014/main" id="{875A1C63-21D6-4515-AF89-07D7BED4B280}"/>
              </a:ext>
            </a:extLst>
          </p:cNvPr>
          <p:cNvCxnSpPr>
            <a:cxnSpLocks/>
          </p:cNvCxnSpPr>
          <p:nvPr/>
        </p:nvCxnSpPr>
        <p:spPr>
          <a:xfrm>
            <a:off x="6609741" y="375872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9" name="直線單箭頭接點 1618">
            <a:extLst>
              <a:ext uri="{FF2B5EF4-FFF2-40B4-BE49-F238E27FC236}">
                <a16:creationId xmlns:a16="http://schemas.microsoft.com/office/drawing/2014/main" id="{933EC81D-7760-45C4-9787-B26FBAD3ED9B}"/>
              </a:ext>
            </a:extLst>
          </p:cNvPr>
          <p:cNvCxnSpPr>
            <a:cxnSpLocks/>
          </p:cNvCxnSpPr>
          <p:nvPr/>
        </p:nvCxnSpPr>
        <p:spPr>
          <a:xfrm>
            <a:off x="6609741" y="3904559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1" name="直線單箭頭接點 1620">
            <a:extLst>
              <a:ext uri="{FF2B5EF4-FFF2-40B4-BE49-F238E27FC236}">
                <a16:creationId xmlns:a16="http://schemas.microsoft.com/office/drawing/2014/main" id="{45C11A22-86D4-4F1D-9896-C62037B9FDEA}"/>
              </a:ext>
            </a:extLst>
          </p:cNvPr>
          <p:cNvCxnSpPr>
            <a:cxnSpLocks/>
          </p:cNvCxnSpPr>
          <p:nvPr/>
        </p:nvCxnSpPr>
        <p:spPr>
          <a:xfrm>
            <a:off x="6609741" y="442568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2" name="直線單箭頭接點 1621">
            <a:extLst>
              <a:ext uri="{FF2B5EF4-FFF2-40B4-BE49-F238E27FC236}">
                <a16:creationId xmlns:a16="http://schemas.microsoft.com/office/drawing/2014/main" id="{92200281-2F5B-4450-9F54-F37596A1E247}"/>
              </a:ext>
            </a:extLst>
          </p:cNvPr>
          <p:cNvCxnSpPr>
            <a:cxnSpLocks/>
          </p:cNvCxnSpPr>
          <p:nvPr/>
        </p:nvCxnSpPr>
        <p:spPr>
          <a:xfrm>
            <a:off x="6609741" y="457151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3" name="直線單箭頭接點 1622">
            <a:extLst>
              <a:ext uri="{FF2B5EF4-FFF2-40B4-BE49-F238E27FC236}">
                <a16:creationId xmlns:a16="http://schemas.microsoft.com/office/drawing/2014/main" id="{CC5DBF0E-E2EB-49E0-94E3-EEBD06FAE90E}"/>
              </a:ext>
            </a:extLst>
          </p:cNvPr>
          <p:cNvCxnSpPr>
            <a:cxnSpLocks/>
          </p:cNvCxnSpPr>
          <p:nvPr/>
        </p:nvCxnSpPr>
        <p:spPr>
          <a:xfrm>
            <a:off x="6609741" y="471734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4" name="直線單箭頭接點 1623">
            <a:extLst>
              <a:ext uri="{FF2B5EF4-FFF2-40B4-BE49-F238E27FC236}">
                <a16:creationId xmlns:a16="http://schemas.microsoft.com/office/drawing/2014/main" id="{4E7965D5-DE63-4664-AC0B-DC72E1585F85}"/>
              </a:ext>
            </a:extLst>
          </p:cNvPr>
          <p:cNvCxnSpPr>
            <a:cxnSpLocks/>
          </p:cNvCxnSpPr>
          <p:nvPr/>
        </p:nvCxnSpPr>
        <p:spPr>
          <a:xfrm>
            <a:off x="6609741" y="486317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6" name="直線單箭頭接點 1625">
            <a:extLst>
              <a:ext uri="{FF2B5EF4-FFF2-40B4-BE49-F238E27FC236}">
                <a16:creationId xmlns:a16="http://schemas.microsoft.com/office/drawing/2014/main" id="{CD5DD663-FF91-45E9-A67C-8E23040D054E}"/>
              </a:ext>
            </a:extLst>
          </p:cNvPr>
          <p:cNvCxnSpPr>
            <a:cxnSpLocks/>
          </p:cNvCxnSpPr>
          <p:nvPr/>
        </p:nvCxnSpPr>
        <p:spPr>
          <a:xfrm>
            <a:off x="6609741" y="553664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7" name="直線單箭頭接點 1626">
            <a:extLst>
              <a:ext uri="{FF2B5EF4-FFF2-40B4-BE49-F238E27FC236}">
                <a16:creationId xmlns:a16="http://schemas.microsoft.com/office/drawing/2014/main" id="{5020C8D5-1A0F-4F0B-B7D0-9049A63CC359}"/>
              </a:ext>
            </a:extLst>
          </p:cNvPr>
          <p:cNvCxnSpPr>
            <a:cxnSpLocks/>
          </p:cNvCxnSpPr>
          <p:nvPr/>
        </p:nvCxnSpPr>
        <p:spPr>
          <a:xfrm>
            <a:off x="6609741" y="568247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8" name="直線單箭頭接點 1627">
            <a:extLst>
              <a:ext uri="{FF2B5EF4-FFF2-40B4-BE49-F238E27FC236}">
                <a16:creationId xmlns:a16="http://schemas.microsoft.com/office/drawing/2014/main" id="{9BBCBCD4-7150-4524-A2AD-BD625B1DAE20}"/>
              </a:ext>
            </a:extLst>
          </p:cNvPr>
          <p:cNvCxnSpPr>
            <a:cxnSpLocks/>
          </p:cNvCxnSpPr>
          <p:nvPr/>
        </p:nvCxnSpPr>
        <p:spPr>
          <a:xfrm>
            <a:off x="6609741" y="582830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9" name="直線單箭頭接點 1628">
            <a:extLst>
              <a:ext uri="{FF2B5EF4-FFF2-40B4-BE49-F238E27FC236}">
                <a16:creationId xmlns:a16="http://schemas.microsoft.com/office/drawing/2014/main" id="{5C149330-1751-46AC-A4D4-94838D916DB6}"/>
              </a:ext>
            </a:extLst>
          </p:cNvPr>
          <p:cNvCxnSpPr>
            <a:cxnSpLocks/>
          </p:cNvCxnSpPr>
          <p:nvPr/>
        </p:nvCxnSpPr>
        <p:spPr>
          <a:xfrm>
            <a:off x="6609741" y="597413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0" name="接點: 肘形 1629">
            <a:extLst>
              <a:ext uri="{FF2B5EF4-FFF2-40B4-BE49-F238E27FC236}">
                <a16:creationId xmlns:a16="http://schemas.microsoft.com/office/drawing/2014/main" id="{6269609F-9D69-4A30-9EB6-0263D1B8D63D}"/>
              </a:ext>
            </a:extLst>
          </p:cNvPr>
          <p:cNvCxnSpPr>
            <a:cxnSpLocks/>
          </p:cNvCxnSpPr>
          <p:nvPr/>
        </p:nvCxnSpPr>
        <p:spPr>
          <a:xfrm flipV="1">
            <a:off x="8987451" y="4963859"/>
            <a:ext cx="1701034" cy="475108"/>
          </a:xfrm>
          <a:prstGeom prst="bentConnector3">
            <a:avLst>
              <a:gd name="adj1" fmla="val 99836"/>
            </a:avLst>
          </a:prstGeom>
          <a:ln w="38100">
            <a:solidFill>
              <a:srgbClr val="CC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2" name="矩形: 圓角 1631">
            <a:extLst>
              <a:ext uri="{FF2B5EF4-FFF2-40B4-BE49-F238E27FC236}">
                <a16:creationId xmlns:a16="http://schemas.microsoft.com/office/drawing/2014/main" id="{D8A591B9-3102-4E8B-8811-0A68A286C2E1}"/>
              </a:ext>
            </a:extLst>
          </p:cNvPr>
          <p:cNvSpPr/>
          <p:nvPr/>
        </p:nvSpPr>
        <p:spPr>
          <a:xfrm>
            <a:off x="2496884" y="1861816"/>
            <a:ext cx="1264550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redriver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3" name="矩形: 圓角 1632">
            <a:extLst>
              <a:ext uri="{FF2B5EF4-FFF2-40B4-BE49-F238E27FC236}">
                <a16:creationId xmlns:a16="http://schemas.microsoft.com/office/drawing/2014/main" id="{3AF338CD-3476-4B88-B839-CDDB224C235A}"/>
              </a:ext>
            </a:extLst>
          </p:cNvPr>
          <p:cNvSpPr/>
          <p:nvPr/>
        </p:nvSpPr>
        <p:spPr>
          <a:xfrm>
            <a:off x="1083171" y="1861816"/>
            <a:ext cx="815008" cy="347870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5" name="矩形: 圓角 1634">
            <a:extLst>
              <a:ext uri="{FF2B5EF4-FFF2-40B4-BE49-F238E27FC236}">
                <a16:creationId xmlns:a16="http://schemas.microsoft.com/office/drawing/2014/main" id="{79C5CB35-ECB3-4C60-9F73-4877329CB9DC}"/>
              </a:ext>
            </a:extLst>
          </p:cNvPr>
          <p:cNvSpPr/>
          <p:nvPr/>
        </p:nvSpPr>
        <p:spPr>
          <a:xfrm>
            <a:off x="1054596" y="2300987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6" name="矩形: 圓角 1635">
            <a:extLst>
              <a:ext uri="{FF2B5EF4-FFF2-40B4-BE49-F238E27FC236}">
                <a16:creationId xmlns:a16="http://schemas.microsoft.com/office/drawing/2014/main" id="{E724D0DC-0D45-4FFE-8F7A-D325762F024A}"/>
              </a:ext>
            </a:extLst>
          </p:cNvPr>
          <p:cNvSpPr/>
          <p:nvPr/>
        </p:nvSpPr>
        <p:spPr>
          <a:xfrm>
            <a:off x="1054596" y="2528595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7" name="矩形: 圓角 1636">
            <a:extLst>
              <a:ext uri="{FF2B5EF4-FFF2-40B4-BE49-F238E27FC236}">
                <a16:creationId xmlns:a16="http://schemas.microsoft.com/office/drawing/2014/main" id="{983C6A70-BC45-4747-AAAF-FB1067C01A2E}"/>
              </a:ext>
            </a:extLst>
          </p:cNvPr>
          <p:cNvSpPr/>
          <p:nvPr/>
        </p:nvSpPr>
        <p:spPr>
          <a:xfrm>
            <a:off x="1054596" y="2756204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8" name="矩形: 圓角 1637">
            <a:extLst>
              <a:ext uri="{FF2B5EF4-FFF2-40B4-BE49-F238E27FC236}">
                <a16:creationId xmlns:a16="http://schemas.microsoft.com/office/drawing/2014/main" id="{AF8E175A-C252-4A27-9CDB-02AAEFFC5FD0}"/>
              </a:ext>
            </a:extLst>
          </p:cNvPr>
          <p:cNvSpPr/>
          <p:nvPr/>
        </p:nvSpPr>
        <p:spPr>
          <a:xfrm>
            <a:off x="1054596" y="2983813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39" name="矩形: 圓角 1638">
            <a:extLst>
              <a:ext uri="{FF2B5EF4-FFF2-40B4-BE49-F238E27FC236}">
                <a16:creationId xmlns:a16="http://schemas.microsoft.com/office/drawing/2014/main" id="{72EAEC78-0DE7-42E7-8B52-8449C0F56B1E}"/>
              </a:ext>
            </a:extLst>
          </p:cNvPr>
          <p:cNvSpPr/>
          <p:nvPr/>
        </p:nvSpPr>
        <p:spPr>
          <a:xfrm>
            <a:off x="2617550" y="2300987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40" name="矩形: 圓角 28">
            <a:extLst>
              <a:ext uri="{FF2B5EF4-FFF2-40B4-BE49-F238E27FC236}">
                <a16:creationId xmlns:a16="http://schemas.microsoft.com/office/drawing/2014/main" id="{2145F6FC-8EF8-4007-B279-10B179C808E5}"/>
              </a:ext>
            </a:extLst>
          </p:cNvPr>
          <p:cNvSpPr/>
          <p:nvPr/>
        </p:nvSpPr>
        <p:spPr>
          <a:xfrm>
            <a:off x="2617550" y="2535704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41" name="矩形: 圓角 28">
            <a:extLst>
              <a:ext uri="{FF2B5EF4-FFF2-40B4-BE49-F238E27FC236}">
                <a16:creationId xmlns:a16="http://schemas.microsoft.com/office/drawing/2014/main" id="{773C3353-09E0-4255-9395-D19546A287E8}"/>
              </a:ext>
            </a:extLst>
          </p:cNvPr>
          <p:cNvSpPr/>
          <p:nvPr/>
        </p:nvSpPr>
        <p:spPr>
          <a:xfrm>
            <a:off x="2622383" y="2770420"/>
            <a:ext cx="956400" cy="176890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42" name="矩形: 圓角 28">
            <a:extLst>
              <a:ext uri="{FF2B5EF4-FFF2-40B4-BE49-F238E27FC236}">
                <a16:creationId xmlns:a16="http://schemas.microsoft.com/office/drawing/2014/main" id="{AF026F64-299D-4991-B2E2-5FAC919A12C4}"/>
              </a:ext>
            </a:extLst>
          </p:cNvPr>
          <p:cNvSpPr/>
          <p:nvPr/>
        </p:nvSpPr>
        <p:spPr>
          <a:xfrm>
            <a:off x="2612319" y="2993240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643" name="直線單箭頭接點 1642">
            <a:extLst>
              <a:ext uri="{FF2B5EF4-FFF2-40B4-BE49-F238E27FC236}">
                <a16:creationId xmlns:a16="http://schemas.microsoft.com/office/drawing/2014/main" id="{18C85075-35AC-4765-B438-988E24B4FAB3}"/>
              </a:ext>
            </a:extLst>
          </p:cNvPr>
          <p:cNvCxnSpPr>
            <a:cxnSpLocks/>
          </p:cNvCxnSpPr>
          <p:nvPr/>
        </p:nvCxnSpPr>
        <p:spPr>
          <a:xfrm>
            <a:off x="3712589" y="238915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4" name="直線單箭頭接點 1643">
            <a:extLst>
              <a:ext uri="{FF2B5EF4-FFF2-40B4-BE49-F238E27FC236}">
                <a16:creationId xmlns:a16="http://schemas.microsoft.com/office/drawing/2014/main" id="{DDD534EF-2764-4492-8ADE-AF5563B3577C}"/>
              </a:ext>
            </a:extLst>
          </p:cNvPr>
          <p:cNvCxnSpPr>
            <a:cxnSpLocks/>
          </p:cNvCxnSpPr>
          <p:nvPr/>
        </p:nvCxnSpPr>
        <p:spPr>
          <a:xfrm>
            <a:off x="3712589" y="262546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5" name="直線單箭頭接點 1644">
            <a:extLst>
              <a:ext uri="{FF2B5EF4-FFF2-40B4-BE49-F238E27FC236}">
                <a16:creationId xmlns:a16="http://schemas.microsoft.com/office/drawing/2014/main" id="{68B8C6B1-451E-4ECD-A4EA-E90828BC3C33}"/>
              </a:ext>
            </a:extLst>
          </p:cNvPr>
          <p:cNvCxnSpPr>
            <a:cxnSpLocks/>
          </p:cNvCxnSpPr>
          <p:nvPr/>
        </p:nvCxnSpPr>
        <p:spPr>
          <a:xfrm>
            <a:off x="3712589" y="285886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6" name="直線單箭頭接點 1645">
            <a:extLst>
              <a:ext uri="{FF2B5EF4-FFF2-40B4-BE49-F238E27FC236}">
                <a16:creationId xmlns:a16="http://schemas.microsoft.com/office/drawing/2014/main" id="{4660CC1D-A4EB-45E7-9120-68BFE3198FCE}"/>
              </a:ext>
            </a:extLst>
          </p:cNvPr>
          <p:cNvCxnSpPr>
            <a:cxnSpLocks/>
          </p:cNvCxnSpPr>
          <p:nvPr/>
        </p:nvCxnSpPr>
        <p:spPr>
          <a:xfrm>
            <a:off x="3712589" y="308681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7" name="直線單箭頭接點 1646">
            <a:extLst>
              <a:ext uri="{FF2B5EF4-FFF2-40B4-BE49-F238E27FC236}">
                <a16:creationId xmlns:a16="http://schemas.microsoft.com/office/drawing/2014/main" id="{E1E4F794-9CF8-49C6-AE83-E123475BD69A}"/>
              </a:ext>
            </a:extLst>
          </p:cNvPr>
          <p:cNvCxnSpPr>
            <a:cxnSpLocks/>
          </p:cNvCxnSpPr>
          <p:nvPr/>
        </p:nvCxnSpPr>
        <p:spPr>
          <a:xfrm>
            <a:off x="1967443" y="238915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8" name="直線單箭頭接點 1647">
            <a:extLst>
              <a:ext uri="{FF2B5EF4-FFF2-40B4-BE49-F238E27FC236}">
                <a16:creationId xmlns:a16="http://schemas.microsoft.com/office/drawing/2014/main" id="{D809E8EA-99A0-4F4D-89B7-39E9C8FEE99F}"/>
              </a:ext>
            </a:extLst>
          </p:cNvPr>
          <p:cNvCxnSpPr>
            <a:cxnSpLocks/>
          </p:cNvCxnSpPr>
          <p:nvPr/>
        </p:nvCxnSpPr>
        <p:spPr>
          <a:xfrm>
            <a:off x="1967443" y="262546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9" name="直線單箭頭接點 1648">
            <a:extLst>
              <a:ext uri="{FF2B5EF4-FFF2-40B4-BE49-F238E27FC236}">
                <a16:creationId xmlns:a16="http://schemas.microsoft.com/office/drawing/2014/main" id="{3F067444-1C92-4040-AE4D-96904815C735}"/>
              </a:ext>
            </a:extLst>
          </p:cNvPr>
          <p:cNvCxnSpPr>
            <a:cxnSpLocks/>
          </p:cNvCxnSpPr>
          <p:nvPr/>
        </p:nvCxnSpPr>
        <p:spPr>
          <a:xfrm>
            <a:off x="1967443" y="285886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0" name="直線單箭頭接點 1649">
            <a:extLst>
              <a:ext uri="{FF2B5EF4-FFF2-40B4-BE49-F238E27FC236}">
                <a16:creationId xmlns:a16="http://schemas.microsoft.com/office/drawing/2014/main" id="{742408FA-FAAB-45C0-A48C-D8D3046A48DC}"/>
              </a:ext>
            </a:extLst>
          </p:cNvPr>
          <p:cNvCxnSpPr>
            <a:cxnSpLocks/>
          </p:cNvCxnSpPr>
          <p:nvPr/>
        </p:nvCxnSpPr>
        <p:spPr>
          <a:xfrm>
            <a:off x="1967443" y="308681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1" name="群組 1650">
            <a:extLst>
              <a:ext uri="{FF2B5EF4-FFF2-40B4-BE49-F238E27FC236}">
                <a16:creationId xmlns:a16="http://schemas.microsoft.com/office/drawing/2014/main" id="{20A423B1-1FFB-4C4B-8E20-BEA4DB469886}"/>
              </a:ext>
            </a:extLst>
          </p:cNvPr>
          <p:cNvGrpSpPr/>
          <p:nvPr/>
        </p:nvGrpSpPr>
        <p:grpSpPr>
          <a:xfrm>
            <a:off x="4421665" y="2317751"/>
            <a:ext cx="424893" cy="814500"/>
            <a:chOff x="4889204" y="2519284"/>
            <a:chExt cx="575269" cy="1102765"/>
          </a:xfrm>
        </p:grpSpPr>
        <p:sp>
          <p:nvSpPr>
            <p:cNvPr id="1652" name="矩形: 圓角 1651">
              <a:extLst>
                <a:ext uri="{FF2B5EF4-FFF2-40B4-BE49-F238E27FC236}">
                  <a16:creationId xmlns:a16="http://schemas.microsoft.com/office/drawing/2014/main" id="{993F0863-0AF0-4F52-A740-AC72D8B6F596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653" name="圖形 18">
              <a:extLst>
                <a:ext uri="{FF2B5EF4-FFF2-40B4-BE49-F238E27FC236}">
                  <a16:creationId xmlns:a16="http://schemas.microsoft.com/office/drawing/2014/main" id="{B8FA4790-6CB4-4076-A30A-D71C879970F3}"/>
                </a:ext>
              </a:extLst>
            </p:cNvPr>
            <p:cNvGrpSpPr/>
            <p:nvPr/>
          </p:nvGrpSpPr>
          <p:grpSpPr>
            <a:xfrm>
              <a:off x="5037709" y="2660050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1654" name="手繪多邊形: 圖案 1653">
                <a:extLst>
                  <a:ext uri="{FF2B5EF4-FFF2-40B4-BE49-F238E27FC236}">
                    <a16:creationId xmlns:a16="http://schemas.microsoft.com/office/drawing/2014/main" id="{25D11D4E-A5C5-4AA4-8371-284A022C2636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5" name="手繪多邊形: 圖案 1654">
                <a:extLst>
                  <a:ext uri="{FF2B5EF4-FFF2-40B4-BE49-F238E27FC236}">
                    <a16:creationId xmlns:a16="http://schemas.microsoft.com/office/drawing/2014/main" id="{AB9614E4-5959-43E0-885C-E886BB2D129C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6" name="手繪多邊形: 圖案 1655">
                <a:extLst>
                  <a:ext uri="{FF2B5EF4-FFF2-40B4-BE49-F238E27FC236}">
                    <a16:creationId xmlns:a16="http://schemas.microsoft.com/office/drawing/2014/main" id="{7EA7634C-AC61-41FB-8ACD-C75764EA130A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7" name="手繪多邊形: 圖案 1656">
                <a:extLst>
                  <a:ext uri="{FF2B5EF4-FFF2-40B4-BE49-F238E27FC236}">
                    <a16:creationId xmlns:a16="http://schemas.microsoft.com/office/drawing/2014/main" id="{958E4FDC-BC7E-4858-B851-B4A648BC9661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8" name="手繪多邊形: 圖案 1657">
                <a:extLst>
                  <a:ext uri="{FF2B5EF4-FFF2-40B4-BE49-F238E27FC236}">
                    <a16:creationId xmlns:a16="http://schemas.microsoft.com/office/drawing/2014/main" id="{36C83B34-F02C-4304-8AC8-1876D7E7E450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9" name="手繪多邊形: 圖案 1658">
                <a:extLst>
                  <a:ext uri="{FF2B5EF4-FFF2-40B4-BE49-F238E27FC236}">
                    <a16:creationId xmlns:a16="http://schemas.microsoft.com/office/drawing/2014/main" id="{C8D40332-276B-48F0-AD82-4B91FFDDCFB1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0" name="手繪多邊形: 圖案 1659">
                <a:extLst>
                  <a:ext uri="{FF2B5EF4-FFF2-40B4-BE49-F238E27FC236}">
                    <a16:creationId xmlns:a16="http://schemas.microsoft.com/office/drawing/2014/main" id="{8237E931-ABAA-44F7-A48C-08BE6B87AC4E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1" name="手繪多邊形: 圖案 1660">
                <a:extLst>
                  <a:ext uri="{FF2B5EF4-FFF2-40B4-BE49-F238E27FC236}">
                    <a16:creationId xmlns:a16="http://schemas.microsoft.com/office/drawing/2014/main" id="{B60F1D14-1DEE-49D0-9615-D41C451BDFAA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2" name="手繪多邊形: 圖案 1661">
                <a:extLst>
                  <a:ext uri="{FF2B5EF4-FFF2-40B4-BE49-F238E27FC236}">
                    <a16:creationId xmlns:a16="http://schemas.microsoft.com/office/drawing/2014/main" id="{83D65535-D420-4989-B0D8-E58051973BAC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3" name="手繪多邊形: 圖案 1662">
                <a:extLst>
                  <a:ext uri="{FF2B5EF4-FFF2-40B4-BE49-F238E27FC236}">
                    <a16:creationId xmlns:a16="http://schemas.microsoft.com/office/drawing/2014/main" id="{8CDCFB9D-808E-4C25-903B-582A9A2DA0E0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4" name="手繪多邊形: 圖案 1663">
                <a:extLst>
                  <a:ext uri="{FF2B5EF4-FFF2-40B4-BE49-F238E27FC236}">
                    <a16:creationId xmlns:a16="http://schemas.microsoft.com/office/drawing/2014/main" id="{0B5252D2-D962-414E-A4ED-24B23A11D3F9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5" name="手繪多邊形: 圖案 1664">
                <a:extLst>
                  <a:ext uri="{FF2B5EF4-FFF2-40B4-BE49-F238E27FC236}">
                    <a16:creationId xmlns:a16="http://schemas.microsoft.com/office/drawing/2014/main" id="{91D4CE58-1842-464D-82F9-843FDEF63325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6" name="手繪多邊形: 圖案 1665">
                <a:extLst>
                  <a:ext uri="{FF2B5EF4-FFF2-40B4-BE49-F238E27FC236}">
                    <a16:creationId xmlns:a16="http://schemas.microsoft.com/office/drawing/2014/main" id="{AD375A30-A141-4EDD-B6EF-C5BCE1018EF4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7" name="手繪多邊形: 圖案 1666">
                <a:extLst>
                  <a:ext uri="{FF2B5EF4-FFF2-40B4-BE49-F238E27FC236}">
                    <a16:creationId xmlns:a16="http://schemas.microsoft.com/office/drawing/2014/main" id="{41FF0E47-DA3A-4205-AF4F-3D1B1B73902D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8" name="手繪多邊形: 圖案 1667">
                <a:extLst>
                  <a:ext uri="{FF2B5EF4-FFF2-40B4-BE49-F238E27FC236}">
                    <a16:creationId xmlns:a16="http://schemas.microsoft.com/office/drawing/2014/main" id="{C2B65D02-66A0-49F7-921A-D89B83A71778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69" name="手繪多邊形: 圖案 1668">
                <a:extLst>
                  <a:ext uri="{FF2B5EF4-FFF2-40B4-BE49-F238E27FC236}">
                    <a16:creationId xmlns:a16="http://schemas.microsoft.com/office/drawing/2014/main" id="{42CEDA69-E374-47BF-9245-D4C97CB054D3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0" name="手繪多邊形: 圖案 1669">
                <a:extLst>
                  <a:ext uri="{FF2B5EF4-FFF2-40B4-BE49-F238E27FC236}">
                    <a16:creationId xmlns:a16="http://schemas.microsoft.com/office/drawing/2014/main" id="{FCD40339-C16C-4EBD-BC84-769086111F4A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1" name="手繪多邊形: 圖案 1670">
                <a:extLst>
                  <a:ext uri="{FF2B5EF4-FFF2-40B4-BE49-F238E27FC236}">
                    <a16:creationId xmlns:a16="http://schemas.microsoft.com/office/drawing/2014/main" id="{781AB05C-C827-41BC-8E98-C39A5888FAE8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2" name="手繪多邊形: 圖案 1671">
                <a:extLst>
                  <a:ext uri="{FF2B5EF4-FFF2-40B4-BE49-F238E27FC236}">
                    <a16:creationId xmlns:a16="http://schemas.microsoft.com/office/drawing/2014/main" id="{9215B4F4-FD23-4504-A0D1-12F55056EB50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3" name="手繪多邊形: 圖案 1672">
                <a:extLst>
                  <a:ext uri="{FF2B5EF4-FFF2-40B4-BE49-F238E27FC236}">
                    <a16:creationId xmlns:a16="http://schemas.microsoft.com/office/drawing/2014/main" id="{25BEB540-5B35-4D34-871D-D90C63BE3A88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4" name="手繪多邊形: 圖案 1673">
                <a:extLst>
                  <a:ext uri="{FF2B5EF4-FFF2-40B4-BE49-F238E27FC236}">
                    <a16:creationId xmlns:a16="http://schemas.microsoft.com/office/drawing/2014/main" id="{A0C162F6-41CD-4896-961D-76965EC5E458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5" name="手繪多邊形: 圖案 1674">
                <a:extLst>
                  <a:ext uri="{FF2B5EF4-FFF2-40B4-BE49-F238E27FC236}">
                    <a16:creationId xmlns:a16="http://schemas.microsoft.com/office/drawing/2014/main" id="{93551C4D-39A0-4CF0-B550-09A2FBC3719B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6" name="手繪多邊形: 圖案 1675">
                <a:extLst>
                  <a:ext uri="{FF2B5EF4-FFF2-40B4-BE49-F238E27FC236}">
                    <a16:creationId xmlns:a16="http://schemas.microsoft.com/office/drawing/2014/main" id="{E4A501F1-CA24-4C36-9143-E86DC01B02FC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7" name="手繪多邊形: 圖案 1676">
                <a:extLst>
                  <a:ext uri="{FF2B5EF4-FFF2-40B4-BE49-F238E27FC236}">
                    <a16:creationId xmlns:a16="http://schemas.microsoft.com/office/drawing/2014/main" id="{04563E43-8DB3-45C4-A25F-A68391C8AFDC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8" name="手繪多邊形: 圖案 1677">
                <a:extLst>
                  <a:ext uri="{FF2B5EF4-FFF2-40B4-BE49-F238E27FC236}">
                    <a16:creationId xmlns:a16="http://schemas.microsoft.com/office/drawing/2014/main" id="{2153A3B4-C7A6-4727-9C46-F02AA3B45DF5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79" name="手繪多邊形: 圖案 1678">
                <a:extLst>
                  <a:ext uri="{FF2B5EF4-FFF2-40B4-BE49-F238E27FC236}">
                    <a16:creationId xmlns:a16="http://schemas.microsoft.com/office/drawing/2014/main" id="{18E051B7-F9AE-4064-A8BF-86BA5351655E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0" name="手繪多邊形: 圖案 1679">
                <a:extLst>
                  <a:ext uri="{FF2B5EF4-FFF2-40B4-BE49-F238E27FC236}">
                    <a16:creationId xmlns:a16="http://schemas.microsoft.com/office/drawing/2014/main" id="{CC941416-A997-4B68-8F10-5338ADF25509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1" name="手繪多邊形: 圖案 1680">
                <a:extLst>
                  <a:ext uri="{FF2B5EF4-FFF2-40B4-BE49-F238E27FC236}">
                    <a16:creationId xmlns:a16="http://schemas.microsoft.com/office/drawing/2014/main" id="{055AF1EE-D456-4D25-A7E1-548FED557B3C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2" name="手繪多邊形: 圖案 1681">
                <a:extLst>
                  <a:ext uri="{FF2B5EF4-FFF2-40B4-BE49-F238E27FC236}">
                    <a16:creationId xmlns:a16="http://schemas.microsoft.com/office/drawing/2014/main" id="{E64F2DE0-9DBE-4EA7-93EB-0A9806C6001C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3" name="手繪多邊形: 圖案 1682">
                <a:extLst>
                  <a:ext uri="{FF2B5EF4-FFF2-40B4-BE49-F238E27FC236}">
                    <a16:creationId xmlns:a16="http://schemas.microsoft.com/office/drawing/2014/main" id="{CABEE21B-0DB1-4628-87A0-A7832A654A9D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4" name="手繪多邊形: 圖案 1683">
                <a:extLst>
                  <a:ext uri="{FF2B5EF4-FFF2-40B4-BE49-F238E27FC236}">
                    <a16:creationId xmlns:a16="http://schemas.microsoft.com/office/drawing/2014/main" id="{16551B3C-F725-41DC-A19A-5E995C0833E2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5" name="手繪多邊形: 圖案 1684">
                <a:extLst>
                  <a:ext uri="{FF2B5EF4-FFF2-40B4-BE49-F238E27FC236}">
                    <a16:creationId xmlns:a16="http://schemas.microsoft.com/office/drawing/2014/main" id="{C5C96FDD-803E-474F-983E-7798C631BD91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6" name="手繪多邊形: 圖案 1685">
                <a:extLst>
                  <a:ext uri="{FF2B5EF4-FFF2-40B4-BE49-F238E27FC236}">
                    <a16:creationId xmlns:a16="http://schemas.microsoft.com/office/drawing/2014/main" id="{124EC324-4DC3-46DF-80C8-35D6BC5C377D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7" name="手繪多邊形: 圖案 1686">
                <a:extLst>
                  <a:ext uri="{FF2B5EF4-FFF2-40B4-BE49-F238E27FC236}">
                    <a16:creationId xmlns:a16="http://schemas.microsoft.com/office/drawing/2014/main" id="{5930CA22-69AD-45D5-BEFF-5B0362567C85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8" name="手繪多邊形: 圖案 1687">
                <a:extLst>
                  <a:ext uri="{FF2B5EF4-FFF2-40B4-BE49-F238E27FC236}">
                    <a16:creationId xmlns:a16="http://schemas.microsoft.com/office/drawing/2014/main" id="{CD38F47A-58BC-4AB1-AE59-C7C1B513AF57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89" name="手繪多邊形: 圖案 1688">
                <a:extLst>
                  <a:ext uri="{FF2B5EF4-FFF2-40B4-BE49-F238E27FC236}">
                    <a16:creationId xmlns:a16="http://schemas.microsoft.com/office/drawing/2014/main" id="{66A8B2D9-671F-4DB4-BA40-93B264E537AE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0" name="手繪多邊形: 圖案 1689">
                <a:extLst>
                  <a:ext uri="{FF2B5EF4-FFF2-40B4-BE49-F238E27FC236}">
                    <a16:creationId xmlns:a16="http://schemas.microsoft.com/office/drawing/2014/main" id="{79EC212C-1644-4B77-9379-1E0B115D8B01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1" name="手繪多邊形: 圖案 1690">
                <a:extLst>
                  <a:ext uri="{FF2B5EF4-FFF2-40B4-BE49-F238E27FC236}">
                    <a16:creationId xmlns:a16="http://schemas.microsoft.com/office/drawing/2014/main" id="{DAF5BA48-42BD-4C73-AAA6-0601251E8720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2" name="手繪多邊形: 圖案 1691">
                <a:extLst>
                  <a:ext uri="{FF2B5EF4-FFF2-40B4-BE49-F238E27FC236}">
                    <a16:creationId xmlns:a16="http://schemas.microsoft.com/office/drawing/2014/main" id="{B57EDB94-683A-4464-89E6-E88F212BA62E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3" name="手繪多邊形: 圖案 1692">
                <a:extLst>
                  <a:ext uri="{FF2B5EF4-FFF2-40B4-BE49-F238E27FC236}">
                    <a16:creationId xmlns:a16="http://schemas.microsoft.com/office/drawing/2014/main" id="{19D83B4B-352C-4D7A-9128-6BF0CC3B573E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4" name="手繪多邊形: 圖案 1693">
                <a:extLst>
                  <a:ext uri="{FF2B5EF4-FFF2-40B4-BE49-F238E27FC236}">
                    <a16:creationId xmlns:a16="http://schemas.microsoft.com/office/drawing/2014/main" id="{68F87B80-8F1A-4286-8EE4-2921A19E5173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5" name="手繪多邊形: 圖案 1694">
                <a:extLst>
                  <a:ext uri="{FF2B5EF4-FFF2-40B4-BE49-F238E27FC236}">
                    <a16:creationId xmlns:a16="http://schemas.microsoft.com/office/drawing/2014/main" id="{29A5BC7D-6A92-4CF2-8759-6B6F857F581A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6" name="手繪多邊形: 圖案 1695">
                <a:extLst>
                  <a:ext uri="{FF2B5EF4-FFF2-40B4-BE49-F238E27FC236}">
                    <a16:creationId xmlns:a16="http://schemas.microsoft.com/office/drawing/2014/main" id="{FB5E6063-9824-4AFE-B542-7BBAF7509389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7" name="手繪多邊形: 圖案 1696">
                <a:extLst>
                  <a:ext uri="{FF2B5EF4-FFF2-40B4-BE49-F238E27FC236}">
                    <a16:creationId xmlns:a16="http://schemas.microsoft.com/office/drawing/2014/main" id="{4B16F3CC-5431-4DFB-83E2-A563D771EC72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8" name="手繪多邊形: 圖案 1697">
                <a:extLst>
                  <a:ext uri="{FF2B5EF4-FFF2-40B4-BE49-F238E27FC236}">
                    <a16:creationId xmlns:a16="http://schemas.microsoft.com/office/drawing/2014/main" id="{95F1B1AD-8A70-415F-8C76-52474B9C7DAE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99" name="手繪多邊形: 圖案 1698">
                <a:extLst>
                  <a:ext uri="{FF2B5EF4-FFF2-40B4-BE49-F238E27FC236}">
                    <a16:creationId xmlns:a16="http://schemas.microsoft.com/office/drawing/2014/main" id="{60F312F5-38B5-40A8-8FCB-9976F68EDA3C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0" name="手繪多邊形: 圖案 1699">
                <a:extLst>
                  <a:ext uri="{FF2B5EF4-FFF2-40B4-BE49-F238E27FC236}">
                    <a16:creationId xmlns:a16="http://schemas.microsoft.com/office/drawing/2014/main" id="{8ED9A0ED-6D7C-459E-8562-4328E79A7F95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1" name="手繪多邊形: 圖案 1700">
                <a:extLst>
                  <a:ext uri="{FF2B5EF4-FFF2-40B4-BE49-F238E27FC236}">
                    <a16:creationId xmlns:a16="http://schemas.microsoft.com/office/drawing/2014/main" id="{EA3A4A83-EDB5-4121-8745-0A955FEACF6A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2" name="手繪多邊形: 圖案 1701">
                <a:extLst>
                  <a:ext uri="{FF2B5EF4-FFF2-40B4-BE49-F238E27FC236}">
                    <a16:creationId xmlns:a16="http://schemas.microsoft.com/office/drawing/2014/main" id="{586078A9-B49E-46E1-91E7-68448A3A03F3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3" name="手繪多邊形: 圖案 1702">
                <a:extLst>
                  <a:ext uri="{FF2B5EF4-FFF2-40B4-BE49-F238E27FC236}">
                    <a16:creationId xmlns:a16="http://schemas.microsoft.com/office/drawing/2014/main" id="{9917E8C6-056E-4236-B109-DB5D5D295EF7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4" name="手繪多邊形: 圖案 1703">
                <a:extLst>
                  <a:ext uri="{FF2B5EF4-FFF2-40B4-BE49-F238E27FC236}">
                    <a16:creationId xmlns:a16="http://schemas.microsoft.com/office/drawing/2014/main" id="{4CF60FD9-E002-4FE8-9C9F-68FE2D281B27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5" name="手繪多邊形: 圖案 1704">
                <a:extLst>
                  <a:ext uri="{FF2B5EF4-FFF2-40B4-BE49-F238E27FC236}">
                    <a16:creationId xmlns:a16="http://schemas.microsoft.com/office/drawing/2014/main" id="{5BCA28CC-BE4A-4F27-B0EF-C890DA9259D1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6" name="手繪多邊形: 圖案 1705">
                <a:extLst>
                  <a:ext uri="{FF2B5EF4-FFF2-40B4-BE49-F238E27FC236}">
                    <a16:creationId xmlns:a16="http://schemas.microsoft.com/office/drawing/2014/main" id="{6EA9024C-069B-486D-B148-E6D91A44BD7A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7" name="手繪多邊形: 圖案 1706">
                <a:extLst>
                  <a:ext uri="{FF2B5EF4-FFF2-40B4-BE49-F238E27FC236}">
                    <a16:creationId xmlns:a16="http://schemas.microsoft.com/office/drawing/2014/main" id="{59BBCED9-CDA4-4943-B8B6-A8D51DAB8113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8" name="手繪多邊形: 圖案 1707">
                <a:extLst>
                  <a:ext uri="{FF2B5EF4-FFF2-40B4-BE49-F238E27FC236}">
                    <a16:creationId xmlns:a16="http://schemas.microsoft.com/office/drawing/2014/main" id="{8A770482-D1E1-4F6E-A4CB-4D36029182BD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09" name="手繪多邊形: 圖案 1708">
                <a:extLst>
                  <a:ext uri="{FF2B5EF4-FFF2-40B4-BE49-F238E27FC236}">
                    <a16:creationId xmlns:a16="http://schemas.microsoft.com/office/drawing/2014/main" id="{31372D4E-C988-4C47-B479-D63D36B19F64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0" name="手繪多邊形: 圖案 1709">
                <a:extLst>
                  <a:ext uri="{FF2B5EF4-FFF2-40B4-BE49-F238E27FC236}">
                    <a16:creationId xmlns:a16="http://schemas.microsoft.com/office/drawing/2014/main" id="{5EA7DC73-BA18-48D4-AC73-C16E9A95B03E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1" name="手繪多邊形: 圖案 1710">
                <a:extLst>
                  <a:ext uri="{FF2B5EF4-FFF2-40B4-BE49-F238E27FC236}">
                    <a16:creationId xmlns:a16="http://schemas.microsoft.com/office/drawing/2014/main" id="{B81972E0-8C36-42C9-A5C0-877077ABCE31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2" name="手繪多邊形: 圖案 1711">
                <a:extLst>
                  <a:ext uri="{FF2B5EF4-FFF2-40B4-BE49-F238E27FC236}">
                    <a16:creationId xmlns:a16="http://schemas.microsoft.com/office/drawing/2014/main" id="{EB73DC99-1FC1-4606-9621-BB719356F67B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3" name="手繪多邊形: 圖案 1712">
                <a:extLst>
                  <a:ext uri="{FF2B5EF4-FFF2-40B4-BE49-F238E27FC236}">
                    <a16:creationId xmlns:a16="http://schemas.microsoft.com/office/drawing/2014/main" id="{6FF4B714-966D-4F78-B0C0-31F8D8B7154A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4" name="手繪多邊形: 圖案 1713">
                <a:extLst>
                  <a:ext uri="{FF2B5EF4-FFF2-40B4-BE49-F238E27FC236}">
                    <a16:creationId xmlns:a16="http://schemas.microsoft.com/office/drawing/2014/main" id="{70D51EE5-4CBE-48A1-920F-F77A53A2F774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5" name="手繪多邊形: 圖案 1714">
                <a:extLst>
                  <a:ext uri="{FF2B5EF4-FFF2-40B4-BE49-F238E27FC236}">
                    <a16:creationId xmlns:a16="http://schemas.microsoft.com/office/drawing/2014/main" id="{03B7834F-4ED6-4A99-A06C-E0327360A02F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6" name="手繪多邊形: 圖案 1715">
                <a:extLst>
                  <a:ext uri="{FF2B5EF4-FFF2-40B4-BE49-F238E27FC236}">
                    <a16:creationId xmlns:a16="http://schemas.microsoft.com/office/drawing/2014/main" id="{8A88DFD6-35BA-4ED2-AF5C-43D3325E05B1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7" name="手繪多邊形: 圖案 1716">
                <a:extLst>
                  <a:ext uri="{FF2B5EF4-FFF2-40B4-BE49-F238E27FC236}">
                    <a16:creationId xmlns:a16="http://schemas.microsoft.com/office/drawing/2014/main" id="{AA795688-0246-4DC7-BF37-4E23E8755B08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8" name="手繪多邊形: 圖案 1717">
                <a:extLst>
                  <a:ext uri="{FF2B5EF4-FFF2-40B4-BE49-F238E27FC236}">
                    <a16:creationId xmlns:a16="http://schemas.microsoft.com/office/drawing/2014/main" id="{F9179B59-B3A2-4697-8A1D-C937B7C3FF6C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9" name="手繪多邊形: 圖案 1718">
                <a:extLst>
                  <a:ext uri="{FF2B5EF4-FFF2-40B4-BE49-F238E27FC236}">
                    <a16:creationId xmlns:a16="http://schemas.microsoft.com/office/drawing/2014/main" id="{F0D4EFE4-07C9-4FB5-88FB-FDF11D9F45BB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0" name="手繪多邊形: 圖案 1719">
                <a:extLst>
                  <a:ext uri="{FF2B5EF4-FFF2-40B4-BE49-F238E27FC236}">
                    <a16:creationId xmlns:a16="http://schemas.microsoft.com/office/drawing/2014/main" id="{2D644CFC-C2AC-4A8D-94C4-EA791A17E01A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1" name="手繪多邊形: 圖案 1720">
                <a:extLst>
                  <a:ext uri="{FF2B5EF4-FFF2-40B4-BE49-F238E27FC236}">
                    <a16:creationId xmlns:a16="http://schemas.microsoft.com/office/drawing/2014/main" id="{80148805-08FB-4FE9-ADDD-52DEDC99DD61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2" name="手繪多邊形: 圖案 1721">
                <a:extLst>
                  <a:ext uri="{FF2B5EF4-FFF2-40B4-BE49-F238E27FC236}">
                    <a16:creationId xmlns:a16="http://schemas.microsoft.com/office/drawing/2014/main" id="{C09B9E21-347B-40C3-ACA7-23A348DD7944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3" name="手繪多邊形: 圖案 1722">
                <a:extLst>
                  <a:ext uri="{FF2B5EF4-FFF2-40B4-BE49-F238E27FC236}">
                    <a16:creationId xmlns:a16="http://schemas.microsoft.com/office/drawing/2014/main" id="{571BFDF4-82D0-4B5E-9010-11A88F6CA345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4" name="手繪多邊形: 圖案 1723">
                <a:extLst>
                  <a:ext uri="{FF2B5EF4-FFF2-40B4-BE49-F238E27FC236}">
                    <a16:creationId xmlns:a16="http://schemas.microsoft.com/office/drawing/2014/main" id="{1CEC795B-654D-4E8A-96DA-3F5E10445818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5" name="手繪多邊形: 圖案 1724">
                <a:extLst>
                  <a:ext uri="{FF2B5EF4-FFF2-40B4-BE49-F238E27FC236}">
                    <a16:creationId xmlns:a16="http://schemas.microsoft.com/office/drawing/2014/main" id="{9E480446-FF58-440B-85E9-02E357039662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6" name="手繪多邊形: 圖案 1725">
                <a:extLst>
                  <a:ext uri="{FF2B5EF4-FFF2-40B4-BE49-F238E27FC236}">
                    <a16:creationId xmlns:a16="http://schemas.microsoft.com/office/drawing/2014/main" id="{3A460BAC-8957-4286-A816-C22EFC660D46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7" name="手繪多邊形: 圖案 1726">
                <a:extLst>
                  <a:ext uri="{FF2B5EF4-FFF2-40B4-BE49-F238E27FC236}">
                    <a16:creationId xmlns:a16="http://schemas.microsoft.com/office/drawing/2014/main" id="{BB3FF6CB-869E-409A-9D40-443BBD63A107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8" name="手繪多邊形: 圖案 1727">
                <a:extLst>
                  <a:ext uri="{FF2B5EF4-FFF2-40B4-BE49-F238E27FC236}">
                    <a16:creationId xmlns:a16="http://schemas.microsoft.com/office/drawing/2014/main" id="{1B094AED-358B-4A69-9A91-1A170CD0B94B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9" name="手繪多邊形: 圖案 1728">
                <a:extLst>
                  <a:ext uri="{FF2B5EF4-FFF2-40B4-BE49-F238E27FC236}">
                    <a16:creationId xmlns:a16="http://schemas.microsoft.com/office/drawing/2014/main" id="{E746EC64-3953-4E44-82AE-0AB16262FA0C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0" name="手繪多邊形: 圖案 1729">
                <a:extLst>
                  <a:ext uri="{FF2B5EF4-FFF2-40B4-BE49-F238E27FC236}">
                    <a16:creationId xmlns:a16="http://schemas.microsoft.com/office/drawing/2014/main" id="{338A3C06-418E-490D-AF36-364EB5A92BA7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1" name="手繪多邊形: 圖案 1730">
                <a:extLst>
                  <a:ext uri="{FF2B5EF4-FFF2-40B4-BE49-F238E27FC236}">
                    <a16:creationId xmlns:a16="http://schemas.microsoft.com/office/drawing/2014/main" id="{B77D28B8-FEF1-4897-BD93-2C075B9BE566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2" name="手繪多邊形: 圖案 1731">
                <a:extLst>
                  <a:ext uri="{FF2B5EF4-FFF2-40B4-BE49-F238E27FC236}">
                    <a16:creationId xmlns:a16="http://schemas.microsoft.com/office/drawing/2014/main" id="{6E2A2864-8666-4D0F-B638-D920EA1D2FD0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3" name="手繪多邊形: 圖案 1732">
                <a:extLst>
                  <a:ext uri="{FF2B5EF4-FFF2-40B4-BE49-F238E27FC236}">
                    <a16:creationId xmlns:a16="http://schemas.microsoft.com/office/drawing/2014/main" id="{2C102AAC-5BFE-461F-BD58-CB7294E7E95E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4" name="手繪多邊形: 圖案 1733">
                <a:extLst>
                  <a:ext uri="{FF2B5EF4-FFF2-40B4-BE49-F238E27FC236}">
                    <a16:creationId xmlns:a16="http://schemas.microsoft.com/office/drawing/2014/main" id="{A23A2D93-6EB2-4BF8-8C07-D229DCF37750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5" name="手繪多邊形: 圖案 1734">
                <a:extLst>
                  <a:ext uri="{FF2B5EF4-FFF2-40B4-BE49-F238E27FC236}">
                    <a16:creationId xmlns:a16="http://schemas.microsoft.com/office/drawing/2014/main" id="{DDD19AD4-5384-4A71-9EDD-111E63EADDF4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6" name="手繪多邊形: 圖案 1735">
                <a:extLst>
                  <a:ext uri="{FF2B5EF4-FFF2-40B4-BE49-F238E27FC236}">
                    <a16:creationId xmlns:a16="http://schemas.microsoft.com/office/drawing/2014/main" id="{D255414C-04C8-47B2-9C7A-9313661A3AC2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7" name="手繪多邊形: 圖案 1736">
                <a:extLst>
                  <a:ext uri="{FF2B5EF4-FFF2-40B4-BE49-F238E27FC236}">
                    <a16:creationId xmlns:a16="http://schemas.microsoft.com/office/drawing/2014/main" id="{B9DB854B-693B-4B93-BB64-7BD73A182C75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8" name="手繪多邊形: 圖案 1737">
                <a:extLst>
                  <a:ext uri="{FF2B5EF4-FFF2-40B4-BE49-F238E27FC236}">
                    <a16:creationId xmlns:a16="http://schemas.microsoft.com/office/drawing/2014/main" id="{9D84617A-2B24-411B-81B1-AE5BA647651D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39" name="手繪多邊形: 圖案 1738">
                <a:extLst>
                  <a:ext uri="{FF2B5EF4-FFF2-40B4-BE49-F238E27FC236}">
                    <a16:creationId xmlns:a16="http://schemas.microsoft.com/office/drawing/2014/main" id="{4A5A4C06-98F0-493A-983D-0885CA742A36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0" name="手繪多邊形: 圖案 1739">
                <a:extLst>
                  <a:ext uri="{FF2B5EF4-FFF2-40B4-BE49-F238E27FC236}">
                    <a16:creationId xmlns:a16="http://schemas.microsoft.com/office/drawing/2014/main" id="{6B621C62-7715-4491-A83C-A1EADADFC137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1" name="手繪多邊形: 圖案 1740">
                <a:extLst>
                  <a:ext uri="{FF2B5EF4-FFF2-40B4-BE49-F238E27FC236}">
                    <a16:creationId xmlns:a16="http://schemas.microsoft.com/office/drawing/2014/main" id="{3BA6B8E6-4DAA-44CB-9A18-5C06A4CA27C7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2" name="手繪多邊形: 圖案 1741">
                <a:extLst>
                  <a:ext uri="{FF2B5EF4-FFF2-40B4-BE49-F238E27FC236}">
                    <a16:creationId xmlns:a16="http://schemas.microsoft.com/office/drawing/2014/main" id="{A36456C3-8DB7-44BB-B5D8-CE1712DFC272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3" name="手繪多邊形: 圖案 1742">
                <a:extLst>
                  <a:ext uri="{FF2B5EF4-FFF2-40B4-BE49-F238E27FC236}">
                    <a16:creationId xmlns:a16="http://schemas.microsoft.com/office/drawing/2014/main" id="{63593E48-8812-4595-BAC8-F5CDEF9D0FE1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4" name="手繪多邊形: 圖案 1743">
                <a:extLst>
                  <a:ext uri="{FF2B5EF4-FFF2-40B4-BE49-F238E27FC236}">
                    <a16:creationId xmlns:a16="http://schemas.microsoft.com/office/drawing/2014/main" id="{4105ABA2-4D97-4493-88C7-C75002F82976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5" name="手繪多邊形: 圖案 1744">
                <a:extLst>
                  <a:ext uri="{FF2B5EF4-FFF2-40B4-BE49-F238E27FC236}">
                    <a16:creationId xmlns:a16="http://schemas.microsoft.com/office/drawing/2014/main" id="{874FFF7A-B95E-47BB-B477-5617995C3AC8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6" name="手繪多邊形: 圖案 1745">
                <a:extLst>
                  <a:ext uri="{FF2B5EF4-FFF2-40B4-BE49-F238E27FC236}">
                    <a16:creationId xmlns:a16="http://schemas.microsoft.com/office/drawing/2014/main" id="{C4676447-7826-4058-9886-51AE86CE00CF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7" name="手繪多邊形: 圖案 1746">
                <a:extLst>
                  <a:ext uri="{FF2B5EF4-FFF2-40B4-BE49-F238E27FC236}">
                    <a16:creationId xmlns:a16="http://schemas.microsoft.com/office/drawing/2014/main" id="{CBBB7F50-A525-45BA-AA25-6E5F801914F0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8" name="手繪多邊形: 圖案 1747">
                <a:extLst>
                  <a:ext uri="{FF2B5EF4-FFF2-40B4-BE49-F238E27FC236}">
                    <a16:creationId xmlns:a16="http://schemas.microsoft.com/office/drawing/2014/main" id="{CD78982D-4B7C-480C-8696-A64B7FE21C52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49" name="手繪多邊形: 圖案 1748">
                <a:extLst>
                  <a:ext uri="{FF2B5EF4-FFF2-40B4-BE49-F238E27FC236}">
                    <a16:creationId xmlns:a16="http://schemas.microsoft.com/office/drawing/2014/main" id="{AF6E2F9A-617F-4FE8-88D5-0C4BBE9276C3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0" name="手繪多邊形: 圖案 1749">
                <a:extLst>
                  <a:ext uri="{FF2B5EF4-FFF2-40B4-BE49-F238E27FC236}">
                    <a16:creationId xmlns:a16="http://schemas.microsoft.com/office/drawing/2014/main" id="{555ED3C8-D507-4EDE-A8FF-38B5D6D01E64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1" name="手繪多邊形: 圖案 1750">
                <a:extLst>
                  <a:ext uri="{FF2B5EF4-FFF2-40B4-BE49-F238E27FC236}">
                    <a16:creationId xmlns:a16="http://schemas.microsoft.com/office/drawing/2014/main" id="{416162E8-FAEE-4630-AB0C-B73EB7313671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2" name="手繪多邊形: 圖案 1751">
                <a:extLst>
                  <a:ext uri="{FF2B5EF4-FFF2-40B4-BE49-F238E27FC236}">
                    <a16:creationId xmlns:a16="http://schemas.microsoft.com/office/drawing/2014/main" id="{EBEDD612-C36C-4384-9038-034EDC6FC26B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3" name="手繪多邊形: 圖案 1752">
                <a:extLst>
                  <a:ext uri="{FF2B5EF4-FFF2-40B4-BE49-F238E27FC236}">
                    <a16:creationId xmlns:a16="http://schemas.microsoft.com/office/drawing/2014/main" id="{4E8829A7-A09F-45F5-9162-4A8638CF930B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4" name="手繪多邊形: 圖案 1753">
                <a:extLst>
                  <a:ext uri="{FF2B5EF4-FFF2-40B4-BE49-F238E27FC236}">
                    <a16:creationId xmlns:a16="http://schemas.microsoft.com/office/drawing/2014/main" id="{12955210-AE15-404B-9E98-72E169090035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5" name="手繪多邊形: 圖案 1754">
                <a:extLst>
                  <a:ext uri="{FF2B5EF4-FFF2-40B4-BE49-F238E27FC236}">
                    <a16:creationId xmlns:a16="http://schemas.microsoft.com/office/drawing/2014/main" id="{34945E19-2D82-4087-B7FE-3B3CB698DB0E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6" name="手繪多邊形: 圖案 1755">
                <a:extLst>
                  <a:ext uri="{FF2B5EF4-FFF2-40B4-BE49-F238E27FC236}">
                    <a16:creationId xmlns:a16="http://schemas.microsoft.com/office/drawing/2014/main" id="{6452D223-57C1-4531-84D9-859AA7596511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7" name="手繪多邊形: 圖案 1756">
                <a:extLst>
                  <a:ext uri="{FF2B5EF4-FFF2-40B4-BE49-F238E27FC236}">
                    <a16:creationId xmlns:a16="http://schemas.microsoft.com/office/drawing/2014/main" id="{00FF2668-E0DB-42B3-9ED7-564D079C07B8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8" name="手繪多邊形: 圖案 1757">
                <a:extLst>
                  <a:ext uri="{FF2B5EF4-FFF2-40B4-BE49-F238E27FC236}">
                    <a16:creationId xmlns:a16="http://schemas.microsoft.com/office/drawing/2014/main" id="{17B0E524-0E5F-4ADC-A47C-0ADA3D832F6D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59" name="手繪多邊形: 圖案 1758">
                <a:extLst>
                  <a:ext uri="{FF2B5EF4-FFF2-40B4-BE49-F238E27FC236}">
                    <a16:creationId xmlns:a16="http://schemas.microsoft.com/office/drawing/2014/main" id="{AFA4F7AA-44D5-44D9-98DE-2DED3982D900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0" name="手繪多邊形: 圖案 1759">
                <a:extLst>
                  <a:ext uri="{FF2B5EF4-FFF2-40B4-BE49-F238E27FC236}">
                    <a16:creationId xmlns:a16="http://schemas.microsoft.com/office/drawing/2014/main" id="{7FB7F3E5-4F39-4555-BE5C-9F06FFDAE676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1" name="手繪多邊形: 圖案 1760">
                <a:extLst>
                  <a:ext uri="{FF2B5EF4-FFF2-40B4-BE49-F238E27FC236}">
                    <a16:creationId xmlns:a16="http://schemas.microsoft.com/office/drawing/2014/main" id="{D16DF08D-538E-4A3E-AF92-8FA3CC37D4E5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2" name="手繪多邊形: 圖案 1761">
                <a:extLst>
                  <a:ext uri="{FF2B5EF4-FFF2-40B4-BE49-F238E27FC236}">
                    <a16:creationId xmlns:a16="http://schemas.microsoft.com/office/drawing/2014/main" id="{BB29C996-5711-4C0B-AC4B-F6415D1213C2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3" name="手繪多邊形: 圖案 1762">
                <a:extLst>
                  <a:ext uri="{FF2B5EF4-FFF2-40B4-BE49-F238E27FC236}">
                    <a16:creationId xmlns:a16="http://schemas.microsoft.com/office/drawing/2014/main" id="{CCC2CD7F-468B-4129-B271-A3C1A29DAFFC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4" name="手繪多邊形: 圖案 1763">
                <a:extLst>
                  <a:ext uri="{FF2B5EF4-FFF2-40B4-BE49-F238E27FC236}">
                    <a16:creationId xmlns:a16="http://schemas.microsoft.com/office/drawing/2014/main" id="{67F1C59F-A5A9-4FE4-B127-E4B4C0C567F2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5" name="手繪多邊形: 圖案 1764">
                <a:extLst>
                  <a:ext uri="{FF2B5EF4-FFF2-40B4-BE49-F238E27FC236}">
                    <a16:creationId xmlns:a16="http://schemas.microsoft.com/office/drawing/2014/main" id="{932B7057-0A52-45F8-B93D-682100F24D61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6" name="手繪多邊形: 圖案 1765">
                <a:extLst>
                  <a:ext uri="{FF2B5EF4-FFF2-40B4-BE49-F238E27FC236}">
                    <a16:creationId xmlns:a16="http://schemas.microsoft.com/office/drawing/2014/main" id="{99E5F920-09B3-4453-8532-E76267172CB8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7" name="手繪多邊形: 圖案 1766">
                <a:extLst>
                  <a:ext uri="{FF2B5EF4-FFF2-40B4-BE49-F238E27FC236}">
                    <a16:creationId xmlns:a16="http://schemas.microsoft.com/office/drawing/2014/main" id="{83FCE10B-EE9C-44F6-B4CF-310F57204145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8" name="手繪多邊形: 圖案 1767">
                <a:extLst>
                  <a:ext uri="{FF2B5EF4-FFF2-40B4-BE49-F238E27FC236}">
                    <a16:creationId xmlns:a16="http://schemas.microsoft.com/office/drawing/2014/main" id="{FEA2EE46-3E49-4879-A620-09C4D7D5E453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69" name="手繪多邊形: 圖案 1768">
                <a:extLst>
                  <a:ext uri="{FF2B5EF4-FFF2-40B4-BE49-F238E27FC236}">
                    <a16:creationId xmlns:a16="http://schemas.microsoft.com/office/drawing/2014/main" id="{6CA0AE41-ECD0-4E5B-9A62-3484939C93ED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0" name="手繪多邊形: 圖案 1769">
                <a:extLst>
                  <a:ext uri="{FF2B5EF4-FFF2-40B4-BE49-F238E27FC236}">
                    <a16:creationId xmlns:a16="http://schemas.microsoft.com/office/drawing/2014/main" id="{4B19895F-8F11-49DF-8A25-407A34071F56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1" name="手繪多邊形: 圖案 1770">
                <a:extLst>
                  <a:ext uri="{FF2B5EF4-FFF2-40B4-BE49-F238E27FC236}">
                    <a16:creationId xmlns:a16="http://schemas.microsoft.com/office/drawing/2014/main" id="{24908F1F-426A-48D5-919F-99A567894339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2" name="手繪多邊形: 圖案 1771">
                <a:extLst>
                  <a:ext uri="{FF2B5EF4-FFF2-40B4-BE49-F238E27FC236}">
                    <a16:creationId xmlns:a16="http://schemas.microsoft.com/office/drawing/2014/main" id="{8C403058-873B-4FEF-A202-C3FFE48F67CA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3" name="手繪多邊形: 圖案 1772">
                <a:extLst>
                  <a:ext uri="{FF2B5EF4-FFF2-40B4-BE49-F238E27FC236}">
                    <a16:creationId xmlns:a16="http://schemas.microsoft.com/office/drawing/2014/main" id="{1171C74E-DC5C-4634-8668-495F395B76E6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4" name="手繪多邊形: 圖案 1773">
                <a:extLst>
                  <a:ext uri="{FF2B5EF4-FFF2-40B4-BE49-F238E27FC236}">
                    <a16:creationId xmlns:a16="http://schemas.microsoft.com/office/drawing/2014/main" id="{B7F13BA8-CC8E-45D2-A94C-E3F5A9456ADD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5" name="手繪多邊形: 圖案 1774">
                <a:extLst>
                  <a:ext uri="{FF2B5EF4-FFF2-40B4-BE49-F238E27FC236}">
                    <a16:creationId xmlns:a16="http://schemas.microsoft.com/office/drawing/2014/main" id="{FE6DCD21-C3CC-4D1C-81EB-F023508E71F1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6" name="手繪多邊形: 圖案 1775">
                <a:extLst>
                  <a:ext uri="{FF2B5EF4-FFF2-40B4-BE49-F238E27FC236}">
                    <a16:creationId xmlns:a16="http://schemas.microsoft.com/office/drawing/2014/main" id="{70F15499-3A95-46F0-B53F-870A335C8F69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7" name="手繪多邊形: 圖案 1776">
                <a:extLst>
                  <a:ext uri="{FF2B5EF4-FFF2-40B4-BE49-F238E27FC236}">
                    <a16:creationId xmlns:a16="http://schemas.microsoft.com/office/drawing/2014/main" id="{1B9D3375-3AAD-4D93-982B-09B66105829A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8" name="手繪多邊形: 圖案 1777">
                <a:extLst>
                  <a:ext uri="{FF2B5EF4-FFF2-40B4-BE49-F238E27FC236}">
                    <a16:creationId xmlns:a16="http://schemas.microsoft.com/office/drawing/2014/main" id="{16FD257D-8DEF-42DA-B508-BA6ECCE8CC2C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79" name="手繪多邊形: 圖案 1778">
                <a:extLst>
                  <a:ext uri="{FF2B5EF4-FFF2-40B4-BE49-F238E27FC236}">
                    <a16:creationId xmlns:a16="http://schemas.microsoft.com/office/drawing/2014/main" id="{FCEF53B5-F60D-49BF-BA46-7D7ABCB40EBD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0" name="手繪多邊形: 圖案 1779">
                <a:extLst>
                  <a:ext uri="{FF2B5EF4-FFF2-40B4-BE49-F238E27FC236}">
                    <a16:creationId xmlns:a16="http://schemas.microsoft.com/office/drawing/2014/main" id="{2CBE360E-90B1-44AA-8F3B-0EE211FA6BB5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1" name="手繪多邊形: 圖案 1780">
                <a:extLst>
                  <a:ext uri="{FF2B5EF4-FFF2-40B4-BE49-F238E27FC236}">
                    <a16:creationId xmlns:a16="http://schemas.microsoft.com/office/drawing/2014/main" id="{B4F88F60-A67F-4F9C-B627-F15599ED25D2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2" name="手繪多邊形: 圖案 1781">
                <a:extLst>
                  <a:ext uri="{FF2B5EF4-FFF2-40B4-BE49-F238E27FC236}">
                    <a16:creationId xmlns:a16="http://schemas.microsoft.com/office/drawing/2014/main" id="{C66E0CF9-6499-468A-8A86-7F2AB23FCBEC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3" name="手繪多邊形: 圖案 1782">
                <a:extLst>
                  <a:ext uri="{FF2B5EF4-FFF2-40B4-BE49-F238E27FC236}">
                    <a16:creationId xmlns:a16="http://schemas.microsoft.com/office/drawing/2014/main" id="{95F21238-6363-4572-A96E-3E16F46F14E1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4" name="手繪多邊形: 圖案 1783">
                <a:extLst>
                  <a:ext uri="{FF2B5EF4-FFF2-40B4-BE49-F238E27FC236}">
                    <a16:creationId xmlns:a16="http://schemas.microsoft.com/office/drawing/2014/main" id="{FF6E7228-65D3-4759-8937-A828410E1CD5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5" name="手繪多邊形: 圖案 1784">
                <a:extLst>
                  <a:ext uri="{FF2B5EF4-FFF2-40B4-BE49-F238E27FC236}">
                    <a16:creationId xmlns:a16="http://schemas.microsoft.com/office/drawing/2014/main" id="{1567484B-9180-438E-95D1-8553B1D55E51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6" name="手繪多邊形: 圖案 1785">
                <a:extLst>
                  <a:ext uri="{FF2B5EF4-FFF2-40B4-BE49-F238E27FC236}">
                    <a16:creationId xmlns:a16="http://schemas.microsoft.com/office/drawing/2014/main" id="{B4198B17-60B2-4FFD-AC18-8777E7C7C1CF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7" name="手繪多邊形: 圖案 1786">
                <a:extLst>
                  <a:ext uri="{FF2B5EF4-FFF2-40B4-BE49-F238E27FC236}">
                    <a16:creationId xmlns:a16="http://schemas.microsoft.com/office/drawing/2014/main" id="{06B82CA5-4E3A-40B1-89DE-605D9A2E3AAF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8" name="手繪多邊形: 圖案 1787">
                <a:extLst>
                  <a:ext uri="{FF2B5EF4-FFF2-40B4-BE49-F238E27FC236}">
                    <a16:creationId xmlns:a16="http://schemas.microsoft.com/office/drawing/2014/main" id="{8EC71FEB-6F52-4273-B198-A28E2B54E2A1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89" name="手繪多邊形: 圖案 1788">
                <a:extLst>
                  <a:ext uri="{FF2B5EF4-FFF2-40B4-BE49-F238E27FC236}">
                    <a16:creationId xmlns:a16="http://schemas.microsoft.com/office/drawing/2014/main" id="{F6D5C259-A4F0-443F-A8DA-353AE69FC4EF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0" name="手繪多邊形: 圖案 1789">
                <a:extLst>
                  <a:ext uri="{FF2B5EF4-FFF2-40B4-BE49-F238E27FC236}">
                    <a16:creationId xmlns:a16="http://schemas.microsoft.com/office/drawing/2014/main" id="{6D438B22-AFE0-4710-9C53-260B71B8472D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1" name="手繪多邊形: 圖案 1790">
                <a:extLst>
                  <a:ext uri="{FF2B5EF4-FFF2-40B4-BE49-F238E27FC236}">
                    <a16:creationId xmlns:a16="http://schemas.microsoft.com/office/drawing/2014/main" id="{7EE01101-11FB-4098-A8AC-0E364BF9AAD7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2" name="手繪多邊形: 圖案 1791">
                <a:extLst>
                  <a:ext uri="{FF2B5EF4-FFF2-40B4-BE49-F238E27FC236}">
                    <a16:creationId xmlns:a16="http://schemas.microsoft.com/office/drawing/2014/main" id="{DDF028FC-3A69-4069-851D-D3A273F1F964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3" name="手繪多邊形: 圖案 1792">
                <a:extLst>
                  <a:ext uri="{FF2B5EF4-FFF2-40B4-BE49-F238E27FC236}">
                    <a16:creationId xmlns:a16="http://schemas.microsoft.com/office/drawing/2014/main" id="{F5472E90-4F54-4416-8E8D-D456D2A3AAD9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4" name="手繪多邊形: 圖案 1793">
                <a:extLst>
                  <a:ext uri="{FF2B5EF4-FFF2-40B4-BE49-F238E27FC236}">
                    <a16:creationId xmlns:a16="http://schemas.microsoft.com/office/drawing/2014/main" id="{A1434281-C301-4AF8-AE97-F789F4BC2B26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5" name="手繪多邊形: 圖案 1794">
                <a:extLst>
                  <a:ext uri="{FF2B5EF4-FFF2-40B4-BE49-F238E27FC236}">
                    <a16:creationId xmlns:a16="http://schemas.microsoft.com/office/drawing/2014/main" id="{73C31FE6-B554-46C5-84E0-D5A088FCA409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6" name="手繪多邊形: 圖案 1795">
                <a:extLst>
                  <a:ext uri="{FF2B5EF4-FFF2-40B4-BE49-F238E27FC236}">
                    <a16:creationId xmlns:a16="http://schemas.microsoft.com/office/drawing/2014/main" id="{00AC33B2-F175-4584-8FBD-7B15790EE112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7" name="手繪多邊形: 圖案 1796">
                <a:extLst>
                  <a:ext uri="{FF2B5EF4-FFF2-40B4-BE49-F238E27FC236}">
                    <a16:creationId xmlns:a16="http://schemas.microsoft.com/office/drawing/2014/main" id="{B6719AD1-B4F8-46D5-A2BA-65D6A92F52A9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8" name="手繪多邊形: 圖案 1797">
                <a:extLst>
                  <a:ext uri="{FF2B5EF4-FFF2-40B4-BE49-F238E27FC236}">
                    <a16:creationId xmlns:a16="http://schemas.microsoft.com/office/drawing/2014/main" id="{F8FDB63A-7E04-4737-A480-6515F758C851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9" name="手繪多邊形: 圖案 1798">
                <a:extLst>
                  <a:ext uri="{FF2B5EF4-FFF2-40B4-BE49-F238E27FC236}">
                    <a16:creationId xmlns:a16="http://schemas.microsoft.com/office/drawing/2014/main" id="{8A63C984-1974-4CA3-9E44-799BB837585C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0" name="手繪多邊形: 圖案 1799">
                <a:extLst>
                  <a:ext uri="{FF2B5EF4-FFF2-40B4-BE49-F238E27FC236}">
                    <a16:creationId xmlns:a16="http://schemas.microsoft.com/office/drawing/2014/main" id="{FCDFA2E6-1499-429B-9821-36664B631B1A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1" name="手繪多邊形: 圖案 1800">
                <a:extLst>
                  <a:ext uri="{FF2B5EF4-FFF2-40B4-BE49-F238E27FC236}">
                    <a16:creationId xmlns:a16="http://schemas.microsoft.com/office/drawing/2014/main" id="{A5FF836F-43B2-4F76-804F-FD4E0F986A2C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2" name="手繪多邊形: 圖案 1801">
                <a:extLst>
                  <a:ext uri="{FF2B5EF4-FFF2-40B4-BE49-F238E27FC236}">
                    <a16:creationId xmlns:a16="http://schemas.microsoft.com/office/drawing/2014/main" id="{86BF70F2-1CC2-4F5B-8C50-36A512CD2CA0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3" name="手繪多邊形: 圖案 1802">
                <a:extLst>
                  <a:ext uri="{FF2B5EF4-FFF2-40B4-BE49-F238E27FC236}">
                    <a16:creationId xmlns:a16="http://schemas.microsoft.com/office/drawing/2014/main" id="{F80694D6-9524-4DBE-AF28-1BB33A743DEE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4" name="手繪多邊形: 圖案 1803">
                <a:extLst>
                  <a:ext uri="{FF2B5EF4-FFF2-40B4-BE49-F238E27FC236}">
                    <a16:creationId xmlns:a16="http://schemas.microsoft.com/office/drawing/2014/main" id="{CCEB5AB6-1227-494C-8CF3-52DC1E44C3E4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5" name="手繪多邊形: 圖案 1804">
                <a:extLst>
                  <a:ext uri="{FF2B5EF4-FFF2-40B4-BE49-F238E27FC236}">
                    <a16:creationId xmlns:a16="http://schemas.microsoft.com/office/drawing/2014/main" id="{4CC34564-4E20-4383-8530-B87EE816F358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6" name="手繪多邊形: 圖案 1805">
                <a:extLst>
                  <a:ext uri="{FF2B5EF4-FFF2-40B4-BE49-F238E27FC236}">
                    <a16:creationId xmlns:a16="http://schemas.microsoft.com/office/drawing/2014/main" id="{7AAFA3CF-9127-4A73-B3A9-E7A446F04B38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7" name="手繪多邊形: 圖案 1806">
                <a:extLst>
                  <a:ext uri="{FF2B5EF4-FFF2-40B4-BE49-F238E27FC236}">
                    <a16:creationId xmlns:a16="http://schemas.microsoft.com/office/drawing/2014/main" id="{5744086A-C08C-4307-9D5E-37689C8FFA50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8" name="手繪多邊形: 圖案 1807">
                <a:extLst>
                  <a:ext uri="{FF2B5EF4-FFF2-40B4-BE49-F238E27FC236}">
                    <a16:creationId xmlns:a16="http://schemas.microsoft.com/office/drawing/2014/main" id="{0B780245-6E06-4962-9DB7-B8087E8C8775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9" name="手繪多邊形: 圖案 1808">
                <a:extLst>
                  <a:ext uri="{FF2B5EF4-FFF2-40B4-BE49-F238E27FC236}">
                    <a16:creationId xmlns:a16="http://schemas.microsoft.com/office/drawing/2014/main" id="{B3E02868-6094-4E7D-A543-FDDF46AFC466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0" name="手繪多邊形: 圖案 1809">
                <a:extLst>
                  <a:ext uri="{FF2B5EF4-FFF2-40B4-BE49-F238E27FC236}">
                    <a16:creationId xmlns:a16="http://schemas.microsoft.com/office/drawing/2014/main" id="{86A465E7-132A-4A36-AB74-EA18285F0351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1" name="手繪多邊形: 圖案 1810">
                <a:extLst>
                  <a:ext uri="{FF2B5EF4-FFF2-40B4-BE49-F238E27FC236}">
                    <a16:creationId xmlns:a16="http://schemas.microsoft.com/office/drawing/2014/main" id="{A4522AD4-9870-4F53-95AC-FE808610826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2" name="手繪多邊形: 圖案 1811">
                <a:extLst>
                  <a:ext uri="{FF2B5EF4-FFF2-40B4-BE49-F238E27FC236}">
                    <a16:creationId xmlns:a16="http://schemas.microsoft.com/office/drawing/2014/main" id="{E5B46BC6-6192-42F0-98F8-78BD9CFF1F19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3" name="手繪多邊形: 圖案 1812">
                <a:extLst>
                  <a:ext uri="{FF2B5EF4-FFF2-40B4-BE49-F238E27FC236}">
                    <a16:creationId xmlns:a16="http://schemas.microsoft.com/office/drawing/2014/main" id="{41D9651A-34AA-454C-9130-E01958ED795E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4" name="手繪多邊形: 圖案 1813">
                <a:extLst>
                  <a:ext uri="{FF2B5EF4-FFF2-40B4-BE49-F238E27FC236}">
                    <a16:creationId xmlns:a16="http://schemas.microsoft.com/office/drawing/2014/main" id="{A0313461-3FD5-47DF-A858-E6425C2936F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5" name="手繪多邊形: 圖案 1814">
                <a:extLst>
                  <a:ext uri="{FF2B5EF4-FFF2-40B4-BE49-F238E27FC236}">
                    <a16:creationId xmlns:a16="http://schemas.microsoft.com/office/drawing/2014/main" id="{04420478-7249-4359-A648-32C608E2EECC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6" name="手繪多邊形: 圖案 1815">
                <a:extLst>
                  <a:ext uri="{FF2B5EF4-FFF2-40B4-BE49-F238E27FC236}">
                    <a16:creationId xmlns:a16="http://schemas.microsoft.com/office/drawing/2014/main" id="{FF09DEA3-F4A0-4FB8-8FCD-F89F2CE7E90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7" name="手繪多邊形: 圖案 1816">
                <a:extLst>
                  <a:ext uri="{FF2B5EF4-FFF2-40B4-BE49-F238E27FC236}">
                    <a16:creationId xmlns:a16="http://schemas.microsoft.com/office/drawing/2014/main" id="{F91DAE18-F7A5-4E27-94A1-5D29B37E0BAA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8" name="手繪多邊形: 圖案 1817">
                <a:extLst>
                  <a:ext uri="{FF2B5EF4-FFF2-40B4-BE49-F238E27FC236}">
                    <a16:creationId xmlns:a16="http://schemas.microsoft.com/office/drawing/2014/main" id="{3CE3A9D4-F07C-43A0-99C5-E91AE474DC8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9" name="手繪多邊形: 圖案 1818">
                <a:extLst>
                  <a:ext uri="{FF2B5EF4-FFF2-40B4-BE49-F238E27FC236}">
                    <a16:creationId xmlns:a16="http://schemas.microsoft.com/office/drawing/2014/main" id="{D1839225-BB47-4B1E-936A-0679DDEC29FD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0" name="手繪多邊形: 圖案 1819">
                <a:extLst>
                  <a:ext uri="{FF2B5EF4-FFF2-40B4-BE49-F238E27FC236}">
                    <a16:creationId xmlns:a16="http://schemas.microsoft.com/office/drawing/2014/main" id="{6F3316B3-2D4A-487F-8CF2-FE9AE8ADC87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1" name="手繪多邊形: 圖案 1820">
                <a:extLst>
                  <a:ext uri="{FF2B5EF4-FFF2-40B4-BE49-F238E27FC236}">
                    <a16:creationId xmlns:a16="http://schemas.microsoft.com/office/drawing/2014/main" id="{0F1576F5-E01E-4046-81EF-6B3FE484BF6D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2" name="手繪多邊形: 圖案 1821">
                <a:extLst>
                  <a:ext uri="{FF2B5EF4-FFF2-40B4-BE49-F238E27FC236}">
                    <a16:creationId xmlns:a16="http://schemas.microsoft.com/office/drawing/2014/main" id="{673F6D3E-6108-40F9-862A-46116B60C7A5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3" name="手繪多邊形: 圖案 1822">
                <a:extLst>
                  <a:ext uri="{FF2B5EF4-FFF2-40B4-BE49-F238E27FC236}">
                    <a16:creationId xmlns:a16="http://schemas.microsoft.com/office/drawing/2014/main" id="{4BCF7EBB-DB62-4B74-A6A0-0E7BE0175DF8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4" name="手繪多邊形: 圖案 1823">
                <a:extLst>
                  <a:ext uri="{FF2B5EF4-FFF2-40B4-BE49-F238E27FC236}">
                    <a16:creationId xmlns:a16="http://schemas.microsoft.com/office/drawing/2014/main" id="{49F0FDAB-C29C-4D2B-94CA-67452CFCEA07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5" name="手繪多邊形: 圖案 1824">
                <a:extLst>
                  <a:ext uri="{FF2B5EF4-FFF2-40B4-BE49-F238E27FC236}">
                    <a16:creationId xmlns:a16="http://schemas.microsoft.com/office/drawing/2014/main" id="{3AA86004-DD9C-4E7F-B421-BEDE3E4884F8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6" name="手繪多邊形: 圖案 1825">
                <a:extLst>
                  <a:ext uri="{FF2B5EF4-FFF2-40B4-BE49-F238E27FC236}">
                    <a16:creationId xmlns:a16="http://schemas.microsoft.com/office/drawing/2014/main" id="{BBE2057B-F41D-4940-9417-3E536F8817B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7" name="手繪多邊形: 圖案 1826">
                <a:extLst>
                  <a:ext uri="{FF2B5EF4-FFF2-40B4-BE49-F238E27FC236}">
                    <a16:creationId xmlns:a16="http://schemas.microsoft.com/office/drawing/2014/main" id="{1C57BFDC-1DBB-4FF1-95A7-1E4012D77E30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8" name="手繪多邊形: 圖案 1827">
                <a:extLst>
                  <a:ext uri="{FF2B5EF4-FFF2-40B4-BE49-F238E27FC236}">
                    <a16:creationId xmlns:a16="http://schemas.microsoft.com/office/drawing/2014/main" id="{8CE3881B-9465-452C-B75A-1E0A2EBD7919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9" name="手繪多邊形: 圖案 1828">
                <a:extLst>
                  <a:ext uri="{FF2B5EF4-FFF2-40B4-BE49-F238E27FC236}">
                    <a16:creationId xmlns:a16="http://schemas.microsoft.com/office/drawing/2014/main" id="{B87A3DC6-816C-44A2-BEF4-8387E5F444A9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0" name="手繪多邊形: 圖案 1829">
                <a:extLst>
                  <a:ext uri="{FF2B5EF4-FFF2-40B4-BE49-F238E27FC236}">
                    <a16:creationId xmlns:a16="http://schemas.microsoft.com/office/drawing/2014/main" id="{7461E5B9-F2AC-4B25-8424-C00DAFC20D47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1" name="手繪多邊形: 圖案 1830">
                <a:extLst>
                  <a:ext uri="{FF2B5EF4-FFF2-40B4-BE49-F238E27FC236}">
                    <a16:creationId xmlns:a16="http://schemas.microsoft.com/office/drawing/2014/main" id="{A91E486E-E767-4920-8D6D-313CB3BCE5CE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2" name="手繪多邊形: 圖案 1831">
                <a:extLst>
                  <a:ext uri="{FF2B5EF4-FFF2-40B4-BE49-F238E27FC236}">
                    <a16:creationId xmlns:a16="http://schemas.microsoft.com/office/drawing/2014/main" id="{0CA370D3-44F4-470F-A911-E35F34A76BB2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3" name="手繪多邊形: 圖案 1832">
                <a:extLst>
                  <a:ext uri="{FF2B5EF4-FFF2-40B4-BE49-F238E27FC236}">
                    <a16:creationId xmlns:a16="http://schemas.microsoft.com/office/drawing/2014/main" id="{51B04224-07B5-4B7F-8A81-91AA3CEA7A80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4" name="手繪多邊形: 圖案 1833">
                <a:extLst>
                  <a:ext uri="{FF2B5EF4-FFF2-40B4-BE49-F238E27FC236}">
                    <a16:creationId xmlns:a16="http://schemas.microsoft.com/office/drawing/2014/main" id="{52FE7324-4CD1-41BE-82CB-E81F1C8A1997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5" name="手繪多邊形: 圖案 1834">
                <a:extLst>
                  <a:ext uri="{FF2B5EF4-FFF2-40B4-BE49-F238E27FC236}">
                    <a16:creationId xmlns:a16="http://schemas.microsoft.com/office/drawing/2014/main" id="{FAF52A06-6316-429E-B8B8-87279C6F297B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6" name="手繪多邊形: 圖案 1835">
                <a:extLst>
                  <a:ext uri="{FF2B5EF4-FFF2-40B4-BE49-F238E27FC236}">
                    <a16:creationId xmlns:a16="http://schemas.microsoft.com/office/drawing/2014/main" id="{67E75B46-39B6-433C-B7C4-1DA742D96332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7" name="手繪多邊形: 圖案 1836">
                <a:extLst>
                  <a:ext uri="{FF2B5EF4-FFF2-40B4-BE49-F238E27FC236}">
                    <a16:creationId xmlns:a16="http://schemas.microsoft.com/office/drawing/2014/main" id="{7CF033C6-0DCF-4FA8-8333-02644F30366D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8" name="手繪多邊形: 圖案 1837">
                <a:extLst>
                  <a:ext uri="{FF2B5EF4-FFF2-40B4-BE49-F238E27FC236}">
                    <a16:creationId xmlns:a16="http://schemas.microsoft.com/office/drawing/2014/main" id="{9602AF05-4E8A-48D1-A460-272C3E078F88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39" name="手繪多邊形: 圖案 1838">
                <a:extLst>
                  <a:ext uri="{FF2B5EF4-FFF2-40B4-BE49-F238E27FC236}">
                    <a16:creationId xmlns:a16="http://schemas.microsoft.com/office/drawing/2014/main" id="{83CD9BEC-CF5D-415E-BBB4-0DE079EEC010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0" name="手繪多邊形: 圖案 1839">
                <a:extLst>
                  <a:ext uri="{FF2B5EF4-FFF2-40B4-BE49-F238E27FC236}">
                    <a16:creationId xmlns:a16="http://schemas.microsoft.com/office/drawing/2014/main" id="{32D28FF3-6480-45C7-A5DB-9B3462CA7922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1" name="手繪多邊形: 圖案 1840">
                <a:extLst>
                  <a:ext uri="{FF2B5EF4-FFF2-40B4-BE49-F238E27FC236}">
                    <a16:creationId xmlns:a16="http://schemas.microsoft.com/office/drawing/2014/main" id="{D9A4F53B-DA97-4504-9258-550F584A46E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2" name="手繪多邊形: 圖案 1841">
                <a:extLst>
                  <a:ext uri="{FF2B5EF4-FFF2-40B4-BE49-F238E27FC236}">
                    <a16:creationId xmlns:a16="http://schemas.microsoft.com/office/drawing/2014/main" id="{33EB2C0E-5587-48EC-95A3-3B157FA8F920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3" name="手繪多邊形: 圖案 1842">
                <a:extLst>
                  <a:ext uri="{FF2B5EF4-FFF2-40B4-BE49-F238E27FC236}">
                    <a16:creationId xmlns:a16="http://schemas.microsoft.com/office/drawing/2014/main" id="{6F3560DA-1B2B-4EC6-AB4F-2F6EDC9C56CF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4" name="手繪多邊形: 圖案 1843">
                <a:extLst>
                  <a:ext uri="{FF2B5EF4-FFF2-40B4-BE49-F238E27FC236}">
                    <a16:creationId xmlns:a16="http://schemas.microsoft.com/office/drawing/2014/main" id="{EDC568A5-B833-4D5F-B5B9-30EC76B838BF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5" name="手繪多邊形: 圖案 1844">
                <a:extLst>
                  <a:ext uri="{FF2B5EF4-FFF2-40B4-BE49-F238E27FC236}">
                    <a16:creationId xmlns:a16="http://schemas.microsoft.com/office/drawing/2014/main" id="{DF3A6478-9F05-442E-812C-443CBA066A11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6" name="手繪多邊形: 圖案 1845">
                <a:extLst>
                  <a:ext uri="{FF2B5EF4-FFF2-40B4-BE49-F238E27FC236}">
                    <a16:creationId xmlns:a16="http://schemas.microsoft.com/office/drawing/2014/main" id="{D9522911-CD98-402A-B6DE-4997119B5447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7" name="手繪多邊形: 圖案 1846">
                <a:extLst>
                  <a:ext uri="{FF2B5EF4-FFF2-40B4-BE49-F238E27FC236}">
                    <a16:creationId xmlns:a16="http://schemas.microsoft.com/office/drawing/2014/main" id="{B278F61F-58A4-4247-B3AC-2E4CDC2B024D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8" name="手繪多邊形: 圖案 1847">
                <a:extLst>
                  <a:ext uri="{FF2B5EF4-FFF2-40B4-BE49-F238E27FC236}">
                    <a16:creationId xmlns:a16="http://schemas.microsoft.com/office/drawing/2014/main" id="{8E6A6C2B-ED8F-4C9F-B8E2-F761C2E73396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49" name="手繪多邊形: 圖案 1848">
                <a:extLst>
                  <a:ext uri="{FF2B5EF4-FFF2-40B4-BE49-F238E27FC236}">
                    <a16:creationId xmlns:a16="http://schemas.microsoft.com/office/drawing/2014/main" id="{C6E77729-CDD9-4209-B881-150E186B0E5F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0" name="手繪多邊形: 圖案 1849">
                <a:extLst>
                  <a:ext uri="{FF2B5EF4-FFF2-40B4-BE49-F238E27FC236}">
                    <a16:creationId xmlns:a16="http://schemas.microsoft.com/office/drawing/2014/main" id="{9AADABAB-10F5-4A37-B963-34ADD302AB8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1" name="手繪多邊形: 圖案 1850">
                <a:extLst>
                  <a:ext uri="{FF2B5EF4-FFF2-40B4-BE49-F238E27FC236}">
                    <a16:creationId xmlns:a16="http://schemas.microsoft.com/office/drawing/2014/main" id="{325F5E83-5293-4127-B802-EA14456E66EF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2" name="手繪多邊形: 圖案 1851">
                <a:extLst>
                  <a:ext uri="{FF2B5EF4-FFF2-40B4-BE49-F238E27FC236}">
                    <a16:creationId xmlns:a16="http://schemas.microsoft.com/office/drawing/2014/main" id="{D10AA9C8-1E0A-4E1D-A07F-7103528EFCFD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3" name="手繪多邊形: 圖案 1852">
                <a:extLst>
                  <a:ext uri="{FF2B5EF4-FFF2-40B4-BE49-F238E27FC236}">
                    <a16:creationId xmlns:a16="http://schemas.microsoft.com/office/drawing/2014/main" id="{0F143A6C-43AD-4B1D-A9C4-EC25C322DAC6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4" name="手繪多邊形: 圖案 1853">
                <a:extLst>
                  <a:ext uri="{FF2B5EF4-FFF2-40B4-BE49-F238E27FC236}">
                    <a16:creationId xmlns:a16="http://schemas.microsoft.com/office/drawing/2014/main" id="{86ACA93B-2546-4158-9913-B751696CC65E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5" name="手繪多邊形: 圖案 1854">
                <a:extLst>
                  <a:ext uri="{FF2B5EF4-FFF2-40B4-BE49-F238E27FC236}">
                    <a16:creationId xmlns:a16="http://schemas.microsoft.com/office/drawing/2014/main" id="{D31573D2-31C2-4038-A3C2-3F80E1C06563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6" name="手繪多邊形: 圖案 1855">
                <a:extLst>
                  <a:ext uri="{FF2B5EF4-FFF2-40B4-BE49-F238E27FC236}">
                    <a16:creationId xmlns:a16="http://schemas.microsoft.com/office/drawing/2014/main" id="{883F220B-A5C1-4142-98D9-4FA7E0812580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7" name="手繪多邊形: 圖案 1856">
                <a:extLst>
                  <a:ext uri="{FF2B5EF4-FFF2-40B4-BE49-F238E27FC236}">
                    <a16:creationId xmlns:a16="http://schemas.microsoft.com/office/drawing/2014/main" id="{87935422-96FD-49FF-ABA5-34768F4E8170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8" name="手繪多邊形: 圖案 1857">
                <a:extLst>
                  <a:ext uri="{FF2B5EF4-FFF2-40B4-BE49-F238E27FC236}">
                    <a16:creationId xmlns:a16="http://schemas.microsoft.com/office/drawing/2014/main" id="{3703041B-832C-47E0-987B-3858E3AB3BC0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59" name="手繪多邊形: 圖案 1858">
                <a:extLst>
                  <a:ext uri="{FF2B5EF4-FFF2-40B4-BE49-F238E27FC236}">
                    <a16:creationId xmlns:a16="http://schemas.microsoft.com/office/drawing/2014/main" id="{9E7D3564-529E-486A-92C1-D659F1AB3ABD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0" name="手繪多邊形: 圖案 1859">
                <a:extLst>
                  <a:ext uri="{FF2B5EF4-FFF2-40B4-BE49-F238E27FC236}">
                    <a16:creationId xmlns:a16="http://schemas.microsoft.com/office/drawing/2014/main" id="{34679986-2448-4A10-9798-1F7009B06B69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1" name="手繪多邊形: 圖案 1860">
                <a:extLst>
                  <a:ext uri="{FF2B5EF4-FFF2-40B4-BE49-F238E27FC236}">
                    <a16:creationId xmlns:a16="http://schemas.microsoft.com/office/drawing/2014/main" id="{0200E061-C305-4679-BF09-01F98F072B89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2" name="手繪多邊形: 圖案 1861">
                <a:extLst>
                  <a:ext uri="{FF2B5EF4-FFF2-40B4-BE49-F238E27FC236}">
                    <a16:creationId xmlns:a16="http://schemas.microsoft.com/office/drawing/2014/main" id="{8C590D05-0780-45F2-A17C-F951D4EF72C9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3" name="手繪多邊形: 圖案 1862">
                <a:extLst>
                  <a:ext uri="{FF2B5EF4-FFF2-40B4-BE49-F238E27FC236}">
                    <a16:creationId xmlns:a16="http://schemas.microsoft.com/office/drawing/2014/main" id="{7966D8F3-ABA2-4B60-B399-AE675438DD53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4" name="手繪多邊形: 圖案 1863">
                <a:extLst>
                  <a:ext uri="{FF2B5EF4-FFF2-40B4-BE49-F238E27FC236}">
                    <a16:creationId xmlns:a16="http://schemas.microsoft.com/office/drawing/2014/main" id="{1A81FA28-E44B-4EDF-8CC9-D85697CCD6EB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5" name="手繪多邊形: 圖案 1864">
                <a:extLst>
                  <a:ext uri="{FF2B5EF4-FFF2-40B4-BE49-F238E27FC236}">
                    <a16:creationId xmlns:a16="http://schemas.microsoft.com/office/drawing/2014/main" id="{60E8A804-5A21-48BC-91C8-CB1D515A45CC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6" name="手繪多邊形: 圖案 1865">
                <a:extLst>
                  <a:ext uri="{FF2B5EF4-FFF2-40B4-BE49-F238E27FC236}">
                    <a16:creationId xmlns:a16="http://schemas.microsoft.com/office/drawing/2014/main" id="{B9DEFABC-ABC5-45D5-A112-4078A201F20C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7" name="手繪多邊形: 圖案 1866">
                <a:extLst>
                  <a:ext uri="{FF2B5EF4-FFF2-40B4-BE49-F238E27FC236}">
                    <a16:creationId xmlns:a16="http://schemas.microsoft.com/office/drawing/2014/main" id="{CDD2DD1B-67BC-4317-9273-C2B5CAEE037C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8" name="手繪多邊形: 圖案 1867">
                <a:extLst>
                  <a:ext uri="{FF2B5EF4-FFF2-40B4-BE49-F238E27FC236}">
                    <a16:creationId xmlns:a16="http://schemas.microsoft.com/office/drawing/2014/main" id="{A59C00C7-11F8-4F33-8922-3B76DDBC0C2F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9" name="手繪多邊形: 圖案 1868">
                <a:extLst>
                  <a:ext uri="{FF2B5EF4-FFF2-40B4-BE49-F238E27FC236}">
                    <a16:creationId xmlns:a16="http://schemas.microsoft.com/office/drawing/2014/main" id="{8C1824F8-A298-426C-9815-72EF4EC39522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0" name="手繪多邊形: 圖案 1869">
                <a:extLst>
                  <a:ext uri="{FF2B5EF4-FFF2-40B4-BE49-F238E27FC236}">
                    <a16:creationId xmlns:a16="http://schemas.microsoft.com/office/drawing/2014/main" id="{FF44E751-CE4B-4248-BF7F-58BEDC0DCC50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1" name="手繪多邊形: 圖案 1870">
                <a:extLst>
                  <a:ext uri="{FF2B5EF4-FFF2-40B4-BE49-F238E27FC236}">
                    <a16:creationId xmlns:a16="http://schemas.microsoft.com/office/drawing/2014/main" id="{22CD87BD-85BA-4579-8F42-3BA955AD49C1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2" name="手繪多邊形: 圖案 1871">
                <a:extLst>
                  <a:ext uri="{FF2B5EF4-FFF2-40B4-BE49-F238E27FC236}">
                    <a16:creationId xmlns:a16="http://schemas.microsoft.com/office/drawing/2014/main" id="{741A6B30-DD5E-4ED5-B643-C0BE5DF2B319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3" name="手繪多邊形: 圖案 1872">
                <a:extLst>
                  <a:ext uri="{FF2B5EF4-FFF2-40B4-BE49-F238E27FC236}">
                    <a16:creationId xmlns:a16="http://schemas.microsoft.com/office/drawing/2014/main" id="{42BF96D1-8FAD-4FF9-BD02-E7368EBF7E7B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4" name="手繪多邊形: 圖案 1873">
                <a:extLst>
                  <a:ext uri="{FF2B5EF4-FFF2-40B4-BE49-F238E27FC236}">
                    <a16:creationId xmlns:a16="http://schemas.microsoft.com/office/drawing/2014/main" id="{6FD1079C-28A4-4238-B59A-7690EEE97538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5" name="手繪多邊形: 圖案 1874">
                <a:extLst>
                  <a:ext uri="{FF2B5EF4-FFF2-40B4-BE49-F238E27FC236}">
                    <a16:creationId xmlns:a16="http://schemas.microsoft.com/office/drawing/2014/main" id="{64FCD854-88B3-4E73-90D4-64ADF965EEC5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6" name="手繪多邊形: 圖案 1875">
                <a:extLst>
                  <a:ext uri="{FF2B5EF4-FFF2-40B4-BE49-F238E27FC236}">
                    <a16:creationId xmlns:a16="http://schemas.microsoft.com/office/drawing/2014/main" id="{E14366AB-BD3D-4DCB-9F13-0C63B753D46F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7" name="手繪多邊形: 圖案 1876">
                <a:extLst>
                  <a:ext uri="{FF2B5EF4-FFF2-40B4-BE49-F238E27FC236}">
                    <a16:creationId xmlns:a16="http://schemas.microsoft.com/office/drawing/2014/main" id="{C87121A8-24F6-4E5B-93C5-570600EFBD78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8" name="手繪多邊形: 圖案 1877">
                <a:extLst>
                  <a:ext uri="{FF2B5EF4-FFF2-40B4-BE49-F238E27FC236}">
                    <a16:creationId xmlns:a16="http://schemas.microsoft.com/office/drawing/2014/main" id="{02AD5324-C601-4A43-85C0-D2DAFAF99946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9" name="手繪多邊形: 圖案 1878">
                <a:extLst>
                  <a:ext uri="{FF2B5EF4-FFF2-40B4-BE49-F238E27FC236}">
                    <a16:creationId xmlns:a16="http://schemas.microsoft.com/office/drawing/2014/main" id="{E2ED6671-67DF-4E2A-AE08-7822901F0E9A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0" name="手繪多邊形: 圖案 1879">
                <a:extLst>
                  <a:ext uri="{FF2B5EF4-FFF2-40B4-BE49-F238E27FC236}">
                    <a16:creationId xmlns:a16="http://schemas.microsoft.com/office/drawing/2014/main" id="{A94CB7EE-4E96-4B38-A059-86FC0E20E9E2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1" name="手繪多邊形: 圖案 1880">
                <a:extLst>
                  <a:ext uri="{FF2B5EF4-FFF2-40B4-BE49-F238E27FC236}">
                    <a16:creationId xmlns:a16="http://schemas.microsoft.com/office/drawing/2014/main" id="{E8FCA89B-2B59-4BE0-A2E9-6F5DB3143EAB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2" name="手繪多邊形: 圖案 1881">
                <a:extLst>
                  <a:ext uri="{FF2B5EF4-FFF2-40B4-BE49-F238E27FC236}">
                    <a16:creationId xmlns:a16="http://schemas.microsoft.com/office/drawing/2014/main" id="{0989576F-A6EB-4315-9D03-6CD02CABBEB9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3" name="手繪多邊形: 圖案 1882">
                <a:extLst>
                  <a:ext uri="{FF2B5EF4-FFF2-40B4-BE49-F238E27FC236}">
                    <a16:creationId xmlns:a16="http://schemas.microsoft.com/office/drawing/2014/main" id="{9BC4594C-4EB8-457F-9D2B-6BF48EC6B870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4" name="手繪多邊形: 圖案 1883">
                <a:extLst>
                  <a:ext uri="{FF2B5EF4-FFF2-40B4-BE49-F238E27FC236}">
                    <a16:creationId xmlns:a16="http://schemas.microsoft.com/office/drawing/2014/main" id="{8AD8706D-FED8-481D-95BF-87A845C1EDD4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5" name="手繪多邊形: 圖案 1884">
                <a:extLst>
                  <a:ext uri="{FF2B5EF4-FFF2-40B4-BE49-F238E27FC236}">
                    <a16:creationId xmlns:a16="http://schemas.microsoft.com/office/drawing/2014/main" id="{920C65C6-B7C7-4A84-B079-BEF9D3B4687F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6" name="手繪多邊形: 圖案 1885">
                <a:extLst>
                  <a:ext uri="{FF2B5EF4-FFF2-40B4-BE49-F238E27FC236}">
                    <a16:creationId xmlns:a16="http://schemas.microsoft.com/office/drawing/2014/main" id="{3982A8EF-B003-4662-B96C-855EF9AA9B51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7" name="手繪多邊形: 圖案 1886">
                <a:extLst>
                  <a:ext uri="{FF2B5EF4-FFF2-40B4-BE49-F238E27FC236}">
                    <a16:creationId xmlns:a16="http://schemas.microsoft.com/office/drawing/2014/main" id="{F9433006-E4B5-465E-9449-6D4F20FD657E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8" name="手繪多邊形: 圖案 1887">
                <a:extLst>
                  <a:ext uri="{FF2B5EF4-FFF2-40B4-BE49-F238E27FC236}">
                    <a16:creationId xmlns:a16="http://schemas.microsoft.com/office/drawing/2014/main" id="{3BB09CF0-FE34-4F16-91D9-6A5046CC1365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9" name="手繪多邊形: 圖案 1888">
                <a:extLst>
                  <a:ext uri="{FF2B5EF4-FFF2-40B4-BE49-F238E27FC236}">
                    <a16:creationId xmlns:a16="http://schemas.microsoft.com/office/drawing/2014/main" id="{A837F5A7-8277-44A4-8CEA-DAD99B23F8D7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0" name="手繪多邊形: 圖案 1889">
                <a:extLst>
                  <a:ext uri="{FF2B5EF4-FFF2-40B4-BE49-F238E27FC236}">
                    <a16:creationId xmlns:a16="http://schemas.microsoft.com/office/drawing/2014/main" id="{D553937F-20AF-4ECD-8392-31214157413B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1" name="手繪多邊形: 圖案 1890">
                <a:extLst>
                  <a:ext uri="{FF2B5EF4-FFF2-40B4-BE49-F238E27FC236}">
                    <a16:creationId xmlns:a16="http://schemas.microsoft.com/office/drawing/2014/main" id="{DD6C3289-5D13-4840-950D-CA7CAA875174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2" name="手繪多邊形: 圖案 1891">
                <a:extLst>
                  <a:ext uri="{FF2B5EF4-FFF2-40B4-BE49-F238E27FC236}">
                    <a16:creationId xmlns:a16="http://schemas.microsoft.com/office/drawing/2014/main" id="{E616C9BB-BB90-45D0-8ABD-2E14697B0DD2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3" name="手繪多邊形: 圖案 1892">
                <a:extLst>
                  <a:ext uri="{FF2B5EF4-FFF2-40B4-BE49-F238E27FC236}">
                    <a16:creationId xmlns:a16="http://schemas.microsoft.com/office/drawing/2014/main" id="{D8E72675-DD99-409A-BA56-0F3E4ADB5B86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4" name="手繪多邊形: 圖案 1893">
                <a:extLst>
                  <a:ext uri="{FF2B5EF4-FFF2-40B4-BE49-F238E27FC236}">
                    <a16:creationId xmlns:a16="http://schemas.microsoft.com/office/drawing/2014/main" id="{90283EE8-D8DC-4FE2-AB5E-8F68772ABAC6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5" name="手繪多邊形: 圖案 1894">
                <a:extLst>
                  <a:ext uri="{FF2B5EF4-FFF2-40B4-BE49-F238E27FC236}">
                    <a16:creationId xmlns:a16="http://schemas.microsoft.com/office/drawing/2014/main" id="{26A8FA09-4987-4D87-B8BF-D76D6582329A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6" name="手繪多邊形: 圖案 1895">
                <a:extLst>
                  <a:ext uri="{FF2B5EF4-FFF2-40B4-BE49-F238E27FC236}">
                    <a16:creationId xmlns:a16="http://schemas.microsoft.com/office/drawing/2014/main" id="{357410AB-C34D-436C-8A38-AA9E86A9DFB9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7" name="手繪多邊形: 圖案 1896">
                <a:extLst>
                  <a:ext uri="{FF2B5EF4-FFF2-40B4-BE49-F238E27FC236}">
                    <a16:creationId xmlns:a16="http://schemas.microsoft.com/office/drawing/2014/main" id="{5521052C-FE2A-4AC7-AC4C-42EC5B205F46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8" name="手繪多邊形: 圖案 1897">
                <a:extLst>
                  <a:ext uri="{FF2B5EF4-FFF2-40B4-BE49-F238E27FC236}">
                    <a16:creationId xmlns:a16="http://schemas.microsoft.com/office/drawing/2014/main" id="{A2AC5721-3E8E-46B9-8E5E-C5225D16661E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9" name="手繪多邊形: 圖案 1898">
                <a:extLst>
                  <a:ext uri="{FF2B5EF4-FFF2-40B4-BE49-F238E27FC236}">
                    <a16:creationId xmlns:a16="http://schemas.microsoft.com/office/drawing/2014/main" id="{51C084F2-E4EE-4E41-9C15-3E4D42D493CC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0" name="手繪多邊形: 圖案 1899">
                <a:extLst>
                  <a:ext uri="{FF2B5EF4-FFF2-40B4-BE49-F238E27FC236}">
                    <a16:creationId xmlns:a16="http://schemas.microsoft.com/office/drawing/2014/main" id="{BC2D6800-5BB4-46C2-848C-4F55C45EAA7B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1" name="手繪多邊形: 圖案 1900">
                <a:extLst>
                  <a:ext uri="{FF2B5EF4-FFF2-40B4-BE49-F238E27FC236}">
                    <a16:creationId xmlns:a16="http://schemas.microsoft.com/office/drawing/2014/main" id="{03357BE9-72D8-4634-A344-FD035602FF91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2" name="手繪多邊形: 圖案 1901">
                <a:extLst>
                  <a:ext uri="{FF2B5EF4-FFF2-40B4-BE49-F238E27FC236}">
                    <a16:creationId xmlns:a16="http://schemas.microsoft.com/office/drawing/2014/main" id="{F446BC59-51E4-445C-9821-2FB67139ACBA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3" name="手繪多邊形: 圖案 1902">
                <a:extLst>
                  <a:ext uri="{FF2B5EF4-FFF2-40B4-BE49-F238E27FC236}">
                    <a16:creationId xmlns:a16="http://schemas.microsoft.com/office/drawing/2014/main" id="{6841625D-6028-45B2-A9C9-4C93BCD1E169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4" name="手繪多邊形: 圖案 1903">
                <a:extLst>
                  <a:ext uri="{FF2B5EF4-FFF2-40B4-BE49-F238E27FC236}">
                    <a16:creationId xmlns:a16="http://schemas.microsoft.com/office/drawing/2014/main" id="{3B42C6DB-A922-4986-88D4-3AB0FC667F34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5" name="手繪多邊形: 圖案 1904">
                <a:extLst>
                  <a:ext uri="{FF2B5EF4-FFF2-40B4-BE49-F238E27FC236}">
                    <a16:creationId xmlns:a16="http://schemas.microsoft.com/office/drawing/2014/main" id="{7F3C7996-A467-42F1-8665-5083C52662CD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6" name="手繪多邊形: 圖案 1905">
                <a:extLst>
                  <a:ext uri="{FF2B5EF4-FFF2-40B4-BE49-F238E27FC236}">
                    <a16:creationId xmlns:a16="http://schemas.microsoft.com/office/drawing/2014/main" id="{8238E426-90AC-4A70-A81D-13F7634984CA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7" name="手繪多邊形: 圖案 1906">
                <a:extLst>
                  <a:ext uri="{FF2B5EF4-FFF2-40B4-BE49-F238E27FC236}">
                    <a16:creationId xmlns:a16="http://schemas.microsoft.com/office/drawing/2014/main" id="{0416517E-76B7-4FBC-B71F-D43E0E97801D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8" name="手繪多邊形: 圖案 1907">
                <a:extLst>
                  <a:ext uri="{FF2B5EF4-FFF2-40B4-BE49-F238E27FC236}">
                    <a16:creationId xmlns:a16="http://schemas.microsoft.com/office/drawing/2014/main" id="{41E27F53-8DAB-44C2-ACB5-5FD7EE7AA7DA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9" name="手繪多邊形: 圖案 1908">
                <a:extLst>
                  <a:ext uri="{FF2B5EF4-FFF2-40B4-BE49-F238E27FC236}">
                    <a16:creationId xmlns:a16="http://schemas.microsoft.com/office/drawing/2014/main" id="{B79DF44A-377E-493D-BDF8-992E10BB888B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0" name="手繪多邊形: 圖案 1909">
                <a:extLst>
                  <a:ext uri="{FF2B5EF4-FFF2-40B4-BE49-F238E27FC236}">
                    <a16:creationId xmlns:a16="http://schemas.microsoft.com/office/drawing/2014/main" id="{5AE8665A-B613-4B3C-9287-F9513BAFA959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1" name="手繪多邊形: 圖案 1910">
                <a:extLst>
                  <a:ext uri="{FF2B5EF4-FFF2-40B4-BE49-F238E27FC236}">
                    <a16:creationId xmlns:a16="http://schemas.microsoft.com/office/drawing/2014/main" id="{DF65FB3A-D064-4856-BB7B-F495E583CD65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2" name="手繪多邊形: 圖案 1911">
                <a:extLst>
                  <a:ext uri="{FF2B5EF4-FFF2-40B4-BE49-F238E27FC236}">
                    <a16:creationId xmlns:a16="http://schemas.microsoft.com/office/drawing/2014/main" id="{F541D3A6-0B41-4B3A-A11F-21625A754E1D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3" name="手繪多邊形: 圖案 1912">
                <a:extLst>
                  <a:ext uri="{FF2B5EF4-FFF2-40B4-BE49-F238E27FC236}">
                    <a16:creationId xmlns:a16="http://schemas.microsoft.com/office/drawing/2014/main" id="{A546553E-4252-4892-9CBB-B3A97C372DA4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4" name="手繪多邊形: 圖案 1913">
                <a:extLst>
                  <a:ext uri="{FF2B5EF4-FFF2-40B4-BE49-F238E27FC236}">
                    <a16:creationId xmlns:a16="http://schemas.microsoft.com/office/drawing/2014/main" id="{389C6ACF-4547-4532-AC2F-6D344DFD8DE5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5" name="手繪多邊形: 圖案 1914">
                <a:extLst>
                  <a:ext uri="{FF2B5EF4-FFF2-40B4-BE49-F238E27FC236}">
                    <a16:creationId xmlns:a16="http://schemas.microsoft.com/office/drawing/2014/main" id="{C985824A-D9D3-43B8-B778-AA013C553D4E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6" name="手繪多邊形: 圖案 1915">
                <a:extLst>
                  <a:ext uri="{FF2B5EF4-FFF2-40B4-BE49-F238E27FC236}">
                    <a16:creationId xmlns:a16="http://schemas.microsoft.com/office/drawing/2014/main" id="{5F1E556A-9EFA-4A14-81A1-D0A3A4D444C6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7" name="手繪多邊形: 圖案 1916">
                <a:extLst>
                  <a:ext uri="{FF2B5EF4-FFF2-40B4-BE49-F238E27FC236}">
                    <a16:creationId xmlns:a16="http://schemas.microsoft.com/office/drawing/2014/main" id="{DD251DBD-5D4B-4C33-B18D-BA0F3640DCDA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8" name="手繪多邊形: 圖案 1917">
                <a:extLst>
                  <a:ext uri="{FF2B5EF4-FFF2-40B4-BE49-F238E27FC236}">
                    <a16:creationId xmlns:a16="http://schemas.microsoft.com/office/drawing/2014/main" id="{08CED6B6-F16D-48BE-9A91-A957DE98ED67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19" name="手繪多邊形: 圖案 1918">
                <a:extLst>
                  <a:ext uri="{FF2B5EF4-FFF2-40B4-BE49-F238E27FC236}">
                    <a16:creationId xmlns:a16="http://schemas.microsoft.com/office/drawing/2014/main" id="{62E8B9A2-F046-43D9-B9CC-68EEF899EF6E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0" name="手繪多邊形: 圖案 1919">
                <a:extLst>
                  <a:ext uri="{FF2B5EF4-FFF2-40B4-BE49-F238E27FC236}">
                    <a16:creationId xmlns:a16="http://schemas.microsoft.com/office/drawing/2014/main" id="{4E2EA65C-D251-4F34-A07D-7D97DC5E2357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1" name="手繪多邊形: 圖案 1920">
                <a:extLst>
                  <a:ext uri="{FF2B5EF4-FFF2-40B4-BE49-F238E27FC236}">
                    <a16:creationId xmlns:a16="http://schemas.microsoft.com/office/drawing/2014/main" id="{D77FAD3C-034C-40E6-AF0B-62BAC496B12A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2" name="手繪多邊形: 圖案 1921">
                <a:extLst>
                  <a:ext uri="{FF2B5EF4-FFF2-40B4-BE49-F238E27FC236}">
                    <a16:creationId xmlns:a16="http://schemas.microsoft.com/office/drawing/2014/main" id="{B900614E-807F-426D-AF06-C5709511993B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3" name="手繪多邊形: 圖案 1922">
                <a:extLst>
                  <a:ext uri="{FF2B5EF4-FFF2-40B4-BE49-F238E27FC236}">
                    <a16:creationId xmlns:a16="http://schemas.microsoft.com/office/drawing/2014/main" id="{F737EE57-7C80-42E1-8A5B-175D13AAEAF3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4" name="手繪多邊形: 圖案 1923">
                <a:extLst>
                  <a:ext uri="{FF2B5EF4-FFF2-40B4-BE49-F238E27FC236}">
                    <a16:creationId xmlns:a16="http://schemas.microsoft.com/office/drawing/2014/main" id="{9DCCE220-AB08-41D5-9CE0-41A3B0650E90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5" name="手繪多邊形: 圖案 1924">
                <a:extLst>
                  <a:ext uri="{FF2B5EF4-FFF2-40B4-BE49-F238E27FC236}">
                    <a16:creationId xmlns:a16="http://schemas.microsoft.com/office/drawing/2014/main" id="{06AAD922-1BDF-4C91-9CEC-18BB7AED8AA6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6" name="手繪多邊形: 圖案 1925">
                <a:extLst>
                  <a:ext uri="{FF2B5EF4-FFF2-40B4-BE49-F238E27FC236}">
                    <a16:creationId xmlns:a16="http://schemas.microsoft.com/office/drawing/2014/main" id="{A8B37BC2-66A9-4F57-87AC-4C51232227CF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7" name="手繪多邊形: 圖案 1926">
                <a:extLst>
                  <a:ext uri="{FF2B5EF4-FFF2-40B4-BE49-F238E27FC236}">
                    <a16:creationId xmlns:a16="http://schemas.microsoft.com/office/drawing/2014/main" id="{A5D1FA2C-FE85-4596-8989-C25201B869A1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8" name="手繪多邊形: 圖案 1927">
                <a:extLst>
                  <a:ext uri="{FF2B5EF4-FFF2-40B4-BE49-F238E27FC236}">
                    <a16:creationId xmlns:a16="http://schemas.microsoft.com/office/drawing/2014/main" id="{4F2CB6FC-CC3D-4B8D-8F9F-3C9C4FC5F199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9" name="手繪多邊形: 圖案 1928">
                <a:extLst>
                  <a:ext uri="{FF2B5EF4-FFF2-40B4-BE49-F238E27FC236}">
                    <a16:creationId xmlns:a16="http://schemas.microsoft.com/office/drawing/2014/main" id="{833ADE4A-BB18-436B-9B9F-119FC193F1D6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0" name="手繪多邊形: 圖案 1929">
                <a:extLst>
                  <a:ext uri="{FF2B5EF4-FFF2-40B4-BE49-F238E27FC236}">
                    <a16:creationId xmlns:a16="http://schemas.microsoft.com/office/drawing/2014/main" id="{2B6B21AD-98F4-4A69-A1BE-5396BFAB01B9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1" name="手繪多邊形: 圖案 1930">
                <a:extLst>
                  <a:ext uri="{FF2B5EF4-FFF2-40B4-BE49-F238E27FC236}">
                    <a16:creationId xmlns:a16="http://schemas.microsoft.com/office/drawing/2014/main" id="{B05FEE49-B704-4B4E-9E79-68518533D301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2" name="手繪多邊形: 圖案 1931">
                <a:extLst>
                  <a:ext uri="{FF2B5EF4-FFF2-40B4-BE49-F238E27FC236}">
                    <a16:creationId xmlns:a16="http://schemas.microsoft.com/office/drawing/2014/main" id="{C317E0CE-721C-428C-87E3-A2969479895D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3" name="手繪多邊形: 圖案 1932">
                <a:extLst>
                  <a:ext uri="{FF2B5EF4-FFF2-40B4-BE49-F238E27FC236}">
                    <a16:creationId xmlns:a16="http://schemas.microsoft.com/office/drawing/2014/main" id="{7F063128-8807-414E-B0DE-1A093BDF4BDB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4" name="手繪多邊形: 圖案 1933">
                <a:extLst>
                  <a:ext uri="{FF2B5EF4-FFF2-40B4-BE49-F238E27FC236}">
                    <a16:creationId xmlns:a16="http://schemas.microsoft.com/office/drawing/2014/main" id="{5D7582D2-72C4-4BFF-9C0D-1E7E9FD95AFD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5" name="手繪多邊形: 圖案 1934">
                <a:extLst>
                  <a:ext uri="{FF2B5EF4-FFF2-40B4-BE49-F238E27FC236}">
                    <a16:creationId xmlns:a16="http://schemas.microsoft.com/office/drawing/2014/main" id="{EE54A041-3198-4EBF-A1EF-3C5100A0E1A5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6" name="手繪多邊形: 圖案 1935">
                <a:extLst>
                  <a:ext uri="{FF2B5EF4-FFF2-40B4-BE49-F238E27FC236}">
                    <a16:creationId xmlns:a16="http://schemas.microsoft.com/office/drawing/2014/main" id="{093E6EBB-8632-405F-BFEB-9FA588BD5C7F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7" name="手繪多邊形: 圖案 1936">
                <a:extLst>
                  <a:ext uri="{FF2B5EF4-FFF2-40B4-BE49-F238E27FC236}">
                    <a16:creationId xmlns:a16="http://schemas.microsoft.com/office/drawing/2014/main" id="{BBB8C1F3-8326-4F4A-98CE-3B59D2AA1E0C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8" name="手繪多邊形: 圖案 1937">
                <a:extLst>
                  <a:ext uri="{FF2B5EF4-FFF2-40B4-BE49-F238E27FC236}">
                    <a16:creationId xmlns:a16="http://schemas.microsoft.com/office/drawing/2014/main" id="{3E6C3AF5-C4D5-4997-B0C5-67188D3CC7BB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39" name="手繪多邊形: 圖案 1938">
                <a:extLst>
                  <a:ext uri="{FF2B5EF4-FFF2-40B4-BE49-F238E27FC236}">
                    <a16:creationId xmlns:a16="http://schemas.microsoft.com/office/drawing/2014/main" id="{72488295-8634-4FB5-9E91-B73CC723532E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0" name="手繪多邊形: 圖案 1939">
                <a:extLst>
                  <a:ext uri="{FF2B5EF4-FFF2-40B4-BE49-F238E27FC236}">
                    <a16:creationId xmlns:a16="http://schemas.microsoft.com/office/drawing/2014/main" id="{A47D4581-496A-4DBB-BC27-79A2B90FA11D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1" name="手繪多邊形: 圖案 1940">
                <a:extLst>
                  <a:ext uri="{FF2B5EF4-FFF2-40B4-BE49-F238E27FC236}">
                    <a16:creationId xmlns:a16="http://schemas.microsoft.com/office/drawing/2014/main" id="{C70DFF1E-CAB3-408D-9119-1D3C6D10753F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2" name="手繪多邊形: 圖案 1941">
                <a:extLst>
                  <a:ext uri="{FF2B5EF4-FFF2-40B4-BE49-F238E27FC236}">
                    <a16:creationId xmlns:a16="http://schemas.microsoft.com/office/drawing/2014/main" id="{B8AD5FC7-E027-4338-BA72-0D8C4AE46AF7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3" name="手繪多邊形: 圖案 1942">
                <a:extLst>
                  <a:ext uri="{FF2B5EF4-FFF2-40B4-BE49-F238E27FC236}">
                    <a16:creationId xmlns:a16="http://schemas.microsoft.com/office/drawing/2014/main" id="{997252DB-B434-40E3-ADFB-1C87FDF90B78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4" name="手繪多邊形: 圖案 1943">
                <a:extLst>
                  <a:ext uri="{FF2B5EF4-FFF2-40B4-BE49-F238E27FC236}">
                    <a16:creationId xmlns:a16="http://schemas.microsoft.com/office/drawing/2014/main" id="{9A811029-139C-4F03-8855-6AA9D2F0935F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5" name="手繪多邊形: 圖案 1944">
                <a:extLst>
                  <a:ext uri="{FF2B5EF4-FFF2-40B4-BE49-F238E27FC236}">
                    <a16:creationId xmlns:a16="http://schemas.microsoft.com/office/drawing/2014/main" id="{9A023B76-71E3-4213-B335-36712B2247D7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6" name="手繪多邊形: 圖案 1945">
                <a:extLst>
                  <a:ext uri="{FF2B5EF4-FFF2-40B4-BE49-F238E27FC236}">
                    <a16:creationId xmlns:a16="http://schemas.microsoft.com/office/drawing/2014/main" id="{E801941E-5B6D-4B4E-B63C-4AD4E17B6CC6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7" name="手繪多邊形: 圖案 1946">
                <a:extLst>
                  <a:ext uri="{FF2B5EF4-FFF2-40B4-BE49-F238E27FC236}">
                    <a16:creationId xmlns:a16="http://schemas.microsoft.com/office/drawing/2014/main" id="{4164FADA-F3CB-47DD-A08A-00CE7B3159FF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8" name="手繪多邊形: 圖案 1947">
                <a:extLst>
                  <a:ext uri="{FF2B5EF4-FFF2-40B4-BE49-F238E27FC236}">
                    <a16:creationId xmlns:a16="http://schemas.microsoft.com/office/drawing/2014/main" id="{22D1AE31-6AEA-4163-B7B4-004E4266DF76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49" name="手繪多邊形: 圖案 1948">
                <a:extLst>
                  <a:ext uri="{FF2B5EF4-FFF2-40B4-BE49-F238E27FC236}">
                    <a16:creationId xmlns:a16="http://schemas.microsoft.com/office/drawing/2014/main" id="{753D8391-F6FB-4957-B4CE-71AA5FC8FB49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0" name="手繪多邊形: 圖案 1949">
                <a:extLst>
                  <a:ext uri="{FF2B5EF4-FFF2-40B4-BE49-F238E27FC236}">
                    <a16:creationId xmlns:a16="http://schemas.microsoft.com/office/drawing/2014/main" id="{117EC3F5-65B0-4808-984E-351478A208C8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1" name="手繪多邊形: 圖案 1950">
                <a:extLst>
                  <a:ext uri="{FF2B5EF4-FFF2-40B4-BE49-F238E27FC236}">
                    <a16:creationId xmlns:a16="http://schemas.microsoft.com/office/drawing/2014/main" id="{B2975D90-30BE-42DE-B7EA-D742E89A7FA3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2" name="手繪多邊形: 圖案 1951">
                <a:extLst>
                  <a:ext uri="{FF2B5EF4-FFF2-40B4-BE49-F238E27FC236}">
                    <a16:creationId xmlns:a16="http://schemas.microsoft.com/office/drawing/2014/main" id="{5422C55F-8C38-4A2F-AEEC-1D62B973CD13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3" name="手繪多邊形: 圖案 1952">
                <a:extLst>
                  <a:ext uri="{FF2B5EF4-FFF2-40B4-BE49-F238E27FC236}">
                    <a16:creationId xmlns:a16="http://schemas.microsoft.com/office/drawing/2014/main" id="{C3813A23-4F70-4D1B-9029-3EA49971DFB1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4" name="手繪多邊形: 圖案 1953">
                <a:extLst>
                  <a:ext uri="{FF2B5EF4-FFF2-40B4-BE49-F238E27FC236}">
                    <a16:creationId xmlns:a16="http://schemas.microsoft.com/office/drawing/2014/main" id="{4CE5306C-2736-447F-9865-5BC7D5FA720A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5" name="手繪多邊形: 圖案 1954">
                <a:extLst>
                  <a:ext uri="{FF2B5EF4-FFF2-40B4-BE49-F238E27FC236}">
                    <a16:creationId xmlns:a16="http://schemas.microsoft.com/office/drawing/2014/main" id="{30101D61-A04D-4E68-87DA-88475F69E343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6" name="手繪多邊形: 圖案 1955">
                <a:extLst>
                  <a:ext uri="{FF2B5EF4-FFF2-40B4-BE49-F238E27FC236}">
                    <a16:creationId xmlns:a16="http://schemas.microsoft.com/office/drawing/2014/main" id="{764D944C-2EF3-4E8B-A6E0-C34873FD1ECA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7" name="手繪多邊形: 圖案 1956">
                <a:extLst>
                  <a:ext uri="{FF2B5EF4-FFF2-40B4-BE49-F238E27FC236}">
                    <a16:creationId xmlns:a16="http://schemas.microsoft.com/office/drawing/2014/main" id="{ABB0F689-884B-42B0-B4E8-7AB7D1F6763D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8" name="手繪多邊形: 圖案 1957">
                <a:extLst>
                  <a:ext uri="{FF2B5EF4-FFF2-40B4-BE49-F238E27FC236}">
                    <a16:creationId xmlns:a16="http://schemas.microsoft.com/office/drawing/2014/main" id="{A4A433EC-4040-4C2F-A2DD-4473977470D4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59" name="手繪多邊形: 圖案 1958">
                <a:extLst>
                  <a:ext uri="{FF2B5EF4-FFF2-40B4-BE49-F238E27FC236}">
                    <a16:creationId xmlns:a16="http://schemas.microsoft.com/office/drawing/2014/main" id="{1E9E4126-6464-4491-A2F8-268EF6F51053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0" name="手繪多邊形: 圖案 1959">
                <a:extLst>
                  <a:ext uri="{FF2B5EF4-FFF2-40B4-BE49-F238E27FC236}">
                    <a16:creationId xmlns:a16="http://schemas.microsoft.com/office/drawing/2014/main" id="{93E47FDC-B772-43E5-A8C6-643C5BC19E07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1" name="手繪多邊形: 圖案 1960">
                <a:extLst>
                  <a:ext uri="{FF2B5EF4-FFF2-40B4-BE49-F238E27FC236}">
                    <a16:creationId xmlns:a16="http://schemas.microsoft.com/office/drawing/2014/main" id="{421B63A3-5F84-4652-8B83-9F8E3243B74B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2" name="手繪多邊形: 圖案 1961">
                <a:extLst>
                  <a:ext uri="{FF2B5EF4-FFF2-40B4-BE49-F238E27FC236}">
                    <a16:creationId xmlns:a16="http://schemas.microsoft.com/office/drawing/2014/main" id="{786484A5-3F47-444A-9090-67558838C940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3" name="手繪多邊形: 圖案 1962">
                <a:extLst>
                  <a:ext uri="{FF2B5EF4-FFF2-40B4-BE49-F238E27FC236}">
                    <a16:creationId xmlns:a16="http://schemas.microsoft.com/office/drawing/2014/main" id="{34E1725E-EB6F-47DB-B477-82D351157E61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4" name="手繪多邊形: 圖案 1963">
                <a:extLst>
                  <a:ext uri="{FF2B5EF4-FFF2-40B4-BE49-F238E27FC236}">
                    <a16:creationId xmlns:a16="http://schemas.microsoft.com/office/drawing/2014/main" id="{135ECDFE-A82F-4EA3-A8C0-70F0E5364192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5" name="手繪多邊形: 圖案 1964">
                <a:extLst>
                  <a:ext uri="{FF2B5EF4-FFF2-40B4-BE49-F238E27FC236}">
                    <a16:creationId xmlns:a16="http://schemas.microsoft.com/office/drawing/2014/main" id="{5B4F2DB3-59E4-4BC7-82B7-408C4783C158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6" name="手繪多邊形: 圖案 1965">
                <a:extLst>
                  <a:ext uri="{FF2B5EF4-FFF2-40B4-BE49-F238E27FC236}">
                    <a16:creationId xmlns:a16="http://schemas.microsoft.com/office/drawing/2014/main" id="{09587603-3BC1-48BE-8F42-E2BE021B264F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7" name="手繪多邊形: 圖案 1966">
                <a:extLst>
                  <a:ext uri="{FF2B5EF4-FFF2-40B4-BE49-F238E27FC236}">
                    <a16:creationId xmlns:a16="http://schemas.microsoft.com/office/drawing/2014/main" id="{AE2AE4DE-48C1-407A-911F-8F818E5DF331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8" name="手繪多邊形: 圖案 1967">
                <a:extLst>
                  <a:ext uri="{FF2B5EF4-FFF2-40B4-BE49-F238E27FC236}">
                    <a16:creationId xmlns:a16="http://schemas.microsoft.com/office/drawing/2014/main" id="{B8E51006-3761-4F2D-9D24-AE0A737347F6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69" name="手繪多邊形: 圖案 1968">
                <a:extLst>
                  <a:ext uri="{FF2B5EF4-FFF2-40B4-BE49-F238E27FC236}">
                    <a16:creationId xmlns:a16="http://schemas.microsoft.com/office/drawing/2014/main" id="{511A6EC8-A9A6-48F5-9659-62676EBBA665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0" name="手繪多邊形: 圖案 1969">
                <a:extLst>
                  <a:ext uri="{FF2B5EF4-FFF2-40B4-BE49-F238E27FC236}">
                    <a16:creationId xmlns:a16="http://schemas.microsoft.com/office/drawing/2014/main" id="{115BF510-34C7-45F2-A7E0-3683D9ACC846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1" name="手繪多邊形: 圖案 1970">
                <a:extLst>
                  <a:ext uri="{FF2B5EF4-FFF2-40B4-BE49-F238E27FC236}">
                    <a16:creationId xmlns:a16="http://schemas.microsoft.com/office/drawing/2014/main" id="{83302E0F-4014-401D-8D25-934BEA2641DE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2" name="手繪多邊形: 圖案 1971">
                <a:extLst>
                  <a:ext uri="{FF2B5EF4-FFF2-40B4-BE49-F238E27FC236}">
                    <a16:creationId xmlns:a16="http://schemas.microsoft.com/office/drawing/2014/main" id="{4410D4CA-FCCC-4849-A33B-E038E97728EF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3" name="手繪多邊形: 圖案 1972">
                <a:extLst>
                  <a:ext uri="{FF2B5EF4-FFF2-40B4-BE49-F238E27FC236}">
                    <a16:creationId xmlns:a16="http://schemas.microsoft.com/office/drawing/2014/main" id="{799A4966-8E43-429C-B240-0D2819A96EC6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4" name="手繪多邊形: 圖案 1973">
                <a:extLst>
                  <a:ext uri="{FF2B5EF4-FFF2-40B4-BE49-F238E27FC236}">
                    <a16:creationId xmlns:a16="http://schemas.microsoft.com/office/drawing/2014/main" id="{74C707DF-78B7-405F-A06C-D7D518D48054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5" name="手繪多邊形: 圖案 1974">
                <a:extLst>
                  <a:ext uri="{FF2B5EF4-FFF2-40B4-BE49-F238E27FC236}">
                    <a16:creationId xmlns:a16="http://schemas.microsoft.com/office/drawing/2014/main" id="{FE13C394-FB56-4770-8EA5-3FB0CDE80A80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6" name="手繪多邊形: 圖案 1975">
                <a:extLst>
                  <a:ext uri="{FF2B5EF4-FFF2-40B4-BE49-F238E27FC236}">
                    <a16:creationId xmlns:a16="http://schemas.microsoft.com/office/drawing/2014/main" id="{CBB5E3B6-CCE6-43ED-A732-DBA24C953795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7" name="手繪多邊形: 圖案 1976">
                <a:extLst>
                  <a:ext uri="{FF2B5EF4-FFF2-40B4-BE49-F238E27FC236}">
                    <a16:creationId xmlns:a16="http://schemas.microsoft.com/office/drawing/2014/main" id="{6BABF5DC-7F50-49D6-ACF3-715D2BF589C3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8" name="手繪多邊形: 圖案 1977">
                <a:extLst>
                  <a:ext uri="{FF2B5EF4-FFF2-40B4-BE49-F238E27FC236}">
                    <a16:creationId xmlns:a16="http://schemas.microsoft.com/office/drawing/2014/main" id="{D51D9397-B2A6-44F1-9C55-0A2F535FEE5A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79" name="手繪多邊形: 圖案 1978">
                <a:extLst>
                  <a:ext uri="{FF2B5EF4-FFF2-40B4-BE49-F238E27FC236}">
                    <a16:creationId xmlns:a16="http://schemas.microsoft.com/office/drawing/2014/main" id="{FF5E3475-B04E-4848-B005-367340B2750E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0" name="手繪多邊形: 圖案 1979">
                <a:extLst>
                  <a:ext uri="{FF2B5EF4-FFF2-40B4-BE49-F238E27FC236}">
                    <a16:creationId xmlns:a16="http://schemas.microsoft.com/office/drawing/2014/main" id="{F2440DD1-D27D-4E60-A0EA-E9FF846DB733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1" name="手繪多邊形: 圖案 1980">
                <a:extLst>
                  <a:ext uri="{FF2B5EF4-FFF2-40B4-BE49-F238E27FC236}">
                    <a16:creationId xmlns:a16="http://schemas.microsoft.com/office/drawing/2014/main" id="{5F6E4850-BAAB-433D-96AA-D19D990C13F7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2" name="手繪多邊形: 圖案 1981">
                <a:extLst>
                  <a:ext uri="{FF2B5EF4-FFF2-40B4-BE49-F238E27FC236}">
                    <a16:creationId xmlns:a16="http://schemas.microsoft.com/office/drawing/2014/main" id="{0DAC61D1-F0BF-4097-B7A2-361FC4FCB014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3" name="手繪多邊形: 圖案 1982">
                <a:extLst>
                  <a:ext uri="{FF2B5EF4-FFF2-40B4-BE49-F238E27FC236}">
                    <a16:creationId xmlns:a16="http://schemas.microsoft.com/office/drawing/2014/main" id="{30203C35-F238-44CB-BD51-4D6E803B4A6A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4" name="手繪多邊形: 圖案 1983">
                <a:extLst>
                  <a:ext uri="{FF2B5EF4-FFF2-40B4-BE49-F238E27FC236}">
                    <a16:creationId xmlns:a16="http://schemas.microsoft.com/office/drawing/2014/main" id="{3B4A5655-0E14-4004-BA6A-2237819A493E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5" name="手繪多邊形: 圖案 1984">
                <a:extLst>
                  <a:ext uri="{FF2B5EF4-FFF2-40B4-BE49-F238E27FC236}">
                    <a16:creationId xmlns:a16="http://schemas.microsoft.com/office/drawing/2014/main" id="{1B9192D7-8B08-4398-A325-5A648D931C83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6" name="手繪多邊形: 圖案 1985">
                <a:extLst>
                  <a:ext uri="{FF2B5EF4-FFF2-40B4-BE49-F238E27FC236}">
                    <a16:creationId xmlns:a16="http://schemas.microsoft.com/office/drawing/2014/main" id="{9C74AF46-A17D-4AFB-ADF3-9F5841F901B5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7" name="手繪多邊形: 圖案 1986">
                <a:extLst>
                  <a:ext uri="{FF2B5EF4-FFF2-40B4-BE49-F238E27FC236}">
                    <a16:creationId xmlns:a16="http://schemas.microsoft.com/office/drawing/2014/main" id="{CAADC5F7-0DCC-416A-B021-C39D6FFF537B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8" name="手繪多邊形: 圖案 1987">
                <a:extLst>
                  <a:ext uri="{FF2B5EF4-FFF2-40B4-BE49-F238E27FC236}">
                    <a16:creationId xmlns:a16="http://schemas.microsoft.com/office/drawing/2014/main" id="{CC7F5179-370E-4CB7-81C6-36D83B2EB5FD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89" name="手繪多邊形: 圖案 1988">
                <a:extLst>
                  <a:ext uri="{FF2B5EF4-FFF2-40B4-BE49-F238E27FC236}">
                    <a16:creationId xmlns:a16="http://schemas.microsoft.com/office/drawing/2014/main" id="{EF9F3E2D-6392-42E3-A48B-CB8D76134A61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0" name="手繪多邊形: 圖案 1989">
                <a:extLst>
                  <a:ext uri="{FF2B5EF4-FFF2-40B4-BE49-F238E27FC236}">
                    <a16:creationId xmlns:a16="http://schemas.microsoft.com/office/drawing/2014/main" id="{1E39E070-1FDF-4837-907C-5703B7592BD2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1" name="手繪多邊形: 圖案 1990">
                <a:extLst>
                  <a:ext uri="{FF2B5EF4-FFF2-40B4-BE49-F238E27FC236}">
                    <a16:creationId xmlns:a16="http://schemas.microsoft.com/office/drawing/2014/main" id="{9E011241-FC28-4D52-8A75-805BBF78C018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2" name="手繪多邊形: 圖案 1991">
                <a:extLst>
                  <a:ext uri="{FF2B5EF4-FFF2-40B4-BE49-F238E27FC236}">
                    <a16:creationId xmlns:a16="http://schemas.microsoft.com/office/drawing/2014/main" id="{065C49D2-415A-44E1-84BE-A5E4F250A560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3" name="手繪多邊形: 圖案 1992">
                <a:extLst>
                  <a:ext uri="{FF2B5EF4-FFF2-40B4-BE49-F238E27FC236}">
                    <a16:creationId xmlns:a16="http://schemas.microsoft.com/office/drawing/2014/main" id="{C9EC621F-98ED-4FA3-9C3E-5875382711FF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4" name="手繪多邊形: 圖案 1993">
                <a:extLst>
                  <a:ext uri="{FF2B5EF4-FFF2-40B4-BE49-F238E27FC236}">
                    <a16:creationId xmlns:a16="http://schemas.microsoft.com/office/drawing/2014/main" id="{9DFFA9F4-5E2A-4183-82EA-DF23D36FC123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5" name="手繪多邊形: 圖案 1994">
                <a:extLst>
                  <a:ext uri="{FF2B5EF4-FFF2-40B4-BE49-F238E27FC236}">
                    <a16:creationId xmlns:a16="http://schemas.microsoft.com/office/drawing/2014/main" id="{23BD5694-894A-4AC6-9DDF-09585F59BA1F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6" name="手繪多邊形: 圖案 1995">
                <a:extLst>
                  <a:ext uri="{FF2B5EF4-FFF2-40B4-BE49-F238E27FC236}">
                    <a16:creationId xmlns:a16="http://schemas.microsoft.com/office/drawing/2014/main" id="{39562768-C805-4A57-B5F3-69C6F0E5EEE1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7" name="手繪多邊形: 圖案 1996">
                <a:extLst>
                  <a:ext uri="{FF2B5EF4-FFF2-40B4-BE49-F238E27FC236}">
                    <a16:creationId xmlns:a16="http://schemas.microsoft.com/office/drawing/2014/main" id="{155DC3C7-4ECB-4A3D-BB3C-8C6D8AE5B448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8" name="手繪多邊形: 圖案 1997">
                <a:extLst>
                  <a:ext uri="{FF2B5EF4-FFF2-40B4-BE49-F238E27FC236}">
                    <a16:creationId xmlns:a16="http://schemas.microsoft.com/office/drawing/2014/main" id="{100459EF-28D7-46C7-9C27-46394B35006F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99" name="手繪多邊形: 圖案 1998">
                <a:extLst>
                  <a:ext uri="{FF2B5EF4-FFF2-40B4-BE49-F238E27FC236}">
                    <a16:creationId xmlns:a16="http://schemas.microsoft.com/office/drawing/2014/main" id="{F7AC3F01-162B-4871-9C5F-E6E9F6CCE4E8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0" name="手繪多邊形: 圖案 1999">
                <a:extLst>
                  <a:ext uri="{FF2B5EF4-FFF2-40B4-BE49-F238E27FC236}">
                    <a16:creationId xmlns:a16="http://schemas.microsoft.com/office/drawing/2014/main" id="{E6080AD3-936F-4049-A364-392FB1C3282A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1" name="手繪多邊形: 圖案 2000">
                <a:extLst>
                  <a:ext uri="{FF2B5EF4-FFF2-40B4-BE49-F238E27FC236}">
                    <a16:creationId xmlns:a16="http://schemas.microsoft.com/office/drawing/2014/main" id="{BFC072DB-AB92-4EC1-9F54-DD6F7ED5688B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2" name="手繪多邊形: 圖案 2001">
                <a:extLst>
                  <a:ext uri="{FF2B5EF4-FFF2-40B4-BE49-F238E27FC236}">
                    <a16:creationId xmlns:a16="http://schemas.microsoft.com/office/drawing/2014/main" id="{CC900668-3D16-44A2-9FD2-C4FE9BB62B4B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3" name="手繪多邊形: 圖案 2002">
                <a:extLst>
                  <a:ext uri="{FF2B5EF4-FFF2-40B4-BE49-F238E27FC236}">
                    <a16:creationId xmlns:a16="http://schemas.microsoft.com/office/drawing/2014/main" id="{B9AB7A6B-C019-4152-8413-C294AF493FB2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4" name="手繪多邊形: 圖案 2003">
                <a:extLst>
                  <a:ext uri="{FF2B5EF4-FFF2-40B4-BE49-F238E27FC236}">
                    <a16:creationId xmlns:a16="http://schemas.microsoft.com/office/drawing/2014/main" id="{306E48B0-E2EE-4979-BD3E-D76BEC399030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5" name="手繪多邊形: 圖案 2004">
                <a:extLst>
                  <a:ext uri="{FF2B5EF4-FFF2-40B4-BE49-F238E27FC236}">
                    <a16:creationId xmlns:a16="http://schemas.microsoft.com/office/drawing/2014/main" id="{187D5297-4C1C-4E4E-BE32-259249C1F799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6" name="手繪多邊形: 圖案 2005">
                <a:extLst>
                  <a:ext uri="{FF2B5EF4-FFF2-40B4-BE49-F238E27FC236}">
                    <a16:creationId xmlns:a16="http://schemas.microsoft.com/office/drawing/2014/main" id="{40F91956-EECF-4E7B-AB1F-2AC31B00C0EE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7" name="手繪多邊形: 圖案 2006">
                <a:extLst>
                  <a:ext uri="{FF2B5EF4-FFF2-40B4-BE49-F238E27FC236}">
                    <a16:creationId xmlns:a16="http://schemas.microsoft.com/office/drawing/2014/main" id="{38D51049-BD93-4044-A7F2-87735D86269C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8" name="手繪多邊形: 圖案 2007">
                <a:extLst>
                  <a:ext uri="{FF2B5EF4-FFF2-40B4-BE49-F238E27FC236}">
                    <a16:creationId xmlns:a16="http://schemas.microsoft.com/office/drawing/2014/main" id="{28A11511-C763-4CA6-BA1D-877CB315E4CF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09" name="手繪多邊形: 圖案 2008">
                <a:extLst>
                  <a:ext uri="{FF2B5EF4-FFF2-40B4-BE49-F238E27FC236}">
                    <a16:creationId xmlns:a16="http://schemas.microsoft.com/office/drawing/2014/main" id="{558278EB-DF55-46AD-94FB-C2D9D0EED573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0" name="手繪多邊形: 圖案 2009">
                <a:extLst>
                  <a:ext uri="{FF2B5EF4-FFF2-40B4-BE49-F238E27FC236}">
                    <a16:creationId xmlns:a16="http://schemas.microsoft.com/office/drawing/2014/main" id="{DC73EB34-B227-40C1-A4ED-25A6231959E9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1" name="手繪多邊形: 圖案 2010">
                <a:extLst>
                  <a:ext uri="{FF2B5EF4-FFF2-40B4-BE49-F238E27FC236}">
                    <a16:creationId xmlns:a16="http://schemas.microsoft.com/office/drawing/2014/main" id="{370C1AE7-34D5-45D2-AAFF-2F59FE46DFF8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2" name="手繪多邊形: 圖案 2011">
                <a:extLst>
                  <a:ext uri="{FF2B5EF4-FFF2-40B4-BE49-F238E27FC236}">
                    <a16:creationId xmlns:a16="http://schemas.microsoft.com/office/drawing/2014/main" id="{67AECE14-FF83-4DBD-9004-B3C780DE2E21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3" name="手繪多邊形: 圖案 2012">
                <a:extLst>
                  <a:ext uri="{FF2B5EF4-FFF2-40B4-BE49-F238E27FC236}">
                    <a16:creationId xmlns:a16="http://schemas.microsoft.com/office/drawing/2014/main" id="{3D1E7616-8002-45A8-A340-625E5E3A40E2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4" name="手繪多邊形: 圖案 2013">
                <a:extLst>
                  <a:ext uri="{FF2B5EF4-FFF2-40B4-BE49-F238E27FC236}">
                    <a16:creationId xmlns:a16="http://schemas.microsoft.com/office/drawing/2014/main" id="{EA594228-4061-4CD8-9BF7-109A841E3191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5" name="手繪多邊形: 圖案 2014">
                <a:extLst>
                  <a:ext uri="{FF2B5EF4-FFF2-40B4-BE49-F238E27FC236}">
                    <a16:creationId xmlns:a16="http://schemas.microsoft.com/office/drawing/2014/main" id="{7D00DB1F-1B8B-4354-A667-91995126BDAF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6" name="手繪多邊形: 圖案 2015">
                <a:extLst>
                  <a:ext uri="{FF2B5EF4-FFF2-40B4-BE49-F238E27FC236}">
                    <a16:creationId xmlns:a16="http://schemas.microsoft.com/office/drawing/2014/main" id="{0E6042D0-B48F-4928-A3CF-9D2722A2FEB0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7" name="手繪多邊形: 圖案 2016">
                <a:extLst>
                  <a:ext uri="{FF2B5EF4-FFF2-40B4-BE49-F238E27FC236}">
                    <a16:creationId xmlns:a16="http://schemas.microsoft.com/office/drawing/2014/main" id="{223257DB-4FD6-4A64-B625-50559B41174B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8" name="手繪多邊形: 圖案 2017">
                <a:extLst>
                  <a:ext uri="{FF2B5EF4-FFF2-40B4-BE49-F238E27FC236}">
                    <a16:creationId xmlns:a16="http://schemas.microsoft.com/office/drawing/2014/main" id="{8B8259A7-92FC-4CB1-BD8B-C084EF30593E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19" name="手繪多邊形: 圖案 2018">
                <a:extLst>
                  <a:ext uri="{FF2B5EF4-FFF2-40B4-BE49-F238E27FC236}">
                    <a16:creationId xmlns:a16="http://schemas.microsoft.com/office/drawing/2014/main" id="{B3AA4BF8-3039-475C-961F-45EC45B407E6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0" name="手繪多邊形: 圖案 2019">
                <a:extLst>
                  <a:ext uri="{FF2B5EF4-FFF2-40B4-BE49-F238E27FC236}">
                    <a16:creationId xmlns:a16="http://schemas.microsoft.com/office/drawing/2014/main" id="{114E818F-D7B8-4FFF-8E98-1FECEAB03B12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1" name="手繪多邊形: 圖案 2020">
                <a:extLst>
                  <a:ext uri="{FF2B5EF4-FFF2-40B4-BE49-F238E27FC236}">
                    <a16:creationId xmlns:a16="http://schemas.microsoft.com/office/drawing/2014/main" id="{8D7C9EF1-5785-4E18-B7C4-5C8C6DFA3596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2" name="手繪多邊形: 圖案 2021">
                <a:extLst>
                  <a:ext uri="{FF2B5EF4-FFF2-40B4-BE49-F238E27FC236}">
                    <a16:creationId xmlns:a16="http://schemas.microsoft.com/office/drawing/2014/main" id="{831D1C16-8564-447A-B414-DC56AC1B4F8A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024" name="矩形: 圓角 2023">
            <a:extLst>
              <a:ext uri="{FF2B5EF4-FFF2-40B4-BE49-F238E27FC236}">
                <a16:creationId xmlns:a16="http://schemas.microsoft.com/office/drawing/2014/main" id="{B95B30E3-ED7B-4E87-BA59-065F85F6189C}"/>
              </a:ext>
            </a:extLst>
          </p:cNvPr>
          <p:cNvSpPr/>
          <p:nvPr/>
        </p:nvSpPr>
        <p:spPr>
          <a:xfrm>
            <a:off x="1054596" y="3250725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5" name="矩形: 圓角 2024">
            <a:extLst>
              <a:ext uri="{FF2B5EF4-FFF2-40B4-BE49-F238E27FC236}">
                <a16:creationId xmlns:a16="http://schemas.microsoft.com/office/drawing/2014/main" id="{15454FFC-23F6-4529-94E4-1659C2ED7247}"/>
              </a:ext>
            </a:extLst>
          </p:cNvPr>
          <p:cNvSpPr/>
          <p:nvPr/>
        </p:nvSpPr>
        <p:spPr>
          <a:xfrm>
            <a:off x="1054596" y="3478333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6" name="矩形: 圓角 2025">
            <a:extLst>
              <a:ext uri="{FF2B5EF4-FFF2-40B4-BE49-F238E27FC236}">
                <a16:creationId xmlns:a16="http://schemas.microsoft.com/office/drawing/2014/main" id="{AB10ADA3-DAB4-49B7-A3B6-49EB3A2A2453}"/>
              </a:ext>
            </a:extLst>
          </p:cNvPr>
          <p:cNvSpPr/>
          <p:nvPr/>
        </p:nvSpPr>
        <p:spPr>
          <a:xfrm>
            <a:off x="1054596" y="3705942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7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7" name="矩形: 圓角 2026">
            <a:extLst>
              <a:ext uri="{FF2B5EF4-FFF2-40B4-BE49-F238E27FC236}">
                <a16:creationId xmlns:a16="http://schemas.microsoft.com/office/drawing/2014/main" id="{238669F9-295B-488F-8FA6-EA7EA6B7AA5F}"/>
              </a:ext>
            </a:extLst>
          </p:cNvPr>
          <p:cNvSpPr/>
          <p:nvPr/>
        </p:nvSpPr>
        <p:spPr>
          <a:xfrm>
            <a:off x="1054596" y="3933551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8" name="矩形: 圓角 2027">
            <a:extLst>
              <a:ext uri="{FF2B5EF4-FFF2-40B4-BE49-F238E27FC236}">
                <a16:creationId xmlns:a16="http://schemas.microsoft.com/office/drawing/2014/main" id="{833A1C15-F18C-4E29-A7E3-DB39415A8147}"/>
              </a:ext>
            </a:extLst>
          </p:cNvPr>
          <p:cNvSpPr/>
          <p:nvPr/>
        </p:nvSpPr>
        <p:spPr>
          <a:xfrm>
            <a:off x="2617550" y="3250725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9" name="矩形: 圓角 28">
            <a:extLst>
              <a:ext uri="{FF2B5EF4-FFF2-40B4-BE49-F238E27FC236}">
                <a16:creationId xmlns:a16="http://schemas.microsoft.com/office/drawing/2014/main" id="{2D89C765-8F13-440B-B847-BEBC77A151A4}"/>
              </a:ext>
            </a:extLst>
          </p:cNvPr>
          <p:cNvSpPr/>
          <p:nvPr/>
        </p:nvSpPr>
        <p:spPr>
          <a:xfrm>
            <a:off x="2617550" y="3485442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30" name="矩形: 圓角 28">
            <a:extLst>
              <a:ext uri="{FF2B5EF4-FFF2-40B4-BE49-F238E27FC236}">
                <a16:creationId xmlns:a16="http://schemas.microsoft.com/office/drawing/2014/main" id="{EEEAE30E-254B-4B22-B713-289C769D2829}"/>
              </a:ext>
            </a:extLst>
          </p:cNvPr>
          <p:cNvSpPr/>
          <p:nvPr/>
        </p:nvSpPr>
        <p:spPr>
          <a:xfrm>
            <a:off x="2622383" y="3720158"/>
            <a:ext cx="956400" cy="176890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31" name="矩形: 圓角 28">
            <a:extLst>
              <a:ext uri="{FF2B5EF4-FFF2-40B4-BE49-F238E27FC236}">
                <a16:creationId xmlns:a16="http://schemas.microsoft.com/office/drawing/2014/main" id="{C3CF4AA5-FB83-44F7-A87E-E7E840824605}"/>
              </a:ext>
            </a:extLst>
          </p:cNvPr>
          <p:cNvSpPr/>
          <p:nvPr/>
        </p:nvSpPr>
        <p:spPr>
          <a:xfrm>
            <a:off x="2612319" y="3942978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032" name="直線單箭頭接點 2031">
            <a:extLst>
              <a:ext uri="{FF2B5EF4-FFF2-40B4-BE49-F238E27FC236}">
                <a16:creationId xmlns:a16="http://schemas.microsoft.com/office/drawing/2014/main" id="{33583E83-83A1-4314-A2B2-10509A1D6EC1}"/>
              </a:ext>
            </a:extLst>
          </p:cNvPr>
          <p:cNvCxnSpPr>
            <a:cxnSpLocks/>
          </p:cNvCxnSpPr>
          <p:nvPr/>
        </p:nvCxnSpPr>
        <p:spPr>
          <a:xfrm>
            <a:off x="3712589" y="333889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3" name="直線單箭頭接點 2032">
            <a:extLst>
              <a:ext uri="{FF2B5EF4-FFF2-40B4-BE49-F238E27FC236}">
                <a16:creationId xmlns:a16="http://schemas.microsoft.com/office/drawing/2014/main" id="{CEBF9143-3E93-4C09-9014-E4716303E508}"/>
              </a:ext>
            </a:extLst>
          </p:cNvPr>
          <p:cNvCxnSpPr>
            <a:cxnSpLocks/>
          </p:cNvCxnSpPr>
          <p:nvPr/>
        </p:nvCxnSpPr>
        <p:spPr>
          <a:xfrm>
            <a:off x="3712589" y="357520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4" name="直線單箭頭接點 2033">
            <a:extLst>
              <a:ext uri="{FF2B5EF4-FFF2-40B4-BE49-F238E27FC236}">
                <a16:creationId xmlns:a16="http://schemas.microsoft.com/office/drawing/2014/main" id="{40D1CEE7-5FC1-4354-B460-EB90DC8A1785}"/>
              </a:ext>
            </a:extLst>
          </p:cNvPr>
          <p:cNvCxnSpPr>
            <a:cxnSpLocks/>
          </p:cNvCxnSpPr>
          <p:nvPr/>
        </p:nvCxnSpPr>
        <p:spPr>
          <a:xfrm>
            <a:off x="3712589" y="380860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5" name="直線單箭頭接點 2034">
            <a:extLst>
              <a:ext uri="{FF2B5EF4-FFF2-40B4-BE49-F238E27FC236}">
                <a16:creationId xmlns:a16="http://schemas.microsoft.com/office/drawing/2014/main" id="{29135CC6-2FE5-4049-9E87-46AAA7677372}"/>
              </a:ext>
            </a:extLst>
          </p:cNvPr>
          <p:cNvCxnSpPr>
            <a:cxnSpLocks/>
          </p:cNvCxnSpPr>
          <p:nvPr/>
        </p:nvCxnSpPr>
        <p:spPr>
          <a:xfrm>
            <a:off x="3712589" y="403655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6" name="直線單箭頭接點 2035">
            <a:extLst>
              <a:ext uri="{FF2B5EF4-FFF2-40B4-BE49-F238E27FC236}">
                <a16:creationId xmlns:a16="http://schemas.microsoft.com/office/drawing/2014/main" id="{2E36B50A-6846-45AA-BF06-27761F767E0A}"/>
              </a:ext>
            </a:extLst>
          </p:cNvPr>
          <p:cNvCxnSpPr>
            <a:cxnSpLocks/>
          </p:cNvCxnSpPr>
          <p:nvPr/>
        </p:nvCxnSpPr>
        <p:spPr>
          <a:xfrm>
            <a:off x="1967443" y="3338893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7" name="直線單箭頭接點 2036">
            <a:extLst>
              <a:ext uri="{FF2B5EF4-FFF2-40B4-BE49-F238E27FC236}">
                <a16:creationId xmlns:a16="http://schemas.microsoft.com/office/drawing/2014/main" id="{FE93F32D-B329-44C1-A3DF-AFE482D48710}"/>
              </a:ext>
            </a:extLst>
          </p:cNvPr>
          <p:cNvCxnSpPr>
            <a:cxnSpLocks/>
          </p:cNvCxnSpPr>
          <p:nvPr/>
        </p:nvCxnSpPr>
        <p:spPr>
          <a:xfrm>
            <a:off x="1967443" y="3575201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8" name="直線單箭頭接點 2037">
            <a:extLst>
              <a:ext uri="{FF2B5EF4-FFF2-40B4-BE49-F238E27FC236}">
                <a16:creationId xmlns:a16="http://schemas.microsoft.com/office/drawing/2014/main" id="{0160D640-349D-4F68-83E0-390CE5FBF212}"/>
              </a:ext>
            </a:extLst>
          </p:cNvPr>
          <p:cNvCxnSpPr>
            <a:cxnSpLocks/>
          </p:cNvCxnSpPr>
          <p:nvPr/>
        </p:nvCxnSpPr>
        <p:spPr>
          <a:xfrm>
            <a:off x="1967443" y="3808602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9" name="直線單箭頭接點 2038">
            <a:extLst>
              <a:ext uri="{FF2B5EF4-FFF2-40B4-BE49-F238E27FC236}">
                <a16:creationId xmlns:a16="http://schemas.microsoft.com/office/drawing/2014/main" id="{09B1F31B-09C3-49F5-96E6-A602C33A5BD6}"/>
              </a:ext>
            </a:extLst>
          </p:cNvPr>
          <p:cNvCxnSpPr>
            <a:cxnSpLocks/>
          </p:cNvCxnSpPr>
          <p:nvPr/>
        </p:nvCxnSpPr>
        <p:spPr>
          <a:xfrm>
            <a:off x="1967443" y="4036550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0" name="群組 2039">
            <a:extLst>
              <a:ext uri="{FF2B5EF4-FFF2-40B4-BE49-F238E27FC236}">
                <a16:creationId xmlns:a16="http://schemas.microsoft.com/office/drawing/2014/main" id="{7A2E9349-444C-4F00-BBA6-99B6B81982EB}"/>
              </a:ext>
            </a:extLst>
          </p:cNvPr>
          <p:cNvGrpSpPr/>
          <p:nvPr/>
        </p:nvGrpSpPr>
        <p:grpSpPr>
          <a:xfrm>
            <a:off x="4421665" y="3267489"/>
            <a:ext cx="424893" cy="814500"/>
            <a:chOff x="4889204" y="2519284"/>
            <a:chExt cx="575269" cy="1102765"/>
          </a:xfrm>
        </p:grpSpPr>
        <p:sp>
          <p:nvSpPr>
            <p:cNvPr id="2041" name="矩形: 圓角 2040">
              <a:extLst>
                <a:ext uri="{FF2B5EF4-FFF2-40B4-BE49-F238E27FC236}">
                  <a16:creationId xmlns:a16="http://schemas.microsoft.com/office/drawing/2014/main" id="{39789C91-816E-44C3-A806-9E7BF6D80695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2042" name="圖形 18">
              <a:extLst>
                <a:ext uri="{FF2B5EF4-FFF2-40B4-BE49-F238E27FC236}">
                  <a16:creationId xmlns:a16="http://schemas.microsoft.com/office/drawing/2014/main" id="{D42553EF-A9C8-4576-BE9F-66CBB2A74B53}"/>
                </a:ext>
              </a:extLst>
            </p:cNvPr>
            <p:cNvGrpSpPr/>
            <p:nvPr/>
          </p:nvGrpSpPr>
          <p:grpSpPr>
            <a:xfrm>
              <a:off x="5037709" y="2660050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2043" name="手繪多邊形: 圖案 2042">
                <a:extLst>
                  <a:ext uri="{FF2B5EF4-FFF2-40B4-BE49-F238E27FC236}">
                    <a16:creationId xmlns:a16="http://schemas.microsoft.com/office/drawing/2014/main" id="{118406C9-AD35-4865-A3C1-EA0D682C9D9D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4" name="手繪多邊形: 圖案 2043">
                <a:extLst>
                  <a:ext uri="{FF2B5EF4-FFF2-40B4-BE49-F238E27FC236}">
                    <a16:creationId xmlns:a16="http://schemas.microsoft.com/office/drawing/2014/main" id="{20EFEFB5-EA2B-4CBA-B1BD-1471429297AC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5" name="手繪多邊形: 圖案 2044">
                <a:extLst>
                  <a:ext uri="{FF2B5EF4-FFF2-40B4-BE49-F238E27FC236}">
                    <a16:creationId xmlns:a16="http://schemas.microsoft.com/office/drawing/2014/main" id="{C430E33C-B9D9-418E-AA7F-AAA4080AC139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6" name="手繪多邊形: 圖案 2045">
                <a:extLst>
                  <a:ext uri="{FF2B5EF4-FFF2-40B4-BE49-F238E27FC236}">
                    <a16:creationId xmlns:a16="http://schemas.microsoft.com/office/drawing/2014/main" id="{94D83628-C011-43D3-ABCD-93FABF6A1011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7" name="手繪多邊形: 圖案 2046">
                <a:extLst>
                  <a:ext uri="{FF2B5EF4-FFF2-40B4-BE49-F238E27FC236}">
                    <a16:creationId xmlns:a16="http://schemas.microsoft.com/office/drawing/2014/main" id="{A8CCA60F-3008-4C10-8B3C-E91AF754D0E3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8" name="手繪多邊形: 圖案 2047">
                <a:extLst>
                  <a:ext uri="{FF2B5EF4-FFF2-40B4-BE49-F238E27FC236}">
                    <a16:creationId xmlns:a16="http://schemas.microsoft.com/office/drawing/2014/main" id="{E658F996-A4FB-4066-A77F-D91DA61A592F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9" name="手繪多邊形: 圖案 2048">
                <a:extLst>
                  <a:ext uri="{FF2B5EF4-FFF2-40B4-BE49-F238E27FC236}">
                    <a16:creationId xmlns:a16="http://schemas.microsoft.com/office/drawing/2014/main" id="{4DADC327-9455-4F72-9B18-B275A6A7E076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0" name="手繪多邊形: 圖案 2049">
                <a:extLst>
                  <a:ext uri="{FF2B5EF4-FFF2-40B4-BE49-F238E27FC236}">
                    <a16:creationId xmlns:a16="http://schemas.microsoft.com/office/drawing/2014/main" id="{73B95FD6-9EF1-4AE2-9B0B-84F719F21D68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1" name="手繪多邊形: 圖案 2050">
                <a:extLst>
                  <a:ext uri="{FF2B5EF4-FFF2-40B4-BE49-F238E27FC236}">
                    <a16:creationId xmlns:a16="http://schemas.microsoft.com/office/drawing/2014/main" id="{F0E13D44-1D56-4DE4-AADE-7D41FEA9C705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2" name="手繪多邊形: 圖案 2051">
                <a:extLst>
                  <a:ext uri="{FF2B5EF4-FFF2-40B4-BE49-F238E27FC236}">
                    <a16:creationId xmlns:a16="http://schemas.microsoft.com/office/drawing/2014/main" id="{F727FB93-AAD9-4426-84BE-E2B024DEAC0C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3" name="手繪多邊形: 圖案 2052">
                <a:extLst>
                  <a:ext uri="{FF2B5EF4-FFF2-40B4-BE49-F238E27FC236}">
                    <a16:creationId xmlns:a16="http://schemas.microsoft.com/office/drawing/2014/main" id="{A77FB929-1EFC-41FB-A2D4-9387C7A3A8C6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4" name="手繪多邊形: 圖案 2053">
                <a:extLst>
                  <a:ext uri="{FF2B5EF4-FFF2-40B4-BE49-F238E27FC236}">
                    <a16:creationId xmlns:a16="http://schemas.microsoft.com/office/drawing/2014/main" id="{226C7A4E-4403-4D88-B02F-127E93180129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5" name="手繪多邊形: 圖案 2054">
                <a:extLst>
                  <a:ext uri="{FF2B5EF4-FFF2-40B4-BE49-F238E27FC236}">
                    <a16:creationId xmlns:a16="http://schemas.microsoft.com/office/drawing/2014/main" id="{54C89053-1F3B-4A87-952A-A49730EA0799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6" name="手繪多邊形: 圖案 2055">
                <a:extLst>
                  <a:ext uri="{FF2B5EF4-FFF2-40B4-BE49-F238E27FC236}">
                    <a16:creationId xmlns:a16="http://schemas.microsoft.com/office/drawing/2014/main" id="{DA78B7B7-4CE3-4DD7-AEC8-17E3C06C90D5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7" name="手繪多邊形: 圖案 2056">
                <a:extLst>
                  <a:ext uri="{FF2B5EF4-FFF2-40B4-BE49-F238E27FC236}">
                    <a16:creationId xmlns:a16="http://schemas.microsoft.com/office/drawing/2014/main" id="{37C997BE-ED14-4DEE-B79C-A43F72149DB8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8" name="手繪多邊形: 圖案 2057">
                <a:extLst>
                  <a:ext uri="{FF2B5EF4-FFF2-40B4-BE49-F238E27FC236}">
                    <a16:creationId xmlns:a16="http://schemas.microsoft.com/office/drawing/2014/main" id="{0DB3CCF5-7492-46E3-97DB-4713A5371FD2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9" name="手繪多邊形: 圖案 2058">
                <a:extLst>
                  <a:ext uri="{FF2B5EF4-FFF2-40B4-BE49-F238E27FC236}">
                    <a16:creationId xmlns:a16="http://schemas.microsoft.com/office/drawing/2014/main" id="{D1F08C35-0635-4403-9465-A4D141273C35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0" name="手繪多邊形: 圖案 2059">
                <a:extLst>
                  <a:ext uri="{FF2B5EF4-FFF2-40B4-BE49-F238E27FC236}">
                    <a16:creationId xmlns:a16="http://schemas.microsoft.com/office/drawing/2014/main" id="{1F819ED1-9BBB-4CE2-B97C-29D7A3688AA4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1" name="手繪多邊形: 圖案 2060">
                <a:extLst>
                  <a:ext uri="{FF2B5EF4-FFF2-40B4-BE49-F238E27FC236}">
                    <a16:creationId xmlns:a16="http://schemas.microsoft.com/office/drawing/2014/main" id="{CAD32529-4157-4EFC-848C-352AFB1F4441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2" name="手繪多邊形: 圖案 2061">
                <a:extLst>
                  <a:ext uri="{FF2B5EF4-FFF2-40B4-BE49-F238E27FC236}">
                    <a16:creationId xmlns:a16="http://schemas.microsoft.com/office/drawing/2014/main" id="{029EDD07-525E-4E37-B9A4-E1B0C3E805F8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3" name="手繪多邊形: 圖案 2062">
                <a:extLst>
                  <a:ext uri="{FF2B5EF4-FFF2-40B4-BE49-F238E27FC236}">
                    <a16:creationId xmlns:a16="http://schemas.microsoft.com/office/drawing/2014/main" id="{E33D3F70-2E83-418E-9776-1951CA9BD8FC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4" name="手繪多邊形: 圖案 2063">
                <a:extLst>
                  <a:ext uri="{FF2B5EF4-FFF2-40B4-BE49-F238E27FC236}">
                    <a16:creationId xmlns:a16="http://schemas.microsoft.com/office/drawing/2014/main" id="{D2EEA2A0-C4C7-4695-B6B5-5D161CE6819A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5" name="手繪多邊形: 圖案 2064">
                <a:extLst>
                  <a:ext uri="{FF2B5EF4-FFF2-40B4-BE49-F238E27FC236}">
                    <a16:creationId xmlns:a16="http://schemas.microsoft.com/office/drawing/2014/main" id="{834B2579-D78E-4827-90D1-D2BBE5A858C8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6" name="手繪多邊形: 圖案 2065">
                <a:extLst>
                  <a:ext uri="{FF2B5EF4-FFF2-40B4-BE49-F238E27FC236}">
                    <a16:creationId xmlns:a16="http://schemas.microsoft.com/office/drawing/2014/main" id="{DA3DEEAE-9900-474C-A526-BC8B591BFAA7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7" name="手繪多邊形: 圖案 2066">
                <a:extLst>
                  <a:ext uri="{FF2B5EF4-FFF2-40B4-BE49-F238E27FC236}">
                    <a16:creationId xmlns:a16="http://schemas.microsoft.com/office/drawing/2014/main" id="{22FF39B8-0549-4F34-BDD1-A025E5B33EB3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8" name="手繪多邊形: 圖案 2067">
                <a:extLst>
                  <a:ext uri="{FF2B5EF4-FFF2-40B4-BE49-F238E27FC236}">
                    <a16:creationId xmlns:a16="http://schemas.microsoft.com/office/drawing/2014/main" id="{4846D6B2-FAB9-4EC5-B867-BA8C30043578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9" name="手繪多邊形: 圖案 2068">
                <a:extLst>
                  <a:ext uri="{FF2B5EF4-FFF2-40B4-BE49-F238E27FC236}">
                    <a16:creationId xmlns:a16="http://schemas.microsoft.com/office/drawing/2014/main" id="{97DAD895-0099-4022-82B7-463179D19116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0" name="手繪多邊形: 圖案 2069">
                <a:extLst>
                  <a:ext uri="{FF2B5EF4-FFF2-40B4-BE49-F238E27FC236}">
                    <a16:creationId xmlns:a16="http://schemas.microsoft.com/office/drawing/2014/main" id="{F8A40650-518E-42F3-B091-6F4E39C2393B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1" name="手繪多邊形: 圖案 2070">
                <a:extLst>
                  <a:ext uri="{FF2B5EF4-FFF2-40B4-BE49-F238E27FC236}">
                    <a16:creationId xmlns:a16="http://schemas.microsoft.com/office/drawing/2014/main" id="{1A079383-6DE2-47AD-850E-9ABEB56E2D62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2" name="手繪多邊形: 圖案 2071">
                <a:extLst>
                  <a:ext uri="{FF2B5EF4-FFF2-40B4-BE49-F238E27FC236}">
                    <a16:creationId xmlns:a16="http://schemas.microsoft.com/office/drawing/2014/main" id="{F2E4B25D-15BF-44F4-B743-C3470844494C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3" name="手繪多邊形: 圖案 2072">
                <a:extLst>
                  <a:ext uri="{FF2B5EF4-FFF2-40B4-BE49-F238E27FC236}">
                    <a16:creationId xmlns:a16="http://schemas.microsoft.com/office/drawing/2014/main" id="{1B6564E2-A8B4-4B31-8877-8210B5CE15AB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4" name="手繪多邊形: 圖案 2073">
                <a:extLst>
                  <a:ext uri="{FF2B5EF4-FFF2-40B4-BE49-F238E27FC236}">
                    <a16:creationId xmlns:a16="http://schemas.microsoft.com/office/drawing/2014/main" id="{9828753A-2217-43FF-85C3-880D699E2964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5" name="手繪多邊形: 圖案 2074">
                <a:extLst>
                  <a:ext uri="{FF2B5EF4-FFF2-40B4-BE49-F238E27FC236}">
                    <a16:creationId xmlns:a16="http://schemas.microsoft.com/office/drawing/2014/main" id="{F5C85961-4D60-4729-9A68-3CE2C6898F99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6" name="手繪多邊形: 圖案 2075">
                <a:extLst>
                  <a:ext uri="{FF2B5EF4-FFF2-40B4-BE49-F238E27FC236}">
                    <a16:creationId xmlns:a16="http://schemas.microsoft.com/office/drawing/2014/main" id="{57FEA576-7436-4EC2-8C30-B8EF54748C4E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7" name="手繪多邊形: 圖案 2076">
                <a:extLst>
                  <a:ext uri="{FF2B5EF4-FFF2-40B4-BE49-F238E27FC236}">
                    <a16:creationId xmlns:a16="http://schemas.microsoft.com/office/drawing/2014/main" id="{E5BD2F14-1B4D-4A95-81CE-41D23C0F2F89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8" name="手繪多邊形: 圖案 2077">
                <a:extLst>
                  <a:ext uri="{FF2B5EF4-FFF2-40B4-BE49-F238E27FC236}">
                    <a16:creationId xmlns:a16="http://schemas.microsoft.com/office/drawing/2014/main" id="{406ACBD1-2318-4F86-8812-18219D3764AB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9" name="手繪多邊形: 圖案 2078">
                <a:extLst>
                  <a:ext uri="{FF2B5EF4-FFF2-40B4-BE49-F238E27FC236}">
                    <a16:creationId xmlns:a16="http://schemas.microsoft.com/office/drawing/2014/main" id="{5268F200-1186-4A7B-B8FA-357D1FBC68B1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0" name="手繪多邊形: 圖案 2079">
                <a:extLst>
                  <a:ext uri="{FF2B5EF4-FFF2-40B4-BE49-F238E27FC236}">
                    <a16:creationId xmlns:a16="http://schemas.microsoft.com/office/drawing/2014/main" id="{D301F7EE-74C5-402F-9333-260B89835804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1" name="手繪多邊形: 圖案 2080">
                <a:extLst>
                  <a:ext uri="{FF2B5EF4-FFF2-40B4-BE49-F238E27FC236}">
                    <a16:creationId xmlns:a16="http://schemas.microsoft.com/office/drawing/2014/main" id="{13B2B71F-28CE-401B-A3D4-483673981AE7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2" name="手繪多邊形: 圖案 2081">
                <a:extLst>
                  <a:ext uri="{FF2B5EF4-FFF2-40B4-BE49-F238E27FC236}">
                    <a16:creationId xmlns:a16="http://schemas.microsoft.com/office/drawing/2014/main" id="{ACFDC122-D57D-4FAF-A551-B5673D2C294F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3" name="手繪多邊形: 圖案 2082">
                <a:extLst>
                  <a:ext uri="{FF2B5EF4-FFF2-40B4-BE49-F238E27FC236}">
                    <a16:creationId xmlns:a16="http://schemas.microsoft.com/office/drawing/2014/main" id="{21777C4F-0D14-417E-99E7-6CC78D966099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4" name="手繪多邊形: 圖案 2083">
                <a:extLst>
                  <a:ext uri="{FF2B5EF4-FFF2-40B4-BE49-F238E27FC236}">
                    <a16:creationId xmlns:a16="http://schemas.microsoft.com/office/drawing/2014/main" id="{9FE49C2B-E123-4EA8-B6E0-1E91ABAC125A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5" name="手繪多邊形: 圖案 2084">
                <a:extLst>
                  <a:ext uri="{FF2B5EF4-FFF2-40B4-BE49-F238E27FC236}">
                    <a16:creationId xmlns:a16="http://schemas.microsoft.com/office/drawing/2014/main" id="{EAE33010-1070-4E26-8A2B-8C80360E07C9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6" name="手繪多邊形: 圖案 2085">
                <a:extLst>
                  <a:ext uri="{FF2B5EF4-FFF2-40B4-BE49-F238E27FC236}">
                    <a16:creationId xmlns:a16="http://schemas.microsoft.com/office/drawing/2014/main" id="{1159BF72-9CB7-4A79-9096-350A74FB8991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7" name="手繪多邊形: 圖案 2086">
                <a:extLst>
                  <a:ext uri="{FF2B5EF4-FFF2-40B4-BE49-F238E27FC236}">
                    <a16:creationId xmlns:a16="http://schemas.microsoft.com/office/drawing/2014/main" id="{C891E328-70AC-44E7-91DF-EA3A10A8D3F6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8" name="手繪多邊形: 圖案 2087">
                <a:extLst>
                  <a:ext uri="{FF2B5EF4-FFF2-40B4-BE49-F238E27FC236}">
                    <a16:creationId xmlns:a16="http://schemas.microsoft.com/office/drawing/2014/main" id="{32E7B136-5F61-478A-B405-97F9AC59552F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9" name="手繪多邊形: 圖案 2088">
                <a:extLst>
                  <a:ext uri="{FF2B5EF4-FFF2-40B4-BE49-F238E27FC236}">
                    <a16:creationId xmlns:a16="http://schemas.microsoft.com/office/drawing/2014/main" id="{712125DB-72AA-42A7-8A7B-D967B15B2F19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0" name="手繪多邊形: 圖案 2089">
                <a:extLst>
                  <a:ext uri="{FF2B5EF4-FFF2-40B4-BE49-F238E27FC236}">
                    <a16:creationId xmlns:a16="http://schemas.microsoft.com/office/drawing/2014/main" id="{B963172F-70E8-4451-951C-ECEBFC8CA870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1" name="手繪多邊形: 圖案 2090">
                <a:extLst>
                  <a:ext uri="{FF2B5EF4-FFF2-40B4-BE49-F238E27FC236}">
                    <a16:creationId xmlns:a16="http://schemas.microsoft.com/office/drawing/2014/main" id="{9D984C9B-BF42-4390-AE67-B51413C881CC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2" name="手繪多邊形: 圖案 2091">
                <a:extLst>
                  <a:ext uri="{FF2B5EF4-FFF2-40B4-BE49-F238E27FC236}">
                    <a16:creationId xmlns:a16="http://schemas.microsoft.com/office/drawing/2014/main" id="{9BDBCAE2-7DF1-43D3-AB6B-EB9D40B80F9E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3" name="手繪多邊形: 圖案 2092">
                <a:extLst>
                  <a:ext uri="{FF2B5EF4-FFF2-40B4-BE49-F238E27FC236}">
                    <a16:creationId xmlns:a16="http://schemas.microsoft.com/office/drawing/2014/main" id="{1C223B92-987B-445E-AC6B-6984230C97A2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4" name="手繪多邊形: 圖案 2093">
                <a:extLst>
                  <a:ext uri="{FF2B5EF4-FFF2-40B4-BE49-F238E27FC236}">
                    <a16:creationId xmlns:a16="http://schemas.microsoft.com/office/drawing/2014/main" id="{47FBADB8-28B7-42D7-85A9-29B544ED1C24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5" name="手繪多邊形: 圖案 2094">
                <a:extLst>
                  <a:ext uri="{FF2B5EF4-FFF2-40B4-BE49-F238E27FC236}">
                    <a16:creationId xmlns:a16="http://schemas.microsoft.com/office/drawing/2014/main" id="{2F354CB4-C364-4337-B8FA-05126D90B388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6" name="手繪多邊形: 圖案 2095">
                <a:extLst>
                  <a:ext uri="{FF2B5EF4-FFF2-40B4-BE49-F238E27FC236}">
                    <a16:creationId xmlns:a16="http://schemas.microsoft.com/office/drawing/2014/main" id="{5D628912-ADB2-414A-9D57-79ACD2D57515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7" name="手繪多邊形: 圖案 2096">
                <a:extLst>
                  <a:ext uri="{FF2B5EF4-FFF2-40B4-BE49-F238E27FC236}">
                    <a16:creationId xmlns:a16="http://schemas.microsoft.com/office/drawing/2014/main" id="{AE1488A2-0240-4B1F-AD6F-2B106BA3264C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8" name="手繪多邊形: 圖案 2097">
                <a:extLst>
                  <a:ext uri="{FF2B5EF4-FFF2-40B4-BE49-F238E27FC236}">
                    <a16:creationId xmlns:a16="http://schemas.microsoft.com/office/drawing/2014/main" id="{7A27DF65-DEB8-43D6-ADD1-62A52503E792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9" name="手繪多邊形: 圖案 2098">
                <a:extLst>
                  <a:ext uri="{FF2B5EF4-FFF2-40B4-BE49-F238E27FC236}">
                    <a16:creationId xmlns:a16="http://schemas.microsoft.com/office/drawing/2014/main" id="{F5CCA12D-E1A5-4A27-BB03-A4FB1AC03B86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0" name="手繪多邊形: 圖案 2099">
                <a:extLst>
                  <a:ext uri="{FF2B5EF4-FFF2-40B4-BE49-F238E27FC236}">
                    <a16:creationId xmlns:a16="http://schemas.microsoft.com/office/drawing/2014/main" id="{94969BD8-EB15-4132-9890-193E6C54E4F9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1" name="手繪多邊形: 圖案 2100">
                <a:extLst>
                  <a:ext uri="{FF2B5EF4-FFF2-40B4-BE49-F238E27FC236}">
                    <a16:creationId xmlns:a16="http://schemas.microsoft.com/office/drawing/2014/main" id="{180B2F42-D75F-46FB-B346-DD4EB8447143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2" name="手繪多邊形: 圖案 2101">
                <a:extLst>
                  <a:ext uri="{FF2B5EF4-FFF2-40B4-BE49-F238E27FC236}">
                    <a16:creationId xmlns:a16="http://schemas.microsoft.com/office/drawing/2014/main" id="{CCF3516A-F3F1-4563-8AAF-7721FF91BFF8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3" name="手繪多邊形: 圖案 2102">
                <a:extLst>
                  <a:ext uri="{FF2B5EF4-FFF2-40B4-BE49-F238E27FC236}">
                    <a16:creationId xmlns:a16="http://schemas.microsoft.com/office/drawing/2014/main" id="{96DC4CC7-D9E2-4CB6-ADA6-39BC51EF3FEC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4" name="手繪多邊形: 圖案 2103">
                <a:extLst>
                  <a:ext uri="{FF2B5EF4-FFF2-40B4-BE49-F238E27FC236}">
                    <a16:creationId xmlns:a16="http://schemas.microsoft.com/office/drawing/2014/main" id="{6523E931-0B47-4305-B1B7-6B3BAFE67D5B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5" name="手繪多邊形: 圖案 2104">
                <a:extLst>
                  <a:ext uri="{FF2B5EF4-FFF2-40B4-BE49-F238E27FC236}">
                    <a16:creationId xmlns:a16="http://schemas.microsoft.com/office/drawing/2014/main" id="{A0FAA69C-5831-4DF3-A65C-E72F449ABFE6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6" name="手繪多邊形: 圖案 2105">
                <a:extLst>
                  <a:ext uri="{FF2B5EF4-FFF2-40B4-BE49-F238E27FC236}">
                    <a16:creationId xmlns:a16="http://schemas.microsoft.com/office/drawing/2014/main" id="{F44223F0-A36D-41A8-8507-EF2B5DF86E0E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7" name="手繪多邊形: 圖案 2106">
                <a:extLst>
                  <a:ext uri="{FF2B5EF4-FFF2-40B4-BE49-F238E27FC236}">
                    <a16:creationId xmlns:a16="http://schemas.microsoft.com/office/drawing/2014/main" id="{F8B4CB97-A7A9-41C3-84C9-62276AFE687D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8" name="手繪多邊形: 圖案 2107">
                <a:extLst>
                  <a:ext uri="{FF2B5EF4-FFF2-40B4-BE49-F238E27FC236}">
                    <a16:creationId xmlns:a16="http://schemas.microsoft.com/office/drawing/2014/main" id="{AC830B6F-C357-4465-9974-50B72E64245D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9" name="手繪多邊形: 圖案 2108">
                <a:extLst>
                  <a:ext uri="{FF2B5EF4-FFF2-40B4-BE49-F238E27FC236}">
                    <a16:creationId xmlns:a16="http://schemas.microsoft.com/office/drawing/2014/main" id="{8E668843-49DC-4D8C-8BA4-D71FEAF30558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0" name="手繪多邊形: 圖案 2109">
                <a:extLst>
                  <a:ext uri="{FF2B5EF4-FFF2-40B4-BE49-F238E27FC236}">
                    <a16:creationId xmlns:a16="http://schemas.microsoft.com/office/drawing/2014/main" id="{FEE83129-42D5-43D5-A628-4DA3544D9352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1" name="手繪多邊形: 圖案 2110">
                <a:extLst>
                  <a:ext uri="{FF2B5EF4-FFF2-40B4-BE49-F238E27FC236}">
                    <a16:creationId xmlns:a16="http://schemas.microsoft.com/office/drawing/2014/main" id="{C92EAA10-1623-4BA7-B58D-7495683031C2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2" name="手繪多邊形: 圖案 2111">
                <a:extLst>
                  <a:ext uri="{FF2B5EF4-FFF2-40B4-BE49-F238E27FC236}">
                    <a16:creationId xmlns:a16="http://schemas.microsoft.com/office/drawing/2014/main" id="{BCD999DA-F1B9-4ADC-8435-564F96C4A36E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3" name="手繪多邊形: 圖案 2112">
                <a:extLst>
                  <a:ext uri="{FF2B5EF4-FFF2-40B4-BE49-F238E27FC236}">
                    <a16:creationId xmlns:a16="http://schemas.microsoft.com/office/drawing/2014/main" id="{7EABE886-7EB9-4CE9-8BE2-B02D72CC4B88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4" name="手繪多邊形: 圖案 2113">
                <a:extLst>
                  <a:ext uri="{FF2B5EF4-FFF2-40B4-BE49-F238E27FC236}">
                    <a16:creationId xmlns:a16="http://schemas.microsoft.com/office/drawing/2014/main" id="{5322DD57-BA74-4DD1-916C-C8A9E8FBA4CF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5" name="手繪多邊形: 圖案 2114">
                <a:extLst>
                  <a:ext uri="{FF2B5EF4-FFF2-40B4-BE49-F238E27FC236}">
                    <a16:creationId xmlns:a16="http://schemas.microsoft.com/office/drawing/2014/main" id="{F8B2220B-4265-4B1A-B17C-6A6DBA7A9D28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6" name="手繪多邊形: 圖案 2115">
                <a:extLst>
                  <a:ext uri="{FF2B5EF4-FFF2-40B4-BE49-F238E27FC236}">
                    <a16:creationId xmlns:a16="http://schemas.microsoft.com/office/drawing/2014/main" id="{31649E15-A87F-4DE2-BC2D-2629B60EAAFF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7" name="手繪多邊形: 圖案 2116">
                <a:extLst>
                  <a:ext uri="{FF2B5EF4-FFF2-40B4-BE49-F238E27FC236}">
                    <a16:creationId xmlns:a16="http://schemas.microsoft.com/office/drawing/2014/main" id="{245899C6-6A06-4ED4-B2E6-D31BFDA01744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8" name="手繪多邊形: 圖案 2117">
                <a:extLst>
                  <a:ext uri="{FF2B5EF4-FFF2-40B4-BE49-F238E27FC236}">
                    <a16:creationId xmlns:a16="http://schemas.microsoft.com/office/drawing/2014/main" id="{50F806DC-0906-4295-B272-3AEA3310BDA5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9" name="手繪多邊形: 圖案 2118">
                <a:extLst>
                  <a:ext uri="{FF2B5EF4-FFF2-40B4-BE49-F238E27FC236}">
                    <a16:creationId xmlns:a16="http://schemas.microsoft.com/office/drawing/2014/main" id="{0F7CAEF3-82FD-4236-8039-11B0DBFF18B0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0" name="手繪多邊形: 圖案 2119">
                <a:extLst>
                  <a:ext uri="{FF2B5EF4-FFF2-40B4-BE49-F238E27FC236}">
                    <a16:creationId xmlns:a16="http://schemas.microsoft.com/office/drawing/2014/main" id="{304E06C6-6926-4C01-9442-84F99E780E45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1" name="手繪多邊形: 圖案 2120">
                <a:extLst>
                  <a:ext uri="{FF2B5EF4-FFF2-40B4-BE49-F238E27FC236}">
                    <a16:creationId xmlns:a16="http://schemas.microsoft.com/office/drawing/2014/main" id="{AE042164-17D3-4AF5-BF70-DC88B30001FE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2" name="手繪多邊形: 圖案 2121">
                <a:extLst>
                  <a:ext uri="{FF2B5EF4-FFF2-40B4-BE49-F238E27FC236}">
                    <a16:creationId xmlns:a16="http://schemas.microsoft.com/office/drawing/2014/main" id="{1B5D280A-A77D-4A51-87A4-91D297F6106A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3" name="手繪多邊形: 圖案 2122">
                <a:extLst>
                  <a:ext uri="{FF2B5EF4-FFF2-40B4-BE49-F238E27FC236}">
                    <a16:creationId xmlns:a16="http://schemas.microsoft.com/office/drawing/2014/main" id="{48586067-F8C7-4F83-8C08-BBE342091323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4" name="手繪多邊形: 圖案 2123">
                <a:extLst>
                  <a:ext uri="{FF2B5EF4-FFF2-40B4-BE49-F238E27FC236}">
                    <a16:creationId xmlns:a16="http://schemas.microsoft.com/office/drawing/2014/main" id="{DB7B165E-6273-4008-BA9F-4B34AABF78B9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5" name="手繪多邊形: 圖案 2124">
                <a:extLst>
                  <a:ext uri="{FF2B5EF4-FFF2-40B4-BE49-F238E27FC236}">
                    <a16:creationId xmlns:a16="http://schemas.microsoft.com/office/drawing/2014/main" id="{98B88BB6-3651-41D1-B846-537FD0C94BA1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6" name="手繪多邊形: 圖案 2125">
                <a:extLst>
                  <a:ext uri="{FF2B5EF4-FFF2-40B4-BE49-F238E27FC236}">
                    <a16:creationId xmlns:a16="http://schemas.microsoft.com/office/drawing/2014/main" id="{CF8C527F-53F5-44C6-B014-B9AE13E2DF6C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7" name="手繪多邊形: 圖案 2126">
                <a:extLst>
                  <a:ext uri="{FF2B5EF4-FFF2-40B4-BE49-F238E27FC236}">
                    <a16:creationId xmlns:a16="http://schemas.microsoft.com/office/drawing/2014/main" id="{A4EF2EC7-C5DE-4608-A688-6D9D54867ECC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8" name="手繪多邊形: 圖案 2127">
                <a:extLst>
                  <a:ext uri="{FF2B5EF4-FFF2-40B4-BE49-F238E27FC236}">
                    <a16:creationId xmlns:a16="http://schemas.microsoft.com/office/drawing/2014/main" id="{801EDF35-5F14-46DD-AC6B-3577D99FF040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9" name="手繪多邊形: 圖案 2128">
                <a:extLst>
                  <a:ext uri="{FF2B5EF4-FFF2-40B4-BE49-F238E27FC236}">
                    <a16:creationId xmlns:a16="http://schemas.microsoft.com/office/drawing/2014/main" id="{AD2426FA-229A-4290-A171-533925EBB4E2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0" name="手繪多邊形: 圖案 2129">
                <a:extLst>
                  <a:ext uri="{FF2B5EF4-FFF2-40B4-BE49-F238E27FC236}">
                    <a16:creationId xmlns:a16="http://schemas.microsoft.com/office/drawing/2014/main" id="{03840B58-CA65-46BC-9551-90D8171BCB79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1" name="手繪多邊形: 圖案 2130">
                <a:extLst>
                  <a:ext uri="{FF2B5EF4-FFF2-40B4-BE49-F238E27FC236}">
                    <a16:creationId xmlns:a16="http://schemas.microsoft.com/office/drawing/2014/main" id="{84A3D541-9D94-4CC2-865E-A1012F8290B8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2" name="手繪多邊形: 圖案 2131">
                <a:extLst>
                  <a:ext uri="{FF2B5EF4-FFF2-40B4-BE49-F238E27FC236}">
                    <a16:creationId xmlns:a16="http://schemas.microsoft.com/office/drawing/2014/main" id="{9B433DE8-FABD-4D2F-B02D-CD0B37D800D8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3" name="手繪多邊形: 圖案 2132">
                <a:extLst>
                  <a:ext uri="{FF2B5EF4-FFF2-40B4-BE49-F238E27FC236}">
                    <a16:creationId xmlns:a16="http://schemas.microsoft.com/office/drawing/2014/main" id="{297BFC89-37F4-49E2-A6E7-ADF8421A06F4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4" name="手繪多邊形: 圖案 2133">
                <a:extLst>
                  <a:ext uri="{FF2B5EF4-FFF2-40B4-BE49-F238E27FC236}">
                    <a16:creationId xmlns:a16="http://schemas.microsoft.com/office/drawing/2014/main" id="{36E21E08-30CF-4B6A-9E3C-1249C2BE4C4A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5" name="手繪多邊形: 圖案 2134">
                <a:extLst>
                  <a:ext uri="{FF2B5EF4-FFF2-40B4-BE49-F238E27FC236}">
                    <a16:creationId xmlns:a16="http://schemas.microsoft.com/office/drawing/2014/main" id="{620E63E1-9F9E-4016-8659-8D4A0B0603D3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6" name="手繪多邊形: 圖案 2135">
                <a:extLst>
                  <a:ext uri="{FF2B5EF4-FFF2-40B4-BE49-F238E27FC236}">
                    <a16:creationId xmlns:a16="http://schemas.microsoft.com/office/drawing/2014/main" id="{E5770628-76BD-49CA-A304-9B7B38E57DEF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7" name="手繪多邊形: 圖案 2136">
                <a:extLst>
                  <a:ext uri="{FF2B5EF4-FFF2-40B4-BE49-F238E27FC236}">
                    <a16:creationId xmlns:a16="http://schemas.microsoft.com/office/drawing/2014/main" id="{E173D778-8B27-4D67-968E-760DEB927109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8" name="手繪多邊形: 圖案 2137">
                <a:extLst>
                  <a:ext uri="{FF2B5EF4-FFF2-40B4-BE49-F238E27FC236}">
                    <a16:creationId xmlns:a16="http://schemas.microsoft.com/office/drawing/2014/main" id="{56E70E2E-E003-4035-B9A8-A4049DD95BC8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9" name="手繪多邊形: 圖案 2138">
                <a:extLst>
                  <a:ext uri="{FF2B5EF4-FFF2-40B4-BE49-F238E27FC236}">
                    <a16:creationId xmlns:a16="http://schemas.microsoft.com/office/drawing/2014/main" id="{97C1B79B-A760-464E-9A6D-88D1D8E75FF2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0" name="手繪多邊形: 圖案 2139">
                <a:extLst>
                  <a:ext uri="{FF2B5EF4-FFF2-40B4-BE49-F238E27FC236}">
                    <a16:creationId xmlns:a16="http://schemas.microsoft.com/office/drawing/2014/main" id="{5AFA3FAF-ECA0-4915-8B76-96FB2CE610BD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1" name="手繪多邊形: 圖案 2140">
                <a:extLst>
                  <a:ext uri="{FF2B5EF4-FFF2-40B4-BE49-F238E27FC236}">
                    <a16:creationId xmlns:a16="http://schemas.microsoft.com/office/drawing/2014/main" id="{1C9DF43D-14A7-4B5A-8A74-89A5B9D594EB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2" name="手繪多邊形: 圖案 2141">
                <a:extLst>
                  <a:ext uri="{FF2B5EF4-FFF2-40B4-BE49-F238E27FC236}">
                    <a16:creationId xmlns:a16="http://schemas.microsoft.com/office/drawing/2014/main" id="{C18BE4B6-3519-4603-AE28-F1DBFD2AF47B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3" name="手繪多邊形: 圖案 2142">
                <a:extLst>
                  <a:ext uri="{FF2B5EF4-FFF2-40B4-BE49-F238E27FC236}">
                    <a16:creationId xmlns:a16="http://schemas.microsoft.com/office/drawing/2014/main" id="{285760F7-BA50-4D12-8910-D63836233C2E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4" name="手繪多邊形: 圖案 2143">
                <a:extLst>
                  <a:ext uri="{FF2B5EF4-FFF2-40B4-BE49-F238E27FC236}">
                    <a16:creationId xmlns:a16="http://schemas.microsoft.com/office/drawing/2014/main" id="{C4C164A9-CE35-4E23-9379-C104734EECE7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5" name="手繪多邊形: 圖案 2144">
                <a:extLst>
                  <a:ext uri="{FF2B5EF4-FFF2-40B4-BE49-F238E27FC236}">
                    <a16:creationId xmlns:a16="http://schemas.microsoft.com/office/drawing/2014/main" id="{6C0ECCE9-9820-4E64-800E-F6ADE6C1EED3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6" name="手繪多邊形: 圖案 2145">
                <a:extLst>
                  <a:ext uri="{FF2B5EF4-FFF2-40B4-BE49-F238E27FC236}">
                    <a16:creationId xmlns:a16="http://schemas.microsoft.com/office/drawing/2014/main" id="{0E57CEC1-FF34-4AC9-8A4B-EF58DAD304B2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7" name="手繪多邊形: 圖案 2146">
                <a:extLst>
                  <a:ext uri="{FF2B5EF4-FFF2-40B4-BE49-F238E27FC236}">
                    <a16:creationId xmlns:a16="http://schemas.microsoft.com/office/drawing/2014/main" id="{4CADC75D-01E4-4432-9014-B4DF27F85101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8" name="手繪多邊形: 圖案 2147">
                <a:extLst>
                  <a:ext uri="{FF2B5EF4-FFF2-40B4-BE49-F238E27FC236}">
                    <a16:creationId xmlns:a16="http://schemas.microsoft.com/office/drawing/2014/main" id="{D3FF1A12-2867-46A9-849D-103732726A86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9" name="手繪多邊形: 圖案 2148">
                <a:extLst>
                  <a:ext uri="{FF2B5EF4-FFF2-40B4-BE49-F238E27FC236}">
                    <a16:creationId xmlns:a16="http://schemas.microsoft.com/office/drawing/2014/main" id="{F72DD798-9BFC-4180-8AAA-55D3E08AB6F0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0" name="手繪多邊形: 圖案 2149">
                <a:extLst>
                  <a:ext uri="{FF2B5EF4-FFF2-40B4-BE49-F238E27FC236}">
                    <a16:creationId xmlns:a16="http://schemas.microsoft.com/office/drawing/2014/main" id="{850D0AF7-FA4B-4491-8CA9-81EC0146AD80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1" name="手繪多邊形: 圖案 2150">
                <a:extLst>
                  <a:ext uri="{FF2B5EF4-FFF2-40B4-BE49-F238E27FC236}">
                    <a16:creationId xmlns:a16="http://schemas.microsoft.com/office/drawing/2014/main" id="{79AE36B2-B229-46F1-B3E3-48FEA64AC1AA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2" name="手繪多邊形: 圖案 2151">
                <a:extLst>
                  <a:ext uri="{FF2B5EF4-FFF2-40B4-BE49-F238E27FC236}">
                    <a16:creationId xmlns:a16="http://schemas.microsoft.com/office/drawing/2014/main" id="{0304BF38-7FD1-4564-9A6D-6ABB1CB90F2E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3" name="手繪多邊形: 圖案 2152">
                <a:extLst>
                  <a:ext uri="{FF2B5EF4-FFF2-40B4-BE49-F238E27FC236}">
                    <a16:creationId xmlns:a16="http://schemas.microsoft.com/office/drawing/2014/main" id="{7C11FFA0-2647-4241-A80C-7CA56DB5045A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4" name="手繪多邊形: 圖案 2153">
                <a:extLst>
                  <a:ext uri="{FF2B5EF4-FFF2-40B4-BE49-F238E27FC236}">
                    <a16:creationId xmlns:a16="http://schemas.microsoft.com/office/drawing/2014/main" id="{E1EF171B-D0A4-42F9-AC77-EFE3132D2826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5" name="手繪多邊形: 圖案 2154">
                <a:extLst>
                  <a:ext uri="{FF2B5EF4-FFF2-40B4-BE49-F238E27FC236}">
                    <a16:creationId xmlns:a16="http://schemas.microsoft.com/office/drawing/2014/main" id="{5512B462-D604-4C2D-ADFF-2A7357709089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6" name="手繪多邊形: 圖案 2155">
                <a:extLst>
                  <a:ext uri="{FF2B5EF4-FFF2-40B4-BE49-F238E27FC236}">
                    <a16:creationId xmlns:a16="http://schemas.microsoft.com/office/drawing/2014/main" id="{744806A3-F9DC-4337-8731-F1CA84135136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7" name="手繪多邊形: 圖案 2156">
                <a:extLst>
                  <a:ext uri="{FF2B5EF4-FFF2-40B4-BE49-F238E27FC236}">
                    <a16:creationId xmlns:a16="http://schemas.microsoft.com/office/drawing/2014/main" id="{F8096967-3607-49DD-AAEC-282B69D20684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8" name="手繪多邊形: 圖案 2157">
                <a:extLst>
                  <a:ext uri="{FF2B5EF4-FFF2-40B4-BE49-F238E27FC236}">
                    <a16:creationId xmlns:a16="http://schemas.microsoft.com/office/drawing/2014/main" id="{588674DA-11FE-47AB-82DA-1A68FD580D7B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9" name="手繪多邊形: 圖案 2158">
                <a:extLst>
                  <a:ext uri="{FF2B5EF4-FFF2-40B4-BE49-F238E27FC236}">
                    <a16:creationId xmlns:a16="http://schemas.microsoft.com/office/drawing/2014/main" id="{F6BA4C06-273C-43D0-BCB9-0B94815EA34A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0" name="手繪多邊形: 圖案 2159">
                <a:extLst>
                  <a:ext uri="{FF2B5EF4-FFF2-40B4-BE49-F238E27FC236}">
                    <a16:creationId xmlns:a16="http://schemas.microsoft.com/office/drawing/2014/main" id="{F129D075-AE97-4BBC-BF10-5FACF69B7BCB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1" name="手繪多邊形: 圖案 2160">
                <a:extLst>
                  <a:ext uri="{FF2B5EF4-FFF2-40B4-BE49-F238E27FC236}">
                    <a16:creationId xmlns:a16="http://schemas.microsoft.com/office/drawing/2014/main" id="{C729BEEF-681D-4B09-A515-A2B654F5CC4D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2" name="手繪多邊形: 圖案 2161">
                <a:extLst>
                  <a:ext uri="{FF2B5EF4-FFF2-40B4-BE49-F238E27FC236}">
                    <a16:creationId xmlns:a16="http://schemas.microsoft.com/office/drawing/2014/main" id="{AC63435E-BE1D-4588-86F3-07D6617B720B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3" name="手繪多邊形: 圖案 2162">
                <a:extLst>
                  <a:ext uri="{FF2B5EF4-FFF2-40B4-BE49-F238E27FC236}">
                    <a16:creationId xmlns:a16="http://schemas.microsoft.com/office/drawing/2014/main" id="{4B469684-1E2C-40C0-9387-CE344931F730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4" name="手繪多邊形: 圖案 2163">
                <a:extLst>
                  <a:ext uri="{FF2B5EF4-FFF2-40B4-BE49-F238E27FC236}">
                    <a16:creationId xmlns:a16="http://schemas.microsoft.com/office/drawing/2014/main" id="{B901D9F3-C380-417A-BB75-2DAAF6F55A08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5" name="手繪多邊形: 圖案 2164">
                <a:extLst>
                  <a:ext uri="{FF2B5EF4-FFF2-40B4-BE49-F238E27FC236}">
                    <a16:creationId xmlns:a16="http://schemas.microsoft.com/office/drawing/2014/main" id="{02AF0391-2E73-410E-9F8B-D60837A45B42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6" name="手繪多邊形: 圖案 2165">
                <a:extLst>
                  <a:ext uri="{FF2B5EF4-FFF2-40B4-BE49-F238E27FC236}">
                    <a16:creationId xmlns:a16="http://schemas.microsoft.com/office/drawing/2014/main" id="{29F782C3-D213-47E8-B507-2DB8BA88FA1A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7" name="手繪多邊形: 圖案 2166">
                <a:extLst>
                  <a:ext uri="{FF2B5EF4-FFF2-40B4-BE49-F238E27FC236}">
                    <a16:creationId xmlns:a16="http://schemas.microsoft.com/office/drawing/2014/main" id="{E89D3674-0E36-4321-9A1A-2E3312B7F1D0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8" name="手繪多邊形: 圖案 2167">
                <a:extLst>
                  <a:ext uri="{FF2B5EF4-FFF2-40B4-BE49-F238E27FC236}">
                    <a16:creationId xmlns:a16="http://schemas.microsoft.com/office/drawing/2014/main" id="{42A4BB28-3D4A-4599-9767-B36193BE4D5A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9" name="手繪多邊形: 圖案 2168">
                <a:extLst>
                  <a:ext uri="{FF2B5EF4-FFF2-40B4-BE49-F238E27FC236}">
                    <a16:creationId xmlns:a16="http://schemas.microsoft.com/office/drawing/2014/main" id="{0D622359-31C8-4B42-9600-716D7B588788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0" name="手繪多邊形: 圖案 2169">
                <a:extLst>
                  <a:ext uri="{FF2B5EF4-FFF2-40B4-BE49-F238E27FC236}">
                    <a16:creationId xmlns:a16="http://schemas.microsoft.com/office/drawing/2014/main" id="{8ABE6DA2-73B7-4EAD-B7D7-E97F92B8CCC4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1" name="手繪多邊形: 圖案 2170">
                <a:extLst>
                  <a:ext uri="{FF2B5EF4-FFF2-40B4-BE49-F238E27FC236}">
                    <a16:creationId xmlns:a16="http://schemas.microsoft.com/office/drawing/2014/main" id="{2085A4E0-B645-4FBF-A6E3-27EE7C37247C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2" name="手繪多邊形: 圖案 2171">
                <a:extLst>
                  <a:ext uri="{FF2B5EF4-FFF2-40B4-BE49-F238E27FC236}">
                    <a16:creationId xmlns:a16="http://schemas.microsoft.com/office/drawing/2014/main" id="{E93BE114-54AF-49CF-986C-A5B4BBA082A0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3" name="手繪多邊形: 圖案 2172">
                <a:extLst>
                  <a:ext uri="{FF2B5EF4-FFF2-40B4-BE49-F238E27FC236}">
                    <a16:creationId xmlns:a16="http://schemas.microsoft.com/office/drawing/2014/main" id="{8D348F25-A511-4E90-A147-4E4EA9860828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4" name="手繪多邊形: 圖案 2173">
                <a:extLst>
                  <a:ext uri="{FF2B5EF4-FFF2-40B4-BE49-F238E27FC236}">
                    <a16:creationId xmlns:a16="http://schemas.microsoft.com/office/drawing/2014/main" id="{3C4B8969-DDA3-4F4D-84FD-0CB60F90881E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5" name="手繪多邊形: 圖案 2174">
                <a:extLst>
                  <a:ext uri="{FF2B5EF4-FFF2-40B4-BE49-F238E27FC236}">
                    <a16:creationId xmlns:a16="http://schemas.microsoft.com/office/drawing/2014/main" id="{E9184CD3-1580-4126-9DA8-4F8BFDB73DFE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6" name="手繪多邊形: 圖案 2175">
                <a:extLst>
                  <a:ext uri="{FF2B5EF4-FFF2-40B4-BE49-F238E27FC236}">
                    <a16:creationId xmlns:a16="http://schemas.microsoft.com/office/drawing/2014/main" id="{BCD1B04D-5EE7-4A41-9A32-79793A2E61AB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7" name="手繪多邊形: 圖案 2176">
                <a:extLst>
                  <a:ext uri="{FF2B5EF4-FFF2-40B4-BE49-F238E27FC236}">
                    <a16:creationId xmlns:a16="http://schemas.microsoft.com/office/drawing/2014/main" id="{BD488687-73C1-44A0-BBF4-D95BCAC26826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8" name="手繪多邊形: 圖案 2177">
                <a:extLst>
                  <a:ext uri="{FF2B5EF4-FFF2-40B4-BE49-F238E27FC236}">
                    <a16:creationId xmlns:a16="http://schemas.microsoft.com/office/drawing/2014/main" id="{BBD4501F-3DE3-4317-9E01-D999FEB9D73D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9" name="手繪多邊形: 圖案 2178">
                <a:extLst>
                  <a:ext uri="{FF2B5EF4-FFF2-40B4-BE49-F238E27FC236}">
                    <a16:creationId xmlns:a16="http://schemas.microsoft.com/office/drawing/2014/main" id="{48B22CE6-AD45-43D2-B240-E1E1A96FAAEC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0" name="手繪多邊形: 圖案 2179">
                <a:extLst>
                  <a:ext uri="{FF2B5EF4-FFF2-40B4-BE49-F238E27FC236}">
                    <a16:creationId xmlns:a16="http://schemas.microsoft.com/office/drawing/2014/main" id="{E6ED3A9C-4F2B-4923-9BE4-F2D09F3BF178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1" name="手繪多邊形: 圖案 2180">
                <a:extLst>
                  <a:ext uri="{FF2B5EF4-FFF2-40B4-BE49-F238E27FC236}">
                    <a16:creationId xmlns:a16="http://schemas.microsoft.com/office/drawing/2014/main" id="{AD14CA61-7CB0-46DD-AE56-639A54F32E99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2" name="手繪多邊形: 圖案 2181">
                <a:extLst>
                  <a:ext uri="{FF2B5EF4-FFF2-40B4-BE49-F238E27FC236}">
                    <a16:creationId xmlns:a16="http://schemas.microsoft.com/office/drawing/2014/main" id="{BD2077D3-93D8-44A5-9A5F-E437F80D9A4C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3" name="手繪多邊形: 圖案 2182">
                <a:extLst>
                  <a:ext uri="{FF2B5EF4-FFF2-40B4-BE49-F238E27FC236}">
                    <a16:creationId xmlns:a16="http://schemas.microsoft.com/office/drawing/2014/main" id="{368F13DD-112E-4A4B-A84D-B1C23911D4EE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4" name="手繪多邊形: 圖案 2183">
                <a:extLst>
                  <a:ext uri="{FF2B5EF4-FFF2-40B4-BE49-F238E27FC236}">
                    <a16:creationId xmlns:a16="http://schemas.microsoft.com/office/drawing/2014/main" id="{42ECEE07-6BAD-41CE-BA97-2CF1E618A355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5" name="手繪多邊形: 圖案 2184">
                <a:extLst>
                  <a:ext uri="{FF2B5EF4-FFF2-40B4-BE49-F238E27FC236}">
                    <a16:creationId xmlns:a16="http://schemas.microsoft.com/office/drawing/2014/main" id="{FC441A0B-C25E-4D95-AC96-52011107160C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6" name="手繪多邊形: 圖案 2185">
                <a:extLst>
                  <a:ext uri="{FF2B5EF4-FFF2-40B4-BE49-F238E27FC236}">
                    <a16:creationId xmlns:a16="http://schemas.microsoft.com/office/drawing/2014/main" id="{F67CEC05-96D6-4050-9EE4-09AA3FB8E22B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7" name="手繪多邊形: 圖案 2186">
                <a:extLst>
                  <a:ext uri="{FF2B5EF4-FFF2-40B4-BE49-F238E27FC236}">
                    <a16:creationId xmlns:a16="http://schemas.microsoft.com/office/drawing/2014/main" id="{DC292C3A-0CAE-4D2B-BD23-73E67FC6BBA0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8" name="手繪多邊形: 圖案 2187">
                <a:extLst>
                  <a:ext uri="{FF2B5EF4-FFF2-40B4-BE49-F238E27FC236}">
                    <a16:creationId xmlns:a16="http://schemas.microsoft.com/office/drawing/2014/main" id="{1B48D8F1-2EBD-4887-B4EA-CD82529DC6AF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9" name="手繪多邊形: 圖案 2188">
                <a:extLst>
                  <a:ext uri="{FF2B5EF4-FFF2-40B4-BE49-F238E27FC236}">
                    <a16:creationId xmlns:a16="http://schemas.microsoft.com/office/drawing/2014/main" id="{54A66F5D-C588-4DBB-9700-798748554E07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0" name="手繪多邊形: 圖案 2189">
                <a:extLst>
                  <a:ext uri="{FF2B5EF4-FFF2-40B4-BE49-F238E27FC236}">
                    <a16:creationId xmlns:a16="http://schemas.microsoft.com/office/drawing/2014/main" id="{CD5C7C3C-FE58-49CA-B60F-64273EA42B44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1" name="手繪多邊形: 圖案 2190">
                <a:extLst>
                  <a:ext uri="{FF2B5EF4-FFF2-40B4-BE49-F238E27FC236}">
                    <a16:creationId xmlns:a16="http://schemas.microsoft.com/office/drawing/2014/main" id="{7ACF792F-6004-49E9-B8D8-1125E8DE6250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2" name="手繪多邊形: 圖案 2191">
                <a:extLst>
                  <a:ext uri="{FF2B5EF4-FFF2-40B4-BE49-F238E27FC236}">
                    <a16:creationId xmlns:a16="http://schemas.microsoft.com/office/drawing/2014/main" id="{8238C055-4BC8-49D3-96BB-23299F45A068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3" name="手繪多邊形: 圖案 2192">
                <a:extLst>
                  <a:ext uri="{FF2B5EF4-FFF2-40B4-BE49-F238E27FC236}">
                    <a16:creationId xmlns:a16="http://schemas.microsoft.com/office/drawing/2014/main" id="{5A948CB8-44D5-4FE6-98C5-4D43B7067AC8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4" name="手繪多邊形: 圖案 2193">
                <a:extLst>
                  <a:ext uri="{FF2B5EF4-FFF2-40B4-BE49-F238E27FC236}">
                    <a16:creationId xmlns:a16="http://schemas.microsoft.com/office/drawing/2014/main" id="{ACECD4BD-2CF0-499F-85A4-4AC134289038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5" name="手繪多邊形: 圖案 2194">
                <a:extLst>
                  <a:ext uri="{FF2B5EF4-FFF2-40B4-BE49-F238E27FC236}">
                    <a16:creationId xmlns:a16="http://schemas.microsoft.com/office/drawing/2014/main" id="{524D9831-3675-45F0-860F-92E8FA3BD4F5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6" name="手繪多邊形: 圖案 2195">
                <a:extLst>
                  <a:ext uri="{FF2B5EF4-FFF2-40B4-BE49-F238E27FC236}">
                    <a16:creationId xmlns:a16="http://schemas.microsoft.com/office/drawing/2014/main" id="{5BB9312D-C92A-4955-957A-2C9E160D3E8D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7" name="手繪多邊形: 圖案 2196">
                <a:extLst>
                  <a:ext uri="{FF2B5EF4-FFF2-40B4-BE49-F238E27FC236}">
                    <a16:creationId xmlns:a16="http://schemas.microsoft.com/office/drawing/2014/main" id="{635682FF-012D-4909-93D4-838C471A9B44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8" name="手繪多邊形: 圖案 2197">
                <a:extLst>
                  <a:ext uri="{FF2B5EF4-FFF2-40B4-BE49-F238E27FC236}">
                    <a16:creationId xmlns:a16="http://schemas.microsoft.com/office/drawing/2014/main" id="{95D0131D-6A82-4B65-A418-EC217EDF5C28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9" name="手繪多邊形: 圖案 2198">
                <a:extLst>
                  <a:ext uri="{FF2B5EF4-FFF2-40B4-BE49-F238E27FC236}">
                    <a16:creationId xmlns:a16="http://schemas.microsoft.com/office/drawing/2014/main" id="{C4D14AC5-C6EC-4E47-B13C-4DAFA9ED3A51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0" name="手繪多邊形: 圖案 2199">
                <a:extLst>
                  <a:ext uri="{FF2B5EF4-FFF2-40B4-BE49-F238E27FC236}">
                    <a16:creationId xmlns:a16="http://schemas.microsoft.com/office/drawing/2014/main" id="{4B67E641-01CF-4B92-903E-CE052BB9A26C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1" name="手繪多邊形: 圖案 2200">
                <a:extLst>
                  <a:ext uri="{FF2B5EF4-FFF2-40B4-BE49-F238E27FC236}">
                    <a16:creationId xmlns:a16="http://schemas.microsoft.com/office/drawing/2014/main" id="{A5D6E239-FAD1-4DE7-91CB-0A7611ABA9F6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2" name="手繪多邊形: 圖案 2201">
                <a:extLst>
                  <a:ext uri="{FF2B5EF4-FFF2-40B4-BE49-F238E27FC236}">
                    <a16:creationId xmlns:a16="http://schemas.microsoft.com/office/drawing/2014/main" id="{4D9BB71D-1C67-4FA4-BFE0-475A7AE47129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3" name="手繪多邊形: 圖案 2202">
                <a:extLst>
                  <a:ext uri="{FF2B5EF4-FFF2-40B4-BE49-F238E27FC236}">
                    <a16:creationId xmlns:a16="http://schemas.microsoft.com/office/drawing/2014/main" id="{9C9739BB-03F4-4F9D-8157-396492AA4F83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4" name="手繪多邊形: 圖案 2203">
                <a:extLst>
                  <a:ext uri="{FF2B5EF4-FFF2-40B4-BE49-F238E27FC236}">
                    <a16:creationId xmlns:a16="http://schemas.microsoft.com/office/drawing/2014/main" id="{2DEDFD23-8703-4A27-B9FD-99F74D552105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5" name="手繪多邊形: 圖案 2204">
                <a:extLst>
                  <a:ext uri="{FF2B5EF4-FFF2-40B4-BE49-F238E27FC236}">
                    <a16:creationId xmlns:a16="http://schemas.microsoft.com/office/drawing/2014/main" id="{3893AD98-FA1E-4978-8F1D-439E7566D2F2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6" name="手繪多邊形: 圖案 2205">
                <a:extLst>
                  <a:ext uri="{FF2B5EF4-FFF2-40B4-BE49-F238E27FC236}">
                    <a16:creationId xmlns:a16="http://schemas.microsoft.com/office/drawing/2014/main" id="{A9B817C4-B3D2-4DE6-B9DD-888493971B1B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7" name="手繪多邊形: 圖案 2206">
                <a:extLst>
                  <a:ext uri="{FF2B5EF4-FFF2-40B4-BE49-F238E27FC236}">
                    <a16:creationId xmlns:a16="http://schemas.microsoft.com/office/drawing/2014/main" id="{2712F5FA-ED95-45E1-96B3-AE6EBFF14948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8" name="手繪多邊形: 圖案 2207">
                <a:extLst>
                  <a:ext uri="{FF2B5EF4-FFF2-40B4-BE49-F238E27FC236}">
                    <a16:creationId xmlns:a16="http://schemas.microsoft.com/office/drawing/2014/main" id="{AE4A7F0E-67FC-42F2-8E4A-4524AACB2613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9" name="手繪多邊形: 圖案 2208">
                <a:extLst>
                  <a:ext uri="{FF2B5EF4-FFF2-40B4-BE49-F238E27FC236}">
                    <a16:creationId xmlns:a16="http://schemas.microsoft.com/office/drawing/2014/main" id="{A611AD2A-195D-4E0C-B56C-6E286EF63EC1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0" name="手繪多邊形: 圖案 2209">
                <a:extLst>
                  <a:ext uri="{FF2B5EF4-FFF2-40B4-BE49-F238E27FC236}">
                    <a16:creationId xmlns:a16="http://schemas.microsoft.com/office/drawing/2014/main" id="{B95838B3-2E02-4597-842D-2E2709F96E89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1" name="手繪多邊形: 圖案 2210">
                <a:extLst>
                  <a:ext uri="{FF2B5EF4-FFF2-40B4-BE49-F238E27FC236}">
                    <a16:creationId xmlns:a16="http://schemas.microsoft.com/office/drawing/2014/main" id="{B2B02C95-F4DA-4272-98D0-56AD96A77768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2" name="手繪多邊形: 圖案 2211">
                <a:extLst>
                  <a:ext uri="{FF2B5EF4-FFF2-40B4-BE49-F238E27FC236}">
                    <a16:creationId xmlns:a16="http://schemas.microsoft.com/office/drawing/2014/main" id="{D1751B98-D074-457E-88B7-5F66338B0E55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3" name="手繪多邊形: 圖案 2212">
                <a:extLst>
                  <a:ext uri="{FF2B5EF4-FFF2-40B4-BE49-F238E27FC236}">
                    <a16:creationId xmlns:a16="http://schemas.microsoft.com/office/drawing/2014/main" id="{5798C4EB-F4BC-4756-AC79-37F9D4C4C0D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4" name="手繪多邊形: 圖案 2213">
                <a:extLst>
                  <a:ext uri="{FF2B5EF4-FFF2-40B4-BE49-F238E27FC236}">
                    <a16:creationId xmlns:a16="http://schemas.microsoft.com/office/drawing/2014/main" id="{2D219B00-7475-4F16-AC07-6D9E601B0A6A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5" name="手繪多邊形: 圖案 2214">
                <a:extLst>
                  <a:ext uri="{FF2B5EF4-FFF2-40B4-BE49-F238E27FC236}">
                    <a16:creationId xmlns:a16="http://schemas.microsoft.com/office/drawing/2014/main" id="{088EBC54-29AF-4B26-8380-AD634241884B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6" name="手繪多邊形: 圖案 2215">
                <a:extLst>
                  <a:ext uri="{FF2B5EF4-FFF2-40B4-BE49-F238E27FC236}">
                    <a16:creationId xmlns:a16="http://schemas.microsoft.com/office/drawing/2014/main" id="{CA38E842-8052-408B-BE8A-5E8F2CB0C637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7" name="手繪多邊形: 圖案 2216">
                <a:extLst>
                  <a:ext uri="{FF2B5EF4-FFF2-40B4-BE49-F238E27FC236}">
                    <a16:creationId xmlns:a16="http://schemas.microsoft.com/office/drawing/2014/main" id="{84D93D3E-E722-4D3D-BBDD-22FED472BFC0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8" name="手繪多邊形: 圖案 2217">
                <a:extLst>
                  <a:ext uri="{FF2B5EF4-FFF2-40B4-BE49-F238E27FC236}">
                    <a16:creationId xmlns:a16="http://schemas.microsoft.com/office/drawing/2014/main" id="{B97E6DEF-42F0-4AA2-AFF0-AFE0287B8E15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9" name="手繪多邊形: 圖案 2218">
                <a:extLst>
                  <a:ext uri="{FF2B5EF4-FFF2-40B4-BE49-F238E27FC236}">
                    <a16:creationId xmlns:a16="http://schemas.microsoft.com/office/drawing/2014/main" id="{CA7A992C-13B0-404F-ACBE-A34F06DB0BC2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0" name="手繪多邊形: 圖案 2219">
                <a:extLst>
                  <a:ext uri="{FF2B5EF4-FFF2-40B4-BE49-F238E27FC236}">
                    <a16:creationId xmlns:a16="http://schemas.microsoft.com/office/drawing/2014/main" id="{6A90A4DA-EDCE-4E7D-92B6-EE2CD8EEE462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1" name="手繪多邊形: 圖案 2220">
                <a:extLst>
                  <a:ext uri="{FF2B5EF4-FFF2-40B4-BE49-F238E27FC236}">
                    <a16:creationId xmlns:a16="http://schemas.microsoft.com/office/drawing/2014/main" id="{08192ACA-B738-4DAC-A1C0-D9A255CC81E0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2" name="手繪多邊形: 圖案 2221">
                <a:extLst>
                  <a:ext uri="{FF2B5EF4-FFF2-40B4-BE49-F238E27FC236}">
                    <a16:creationId xmlns:a16="http://schemas.microsoft.com/office/drawing/2014/main" id="{E17033E9-8F82-4CF6-9A66-BD005EABAFF1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3" name="手繪多邊形: 圖案 2222">
                <a:extLst>
                  <a:ext uri="{FF2B5EF4-FFF2-40B4-BE49-F238E27FC236}">
                    <a16:creationId xmlns:a16="http://schemas.microsoft.com/office/drawing/2014/main" id="{3975E590-5A5B-41C2-BEF4-C4C6ED497C0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4" name="手繪多邊形: 圖案 2223">
                <a:extLst>
                  <a:ext uri="{FF2B5EF4-FFF2-40B4-BE49-F238E27FC236}">
                    <a16:creationId xmlns:a16="http://schemas.microsoft.com/office/drawing/2014/main" id="{87B6C277-6E0B-48A0-9A43-81CAAE703F14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5" name="手繪多邊形: 圖案 2224">
                <a:extLst>
                  <a:ext uri="{FF2B5EF4-FFF2-40B4-BE49-F238E27FC236}">
                    <a16:creationId xmlns:a16="http://schemas.microsoft.com/office/drawing/2014/main" id="{A0BB3514-E84A-47BC-BD36-F7BEA682B6EF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6" name="手繪多邊形: 圖案 2225">
                <a:extLst>
                  <a:ext uri="{FF2B5EF4-FFF2-40B4-BE49-F238E27FC236}">
                    <a16:creationId xmlns:a16="http://schemas.microsoft.com/office/drawing/2014/main" id="{EDA46CBE-506A-4350-B902-695AD6E0955A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7" name="手繪多邊形: 圖案 2226">
                <a:extLst>
                  <a:ext uri="{FF2B5EF4-FFF2-40B4-BE49-F238E27FC236}">
                    <a16:creationId xmlns:a16="http://schemas.microsoft.com/office/drawing/2014/main" id="{16A6145D-4EDD-43C5-9621-BF9DF9C02CC6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8" name="手繪多邊形: 圖案 2227">
                <a:extLst>
                  <a:ext uri="{FF2B5EF4-FFF2-40B4-BE49-F238E27FC236}">
                    <a16:creationId xmlns:a16="http://schemas.microsoft.com/office/drawing/2014/main" id="{3BD49375-70CE-4516-AEAE-97474FBB3B04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9" name="手繪多邊形: 圖案 2228">
                <a:extLst>
                  <a:ext uri="{FF2B5EF4-FFF2-40B4-BE49-F238E27FC236}">
                    <a16:creationId xmlns:a16="http://schemas.microsoft.com/office/drawing/2014/main" id="{EBAFB0D4-A80B-48ED-A00C-A3B0EDD83454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0" name="手繪多邊形: 圖案 2229">
                <a:extLst>
                  <a:ext uri="{FF2B5EF4-FFF2-40B4-BE49-F238E27FC236}">
                    <a16:creationId xmlns:a16="http://schemas.microsoft.com/office/drawing/2014/main" id="{3DFB4FD9-5175-4AE8-8608-BAB5AAF20E58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1" name="手繪多邊形: 圖案 2230">
                <a:extLst>
                  <a:ext uri="{FF2B5EF4-FFF2-40B4-BE49-F238E27FC236}">
                    <a16:creationId xmlns:a16="http://schemas.microsoft.com/office/drawing/2014/main" id="{8400FA15-8759-4071-B6F9-91B62368EF9B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2" name="手繪多邊形: 圖案 2231">
                <a:extLst>
                  <a:ext uri="{FF2B5EF4-FFF2-40B4-BE49-F238E27FC236}">
                    <a16:creationId xmlns:a16="http://schemas.microsoft.com/office/drawing/2014/main" id="{879D5FF1-4380-45B3-9E0F-7EDA2A922297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3" name="手繪多邊形: 圖案 2232">
                <a:extLst>
                  <a:ext uri="{FF2B5EF4-FFF2-40B4-BE49-F238E27FC236}">
                    <a16:creationId xmlns:a16="http://schemas.microsoft.com/office/drawing/2014/main" id="{59DC5FA5-FEAF-42B9-95D8-75C8C8CE477A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4" name="手繪多邊形: 圖案 2233">
                <a:extLst>
                  <a:ext uri="{FF2B5EF4-FFF2-40B4-BE49-F238E27FC236}">
                    <a16:creationId xmlns:a16="http://schemas.microsoft.com/office/drawing/2014/main" id="{E9FAA34D-2040-4746-AB59-04B16153D3D2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5" name="手繪多邊形: 圖案 2234">
                <a:extLst>
                  <a:ext uri="{FF2B5EF4-FFF2-40B4-BE49-F238E27FC236}">
                    <a16:creationId xmlns:a16="http://schemas.microsoft.com/office/drawing/2014/main" id="{A74C4A8E-A60F-4105-89EC-23F6E2732C73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6" name="手繪多邊形: 圖案 2235">
                <a:extLst>
                  <a:ext uri="{FF2B5EF4-FFF2-40B4-BE49-F238E27FC236}">
                    <a16:creationId xmlns:a16="http://schemas.microsoft.com/office/drawing/2014/main" id="{112EAEDF-48F1-45E3-8D58-D22F6758AB8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7" name="手繪多邊形: 圖案 2236">
                <a:extLst>
                  <a:ext uri="{FF2B5EF4-FFF2-40B4-BE49-F238E27FC236}">
                    <a16:creationId xmlns:a16="http://schemas.microsoft.com/office/drawing/2014/main" id="{5CC1EAC1-6689-4F90-8CD1-C7677C804AB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8" name="手繪多邊形: 圖案 2237">
                <a:extLst>
                  <a:ext uri="{FF2B5EF4-FFF2-40B4-BE49-F238E27FC236}">
                    <a16:creationId xmlns:a16="http://schemas.microsoft.com/office/drawing/2014/main" id="{32DBB424-2CC0-405F-A69C-8E75921B16E4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9" name="手繪多邊形: 圖案 2238">
                <a:extLst>
                  <a:ext uri="{FF2B5EF4-FFF2-40B4-BE49-F238E27FC236}">
                    <a16:creationId xmlns:a16="http://schemas.microsoft.com/office/drawing/2014/main" id="{440080E2-762A-4606-81EB-74D4CB292DD9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0" name="手繪多邊形: 圖案 2239">
                <a:extLst>
                  <a:ext uri="{FF2B5EF4-FFF2-40B4-BE49-F238E27FC236}">
                    <a16:creationId xmlns:a16="http://schemas.microsoft.com/office/drawing/2014/main" id="{ACBAF045-1A04-4A83-BB98-589D0EE9EDC7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1" name="手繪多邊形: 圖案 2240">
                <a:extLst>
                  <a:ext uri="{FF2B5EF4-FFF2-40B4-BE49-F238E27FC236}">
                    <a16:creationId xmlns:a16="http://schemas.microsoft.com/office/drawing/2014/main" id="{C17BB399-7DD4-4516-9995-E5DAF1891717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2" name="手繪多邊形: 圖案 2241">
                <a:extLst>
                  <a:ext uri="{FF2B5EF4-FFF2-40B4-BE49-F238E27FC236}">
                    <a16:creationId xmlns:a16="http://schemas.microsoft.com/office/drawing/2014/main" id="{A072144D-DF92-4566-9CCB-B33CF2FC8CBE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3" name="手繪多邊形: 圖案 2242">
                <a:extLst>
                  <a:ext uri="{FF2B5EF4-FFF2-40B4-BE49-F238E27FC236}">
                    <a16:creationId xmlns:a16="http://schemas.microsoft.com/office/drawing/2014/main" id="{33762BD3-1E6F-4E6F-A615-1C6F61789EFE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4" name="手繪多邊形: 圖案 2243">
                <a:extLst>
                  <a:ext uri="{FF2B5EF4-FFF2-40B4-BE49-F238E27FC236}">
                    <a16:creationId xmlns:a16="http://schemas.microsoft.com/office/drawing/2014/main" id="{CACB1D10-E193-4B36-A0EE-9CD31E034A01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5" name="手繪多邊形: 圖案 2244">
                <a:extLst>
                  <a:ext uri="{FF2B5EF4-FFF2-40B4-BE49-F238E27FC236}">
                    <a16:creationId xmlns:a16="http://schemas.microsoft.com/office/drawing/2014/main" id="{03B9EC20-D35F-45F8-93E9-FC219DC61BBA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6" name="手繪多邊形: 圖案 2245">
                <a:extLst>
                  <a:ext uri="{FF2B5EF4-FFF2-40B4-BE49-F238E27FC236}">
                    <a16:creationId xmlns:a16="http://schemas.microsoft.com/office/drawing/2014/main" id="{457B08A9-07B3-46D0-A289-E21DB6C968A5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7" name="手繪多邊形: 圖案 2246">
                <a:extLst>
                  <a:ext uri="{FF2B5EF4-FFF2-40B4-BE49-F238E27FC236}">
                    <a16:creationId xmlns:a16="http://schemas.microsoft.com/office/drawing/2014/main" id="{33F81331-D1CC-4947-BE23-0F024ED70E98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8" name="手繪多邊形: 圖案 2247">
                <a:extLst>
                  <a:ext uri="{FF2B5EF4-FFF2-40B4-BE49-F238E27FC236}">
                    <a16:creationId xmlns:a16="http://schemas.microsoft.com/office/drawing/2014/main" id="{A7D8FA1C-BC0B-42A3-B47E-F7FAC71CCB4C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9" name="手繪多邊形: 圖案 2248">
                <a:extLst>
                  <a:ext uri="{FF2B5EF4-FFF2-40B4-BE49-F238E27FC236}">
                    <a16:creationId xmlns:a16="http://schemas.microsoft.com/office/drawing/2014/main" id="{AF03FD4B-90CE-425C-8CF3-D33F6906F96B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0" name="手繪多邊形: 圖案 2249">
                <a:extLst>
                  <a:ext uri="{FF2B5EF4-FFF2-40B4-BE49-F238E27FC236}">
                    <a16:creationId xmlns:a16="http://schemas.microsoft.com/office/drawing/2014/main" id="{05D0906B-7C78-414F-B889-CBB29C7389E9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1" name="手繪多邊形: 圖案 2250">
                <a:extLst>
                  <a:ext uri="{FF2B5EF4-FFF2-40B4-BE49-F238E27FC236}">
                    <a16:creationId xmlns:a16="http://schemas.microsoft.com/office/drawing/2014/main" id="{4FFAE308-6983-4180-AEAA-17143D4EA7D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2" name="手繪多邊形: 圖案 2251">
                <a:extLst>
                  <a:ext uri="{FF2B5EF4-FFF2-40B4-BE49-F238E27FC236}">
                    <a16:creationId xmlns:a16="http://schemas.microsoft.com/office/drawing/2014/main" id="{EC7B67D5-EE2A-4CC2-9AFF-D66C6E8D1651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3" name="手繪多邊形: 圖案 2252">
                <a:extLst>
                  <a:ext uri="{FF2B5EF4-FFF2-40B4-BE49-F238E27FC236}">
                    <a16:creationId xmlns:a16="http://schemas.microsoft.com/office/drawing/2014/main" id="{9073979E-AC12-428C-977A-D73E0A4C3BEA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4" name="手繪多邊形: 圖案 2253">
                <a:extLst>
                  <a:ext uri="{FF2B5EF4-FFF2-40B4-BE49-F238E27FC236}">
                    <a16:creationId xmlns:a16="http://schemas.microsoft.com/office/drawing/2014/main" id="{C7468BE4-B406-4FCA-8EA4-74AD8A09CAF1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5" name="手繪多邊形: 圖案 2254">
                <a:extLst>
                  <a:ext uri="{FF2B5EF4-FFF2-40B4-BE49-F238E27FC236}">
                    <a16:creationId xmlns:a16="http://schemas.microsoft.com/office/drawing/2014/main" id="{8EB81C41-2894-4254-9F24-D66E28A74BBD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6" name="手繪多邊形: 圖案 2255">
                <a:extLst>
                  <a:ext uri="{FF2B5EF4-FFF2-40B4-BE49-F238E27FC236}">
                    <a16:creationId xmlns:a16="http://schemas.microsoft.com/office/drawing/2014/main" id="{0FB03ABF-DF43-43CF-BFFB-0BFA0A11332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7" name="手繪多邊形: 圖案 2256">
                <a:extLst>
                  <a:ext uri="{FF2B5EF4-FFF2-40B4-BE49-F238E27FC236}">
                    <a16:creationId xmlns:a16="http://schemas.microsoft.com/office/drawing/2014/main" id="{D79FB532-6638-4397-AF3B-A250D862D725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8" name="手繪多邊形: 圖案 2257">
                <a:extLst>
                  <a:ext uri="{FF2B5EF4-FFF2-40B4-BE49-F238E27FC236}">
                    <a16:creationId xmlns:a16="http://schemas.microsoft.com/office/drawing/2014/main" id="{A759C67D-DE35-4E50-A436-6DD000CFD297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9" name="手繪多邊形: 圖案 2258">
                <a:extLst>
                  <a:ext uri="{FF2B5EF4-FFF2-40B4-BE49-F238E27FC236}">
                    <a16:creationId xmlns:a16="http://schemas.microsoft.com/office/drawing/2014/main" id="{C372BD97-0290-4C38-A110-C5870DCA495D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0" name="手繪多邊形: 圖案 2259">
                <a:extLst>
                  <a:ext uri="{FF2B5EF4-FFF2-40B4-BE49-F238E27FC236}">
                    <a16:creationId xmlns:a16="http://schemas.microsoft.com/office/drawing/2014/main" id="{C6108265-A5F3-452A-9BCC-5F1A8C28E380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1" name="手繪多邊形: 圖案 2260">
                <a:extLst>
                  <a:ext uri="{FF2B5EF4-FFF2-40B4-BE49-F238E27FC236}">
                    <a16:creationId xmlns:a16="http://schemas.microsoft.com/office/drawing/2014/main" id="{2D95CCC6-AFB3-41B7-9998-2688E9688D6A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2" name="手繪多邊形: 圖案 2261">
                <a:extLst>
                  <a:ext uri="{FF2B5EF4-FFF2-40B4-BE49-F238E27FC236}">
                    <a16:creationId xmlns:a16="http://schemas.microsoft.com/office/drawing/2014/main" id="{5F7E7135-DBC5-4F18-8DF0-D50C8EA50833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3" name="手繪多邊形: 圖案 2262">
                <a:extLst>
                  <a:ext uri="{FF2B5EF4-FFF2-40B4-BE49-F238E27FC236}">
                    <a16:creationId xmlns:a16="http://schemas.microsoft.com/office/drawing/2014/main" id="{E0F0016B-C16B-40B0-B2E2-2B7D3D10ED60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4" name="手繪多邊形: 圖案 2263">
                <a:extLst>
                  <a:ext uri="{FF2B5EF4-FFF2-40B4-BE49-F238E27FC236}">
                    <a16:creationId xmlns:a16="http://schemas.microsoft.com/office/drawing/2014/main" id="{82F56819-A924-4F3D-839C-6075E95BAEE1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5" name="手繪多邊形: 圖案 2264">
                <a:extLst>
                  <a:ext uri="{FF2B5EF4-FFF2-40B4-BE49-F238E27FC236}">
                    <a16:creationId xmlns:a16="http://schemas.microsoft.com/office/drawing/2014/main" id="{B6BAF9F4-0588-4AA8-B836-A850284621F9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6" name="手繪多邊形: 圖案 2265">
                <a:extLst>
                  <a:ext uri="{FF2B5EF4-FFF2-40B4-BE49-F238E27FC236}">
                    <a16:creationId xmlns:a16="http://schemas.microsoft.com/office/drawing/2014/main" id="{2B62F8D5-42A6-4941-B46C-3B83714C69A6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7" name="手繪多邊形: 圖案 2266">
                <a:extLst>
                  <a:ext uri="{FF2B5EF4-FFF2-40B4-BE49-F238E27FC236}">
                    <a16:creationId xmlns:a16="http://schemas.microsoft.com/office/drawing/2014/main" id="{CEDE0370-11B1-45D9-A13A-8B2E02794FF1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8" name="手繪多邊形: 圖案 2267">
                <a:extLst>
                  <a:ext uri="{FF2B5EF4-FFF2-40B4-BE49-F238E27FC236}">
                    <a16:creationId xmlns:a16="http://schemas.microsoft.com/office/drawing/2014/main" id="{47FFE3BB-2F63-4769-B15F-E5D724471B56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9" name="手繪多邊形: 圖案 2268">
                <a:extLst>
                  <a:ext uri="{FF2B5EF4-FFF2-40B4-BE49-F238E27FC236}">
                    <a16:creationId xmlns:a16="http://schemas.microsoft.com/office/drawing/2014/main" id="{FF871D79-1BCC-4FD7-84AA-B781FE7273E8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0" name="手繪多邊形: 圖案 2269">
                <a:extLst>
                  <a:ext uri="{FF2B5EF4-FFF2-40B4-BE49-F238E27FC236}">
                    <a16:creationId xmlns:a16="http://schemas.microsoft.com/office/drawing/2014/main" id="{5326951A-F2FD-4C4B-A71A-CC73C1813B05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1" name="手繪多邊形: 圖案 2270">
                <a:extLst>
                  <a:ext uri="{FF2B5EF4-FFF2-40B4-BE49-F238E27FC236}">
                    <a16:creationId xmlns:a16="http://schemas.microsoft.com/office/drawing/2014/main" id="{A0317616-B34C-4DAE-8470-B2AB29535796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2" name="手繪多邊形: 圖案 2271">
                <a:extLst>
                  <a:ext uri="{FF2B5EF4-FFF2-40B4-BE49-F238E27FC236}">
                    <a16:creationId xmlns:a16="http://schemas.microsoft.com/office/drawing/2014/main" id="{A28584BE-BE86-44E7-8F05-84176BCCFBA3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3" name="手繪多邊形: 圖案 2272">
                <a:extLst>
                  <a:ext uri="{FF2B5EF4-FFF2-40B4-BE49-F238E27FC236}">
                    <a16:creationId xmlns:a16="http://schemas.microsoft.com/office/drawing/2014/main" id="{234BC41C-27C2-4E99-B419-311ACBC31CB0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4" name="手繪多邊形: 圖案 2273">
                <a:extLst>
                  <a:ext uri="{FF2B5EF4-FFF2-40B4-BE49-F238E27FC236}">
                    <a16:creationId xmlns:a16="http://schemas.microsoft.com/office/drawing/2014/main" id="{636A22F2-C1A6-4EFF-9DF1-EC012D87B5E5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5" name="手繪多邊形: 圖案 2274">
                <a:extLst>
                  <a:ext uri="{FF2B5EF4-FFF2-40B4-BE49-F238E27FC236}">
                    <a16:creationId xmlns:a16="http://schemas.microsoft.com/office/drawing/2014/main" id="{FFD1F1E3-C775-435A-8D69-445072051773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6" name="手繪多邊形: 圖案 2275">
                <a:extLst>
                  <a:ext uri="{FF2B5EF4-FFF2-40B4-BE49-F238E27FC236}">
                    <a16:creationId xmlns:a16="http://schemas.microsoft.com/office/drawing/2014/main" id="{DFDE6EEE-9D15-413E-A04D-D156CF1C658F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7" name="手繪多邊形: 圖案 2276">
                <a:extLst>
                  <a:ext uri="{FF2B5EF4-FFF2-40B4-BE49-F238E27FC236}">
                    <a16:creationId xmlns:a16="http://schemas.microsoft.com/office/drawing/2014/main" id="{6662F2F4-F80E-41AF-A32B-EC5F8558E431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8" name="手繪多邊形: 圖案 2277">
                <a:extLst>
                  <a:ext uri="{FF2B5EF4-FFF2-40B4-BE49-F238E27FC236}">
                    <a16:creationId xmlns:a16="http://schemas.microsoft.com/office/drawing/2014/main" id="{616E97B7-687E-40D1-AFE7-388DD9F4F5CA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9" name="手繪多邊形: 圖案 2278">
                <a:extLst>
                  <a:ext uri="{FF2B5EF4-FFF2-40B4-BE49-F238E27FC236}">
                    <a16:creationId xmlns:a16="http://schemas.microsoft.com/office/drawing/2014/main" id="{AD4A17C6-53DE-4E1E-83EA-7AEFDB21090A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0" name="手繪多邊形: 圖案 2279">
                <a:extLst>
                  <a:ext uri="{FF2B5EF4-FFF2-40B4-BE49-F238E27FC236}">
                    <a16:creationId xmlns:a16="http://schemas.microsoft.com/office/drawing/2014/main" id="{C6282A26-6760-4754-B3BA-48BF19CA6D8B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1" name="手繪多邊形: 圖案 2280">
                <a:extLst>
                  <a:ext uri="{FF2B5EF4-FFF2-40B4-BE49-F238E27FC236}">
                    <a16:creationId xmlns:a16="http://schemas.microsoft.com/office/drawing/2014/main" id="{46A74B14-F0B6-41B5-9ABD-B8F9FF005AD6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2" name="手繪多邊形: 圖案 2281">
                <a:extLst>
                  <a:ext uri="{FF2B5EF4-FFF2-40B4-BE49-F238E27FC236}">
                    <a16:creationId xmlns:a16="http://schemas.microsoft.com/office/drawing/2014/main" id="{343F664D-AFB3-40A0-9BAE-0358132547BE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3" name="手繪多邊形: 圖案 2282">
                <a:extLst>
                  <a:ext uri="{FF2B5EF4-FFF2-40B4-BE49-F238E27FC236}">
                    <a16:creationId xmlns:a16="http://schemas.microsoft.com/office/drawing/2014/main" id="{EEF2DD02-89FB-409B-8C71-B8B8E6C22DD0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4" name="手繪多邊形: 圖案 2283">
                <a:extLst>
                  <a:ext uri="{FF2B5EF4-FFF2-40B4-BE49-F238E27FC236}">
                    <a16:creationId xmlns:a16="http://schemas.microsoft.com/office/drawing/2014/main" id="{24F69D42-D3FA-4AFB-A74D-2A33F5F8B642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5" name="手繪多邊形: 圖案 2284">
                <a:extLst>
                  <a:ext uri="{FF2B5EF4-FFF2-40B4-BE49-F238E27FC236}">
                    <a16:creationId xmlns:a16="http://schemas.microsoft.com/office/drawing/2014/main" id="{E87CFAFD-AA2E-4030-A403-9B0585DDF711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6" name="手繪多邊形: 圖案 2285">
                <a:extLst>
                  <a:ext uri="{FF2B5EF4-FFF2-40B4-BE49-F238E27FC236}">
                    <a16:creationId xmlns:a16="http://schemas.microsoft.com/office/drawing/2014/main" id="{2AF2E041-2823-45A6-B235-B682881C3616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7" name="手繪多邊形: 圖案 2286">
                <a:extLst>
                  <a:ext uri="{FF2B5EF4-FFF2-40B4-BE49-F238E27FC236}">
                    <a16:creationId xmlns:a16="http://schemas.microsoft.com/office/drawing/2014/main" id="{92407400-77FA-468F-B24D-22ECB00812CD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8" name="手繪多邊形: 圖案 2287">
                <a:extLst>
                  <a:ext uri="{FF2B5EF4-FFF2-40B4-BE49-F238E27FC236}">
                    <a16:creationId xmlns:a16="http://schemas.microsoft.com/office/drawing/2014/main" id="{6CB2D22F-2D3B-40D6-AB1A-32FFB264D449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9" name="手繪多邊形: 圖案 2288">
                <a:extLst>
                  <a:ext uri="{FF2B5EF4-FFF2-40B4-BE49-F238E27FC236}">
                    <a16:creationId xmlns:a16="http://schemas.microsoft.com/office/drawing/2014/main" id="{B25A5BC1-4DCD-4E7D-BA98-6C3BFFC4AE43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0" name="手繪多邊形: 圖案 2289">
                <a:extLst>
                  <a:ext uri="{FF2B5EF4-FFF2-40B4-BE49-F238E27FC236}">
                    <a16:creationId xmlns:a16="http://schemas.microsoft.com/office/drawing/2014/main" id="{6DFE4010-423A-47E8-A7FA-80B892DB585C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1" name="手繪多邊形: 圖案 2290">
                <a:extLst>
                  <a:ext uri="{FF2B5EF4-FFF2-40B4-BE49-F238E27FC236}">
                    <a16:creationId xmlns:a16="http://schemas.microsoft.com/office/drawing/2014/main" id="{E199FEC7-22AC-45F0-AE5B-AB87D841A81C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2" name="手繪多邊形: 圖案 2291">
                <a:extLst>
                  <a:ext uri="{FF2B5EF4-FFF2-40B4-BE49-F238E27FC236}">
                    <a16:creationId xmlns:a16="http://schemas.microsoft.com/office/drawing/2014/main" id="{333D53B5-8015-4159-8851-F55238A19E91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3" name="手繪多邊形: 圖案 2292">
                <a:extLst>
                  <a:ext uri="{FF2B5EF4-FFF2-40B4-BE49-F238E27FC236}">
                    <a16:creationId xmlns:a16="http://schemas.microsoft.com/office/drawing/2014/main" id="{AC7A8C39-27C0-4929-B9E1-565C00BFD642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4" name="手繪多邊形: 圖案 2293">
                <a:extLst>
                  <a:ext uri="{FF2B5EF4-FFF2-40B4-BE49-F238E27FC236}">
                    <a16:creationId xmlns:a16="http://schemas.microsoft.com/office/drawing/2014/main" id="{4B5B9F68-C47F-4B7D-A7E4-C00CAD1ED99E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5" name="手繪多邊形: 圖案 2294">
                <a:extLst>
                  <a:ext uri="{FF2B5EF4-FFF2-40B4-BE49-F238E27FC236}">
                    <a16:creationId xmlns:a16="http://schemas.microsoft.com/office/drawing/2014/main" id="{557F03AD-2F54-4F95-9232-4C88EC5433AA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6" name="手繪多邊形: 圖案 2295">
                <a:extLst>
                  <a:ext uri="{FF2B5EF4-FFF2-40B4-BE49-F238E27FC236}">
                    <a16:creationId xmlns:a16="http://schemas.microsoft.com/office/drawing/2014/main" id="{32D954C7-DEC8-41A2-B7BE-DDA18CE17C03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7" name="手繪多邊形: 圖案 2296">
                <a:extLst>
                  <a:ext uri="{FF2B5EF4-FFF2-40B4-BE49-F238E27FC236}">
                    <a16:creationId xmlns:a16="http://schemas.microsoft.com/office/drawing/2014/main" id="{30DC2897-749D-4D80-8BE4-B60B3154D494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8" name="手繪多邊形: 圖案 2297">
                <a:extLst>
                  <a:ext uri="{FF2B5EF4-FFF2-40B4-BE49-F238E27FC236}">
                    <a16:creationId xmlns:a16="http://schemas.microsoft.com/office/drawing/2014/main" id="{407A9A4D-583C-4A93-BB51-055936C98575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9" name="手繪多邊形: 圖案 2298">
                <a:extLst>
                  <a:ext uri="{FF2B5EF4-FFF2-40B4-BE49-F238E27FC236}">
                    <a16:creationId xmlns:a16="http://schemas.microsoft.com/office/drawing/2014/main" id="{33BBEFB3-D3D2-452F-B559-F1A3247ABDCC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0" name="手繪多邊形: 圖案 2299">
                <a:extLst>
                  <a:ext uri="{FF2B5EF4-FFF2-40B4-BE49-F238E27FC236}">
                    <a16:creationId xmlns:a16="http://schemas.microsoft.com/office/drawing/2014/main" id="{237A0738-A140-4D1B-A97A-A8A8CCD15AD4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1" name="手繪多邊形: 圖案 2300">
                <a:extLst>
                  <a:ext uri="{FF2B5EF4-FFF2-40B4-BE49-F238E27FC236}">
                    <a16:creationId xmlns:a16="http://schemas.microsoft.com/office/drawing/2014/main" id="{FB99EE47-2D6A-4A89-9DF9-2D21AC432760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2" name="手繪多邊形: 圖案 2301">
                <a:extLst>
                  <a:ext uri="{FF2B5EF4-FFF2-40B4-BE49-F238E27FC236}">
                    <a16:creationId xmlns:a16="http://schemas.microsoft.com/office/drawing/2014/main" id="{967E350E-5141-40BE-BE50-6C2BBC7CE96B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3" name="手繪多邊形: 圖案 2302">
                <a:extLst>
                  <a:ext uri="{FF2B5EF4-FFF2-40B4-BE49-F238E27FC236}">
                    <a16:creationId xmlns:a16="http://schemas.microsoft.com/office/drawing/2014/main" id="{96E14D96-53AD-43FA-8F10-FACB5AB77090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4" name="手繪多邊形: 圖案 2303">
                <a:extLst>
                  <a:ext uri="{FF2B5EF4-FFF2-40B4-BE49-F238E27FC236}">
                    <a16:creationId xmlns:a16="http://schemas.microsoft.com/office/drawing/2014/main" id="{E3D09C84-D31D-493C-9D1B-2FE79A46D06D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5" name="手繪多邊形: 圖案 2304">
                <a:extLst>
                  <a:ext uri="{FF2B5EF4-FFF2-40B4-BE49-F238E27FC236}">
                    <a16:creationId xmlns:a16="http://schemas.microsoft.com/office/drawing/2014/main" id="{3020A1D6-515A-47CA-9AE7-DF8C1619274F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6" name="手繪多邊形: 圖案 2305">
                <a:extLst>
                  <a:ext uri="{FF2B5EF4-FFF2-40B4-BE49-F238E27FC236}">
                    <a16:creationId xmlns:a16="http://schemas.microsoft.com/office/drawing/2014/main" id="{F6A771FF-29AA-48F3-A566-1058E3645926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7" name="手繪多邊形: 圖案 2306">
                <a:extLst>
                  <a:ext uri="{FF2B5EF4-FFF2-40B4-BE49-F238E27FC236}">
                    <a16:creationId xmlns:a16="http://schemas.microsoft.com/office/drawing/2014/main" id="{CC84F2BE-5227-4CF6-98AD-DDDA4E79C437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8" name="手繪多邊形: 圖案 2307">
                <a:extLst>
                  <a:ext uri="{FF2B5EF4-FFF2-40B4-BE49-F238E27FC236}">
                    <a16:creationId xmlns:a16="http://schemas.microsoft.com/office/drawing/2014/main" id="{B5E40214-73A5-4B96-B5CC-3D7EB60CD01E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9" name="手繪多邊形: 圖案 2308">
                <a:extLst>
                  <a:ext uri="{FF2B5EF4-FFF2-40B4-BE49-F238E27FC236}">
                    <a16:creationId xmlns:a16="http://schemas.microsoft.com/office/drawing/2014/main" id="{EF07E7BF-C86E-45CF-A3B8-153567E1CA9F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0" name="手繪多邊形: 圖案 2309">
                <a:extLst>
                  <a:ext uri="{FF2B5EF4-FFF2-40B4-BE49-F238E27FC236}">
                    <a16:creationId xmlns:a16="http://schemas.microsoft.com/office/drawing/2014/main" id="{65330B79-459B-446B-9FBF-EDE3A5046058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1" name="手繪多邊形: 圖案 2310">
                <a:extLst>
                  <a:ext uri="{FF2B5EF4-FFF2-40B4-BE49-F238E27FC236}">
                    <a16:creationId xmlns:a16="http://schemas.microsoft.com/office/drawing/2014/main" id="{C2645F72-F507-4ABA-939C-4E8BB90EEE4D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2" name="手繪多邊形: 圖案 2311">
                <a:extLst>
                  <a:ext uri="{FF2B5EF4-FFF2-40B4-BE49-F238E27FC236}">
                    <a16:creationId xmlns:a16="http://schemas.microsoft.com/office/drawing/2014/main" id="{5DA770D9-3F63-4A7A-9F96-36B1AADF6FD9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3" name="手繪多邊形: 圖案 2312">
                <a:extLst>
                  <a:ext uri="{FF2B5EF4-FFF2-40B4-BE49-F238E27FC236}">
                    <a16:creationId xmlns:a16="http://schemas.microsoft.com/office/drawing/2014/main" id="{259FE098-2834-43D6-B8C9-C99EAC939A94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4" name="手繪多邊形: 圖案 2313">
                <a:extLst>
                  <a:ext uri="{FF2B5EF4-FFF2-40B4-BE49-F238E27FC236}">
                    <a16:creationId xmlns:a16="http://schemas.microsoft.com/office/drawing/2014/main" id="{137A0453-7F8B-461C-834A-355B71021C9F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5" name="手繪多邊形: 圖案 2314">
                <a:extLst>
                  <a:ext uri="{FF2B5EF4-FFF2-40B4-BE49-F238E27FC236}">
                    <a16:creationId xmlns:a16="http://schemas.microsoft.com/office/drawing/2014/main" id="{38224926-82E6-4B34-B136-470F7089DC25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6" name="手繪多邊形: 圖案 2315">
                <a:extLst>
                  <a:ext uri="{FF2B5EF4-FFF2-40B4-BE49-F238E27FC236}">
                    <a16:creationId xmlns:a16="http://schemas.microsoft.com/office/drawing/2014/main" id="{017FC46C-84A6-4ECE-ADB7-A14F3DCB9E6E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7" name="手繪多邊形: 圖案 2316">
                <a:extLst>
                  <a:ext uri="{FF2B5EF4-FFF2-40B4-BE49-F238E27FC236}">
                    <a16:creationId xmlns:a16="http://schemas.microsoft.com/office/drawing/2014/main" id="{A598796A-4037-43E0-8411-3FDA417C1387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8" name="手繪多邊形: 圖案 2317">
                <a:extLst>
                  <a:ext uri="{FF2B5EF4-FFF2-40B4-BE49-F238E27FC236}">
                    <a16:creationId xmlns:a16="http://schemas.microsoft.com/office/drawing/2014/main" id="{5E236148-9ABF-4690-A034-F7EFFBCB3EC8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9" name="手繪多邊形: 圖案 2318">
                <a:extLst>
                  <a:ext uri="{FF2B5EF4-FFF2-40B4-BE49-F238E27FC236}">
                    <a16:creationId xmlns:a16="http://schemas.microsoft.com/office/drawing/2014/main" id="{6AA07CB4-4344-465A-BCDF-E6BF3F19D819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0" name="手繪多邊形: 圖案 2319">
                <a:extLst>
                  <a:ext uri="{FF2B5EF4-FFF2-40B4-BE49-F238E27FC236}">
                    <a16:creationId xmlns:a16="http://schemas.microsoft.com/office/drawing/2014/main" id="{1F993DB0-0ACE-4B36-B270-E2E440BEF99D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1" name="手繪多邊形: 圖案 2320">
                <a:extLst>
                  <a:ext uri="{FF2B5EF4-FFF2-40B4-BE49-F238E27FC236}">
                    <a16:creationId xmlns:a16="http://schemas.microsoft.com/office/drawing/2014/main" id="{D7EFEBC7-E0E5-48CC-BC3D-BD9C91255E5C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2" name="手繪多邊形: 圖案 2321">
                <a:extLst>
                  <a:ext uri="{FF2B5EF4-FFF2-40B4-BE49-F238E27FC236}">
                    <a16:creationId xmlns:a16="http://schemas.microsoft.com/office/drawing/2014/main" id="{36A2105C-94B9-490E-A03E-9650DB71EBF2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3" name="手繪多邊形: 圖案 2322">
                <a:extLst>
                  <a:ext uri="{FF2B5EF4-FFF2-40B4-BE49-F238E27FC236}">
                    <a16:creationId xmlns:a16="http://schemas.microsoft.com/office/drawing/2014/main" id="{C9A4874B-ECC5-45C6-80DB-CC06E8264E91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4" name="手繪多邊形: 圖案 2323">
                <a:extLst>
                  <a:ext uri="{FF2B5EF4-FFF2-40B4-BE49-F238E27FC236}">
                    <a16:creationId xmlns:a16="http://schemas.microsoft.com/office/drawing/2014/main" id="{94F5E095-405A-42F7-8AA8-873CED617D21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5" name="手繪多邊形: 圖案 2324">
                <a:extLst>
                  <a:ext uri="{FF2B5EF4-FFF2-40B4-BE49-F238E27FC236}">
                    <a16:creationId xmlns:a16="http://schemas.microsoft.com/office/drawing/2014/main" id="{73DD8004-4522-4576-BCFF-9B87A437BA12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6" name="手繪多邊形: 圖案 2325">
                <a:extLst>
                  <a:ext uri="{FF2B5EF4-FFF2-40B4-BE49-F238E27FC236}">
                    <a16:creationId xmlns:a16="http://schemas.microsoft.com/office/drawing/2014/main" id="{66325360-F4F4-49A3-8E8F-B96C4FBC5103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7" name="手繪多邊形: 圖案 2326">
                <a:extLst>
                  <a:ext uri="{FF2B5EF4-FFF2-40B4-BE49-F238E27FC236}">
                    <a16:creationId xmlns:a16="http://schemas.microsoft.com/office/drawing/2014/main" id="{8912DFA9-6BE0-49CA-89E4-0097761BABC1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8" name="手繪多邊形: 圖案 2327">
                <a:extLst>
                  <a:ext uri="{FF2B5EF4-FFF2-40B4-BE49-F238E27FC236}">
                    <a16:creationId xmlns:a16="http://schemas.microsoft.com/office/drawing/2014/main" id="{4168596E-B31A-40FF-B0C9-6C8C1C033D28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9" name="手繪多邊形: 圖案 2328">
                <a:extLst>
                  <a:ext uri="{FF2B5EF4-FFF2-40B4-BE49-F238E27FC236}">
                    <a16:creationId xmlns:a16="http://schemas.microsoft.com/office/drawing/2014/main" id="{CD6873CB-91EE-418A-880B-043F0DA1ADFA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0" name="手繪多邊形: 圖案 2329">
                <a:extLst>
                  <a:ext uri="{FF2B5EF4-FFF2-40B4-BE49-F238E27FC236}">
                    <a16:creationId xmlns:a16="http://schemas.microsoft.com/office/drawing/2014/main" id="{C8616FD0-F904-4B4B-9671-A1AF2C4DA4BE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1" name="手繪多邊形: 圖案 2330">
                <a:extLst>
                  <a:ext uri="{FF2B5EF4-FFF2-40B4-BE49-F238E27FC236}">
                    <a16:creationId xmlns:a16="http://schemas.microsoft.com/office/drawing/2014/main" id="{E21902DB-B58E-40E5-8D12-2D3809EFEC7B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2" name="手繪多邊形: 圖案 2331">
                <a:extLst>
                  <a:ext uri="{FF2B5EF4-FFF2-40B4-BE49-F238E27FC236}">
                    <a16:creationId xmlns:a16="http://schemas.microsoft.com/office/drawing/2014/main" id="{D10368BD-E3DF-4320-B450-7A746D1B8FAE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3" name="手繪多邊形: 圖案 2332">
                <a:extLst>
                  <a:ext uri="{FF2B5EF4-FFF2-40B4-BE49-F238E27FC236}">
                    <a16:creationId xmlns:a16="http://schemas.microsoft.com/office/drawing/2014/main" id="{959DA687-9C6E-4EDB-8D1F-E54E683CD88C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4" name="手繪多邊形: 圖案 2333">
                <a:extLst>
                  <a:ext uri="{FF2B5EF4-FFF2-40B4-BE49-F238E27FC236}">
                    <a16:creationId xmlns:a16="http://schemas.microsoft.com/office/drawing/2014/main" id="{60200E7A-802F-4471-BB69-A1EB5907AECB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5" name="手繪多邊形: 圖案 2334">
                <a:extLst>
                  <a:ext uri="{FF2B5EF4-FFF2-40B4-BE49-F238E27FC236}">
                    <a16:creationId xmlns:a16="http://schemas.microsoft.com/office/drawing/2014/main" id="{86015C19-763B-4EE4-814B-05113F1F70E8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6" name="手繪多邊形: 圖案 2335">
                <a:extLst>
                  <a:ext uri="{FF2B5EF4-FFF2-40B4-BE49-F238E27FC236}">
                    <a16:creationId xmlns:a16="http://schemas.microsoft.com/office/drawing/2014/main" id="{2ABA30CE-EFE0-4036-AB01-AAE0753F6CC4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7" name="手繪多邊形: 圖案 2336">
                <a:extLst>
                  <a:ext uri="{FF2B5EF4-FFF2-40B4-BE49-F238E27FC236}">
                    <a16:creationId xmlns:a16="http://schemas.microsoft.com/office/drawing/2014/main" id="{7EC456A8-559A-41E0-80C5-778318574AE7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8" name="手繪多邊形: 圖案 2337">
                <a:extLst>
                  <a:ext uri="{FF2B5EF4-FFF2-40B4-BE49-F238E27FC236}">
                    <a16:creationId xmlns:a16="http://schemas.microsoft.com/office/drawing/2014/main" id="{F9D2D130-C76E-4034-A4C9-E636AAD009A9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9" name="手繪多邊形: 圖案 2338">
                <a:extLst>
                  <a:ext uri="{FF2B5EF4-FFF2-40B4-BE49-F238E27FC236}">
                    <a16:creationId xmlns:a16="http://schemas.microsoft.com/office/drawing/2014/main" id="{7E155CD5-EF4F-4D9D-AB52-9C3551FD8952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0" name="手繪多邊形: 圖案 2339">
                <a:extLst>
                  <a:ext uri="{FF2B5EF4-FFF2-40B4-BE49-F238E27FC236}">
                    <a16:creationId xmlns:a16="http://schemas.microsoft.com/office/drawing/2014/main" id="{D3509A54-D8B4-427B-B410-479087C8A41D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1" name="手繪多邊形: 圖案 2340">
                <a:extLst>
                  <a:ext uri="{FF2B5EF4-FFF2-40B4-BE49-F238E27FC236}">
                    <a16:creationId xmlns:a16="http://schemas.microsoft.com/office/drawing/2014/main" id="{D70BC13A-B2B0-4D22-9ECF-C4DC48BF7E9E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2" name="手繪多邊形: 圖案 2341">
                <a:extLst>
                  <a:ext uri="{FF2B5EF4-FFF2-40B4-BE49-F238E27FC236}">
                    <a16:creationId xmlns:a16="http://schemas.microsoft.com/office/drawing/2014/main" id="{8AB31EFB-7627-4D29-A3B1-44F0A60C53B3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3" name="手繪多邊形: 圖案 2342">
                <a:extLst>
                  <a:ext uri="{FF2B5EF4-FFF2-40B4-BE49-F238E27FC236}">
                    <a16:creationId xmlns:a16="http://schemas.microsoft.com/office/drawing/2014/main" id="{32BCA2ED-5E69-4468-BFCE-13D229B98E05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4" name="手繪多邊形: 圖案 2343">
                <a:extLst>
                  <a:ext uri="{FF2B5EF4-FFF2-40B4-BE49-F238E27FC236}">
                    <a16:creationId xmlns:a16="http://schemas.microsoft.com/office/drawing/2014/main" id="{04DF4CF2-E7A4-4F9D-8183-757AC6FE6ED1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5" name="手繪多邊形: 圖案 2344">
                <a:extLst>
                  <a:ext uri="{FF2B5EF4-FFF2-40B4-BE49-F238E27FC236}">
                    <a16:creationId xmlns:a16="http://schemas.microsoft.com/office/drawing/2014/main" id="{286D1168-68F5-416A-8E03-173E3608BB62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6" name="手繪多邊形: 圖案 2345">
                <a:extLst>
                  <a:ext uri="{FF2B5EF4-FFF2-40B4-BE49-F238E27FC236}">
                    <a16:creationId xmlns:a16="http://schemas.microsoft.com/office/drawing/2014/main" id="{A301AED5-C234-4126-BF78-42C8A7ADE4D4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7" name="手繪多邊形: 圖案 2346">
                <a:extLst>
                  <a:ext uri="{FF2B5EF4-FFF2-40B4-BE49-F238E27FC236}">
                    <a16:creationId xmlns:a16="http://schemas.microsoft.com/office/drawing/2014/main" id="{377FC299-EE1E-44F6-8597-00A1E9A852CE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8" name="手繪多邊形: 圖案 2347">
                <a:extLst>
                  <a:ext uri="{FF2B5EF4-FFF2-40B4-BE49-F238E27FC236}">
                    <a16:creationId xmlns:a16="http://schemas.microsoft.com/office/drawing/2014/main" id="{D3060471-CEC7-4DF5-A54E-22B27F3B338D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9" name="手繪多邊形: 圖案 2348">
                <a:extLst>
                  <a:ext uri="{FF2B5EF4-FFF2-40B4-BE49-F238E27FC236}">
                    <a16:creationId xmlns:a16="http://schemas.microsoft.com/office/drawing/2014/main" id="{27BC76AA-35C7-44E5-8C95-CA49DD86658E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0" name="手繪多邊形: 圖案 2349">
                <a:extLst>
                  <a:ext uri="{FF2B5EF4-FFF2-40B4-BE49-F238E27FC236}">
                    <a16:creationId xmlns:a16="http://schemas.microsoft.com/office/drawing/2014/main" id="{5E83A993-7BA8-417B-93EB-E07056E3AEA1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1" name="手繪多邊形: 圖案 2350">
                <a:extLst>
                  <a:ext uri="{FF2B5EF4-FFF2-40B4-BE49-F238E27FC236}">
                    <a16:creationId xmlns:a16="http://schemas.microsoft.com/office/drawing/2014/main" id="{3155C3B4-91AB-4107-991B-ED1E09961EC3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2" name="手繪多邊形: 圖案 2351">
                <a:extLst>
                  <a:ext uri="{FF2B5EF4-FFF2-40B4-BE49-F238E27FC236}">
                    <a16:creationId xmlns:a16="http://schemas.microsoft.com/office/drawing/2014/main" id="{B03C77D4-AE3D-448D-B283-55C948DCBF8B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3" name="手繪多邊形: 圖案 2352">
                <a:extLst>
                  <a:ext uri="{FF2B5EF4-FFF2-40B4-BE49-F238E27FC236}">
                    <a16:creationId xmlns:a16="http://schemas.microsoft.com/office/drawing/2014/main" id="{CE1587B6-13BC-4F75-A1C7-1E9197AA9815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4" name="手繪多邊形: 圖案 2353">
                <a:extLst>
                  <a:ext uri="{FF2B5EF4-FFF2-40B4-BE49-F238E27FC236}">
                    <a16:creationId xmlns:a16="http://schemas.microsoft.com/office/drawing/2014/main" id="{F3638FD9-5D6B-4F8F-9DB2-70A2E7570D81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5" name="手繪多邊形: 圖案 2354">
                <a:extLst>
                  <a:ext uri="{FF2B5EF4-FFF2-40B4-BE49-F238E27FC236}">
                    <a16:creationId xmlns:a16="http://schemas.microsoft.com/office/drawing/2014/main" id="{22C16EED-9814-4A3C-AA63-6AD42519F4C3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6" name="手繪多邊形: 圖案 2355">
                <a:extLst>
                  <a:ext uri="{FF2B5EF4-FFF2-40B4-BE49-F238E27FC236}">
                    <a16:creationId xmlns:a16="http://schemas.microsoft.com/office/drawing/2014/main" id="{5DC12D99-6BB0-4F38-BE60-914C3573E33F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7" name="手繪多邊形: 圖案 2356">
                <a:extLst>
                  <a:ext uri="{FF2B5EF4-FFF2-40B4-BE49-F238E27FC236}">
                    <a16:creationId xmlns:a16="http://schemas.microsoft.com/office/drawing/2014/main" id="{AF7A283B-BCE8-4980-807F-943618AE7186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8" name="手繪多邊形: 圖案 2357">
                <a:extLst>
                  <a:ext uri="{FF2B5EF4-FFF2-40B4-BE49-F238E27FC236}">
                    <a16:creationId xmlns:a16="http://schemas.microsoft.com/office/drawing/2014/main" id="{E68BDE04-6079-473D-8FAE-3EE7BAA022E0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59" name="手繪多邊形: 圖案 2358">
                <a:extLst>
                  <a:ext uri="{FF2B5EF4-FFF2-40B4-BE49-F238E27FC236}">
                    <a16:creationId xmlns:a16="http://schemas.microsoft.com/office/drawing/2014/main" id="{2D990519-8452-4B98-8C54-487033B342B5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0" name="手繪多邊形: 圖案 2359">
                <a:extLst>
                  <a:ext uri="{FF2B5EF4-FFF2-40B4-BE49-F238E27FC236}">
                    <a16:creationId xmlns:a16="http://schemas.microsoft.com/office/drawing/2014/main" id="{81AD0F04-5C7D-4604-829F-F678584E9750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1" name="手繪多邊形: 圖案 2360">
                <a:extLst>
                  <a:ext uri="{FF2B5EF4-FFF2-40B4-BE49-F238E27FC236}">
                    <a16:creationId xmlns:a16="http://schemas.microsoft.com/office/drawing/2014/main" id="{45A4BB73-0548-43F4-9764-BDADC658FFA3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2" name="手繪多邊形: 圖案 2361">
                <a:extLst>
                  <a:ext uri="{FF2B5EF4-FFF2-40B4-BE49-F238E27FC236}">
                    <a16:creationId xmlns:a16="http://schemas.microsoft.com/office/drawing/2014/main" id="{8A05C8DB-FD69-43DA-84A7-5E9A4E92FE91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3" name="手繪多邊形: 圖案 2362">
                <a:extLst>
                  <a:ext uri="{FF2B5EF4-FFF2-40B4-BE49-F238E27FC236}">
                    <a16:creationId xmlns:a16="http://schemas.microsoft.com/office/drawing/2014/main" id="{2F523463-F59C-40D8-9AD5-86797577CC4B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4" name="手繪多邊形: 圖案 2363">
                <a:extLst>
                  <a:ext uri="{FF2B5EF4-FFF2-40B4-BE49-F238E27FC236}">
                    <a16:creationId xmlns:a16="http://schemas.microsoft.com/office/drawing/2014/main" id="{D6D7878F-3D59-443E-B8DE-760813A33BEA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5" name="手繪多邊形: 圖案 2364">
                <a:extLst>
                  <a:ext uri="{FF2B5EF4-FFF2-40B4-BE49-F238E27FC236}">
                    <a16:creationId xmlns:a16="http://schemas.microsoft.com/office/drawing/2014/main" id="{863A8F0B-E160-414A-964B-3A7592CCAD33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6" name="手繪多邊形: 圖案 2365">
                <a:extLst>
                  <a:ext uri="{FF2B5EF4-FFF2-40B4-BE49-F238E27FC236}">
                    <a16:creationId xmlns:a16="http://schemas.microsoft.com/office/drawing/2014/main" id="{0171724B-618A-42C7-AAC0-EF88CCD0B80D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7" name="手繪多邊形: 圖案 2366">
                <a:extLst>
                  <a:ext uri="{FF2B5EF4-FFF2-40B4-BE49-F238E27FC236}">
                    <a16:creationId xmlns:a16="http://schemas.microsoft.com/office/drawing/2014/main" id="{EB54883F-8C87-4ABE-B47B-5C750CB2574E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8" name="手繪多邊形: 圖案 2367">
                <a:extLst>
                  <a:ext uri="{FF2B5EF4-FFF2-40B4-BE49-F238E27FC236}">
                    <a16:creationId xmlns:a16="http://schemas.microsoft.com/office/drawing/2014/main" id="{0A4862A7-6412-4FEC-9587-40037775B5B1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69" name="手繪多邊形: 圖案 2368">
                <a:extLst>
                  <a:ext uri="{FF2B5EF4-FFF2-40B4-BE49-F238E27FC236}">
                    <a16:creationId xmlns:a16="http://schemas.microsoft.com/office/drawing/2014/main" id="{786C4138-6D9B-4B84-8A87-1B81791446A7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0" name="手繪多邊形: 圖案 2369">
                <a:extLst>
                  <a:ext uri="{FF2B5EF4-FFF2-40B4-BE49-F238E27FC236}">
                    <a16:creationId xmlns:a16="http://schemas.microsoft.com/office/drawing/2014/main" id="{FF7C15ED-AE9C-472A-B1B3-4610734B53F3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1" name="手繪多邊形: 圖案 2370">
                <a:extLst>
                  <a:ext uri="{FF2B5EF4-FFF2-40B4-BE49-F238E27FC236}">
                    <a16:creationId xmlns:a16="http://schemas.microsoft.com/office/drawing/2014/main" id="{6488F1D1-B70B-462A-AA0F-67AF0A008EB1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2" name="手繪多邊形: 圖案 2371">
                <a:extLst>
                  <a:ext uri="{FF2B5EF4-FFF2-40B4-BE49-F238E27FC236}">
                    <a16:creationId xmlns:a16="http://schemas.microsoft.com/office/drawing/2014/main" id="{E03C7318-3B55-4E6B-AB3A-9B8A9DF9EB59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3" name="手繪多邊形: 圖案 2372">
                <a:extLst>
                  <a:ext uri="{FF2B5EF4-FFF2-40B4-BE49-F238E27FC236}">
                    <a16:creationId xmlns:a16="http://schemas.microsoft.com/office/drawing/2014/main" id="{A00D7A25-F7EB-46CF-AFC9-7DED624A27F1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4" name="手繪多邊形: 圖案 2373">
                <a:extLst>
                  <a:ext uri="{FF2B5EF4-FFF2-40B4-BE49-F238E27FC236}">
                    <a16:creationId xmlns:a16="http://schemas.microsoft.com/office/drawing/2014/main" id="{4E7C9EE8-3E75-45C5-BA43-DD1BADC59F7C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5" name="手繪多邊形: 圖案 2374">
                <a:extLst>
                  <a:ext uri="{FF2B5EF4-FFF2-40B4-BE49-F238E27FC236}">
                    <a16:creationId xmlns:a16="http://schemas.microsoft.com/office/drawing/2014/main" id="{A2150048-B1CA-4007-BAD9-B04ABDB84F5E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6" name="手繪多邊形: 圖案 2375">
                <a:extLst>
                  <a:ext uri="{FF2B5EF4-FFF2-40B4-BE49-F238E27FC236}">
                    <a16:creationId xmlns:a16="http://schemas.microsoft.com/office/drawing/2014/main" id="{92AB869B-630C-474E-8504-0005D13F9EC1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7" name="手繪多邊形: 圖案 2376">
                <a:extLst>
                  <a:ext uri="{FF2B5EF4-FFF2-40B4-BE49-F238E27FC236}">
                    <a16:creationId xmlns:a16="http://schemas.microsoft.com/office/drawing/2014/main" id="{5DCDB2B0-8D4D-4FB1-BBBB-BC2D33127552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8" name="手繪多邊形: 圖案 2377">
                <a:extLst>
                  <a:ext uri="{FF2B5EF4-FFF2-40B4-BE49-F238E27FC236}">
                    <a16:creationId xmlns:a16="http://schemas.microsoft.com/office/drawing/2014/main" id="{A82C01E0-D991-4CC6-A67F-CAE2F36AA594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79" name="手繪多邊形: 圖案 2378">
                <a:extLst>
                  <a:ext uri="{FF2B5EF4-FFF2-40B4-BE49-F238E27FC236}">
                    <a16:creationId xmlns:a16="http://schemas.microsoft.com/office/drawing/2014/main" id="{52B5E435-C15C-4E75-8B76-5BFC3AC8F84A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0" name="手繪多邊形: 圖案 2379">
                <a:extLst>
                  <a:ext uri="{FF2B5EF4-FFF2-40B4-BE49-F238E27FC236}">
                    <a16:creationId xmlns:a16="http://schemas.microsoft.com/office/drawing/2014/main" id="{39565537-17AA-4A6A-9F23-D607349F1204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1" name="手繪多邊形: 圖案 2380">
                <a:extLst>
                  <a:ext uri="{FF2B5EF4-FFF2-40B4-BE49-F238E27FC236}">
                    <a16:creationId xmlns:a16="http://schemas.microsoft.com/office/drawing/2014/main" id="{4924E125-120F-4D12-8AB7-2BE7A661E407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2" name="手繪多邊形: 圖案 2381">
                <a:extLst>
                  <a:ext uri="{FF2B5EF4-FFF2-40B4-BE49-F238E27FC236}">
                    <a16:creationId xmlns:a16="http://schemas.microsoft.com/office/drawing/2014/main" id="{EAAF436B-1DAC-4429-AE4B-D69089BBF525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3" name="手繪多邊形: 圖案 2382">
                <a:extLst>
                  <a:ext uri="{FF2B5EF4-FFF2-40B4-BE49-F238E27FC236}">
                    <a16:creationId xmlns:a16="http://schemas.microsoft.com/office/drawing/2014/main" id="{AF1F0AE9-BEEA-458E-A47D-06717283664B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4" name="手繪多邊形: 圖案 2383">
                <a:extLst>
                  <a:ext uri="{FF2B5EF4-FFF2-40B4-BE49-F238E27FC236}">
                    <a16:creationId xmlns:a16="http://schemas.microsoft.com/office/drawing/2014/main" id="{9CB0F611-DFA1-4FC8-89A3-570B973382DC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5" name="手繪多邊形: 圖案 2384">
                <a:extLst>
                  <a:ext uri="{FF2B5EF4-FFF2-40B4-BE49-F238E27FC236}">
                    <a16:creationId xmlns:a16="http://schemas.microsoft.com/office/drawing/2014/main" id="{5428635F-F952-485A-9FD1-980A6BE428BD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6" name="手繪多邊形: 圖案 2385">
                <a:extLst>
                  <a:ext uri="{FF2B5EF4-FFF2-40B4-BE49-F238E27FC236}">
                    <a16:creationId xmlns:a16="http://schemas.microsoft.com/office/drawing/2014/main" id="{02B14D9C-1266-43C4-941E-AC268572D107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7" name="手繪多邊形: 圖案 2386">
                <a:extLst>
                  <a:ext uri="{FF2B5EF4-FFF2-40B4-BE49-F238E27FC236}">
                    <a16:creationId xmlns:a16="http://schemas.microsoft.com/office/drawing/2014/main" id="{E8C9E6FF-06F2-4CE7-8612-6866016D972C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8" name="手繪多邊形: 圖案 2387">
                <a:extLst>
                  <a:ext uri="{FF2B5EF4-FFF2-40B4-BE49-F238E27FC236}">
                    <a16:creationId xmlns:a16="http://schemas.microsoft.com/office/drawing/2014/main" id="{56839847-8E48-4D79-90F2-300646667755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9" name="手繪多邊形: 圖案 2388">
                <a:extLst>
                  <a:ext uri="{FF2B5EF4-FFF2-40B4-BE49-F238E27FC236}">
                    <a16:creationId xmlns:a16="http://schemas.microsoft.com/office/drawing/2014/main" id="{3C079C7F-2301-4617-A22E-E2D104CF0783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0" name="手繪多邊形: 圖案 2389">
                <a:extLst>
                  <a:ext uri="{FF2B5EF4-FFF2-40B4-BE49-F238E27FC236}">
                    <a16:creationId xmlns:a16="http://schemas.microsoft.com/office/drawing/2014/main" id="{AF27164A-0F54-4756-A428-C7EE48E7A533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1" name="手繪多邊形: 圖案 2390">
                <a:extLst>
                  <a:ext uri="{FF2B5EF4-FFF2-40B4-BE49-F238E27FC236}">
                    <a16:creationId xmlns:a16="http://schemas.microsoft.com/office/drawing/2014/main" id="{FB244DD5-8265-4A6D-BB43-C223B956F126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2" name="手繪多邊形: 圖案 2391">
                <a:extLst>
                  <a:ext uri="{FF2B5EF4-FFF2-40B4-BE49-F238E27FC236}">
                    <a16:creationId xmlns:a16="http://schemas.microsoft.com/office/drawing/2014/main" id="{7272BE47-0F87-44B0-A42D-8C03BF952C7C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3" name="手繪多邊形: 圖案 2392">
                <a:extLst>
                  <a:ext uri="{FF2B5EF4-FFF2-40B4-BE49-F238E27FC236}">
                    <a16:creationId xmlns:a16="http://schemas.microsoft.com/office/drawing/2014/main" id="{6B1B91DC-A402-4FA6-85DC-96813B78A60A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4" name="手繪多邊形: 圖案 2393">
                <a:extLst>
                  <a:ext uri="{FF2B5EF4-FFF2-40B4-BE49-F238E27FC236}">
                    <a16:creationId xmlns:a16="http://schemas.microsoft.com/office/drawing/2014/main" id="{43032A43-61E9-4C9F-9280-0BCC9254FA31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5" name="手繪多邊形: 圖案 2394">
                <a:extLst>
                  <a:ext uri="{FF2B5EF4-FFF2-40B4-BE49-F238E27FC236}">
                    <a16:creationId xmlns:a16="http://schemas.microsoft.com/office/drawing/2014/main" id="{B7C1ADC9-9127-47E4-BC40-D170BFA6CB7B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6" name="手繪多邊形: 圖案 2395">
                <a:extLst>
                  <a:ext uri="{FF2B5EF4-FFF2-40B4-BE49-F238E27FC236}">
                    <a16:creationId xmlns:a16="http://schemas.microsoft.com/office/drawing/2014/main" id="{A4772B75-C039-4A36-A92A-447E18942635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7" name="手繪多邊形: 圖案 2396">
                <a:extLst>
                  <a:ext uri="{FF2B5EF4-FFF2-40B4-BE49-F238E27FC236}">
                    <a16:creationId xmlns:a16="http://schemas.microsoft.com/office/drawing/2014/main" id="{D4E8B05A-737D-4C15-A85F-E5714AD62847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8" name="手繪多邊形: 圖案 2397">
                <a:extLst>
                  <a:ext uri="{FF2B5EF4-FFF2-40B4-BE49-F238E27FC236}">
                    <a16:creationId xmlns:a16="http://schemas.microsoft.com/office/drawing/2014/main" id="{87200DBC-5568-48DF-A8E2-AB678CE7CD74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9" name="手繪多邊形: 圖案 2398">
                <a:extLst>
                  <a:ext uri="{FF2B5EF4-FFF2-40B4-BE49-F238E27FC236}">
                    <a16:creationId xmlns:a16="http://schemas.microsoft.com/office/drawing/2014/main" id="{18E755D3-E3FA-481F-9230-70E9BAE96464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0" name="手繪多邊形: 圖案 2399">
                <a:extLst>
                  <a:ext uri="{FF2B5EF4-FFF2-40B4-BE49-F238E27FC236}">
                    <a16:creationId xmlns:a16="http://schemas.microsoft.com/office/drawing/2014/main" id="{0C5E7994-3340-4DB8-B8D4-1116C9081277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1" name="手繪多邊形: 圖案 2400">
                <a:extLst>
                  <a:ext uri="{FF2B5EF4-FFF2-40B4-BE49-F238E27FC236}">
                    <a16:creationId xmlns:a16="http://schemas.microsoft.com/office/drawing/2014/main" id="{59506B66-888D-42AE-ADD3-D47E309A49E4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2" name="手繪多邊形: 圖案 2401">
                <a:extLst>
                  <a:ext uri="{FF2B5EF4-FFF2-40B4-BE49-F238E27FC236}">
                    <a16:creationId xmlns:a16="http://schemas.microsoft.com/office/drawing/2014/main" id="{53DDE7F7-5477-4011-962D-630AC9A5BACA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3" name="手繪多邊形: 圖案 2402">
                <a:extLst>
                  <a:ext uri="{FF2B5EF4-FFF2-40B4-BE49-F238E27FC236}">
                    <a16:creationId xmlns:a16="http://schemas.microsoft.com/office/drawing/2014/main" id="{27ED9E28-03CD-47DC-AF0C-E3D64E1661EF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4" name="手繪多邊形: 圖案 2403">
                <a:extLst>
                  <a:ext uri="{FF2B5EF4-FFF2-40B4-BE49-F238E27FC236}">
                    <a16:creationId xmlns:a16="http://schemas.microsoft.com/office/drawing/2014/main" id="{A4651AED-B960-476F-A515-B28AFA7305D5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5" name="手繪多邊形: 圖案 2404">
                <a:extLst>
                  <a:ext uri="{FF2B5EF4-FFF2-40B4-BE49-F238E27FC236}">
                    <a16:creationId xmlns:a16="http://schemas.microsoft.com/office/drawing/2014/main" id="{3177120F-ECBC-405D-B0A0-ACAFA3912145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6" name="手繪多邊形: 圖案 2405">
                <a:extLst>
                  <a:ext uri="{FF2B5EF4-FFF2-40B4-BE49-F238E27FC236}">
                    <a16:creationId xmlns:a16="http://schemas.microsoft.com/office/drawing/2014/main" id="{F8271A59-A8F3-45F5-956B-77FCA3DB1444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7" name="手繪多邊形: 圖案 2406">
                <a:extLst>
                  <a:ext uri="{FF2B5EF4-FFF2-40B4-BE49-F238E27FC236}">
                    <a16:creationId xmlns:a16="http://schemas.microsoft.com/office/drawing/2014/main" id="{6B0B496C-AC04-4B08-9A97-7F72E817BBDE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8" name="手繪多邊形: 圖案 2407">
                <a:extLst>
                  <a:ext uri="{FF2B5EF4-FFF2-40B4-BE49-F238E27FC236}">
                    <a16:creationId xmlns:a16="http://schemas.microsoft.com/office/drawing/2014/main" id="{87CAF5A1-6E0B-4E48-97BA-BD0C8D6BCAEB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9" name="手繪多邊形: 圖案 2408">
                <a:extLst>
                  <a:ext uri="{FF2B5EF4-FFF2-40B4-BE49-F238E27FC236}">
                    <a16:creationId xmlns:a16="http://schemas.microsoft.com/office/drawing/2014/main" id="{6031111A-57F1-400B-ADD4-6EA54EFF574A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0" name="手繪多邊形: 圖案 2409">
                <a:extLst>
                  <a:ext uri="{FF2B5EF4-FFF2-40B4-BE49-F238E27FC236}">
                    <a16:creationId xmlns:a16="http://schemas.microsoft.com/office/drawing/2014/main" id="{D6916EDF-A2E8-4026-9C67-3BED253059B7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1" name="手繪多邊形: 圖案 2410">
                <a:extLst>
                  <a:ext uri="{FF2B5EF4-FFF2-40B4-BE49-F238E27FC236}">
                    <a16:creationId xmlns:a16="http://schemas.microsoft.com/office/drawing/2014/main" id="{A6A651CB-C883-4B25-8BB2-6B6763BF8DE8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413" name="矩形: 圓角 2412">
            <a:extLst>
              <a:ext uri="{FF2B5EF4-FFF2-40B4-BE49-F238E27FC236}">
                <a16:creationId xmlns:a16="http://schemas.microsoft.com/office/drawing/2014/main" id="{08AE79AC-A36C-4C1D-BFD6-364CA6D08F1A}"/>
              </a:ext>
            </a:extLst>
          </p:cNvPr>
          <p:cNvSpPr/>
          <p:nvPr/>
        </p:nvSpPr>
        <p:spPr>
          <a:xfrm>
            <a:off x="1054596" y="4182979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4" name="矩形: 圓角 2413">
            <a:extLst>
              <a:ext uri="{FF2B5EF4-FFF2-40B4-BE49-F238E27FC236}">
                <a16:creationId xmlns:a16="http://schemas.microsoft.com/office/drawing/2014/main" id="{1F807452-0827-4EC6-9D47-A08FEAA593B1}"/>
              </a:ext>
            </a:extLst>
          </p:cNvPr>
          <p:cNvSpPr/>
          <p:nvPr/>
        </p:nvSpPr>
        <p:spPr>
          <a:xfrm>
            <a:off x="1054596" y="4410587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5" name="矩形: 圓角 2414">
            <a:extLst>
              <a:ext uri="{FF2B5EF4-FFF2-40B4-BE49-F238E27FC236}">
                <a16:creationId xmlns:a16="http://schemas.microsoft.com/office/drawing/2014/main" id="{CBB66F24-5244-4C35-887F-B65EB534A295}"/>
              </a:ext>
            </a:extLst>
          </p:cNvPr>
          <p:cNvSpPr/>
          <p:nvPr/>
        </p:nvSpPr>
        <p:spPr>
          <a:xfrm>
            <a:off x="1054596" y="4638196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6" name="矩形: 圓角 2415">
            <a:extLst>
              <a:ext uri="{FF2B5EF4-FFF2-40B4-BE49-F238E27FC236}">
                <a16:creationId xmlns:a16="http://schemas.microsoft.com/office/drawing/2014/main" id="{D3AF29A7-356D-446D-8204-6F4285421BD8}"/>
              </a:ext>
            </a:extLst>
          </p:cNvPr>
          <p:cNvSpPr/>
          <p:nvPr/>
        </p:nvSpPr>
        <p:spPr>
          <a:xfrm>
            <a:off x="1054596" y="4865805"/>
            <a:ext cx="815008" cy="188787"/>
          </a:xfrm>
          <a:prstGeom prst="roundRect">
            <a:avLst>
              <a:gd name="adj" fmla="val 10953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7" name="矩形: 圓角 2416">
            <a:extLst>
              <a:ext uri="{FF2B5EF4-FFF2-40B4-BE49-F238E27FC236}">
                <a16:creationId xmlns:a16="http://schemas.microsoft.com/office/drawing/2014/main" id="{18F70E0D-4354-4E90-A369-445B4064748E}"/>
              </a:ext>
            </a:extLst>
          </p:cNvPr>
          <p:cNvSpPr/>
          <p:nvPr/>
        </p:nvSpPr>
        <p:spPr>
          <a:xfrm>
            <a:off x="2617550" y="4182979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8" name="矩形: 圓角 28">
            <a:extLst>
              <a:ext uri="{FF2B5EF4-FFF2-40B4-BE49-F238E27FC236}">
                <a16:creationId xmlns:a16="http://schemas.microsoft.com/office/drawing/2014/main" id="{B52014E9-76ED-4F6D-83BE-198885B6270E}"/>
              </a:ext>
            </a:extLst>
          </p:cNvPr>
          <p:cNvSpPr/>
          <p:nvPr/>
        </p:nvSpPr>
        <p:spPr>
          <a:xfrm>
            <a:off x="2617550" y="4417696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9" name="矩形: 圓角 28">
            <a:extLst>
              <a:ext uri="{FF2B5EF4-FFF2-40B4-BE49-F238E27FC236}">
                <a16:creationId xmlns:a16="http://schemas.microsoft.com/office/drawing/2014/main" id="{C60DD77E-FF1D-4FA8-8D5E-81349E6AA2A9}"/>
              </a:ext>
            </a:extLst>
          </p:cNvPr>
          <p:cNvSpPr/>
          <p:nvPr/>
        </p:nvSpPr>
        <p:spPr>
          <a:xfrm>
            <a:off x="2622383" y="4652412"/>
            <a:ext cx="956400" cy="176890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20" name="矩形: 圓角 28">
            <a:extLst>
              <a:ext uri="{FF2B5EF4-FFF2-40B4-BE49-F238E27FC236}">
                <a16:creationId xmlns:a16="http://schemas.microsoft.com/office/drawing/2014/main" id="{E5B61685-39EF-4344-ADB0-7A55517B1D15}"/>
              </a:ext>
            </a:extLst>
          </p:cNvPr>
          <p:cNvSpPr/>
          <p:nvPr/>
        </p:nvSpPr>
        <p:spPr>
          <a:xfrm>
            <a:off x="2612319" y="4875232"/>
            <a:ext cx="966068" cy="188787"/>
          </a:xfrm>
          <a:prstGeom prst="roundRect">
            <a:avLst>
              <a:gd name="adj" fmla="val 10953"/>
            </a:avLst>
          </a:prstGeom>
          <a:solidFill>
            <a:srgbClr val="7CEA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421" name="直線單箭頭接點 2420">
            <a:extLst>
              <a:ext uri="{FF2B5EF4-FFF2-40B4-BE49-F238E27FC236}">
                <a16:creationId xmlns:a16="http://schemas.microsoft.com/office/drawing/2014/main" id="{7BF291A0-20F2-490F-8BAF-F79C0F53C6DC}"/>
              </a:ext>
            </a:extLst>
          </p:cNvPr>
          <p:cNvCxnSpPr>
            <a:cxnSpLocks/>
          </p:cNvCxnSpPr>
          <p:nvPr/>
        </p:nvCxnSpPr>
        <p:spPr>
          <a:xfrm>
            <a:off x="3712589" y="427114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2" name="直線單箭頭接點 2421">
            <a:extLst>
              <a:ext uri="{FF2B5EF4-FFF2-40B4-BE49-F238E27FC236}">
                <a16:creationId xmlns:a16="http://schemas.microsoft.com/office/drawing/2014/main" id="{8A768834-B974-4870-A13D-C877F128691F}"/>
              </a:ext>
            </a:extLst>
          </p:cNvPr>
          <p:cNvCxnSpPr>
            <a:cxnSpLocks/>
          </p:cNvCxnSpPr>
          <p:nvPr/>
        </p:nvCxnSpPr>
        <p:spPr>
          <a:xfrm>
            <a:off x="3712589" y="450745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3" name="直線單箭頭接點 2422">
            <a:extLst>
              <a:ext uri="{FF2B5EF4-FFF2-40B4-BE49-F238E27FC236}">
                <a16:creationId xmlns:a16="http://schemas.microsoft.com/office/drawing/2014/main" id="{77462486-7F5B-4AB5-81C5-00862506DA15}"/>
              </a:ext>
            </a:extLst>
          </p:cNvPr>
          <p:cNvCxnSpPr>
            <a:cxnSpLocks/>
          </p:cNvCxnSpPr>
          <p:nvPr/>
        </p:nvCxnSpPr>
        <p:spPr>
          <a:xfrm>
            <a:off x="3712589" y="474085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4" name="直線單箭頭接點 2423">
            <a:extLst>
              <a:ext uri="{FF2B5EF4-FFF2-40B4-BE49-F238E27FC236}">
                <a16:creationId xmlns:a16="http://schemas.microsoft.com/office/drawing/2014/main" id="{A54FAD6B-4BBA-4A38-AA0A-EDEED0869688}"/>
              </a:ext>
            </a:extLst>
          </p:cNvPr>
          <p:cNvCxnSpPr>
            <a:cxnSpLocks/>
          </p:cNvCxnSpPr>
          <p:nvPr/>
        </p:nvCxnSpPr>
        <p:spPr>
          <a:xfrm>
            <a:off x="3712589" y="496880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5" name="直線單箭頭接點 2424">
            <a:extLst>
              <a:ext uri="{FF2B5EF4-FFF2-40B4-BE49-F238E27FC236}">
                <a16:creationId xmlns:a16="http://schemas.microsoft.com/office/drawing/2014/main" id="{7AD3445F-0208-41E0-ABF3-0581993F9740}"/>
              </a:ext>
            </a:extLst>
          </p:cNvPr>
          <p:cNvCxnSpPr>
            <a:cxnSpLocks/>
          </p:cNvCxnSpPr>
          <p:nvPr/>
        </p:nvCxnSpPr>
        <p:spPr>
          <a:xfrm>
            <a:off x="1967443" y="4271147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6" name="直線單箭頭接點 2425">
            <a:extLst>
              <a:ext uri="{FF2B5EF4-FFF2-40B4-BE49-F238E27FC236}">
                <a16:creationId xmlns:a16="http://schemas.microsoft.com/office/drawing/2014/main" id="{D8EDCEC4-4187-4DE7-B41F-BDCAFD3E3FED}"/>
              </a:ext>
            </a:extLst>
          </p:cNvPr>
          <p:cNvCxnSpPr>
            <a:cxnSpLocks/>
          </p:cNvCxnSpPr>
          <p:nvPr/>
        </p:nvCxnSpPr>
        <p:spPr>
          <a:xfrm>
            <a:off x="1967443" y="4507455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7" name="直線單箭頭接點 2426">
            <a:extLst>
              <a:ext uri="{FF2B5EF4-FFF2-40B4-BE49-F238E27FC236}">
                <a16:creationId xmlns:a16="http://schemas.microsoft.com/office/drawing/2014/main" id="{535661C1-EF5E-4BB8-93E8-307ACABE8766}"/>
              </a:ext>
            </a:extLst>
          </p:cNvPr>
          <p:cNvCxnSpPr>
            <a:cxnSpLocks/>
          </p:cNvCxnSpPr>
          <p:nvPr/>
        </p:nvCxnSpPr>
        <p:spPr>
          <a:xfrm>
            <a:off x="1967443" y="4740856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8" name="直線單箭頭接點 2427">
            <a:extLst>
              <a:ext uri="{FF2B5EF4-FFF2-40B4-BE49-F238E27FC236}">
                <a16:creationId xmlns:a16="http://schemas.microsoft.com/office/drawing/2014/main" id="{12817514-39A6-4C42-A764-87BCCC144D6C}"/>
              </a:ext>
            </a:extLst>
          </p:cNvPr>
          <p:cNvCxnSpPr>
            <a:cxnSpLocks/>
          </p:cNvCxnSpPr>
          <p:nvPr/>
        </p:nvCxnSpPr>
        <p:spPr>
          <a:xfrm>
            <a:off x="1967443" y="4968804"/>
            <a:ext cx="575270" cy="1"/>
          </a:xfrm>
          <a:prstGeom prst="straightConnector1">
            <a:avLst/>
          </a:prstGeom>
          <a:ln w="38100">
            <a:solidFill>
              <a:srgbClr val="FF6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9" name="群組 2428">
            <a:extLst>
              <a:ext uri="{FF2B5EF4-FFF2-40B4-BE49-F238E27FC236}">
                <a16:creationId xmlns:a16="http://schemas.microsoft.com/office/drawing/2014/main" id="{DA9AB912-0A49-4991-BDCF-22A6904BB199}"/>
              </a:ext>
            </a:extLst>
          </p:cNvPr>
          <p:cNvGrpSpPr/>
          <p:nvPr/>
        </p:nvGrpSpPr>
        <p:grpSpPr>
          <a:xfrm>
            <a:off x="4421665" y="4199743"/>
            <a:ext cx="424893" cy="814500"/>
            <a:chOff x="4889204" y="2519284"/>
            <a:chExt cx="575269" cy="1102765"/>
          </a:xfrm>
        </p:grpSpPr>
        <p:sp>
          <p:nvSpPr>
            <p:cNvPr id="2430" name="矩形: 圓角 2429">
              <a:extLst>
                <a:ext uri="{FF2B5EF4-FFF2-40B4-BE49-F238E27FC236}">
                  <a16:creationId xmlns:a16="http://schemas.microsoft.com/office/drawing/2014/main" id="{817BDD90-DF27-4CD1-B3CD-528C536A1CBF}"/>
                </a:ext>
              </a:extLst>
            </p:cNvPr>
            <p:cNvSpPr/>
            <p:nvPr/>
          </p:nvSpPr>
          <p:spPr>
            <a:xfrm rot="5400000">
              <a:off x="4625456" y="2783032"/>
              <a:ext cx="1102765" cy="575269"/>
            </a:xfrm>
            <a:prstGeom prst="roundRect">
              <a:avLst>
                <a:gd name="adj" fmla="val 10953"/>
              </a:avLst>
            </a:prstGeom>
            <a:solidFill>
              <a:srgbClr val="FFA7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2431" name="圖形 18">
              <a:extLst>
                <a:ext uri="{FF2B5EF4-FFF2-40B4-BE49-F238E27FC236}">
                  <a16:creationId xmlns:a16="http://schemas.microsoft.com/office/drawing/2014/main" id="{3C358B1A-7349-4E7A-8B1A-E050461EC6E6}"/>
                </a:ext>
              </a:extLst>
            </p:cNvPr>
            <p:cNvGrpSpPr/>
            <p:nvPr/>
          </p:nvGrpSpPr>
          <p:grpSpPr>
            <a:xfrm>
              <a:off x="5037709" y="2660050"/>
              <a:ext cx="313368" cy="849876"/>
              <a:chOff x="4344247" y="3125523"/>
              <a:chExt cx="313368" cy="849876"/>
            </a:xfrm>
            <a:noFill/>
          </p:grpSpPr>
          <p:sp>
            <p:nvSpPr>
              <p:cNvPr id="2432" name="手繪多邊形: 圖案 2431">
                <a:extLst>
                  <a:ext uri="{FF2B5EF4-FFF2-40B4-BE49-F238E27FC236}">
                    <a16:creationId xmlns:a16="http://schemas.microsoft.com/office/drawing/2014/main" id="{9045BB4D-F8A9-405A-8DE9-A6524D4EB36D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3" name="手繪多邊形: 圖案 2432">
                <a:extLst>
                  <a:ext uri="{FF2B5EF4-FFF2-40B4-BE49-F238E27FC236}">
                    <a16:creationId xmlns:a16="http://schemas.microsoft.com/office/drawing/2014/main" id="{C81379F5-3C78-45EB-A891-A1552490D3AF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4" name="手繪多邊形: 圖案 2433">
                <a:extLst>
                  <a:ext uri="{FF2B5EF4-FFF2-40B4-BE49-F238E27FC236}">
                    <a16:creationId xmlns:a16="http://schemas.microsoft.com/office/drawing/2014/main" id="{5841E78F-B35E-45D4-889D-AC91EA475618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5" name="手繪多邊形: 圖案 2434">
                <a:extLst>
                  <a:ext uri="{FF2B5EF4-FFF2-40B4-BE49-F238E27FC236}">
                    <a16:creationId xmlns:a16="http://schemas.microsoft.com/office/drawing/2014/main" id="{B74DAD17-C84A-48B0-B505-D31D83C8D58B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6" name="手繪多邊形: 圖案 2435">
                <a:extLst>
                  <a:ext uri="{FF2B5EF4-FFF2-40B4-BE49-F238E27FC236}">
                    <a16:creationId xmlns:a16="http://schemas.microsoft.com/office/drawing/2014/main" id="{80719F2A-FFD0-4F31-87C7-F4A1A77C2D3B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7" name="手繪多邊形: 圖案 2436">
                <a:extLst>
                  <a:ext uri="{FF2B5EF4-FFF2-40B4-BE49-F238E27FC236}">
                    <a16:creationId xmlns:a16="http://schemas.microsoft.com/office/drawing/2014/main" id="{8B1ABE2E-1A04-4FC2-831F-64362F431D52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8" name="手繪多邊形: 圖案 2437">
                <a:extLst>
                  <a:ext uri="{FF2B5EF4-FFF2-40B4-BE49-F238E27FC236}">
                    <a16:creationId xmlns:a16="http://schemas.microsoft.com/office/drawing/2014/main" id="{76D43C7E-94F6-4761-AF04-A7CB6EAB4CE5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9" name="手繪多邊形: 圖案 2438">
                <a:extLst>
                  <a:ext uri="{FF2B5EF4-FFF2-40B4-BE49-F238E27FC236}">
                    <a16:creationId xmlns:a16="http://schemas.microsoft.com/office/drawing/2014/main" id="{FD7A4B7F-9CF0-4639-9D8D-1B5FC99AD52D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0" name="手繪多邊形: 圖案 2439">
                <a:extLst>
                  <a:ext uri="{FF2B5EF4-FFF2-40B4-BE49-F238E27FC236}">
                    <a16:creationId xmlns:a16="http://schemas.microsoft.com/office/drawing/2014/main" id="{5F2A5F9E-6C2C-422F-8C09-804E2742D74F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1" name="手繪多邊形: 圖案 2440">
                <a:extLst>
                  <a:ext uri="{FF2B5EF4-FFF2-40B4-BE49-F238E27FC236}">
                    <a16:creationId xmlns:a16="http://schemas.microsoft.com/office/drawing/2014/main" id="{F91DDD58-40E3-4E14-A804-E5A36D484CAC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2" name="手繪多邊形: 圖案 2441">
                <a:extLst>
                  <a:ext uri="{FF2B5EF4-FFF2-40B4-BE49-F238E27FC236}">
                    <a16:creationId xmlns:a16="http://schemas.microsoft.com/office/drawing/2014/main" id="{F29C6ED4-6544-4A09-B869-1DFA9DC5F0D5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3" name="手繪多邊形: 圖案 2442">
                <a:extLst>
                  <a:ext uri="{FF2B5EF4-FFF2-40B4-BE49-F238E27FC236}">
                    <a16:creationId xmlns:a16="http://schemas.microsoft.com/office/drawing/2014/main" id="{DDECB2B3-706B-4D1F-9B06-C3B7A6E953D7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4" name="手繪多邊形: 圖案 2443">
                <a:extLst>
                  <a:ext uri="{FF2B5EF4-FFF2-40B4-BE49-F238E27FC236}">
                    <a16:creationId xmlns:a16="http://schemas.microsoft.com/office/drawing/2014/main" id="{D2F4B28B-DB28-429F-93B9-5D1A25A0F840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5" name="手繪多邊形: 圖案 2444">
                <a:extLst>
                  <a:ext uri="{FF2B5EF4-FFF2-40B4-BE49-F238E27FC236}">
                    <a16:creationId xmlns:a16="http://schemas.microsoft.com/office/drawing/2014/main" id="{C918D563-4DBD-46E8-B973-384BAA527568}"/>
                  </a:ext>
                </a:extLst>
              </p:cNvPr>
              <p:cNvSpPr/>
              <p:nvPr/>
            </p:nvSpPr>
            <p:spPr>
              <a:xfrm>
                <a:off x="4485749" y="373793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6" name="手繪多邊形: 圖案 2445">
                <a:extLst>
                  <a:ext uri="{FF2B5EF4-FFF2-40B4-BE49-F238E27FC236}">
                    <a16:creationId xmlns:a16="http://schemas.microsoft.com/office/drawing/2014/main" id="{51039E4E-2FCB-43D3-9CB0-B86DA122CC0A}"/>
                  </a:ext>
                </a:extLst>
              </p:cNvPr>
              <p:cNvSpPr/>
              <p:nvPr/>
            </p:nvSpPr>
            <p:spPr>
              <a:xfrm>
                <a:off x="4485749" y="3701846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7" name="手繪多邊形: 圖案 2446">
                <a:extLst>
                  <a:ext uri="{FF2B5EF4-FFF2-40B4-BE49-F238E27FC236}">
                    <a16:creationId xmlns:a16="http://schemas.microsoft.com/office/drawing/2014/main" id="{644E3B1C-4DE7-44AD-A3A5-0C3B97B4F9C3}"/>
                  </a:ext>
                </a:extLst>
              </p:cNvPr>
              <p:cNvSpPr/>
              <p:nvPr/>
            </p:nvSpPr>
            <p:spPr>
              <a:xfrm>
                <a:off x="4485749" y="366604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8" name="手繪多邊形: 圖案 2447">
                <a:extLst>
                  <a:ext uri="{FF2B5EF4-FFF2-40B4-BE49-F238E27FC236}">
                    <a16:creationId xmlns:a16="http://schemas.microsoft.com/office/drawing/2014/main" id="{D333F52D-1872-4334-A28A-EB9C185EA92F}"/>
                  </a:ext>
                </a:extLst>
              </p:cNvPr>
              <p:cNvSpPr/>
              <p:nvPr/>
            </p:nvSpPr>
            <p:spPr>
              <a:xfrm>
                <a:off x="4485749" y="362994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9" name="手繪多邊形: 圖案 2448">
                <a:extLst>
                  <a:ext uri="{FF2B5EF4-FFF2-40B4-BE49-F238E27FC236}">
                    <a16:creationId xmlns:a16="http://schemas.microsoft.com/office/drawing/2014/main" id="{D6D62B49-208C-4259-A9DB-0CE9A3AAE737}"/>
                  </a:ext>
                </a:extLst>
              </p:cNvPr>
              <p:cNvSpPr/>
              <p:nvPr/>
            </p:nvSpPr>
            <p:spPr>
              <a:xfrm>
                <a:off x="4485749" y="3593857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0" name="手繪多邊形: 圖案 2449">
                <a:extLst>
                  <a:ext uri="{FF2B5EF4-FFF2-40B4-BE49-F238E27FC236}">
                    <a16:creationId xmlns:a16="http://schemas.microsoft.com/office/drawing/2014/main" id="{EA77FB1E-878C-49EF-8ADB-2CDF59B8F4C6}"/>
                  </a:ext>
                </a:extLst>
              </p:cNvPr>
              <p:cNvSpPr/>
              <p:nvPr/>
            </p:nvSpPr>
            <p:spPr>
              <a:xfrm>
                <a:off x="4485749" y="3557765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1" name="手繪多邊形: 圖案 2450">
                <a:extLst>
                  <a:ext uri="{FF2B5EF4-FFF2-40B4-BE49-F238E27FC236}">
                    <a16:creationId xmlns:a16="http://schemas.microsoft.com/office/drawing/2014/main" id="{564C8413-81CA-4B0C-8E63-7CDC837205E2}"/>
                  </a:ext>
                </a:extLst>
              </p:cNvPr>
              <p:cNvSpPr/>
              <p:nvPr/>
            </p:nvSpPr>
            <p:spPr>
              <a:xfrm>
                <a:off x="4485749" y="3521673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2" name="手繪多邊形: 圖案 2451">
                <a:extLst>
                  <a:ext uri="{FF2B5EF4-FFF2-40B4-BE49-F238E27FC236}">
                    <a16:creationId xmlns:a16="http://schemas.microsoft.com/office/drawing/2014/main" id="{E8822160-39DC-4BFB-875D-0E4C1EBB2C8A}"/>
                  </a:ext>
                </a:extLst>
              </p:cNvPr>
              <p:cNvSpPr/>
              <p:nvPr/>
            </p:nvSpPr>
            <p:spPr>
              <a:xfrm>
                <a:off x="4485749" y="3485581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3" name="手繪多邊形: 圖案 2452">
                <a:extLst>
                  <a:ext uri="{FF2B5EF4-FFF2-40B4-BE49-F238E27FC236}">
                    <a16:creationId xmlns:a16="http://schemas.microsoft.com/office/drawing/2014/main" id="{5002CDD2-5EF3-4FA4-B9BD-BE924D044AF9}"/>
                  </a:ext>
                </a:extLst>
              </p:cNvPr>
              <p:cNvSpPr/>
              <p:nvPr/>
            </p:nvSpPr>
            <p:spPr>
              <a:xfrm>
                <a:off x="4485749" y="3449490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4" name="手繪多邊形: 圖案 2453">
                <a:extLst>
                  <a:ext uri="{FF2B5EF4-FFF2-40B4-BE49-F238E27FC236}">
                    <a16:creationId xmlns:a16="http://schemas.microsoft.com/office/drawing/2014/main" id="{0B6BF8E3-1016-4FA3-AC2C-44F2FA0085B2}"/>
                  </a:ext>
                </a:extLst>
              </p:cNvPr>
              <p:cNvSpPr/>
              <p:nvPr/>
            </p:nvSpPr>
            <p:spPr>
              <a:xfrm>
                <a:off x="4485749" y="3413398"/>
                <a:ext cx="28644" cy="6874"/>
              </a:xfrm>
              <a:custGeom>
                <a:avLst/>
                <a:gdLst>
                  <a:gd name="connsiteX0" fmla="*/ 0 w 28644"/>
                  <a:gd name="connsiteY0" fmla="*/ 6875 h 6874"/>
                  <a:gd name="connsiteX1" fmla="*/ 0 w 28644"/>
                  <a:gd name="connsiteY1" fmla="*/ 0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687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5" name="手繪多邊形: 圖案 2454">
                <a:extLst>
                  <a:ext uri="{FF2B5EF4-FFF2-40B4-BE49-F238E27FC236}">
                    <a16:creationId xmlns:a16="http://schemas.microsoft.com/office/drawing/2014/main" id="{ADFBB4F3-B378-4F89-9407-3E1C5CAC16C3}"/>
                  </a:ext>
                </a:extLst>
              </p:cNvPr>
              <p:cNvSpPr/>
              <p:nvPr/>
            </p:nvSpPr>
            <p:spPr>
              <a:xfrm>
                <a:off x="4485749" y="3377592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6" name="手繪多邊形: 圖案 2455">
                <a:extLst>
                  <a:ext uri="{FF2B5EF4-FFF2-40B4-BE49-F238E27FC236}">
                    <a16:creationId xmlns:a16="http://schemas.microsoft.com/office/drawing/2014/main" id="{DB1F229C-7A32-4935-AC87-3CBF86C7A9E0}"/>
                  </a:ext>
                </a:extLst>
              </p:cNvPr>
              <p:cNvSpPr/>
              <p:nvPr/>
            </p:nvSpPr>
            <p:spPr>
              <a:xfrm>
                <a:off x="4485749" y="3341501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7" name="手繪多邊形: 圖案 2456">
                <a:extLst>
                  <a:ext uri="{FF2B5EF4-FFF2-40B4-BE49-F238E27FC236}">
                    <a16:creationId xmlns:a16="http://schemas.microsoft.com/office/drawing/2014/main" id="{8721CD86-74B0-4A2D-9867-D3F3FA6B6EAE}"/>
                  </a:ext>
                </a:extLst>
              </p:cNvPr>
              <p:cNvSpPr/>
              <p:nvPr/>
            </p:nvSpPr>
            <p:spPr>
              <a:xfrm>
                <a:off x="4485749" y="3305409"/>
                <a:ext cx="28644" cy="6588"/>
              </a:xfrm>
              <a:custGeom>
                <a:avLst/>
                <a:gdLst>
                  <a:gd name="connsiteX0" fmla="*/ 0 w 28644"/>
                  <a:gd name="connsiteY0" fmla="*/ 6588 h 6588"/>
                  <a:gd name="connsiteX1" fmla="*/ 0 w 28644"/>
                  <a:gd name="connsiteY1" fmla="*/ 0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6588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8" name="手繪多邊形: 圖案 2457">
                <a:extLst>
                  <a:ext uri="{FF2B5EF4-FFF2-40B4-BE49-F238E27FC236}">
                    <a16:creationId xmlns:a16="http://schemas.microsoft.com/office/drawing/2014/main" id="{F54B2B0C-FE02-4F08-B175-DCC3F1A075AA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5150" cy="28644"/>
              </a:xfrm>
              <a:custGeom>
                <a:avLst/>
                <a:gdLst>
                  <a:gd name="connsiteX0" fmla="*/ 115150 w 115150"/>
                  <a:gd name="connsiteY0" fmla="*/ 0 h 28644"/>
                  <a:gd name="connsiteX1" fmla="*/ 0 w 11515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150" h="28644">
                    <a:moveTo>
                      <a:pt x="11515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59" name="手繪多邊形: 圖案 2458">
                <a:extLst>
                  <a:ext uri="{FF2B5EF4-FFF2-40B4-BE49-F238E27FC236}">
                    <a16:creationId xmlns:a16="http://schemas.microsoft.com/office/drawing/2014/main" id="{55FD8B56-9F89-4A49-B069-99388E7E1913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114863" cy="590359"/>
              </a:xfrm>
              <a:custGeom>
                <a:avLst/>
                <a:gdLst>
                  <a:gd name="connsiteX0" fmla="*/ 0 w 114863"/>
                  <a:gd name="connsiteY0" fmla="*/ 0 h 590359"/>
                  <a:gd name="connsiteX1" fmla="*/ 114864 w 114863"/>
                  <a:gd name="connsiteY1" fmla="*/ 0 h 590359"/>
                  <a:gd name="connsiteX2" fmla="*/ 114864 w 114863"/>
                  <a:gd name="connsiteY2" fmla="*/ 590359 h 590359"/>
                  <a:gd name="connsiteX3" fmla="*/ 0 w 114863"/>
                  <a:gd name="connsiteY3" fmla="*/ 590359 h 590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863" h="590359">
                    <a:moveTo>
                      <a:pt x="0" y="0"/>
                    </a:moveTo>
                    <a:lnTo>
                      <a:pt x="114864" y="0"/>
                    </a:lnTo>
                    <a:lnTo>
                      <a:pt x="114864" y="590359"/>
                    </a:lnTo>
                    <a:lnTo>
                      <a:pt x="0" y="590359"/>
                    </a:lnTo>
                    <a:close/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0" name="手繪多邊形: 圖案 2459">
                <a:extLst>
                  <a:ext uri="{FF2B5EF4-FFF2-40B4-BE49-F238E27FC236}">
                    <a16:creationId xmlns:a16="http://schemas.microsoft.com/office/drawing/2014/main" id="{E12D9FEC-B110-4E0C-A807-A87382338934}"/>
                  </a:ext>
                </a:extLst>
              </p:cNvPr>
              <p:cNvSpPr/>
              <p:nvPr/>
            </p:nvSpPr>
            <p:spPr>
              <a:xfrm>
                <a:off x="4411847" y="3214033"/>
                <a:ext cx="208244" cy="604108"/>
              </a:xfrm>
              <a:custGeom>
                <a:avLst/>
                <a:gdLst>
                  <a:gd name="connsiteX0" fmla="*/ 208244 w 208244"/>
                  <a:gd name="connsiteY0" fmla="*/ 0 h 604108"/>
                  <a:gd name="connsiteX1" fmla="*/ 0 w 208244"/>
                  <a:gd name="connsiteY1" fmla="*/ 0 h 604108"/>
                  <a:gd name="connsiteX2" fmla="*/ 0 w 208244"/>
                  <a:gd name="connsiteY2" fmla="*/ 604109 h 604108"/>
                  <a:gd name="connsiteX3" fmla="*/ 208244 w 208244"/>
                  <a:gd name="connsiteY3" fmla="*/ 604109 h 60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244" h="604108">
                    <a:moveTo>
                      <a:pt x="208244" y="0"/>
                    </a:moveTo>
                    <a:lnTo>
                      <a:pt x="0" y="0"/>
                    </a:lnTo>
                    <a:lnTo>
                      <a:pt x="0" y="604109"/>
                    </a:lnTo>
                    <a:lnTo>
                      <a:pt x="208244" y="604109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1" name="手繪多邊形: 圖案 2460">
                <a:extLst>
                  <a:ext uri="{FF2B5EF4-FFF2-40B4-BE49-F238E27FC236}">
                    <a16:creationId xmlns:a16="http://schemas.microsoft.com/office/drawing/2014/main" id="{FBC131AC-6813-43A3-AD7D-2734B9DB480A}"/>
                  </a:ext>
                </a:extLst>
              </p:cNvPr>
              <p:cNvSpPr/>
              <p:nvPr/>
            </p:nvSpPr>
            <p:spPr>
              <a:xfrm>
                <a:off x="4578557" y="3274186"/>
                <a:ext cx="41534" cy="483802"/>
              </a:xfrm>
              <a:custGeom>
                <a:avLst/>
                <a:gdLst>
                  <a:gd name="connsiteX0" fmla="*/ 41534 w 41534"/>
                  <a:gd name="connsiteY0" fmla="*/ 0 h 483802"/>
                  <a:gd name="connsiteX1" fmla="*/ 0 w 41534"/>
                  <a:gd name="connsiteY1" fmla="*/ 0 h 483802"/>
                  <a:gd name="connsiteX2" fmla="*/ 0 w 41534"/>
                  <a:gd name="connsiteY2" fmla="*/ 483802 h 483802"/>
                  <a:gd name="connsiteX3" fmla="*/ 41534 w 41534"/>
                  <a:gd name="connsiteY3" fmla="*/ 483802 h 48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4" h="483802">
                    <a:moveTo>
                      <a:pt x="41534" y="0"/>
                    </a:moveTo>
                    <a:lnTo>
                      <a:pt x="0" y="0"/>
                    </a:lnTo>
                    <a:lnTo>
                      <a:pt x="0" y="483802"/>
                    </a:lnTo>
                    <a:lnTo>
                      <a:pt x="41534" y="483802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2" name="手繪多邊形: 圖案 2461">
                <a:extLst>
                  <a:ext uri="{FF2B5EF4-FFF2-40B4-BE49-F238E27FC236}">
                    <a16:creationId xmlns:a16="http://schemas.microsoft.com/office/drawing/2014/main" id="{AB0645D9-8B7F-4D37-8C98-3F020B4EC2E6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531925 h 531924"/>
                  <a:gd name="connsiteX1" fmla="*/ 0 w 28644"/>
                  <a:gd name="connsiteY1" fmla="*/ 0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531925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3" name="手繪多邊形: 圖案 2462">
                <a:extLst>
                  <a:ext uri="{FF2B5EF4-FFF2-40B4-BE49-F238E27FC236}">
                    <a16:creationId xmlns:a16="http://schemas.microsoft.com/office/drawing/2014/main" id="{8D6AAF1A-70A2-4958-9D82-F40BD71A1476}"/>
                  </a:ext>
                </a:extLst>
              </p:cNvPr>
              <p:cNvSpPr/>
              <p:nvPr/>
            </p:nvSpPr>
            <p:spPr>
              <a:xfrm>
                <a:off x="4437627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4" name="手繪多邊形: 圖案 2463">
                <a:extLst>
                  <a:ext uri="{FF2B5EF4-FFF2-40B4-BE49-F238E27FC236}">
                    <a16:creationId xmlns:a16="http://schemas.microsoft.com/office/drawing/2014/main" id="{CA218FFC-3AFC-4349-8E67-1AAB4358E810}"/>
                  </a:ext>
                </a:extLst>
              </p:cNvPr>
              <p:cNvSpPr/>
              <p:nvPr/>
            </p:nvSpPr>
            <p:spPr>
              <a:xfrm>
                <a:off x="4437627" y="3220908"/>
                <a:ext cx="29503" cy="29217"/>
              </a:xfrm>
              <a:custGeom>
                <a:avLst/>
                <a:gdLst>
                  <a:gd name="connsiteX0" fmla="*/ 0 w 29503"/>
                  <a:gd name="connsiteY0" fmla="*/ 0 h 29217"/>
                  <a:gd name="connsiteX1" fmla="*/ 29504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0" y="0"/>
                    </a:moveTo>
                    <a:lnTo>
                      <a:pt x="29504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5" name="手繪多邊形: 圖案 2464">
                <a:extLst>
                  <a:ext uri="{FF2B5EF4-FFF2-40B4-BE49-F238E27FC236}">
                    <a16:creationId xmlns:a16="http://schemas.microsoft.com/office/drawing/2014/main" id="{680A5ADE-5C14-4E5B-9886-E809084A12E9}"/>
                  </a:ext>
                </a:extLst>
              </p:cNvPr>
              <p:cNvSpPr/>
              <p:nvPr/>
            </p:nvSpPr>
            <p:spPr>
              <a:xfrm>
                <a:off x="4467131" y="3782050"/>
                <a:ext cx="56142" cy="28644"/>
              </a:xfrm>
              <a:custGeom>
                <a:avLst/>
                <a:gdLst>
                  <a:gd name="connsiteX0" fmla="*/ 56143 w 56142"/>
                  <a:gd name="connsiteY0" fmla="*/ 0 h 28644"/>
                  <a:gd name="connsiteX1" fmla="*/ 0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5614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6" name="手繪多邊形: 圖案 2465">
                <a:extLst>
                  <a:ext uri="{FF2B5EF4-FFF2-40B4-BE49-F238E27FC236}">
                    <a16:creationId xmlns:a16="http://schemas.microsoft.com/office/drawing/2014/main" id="{029CD9A1-9B39-48F9-824B-934D65F6FE30}"/>
                  </a:ext>
                </a:extLst>
              </p:cNvPr>
              <p:cNvSpPr/>
              <p:nvPr/>
            </p:nvSpPr>
            <p:spPr>
              <a:xfrm>
                <a:off x="4523273" y="3782050"/>
                <a:ext cx="29503" cy="29217"/>
              </a:xfrm>
              <a:custGeom>
                <a:avLst/>
                <a:gdLst>
                  <a:gd name="connsiteX0" fmla="*/ 29504 w 29503"/>
                  <a:gd name="connsiteY0" fmla="*/ 29217 h 29217"/>
                  <a:gd name="connsiteX1" fmla="*/ 0 w 29503"/>
                  <a:gd name="connsiteY1" fmla="*/ 0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2921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7" name="手繪多邊形: 圖案 2466">
                <a:extLst>
                  <a:ext uri="{FF2B5EF4-FFF2-40B4-BE49-F238E27FC236}">
                    <a16:creationId xmlns:a16="http://schemas.microsoft.com/office/drawing/2014/main" id="{D1EC41A7-BEF9-490F-A357-A8F06460FD58}"/>
                  </a:ext>
                </a:extLst>
              </p:cNvPr>
              <p:cNvSpPr/>
              <p:nvPr/>
            </p:nvSpPr>
            <p:spPr>
              <a:xfrm>
                <a:off x="4523273" y="3250125"/>
                <a:ext cx="28644" cy="531924"/>
              </a:xfrm>
              <a:custGeom>
                <a:avLst/>
                <a:gdLst>
                  <a:gd name="connsiteX0" fmla="*/ 0 w 28644"/>
                  <a:gd name="connsiteY0" fmla="*/ 0 h 531924"/>
                  <a:gd name="connsiteX1" fmla="*/ 0 w 28644"/>
                  <a:gd name="connsiteY1" fmla="*/ 531925 h 53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531924">
                    <a:moveTo>
                      <a:pt x="0" y="0"/>
                    </a:moveTo>
                    <a:lnTo>
                      <a:pt x="0" y="53192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8" name="手繪多邊形: 圖案 2467">
                <a:extLst>
                  <a:ext uri="{FF2B5EF4-FFF2-40B4-BE49-F238E27FC236}">
                    <a16:creationId xmlns:a16="http://schemas.microsoft.com/office/drawing/2014/main" id="{FF0B2E1D-25E6-4EFC-A99C-CE94440DC5ED}"/>
                  </a:ext>
                </a:extLst>
              </p:cNvPr>
              <p:cNvSpPr/>
              <p:nvPr/>
            </p:nvSpPr>
            <p:spPr>
              <a:xfrm>
                <a:off x="4523273" y="3220908"/>
                <a:ext cx="29503" cy="29217"/>
              </a:xfrm>
              <a:custGeom>
                <a:avLst/>
                <a:gdLst>
                  <a:gd name="connsiteX0" fmla="*/ 29504 w 29503"/>
                  <a:gd name="connsiteY0" fmla="*/ 0 h 29217"/>
                  <a:gd name="connsiteX1" fmla="*/ 0 w 29503"/>
                  <a:gd name="connsiteY1" fmla="*/ 29217 h 29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03" h="29217">
                    <a:moveTo>
                      <a:pt x="29504" y="0"/>
                    </a:moveTo>
                    <a:lnTo>
                      <a:pt x="0" y="2921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69" name="手繪多邊形: 圖案 2468">
                <a:extLst>
                  <a:ext uri="{FF2B5EF4-FFF2-40B4-BE49-F238E27FC236}">
                    <a16:creationId xmlns:a16="http://schemas.microsoft.com/office/drawing/2014/main" id="{0C23C636-FF68-4928-AA0B-43245F3DC552}"/>
                  </a:ext>
                </a:extLst>
              </p:cNvPr>
              <p:cNvSpPr/>
              <p:nvPr/>
            </p:nvSpPr>
            <p:spPr>
              <a:xfrm>
                <a:off x="4467131" y="3250125"/>
                <a:ext cx="56142" cy="28644"/>
              </a:xfrm>
              <a:custGeom>
                <a:avLst/>
                <a:gdLst>
                  <a:gd name="connsiteX0" fmla="*/ 0 w 56142"/>
                  <a:gd name="connsiteY0" fmla="*/ 0 h 28644"/>
                  <a:gd name="connsiteX1" fmla="*/ 56143 w 5614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142" h="28644">
                    <a:moveTo>
                      <a:pt x="0" y="0"/>
                    </a:moveTo>
                    <a:lnTo>
                      <a:pt x="5614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0" name="手繪多邊形: 圖案 2469">
                <a:extLst>
                  <a:ext uri="{FF2B5EF4-FFF2-40B4-BE49-F238E27FC236}">
                    <a16:creationId xmlns:a16="http://schemas.microsoft.com/office/drawing/2014/main" id="{6B11E8D3-E041-49B6-8FF9-FB9B052E5DDE}"/>
                  </a:ext>
                </a:extLst>
              </p:cNvPr>
              <p:cNvSpPr/>
              <p:nvPr/>
            </p:nvSpPr>
            <p:spPr>
              <a:xfrm>
                <a:off x="4506946" y="372676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1" name="手繪多邊形: 圖案 2470">
                <a:extLst>
                  <a:ext uri="{FF2B5EF4-FFF2-40B4-BE49-F238E27FC236}">
                    <a16:creationId xmlns:a16="http://schemas.microsoft.com/office/drawing/2014/main" id="{8C23787A-AFFB-4DAF-8141-C54C15A9BE92}"/>
                  </a:ext>
                </a:extLst>
              </p:cNvPr>
              <p:cNvSpPr/>
              <p:nvPr/>
            </p:nvSpPr>
            <p:spPr>
              <a:xfrm>
                <a:off x="4504655" y="372676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2" name="手繪多邊形: 圖案 2471">
                <a:extLst>
                  <a:ext uri="{FF2B5EF4-FFF2-40B4-BE49-F238E27FC236}">
                    <a16:creationId xmlns:a16="http://schemas.microsoft.com/office/drawing/2014/main" id="{E6BBF1C6-51C0-4017-8867-6BFC78CC01D1}"/>
                  </a:ext>
                </a:extLst>
              </p:cNvPr>
              <p:cNvSpPr/>
              <p:nvPr/>
            </p:nvSpPr>
            <p:spPr>
              <a:xfrm>
                <a:off x="4506660" y="372676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3" name="手繪多邊形: 圖案 2472">
                <a:extLst>
                  <a:ext uri="{FF2B5EF4-FFF2-40B4-BE49-F238E27FC236}">
                    <a16:creationId xmlns:a16="http://schemas.microsoft.com/office/drawing/2014/main" id="{647B51FF-E536-479E-8BFB-2A13C25C2674}"/>
                  </a:ext>
                </a:extLst>
              </p:cNvPr>
              <p:cNvSpPr/>
              <p:nvPr/>
            </p:nvSpPr>
            <p:spPr>
              <a:xfrm>
                <a:off x="4520695" y="372676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4" name="手繪多邊形: 圖案 2473">
                <a:extLst>
                  <a:ext uri="{FF2B5EF4-FFF2-40B4-BE49-F238E27FC236}">
                    <a16:creationId xmlns:a16="http://schemas.microsoft.com/office/drawing/2014/main" id="{04DF266E-D24F-46B4-B46F-778956D65175}"/>
                  </a:ext>
                </a:extLst>
              </p:cNvPr>
              <p:cNvSpPr/>
              <p:nvPr/>
            </p:nvSpPr>
            <p:spPr>
              <a:xfrm>
                <a:off x="4520409" y="372676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5" name="手繪多邊形: 圖案 2474">
                <a:extLst>
                  <a:ext uri="{FF2B5EF4-FFF2-40B4-BE49-F238E27FC236}">
                    <a16:creationId xmlns:a16="http://schemas.microsoft.com/office/drawing/2014/main" id="{3A278A13-0056-491D-9A8F-65ECD66B8609}"/>
                  </a:ext>
                </a:extLst>
              </p:cNvPr>
              <p:cNvSpPr/>
              <p:nvPr/>
            </p:nvSpPr>
            <p:spPr>
              <a:xfrm>
                <a:off x="4520982" y="372676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6" name="手繪多邊形: 圖案 2475">
                <a:extLst>
                  <a:ext uri="{FF2B5EF4-FFF2-40B4-BE49-F238E27FC236}">
                    <a16:creationId xmlns:a16="http://schemas.microsoft.com/office/drawing/2014/main" id="{DD3F99BE-0950-4DFB-A7CE-6F2E2DF06533}"/>
                  </a:ext>
                </a:extLst>
              </p:cNvPr>
              <p:cNvSpPr/>
              <p:nvPr/>
            </p:nvSpPr>
            <p:spPr>
              <a:xfrm>
                <a:off x="4578557" y="372676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7" name="手繪多邊形: 圖案 2476">
                <a:extLst>
                  <a:ext uri="{FF2B5EF4-FFF2-40B4-BE49-F238E27FC236}">
                    <a16:creationId xmlns:a16="http://schemas.microsoft.com/office/drawing/2014/main" id="{BC5A0B7F-C45B-4390-937B-F9EF972DE5F8}"/>
                  </a:ext>
                </a:extLst>
              </p:cNvPr>
              <p:cNvSpPr/>
              <p:nvPr/>
            </p:nvSpPr>
            <p:spPr>
              <a:xfrm>
                <a:off x="4506946" y="369067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8" name="手繪多邊形: 圖案 2477">
                <a:extLst>
                  <a:ext uri="{FF2B5EF4-FFF2-40B4-BE49-F238E27FC236}">
                    <a16:creationId xmlns:a16="http://schemas.microsoft.com/office/drawing/2014/main" id="{D6FE2782-FA22-4F8C-9503-F5931E0AC500}"/>
                  </a:ext>
                </a:extLst>
              </p:cNvPr>
              <p:cNvSpPr/>
              <p:nvPr/>
            </p:nvSpPr>
            <p:spPr>
              <a:xfrm>
                <a:off x="4504655" y="369067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79" name="手繪多邊形: 圖案 2478">
                <a:extLst>
                  <a:ext uri="{FF2B5EF4-FFF2-40B4-BE49-F238E27FC236}">
                    <a16:creationId xmlns:a16="http://schemas.microsoft.com/office/drawing/2014/main" id="{8C0429BC-3292-48AC-B1C9-C094D294BC9A}"/>
                  </a:ext>
                </a:extLst>
              </p:cNvPr>
              <p:cNvSpPr/>
              <p:nvPr/>
            </p:nvSpPr>
            <p:spPr>
              <a:xfrm>
                <a:off x="4506660" y="369067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0" name="手繪多邊形: 圖案 2479">
                <a:extLst>
                  <a:ext uri="{FF2B5EF4-FFF2-40B4-BE49-F238E27FC236}">
                    <a16:creationId xmlns:a16="http://schemas.microsoft.com/office/drawing/2014/main" id="{82857974-70F7-4C1F-A65F-EE7B0F84BF05}"/>
                  </a:ext>
                </a:extLst>
              </p:cNvPr>
              <p:cNvSpPr/>
              <p:nvPr/>
            </p:nvSpPr>
            <p:spPr>
              <a:xfrm>
                <a:off x="4520695" y="369067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1" name="手繪多邊形: 圖案 2480">
                <a:extLst>
                  <a:ext uri="{FF2B5EF4-FFF2-40B4-BE49-F238E27FC236}">
                    <a16:creationId xmlns:a16="http://schemas.microsoft.com/office/drawing/2014/main" id="{B5696F8E-C67F-4BE4-AAC4-ABFEACC6FC61}"/>
                  </a:ext>
                </a:extLst>
              </p:cNvPr>
              <p:cNvSpPr/>
              <p:nvPr/>
            </p:nvSpPr>
            <p:spPr>
              <a:xfrm>
                <a:off x="4520409" y="369067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2" name="手繪多邊形: 圖案 2481">
                <a:extLst>
                  <a:ext uri="{FF2B5EF4-FFF2-40B4-BE49-F238E27FC236}">
                    <a16:creationId xmlns:a16="http://schemas.microsoft.com/office/drawing/2014/main" id="{2D5A9DAA-6631-446C-A471-7A76F1846BD5}"/>
                  </a:ext>
                </a:extLst>
              </p:cNvPr>
              <p:cNvSpPr/>
              <p:nvPr/>
            </p:nvSpPr>
            <p:spPr>
              <a:xfrm>
                <a:off x="4520982" y="369067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3" name="手繪多邊形: 圖案 2482">
                <a:extLst>
                  <a:ext uri="{FF2B5EF4-FFF2-40B4-BE49-F238E27FC236}">
                    <a16:creationId xmlns:a16="http://schemas.microsoft.com/office/drawing/2014/main" id="{AEFC3548-BC92-4EBC-801C-BE267B5C31C1}"/>
                  </a:ext>
                </a:extLst>
              </p:cNvPr>
              <p:cNvSpPr/>
              <p:nvPr/>
            </p:nvSpPr>
            <p:spPr>
              <a:xfrm>
                <a:off x="4578557" y="369067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4" name="手繪多邊形: 圖案 2483">
                <a:extLst>
                  <a:ext uri="{FF2B5EF4-FFF2-40B4-BE49-F238E27FC236}">
                    <a16:creationId xmlns:a16="http://schemas.microsoft.com/office/drawing/2014/main" id="{E9CC382E-8AA9-4FAC-83C9-1AB7C63709AE}"/>
                  </a:ext>
                </a:extLst>
              </p:cNvPr>
              <p:cNvSpPr/>
              <p:nvPr/>
            </p:nvSpPr>
            <p:spPr>
              <a:xfrm>
                <a:off x="4506946" y="365458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5" name="手繪多邊形: 圖案 2484">
                <a:extLst>
                  <a:ext uri="{FF2B5EF4-FFF2-40B4-BE49-F238E27FC236}">
                    <a16:creationId xmlns:a16="http://schemas.microsoft.com/office/drawing/2014/main" id="{DD7F2624-688D-493C-B64E-6851753D4D6F}"/>
                  </a:ext>
                </a:extLst>
              </p:cNvPr>
              <p:cNvSpPr/>
              <p:nvPr/>
            </p:nvSpPr>
            <p:spPr>
              <a:xfrm>
                <a:off x="4504655" y="365458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6" name="手繪多邊形: 圖案 2485">
                <a:extLst>
                  <a:ext uri="{FF2B5EF4-FFF2-40B4-BE49-F238E27FC236}">
                    <a16:creationId xmlns:a16="http://schemas.microsoft.com/office/drawing/2014/main" id="{AD11D71E-08F5-4770-A9CA-6244A91D24BE}"/>
                  </a:ext>
                </a:extLst>
              </p:cNvPr>
              <p:cNvSpPr/>
              <p:nvPr/>
            </p:nvSpPr>
            <p:spPr>
              <a:xfrm>
                <a:off x="4506660" y="365458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7" name="手繪多邊形: 圖案 2486">
                <a:extLst>
                  <a:ext uri="{FF2B5EF4-FFF2-40B4-BE49-F238E27FC236}">
                    <a16:creationId xmlns:a16="http://schemas.microsoft.com/office/drawing/2014/main" id="{68E114EF-4587-499E-AA03-E07BC37CD12E}"/>
                  </a:ext>
                </a:extLst>
              </p:cNvPr>
              <p:cNvSpPr/>
              <p:nvPr/>
            </p:nvSpPr>
            <p:spPr>
              <a:xfrm>
                <a:off x="4520695" y="365458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8" name="手繪多邊形: 圖案 2487">
                <a:extLst>
                  <a:ext uri="{FF2B5EF4-FFF2-40B4-BE49-F238E27FC236}">
                    <a16:creationId xmlns:a16="http://schemas.microsoft.com/office/drawing/2014/main" id="{AD887A9D-B297-4D75-B3E5-E8A508E81E5D}"/>
                  </a:ext>
                </a:extLst>
              </p:cNvPr>
              <p:cNvSpPr/>
              <p:nvPr/>
            </p:nvSpPr>
            <p:spPr>
              <a:xfrm>
                <a:off x="4520409" y="365458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9" name="手繪多邊形: 圖案 2488">
                <a:extLst>
                  <a:ext uri="{FF2B5EF4-FFF2-40B4-BE49-F238E27FC236}">
                    <a16:creationId xmlns:a16="http://schemas.microsoft.com/office/drawing/2014/main" id="{32FA71BC-A565-4213-ADBA-BA02935BF192}"/>
                  </a:ext>
                </a:extLst>
              </p:cNvPr>
              <p:cNvSpPr/>
              <p:nvPr/>
            </p:nvSpPr>
            <p:spPr>
              <a:xfrm>
                <a:off x="4520982" y="365458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0" name="手繪多邊形: 圖案 2489">
                <a:extLst>
                  <a:ext uri="{FF2B5EF4-FFF2-40B4-BE49-F238E27FC236}">
                    <a16:creationId xmlns:a16="http://schemas.microsoft.com/office/drawing/2014/main" id="{1CE55EF4-69EF-4FB0-BD1F-D8C373AFECA8}"/>
                  </a:ext>
                </a:extLst>
              </p:cNvPr>
              <p:cNvSpPr/>
              <p:nvPr/>
            </p:nvSpPr>
            <p:spPr>
              <a:xfrm>
                <a:off x="4578557" y="365458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1" name="手繪多邊形: 圖案 2490">
                <a:extLst>
                  <a:ext uri="{FF2B5EF4-FFF2-40B4-BE49-F238E27FC236}">
                    <a16:creationId xmlns:a16="http://schemas.microsoft.com/office/drawing/2014/main" id="{E5477658-DF4F-4FA4-8B8F-EFC7B20C2961}"/>
                  </a:ext>
                </a:extLst>
              </p:cNvPr>
              <p:cNvSpPr/>
              <p:nvPr/>
            </p:nvSpPr>
            <p:spPr>
              <a:xfrm>
                <a:off x="4506946" y="361849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2" name="手繪多邊形: 圖案 2491">
                <a:extLst>
                  <a:ext uri="{FF2B5EF4-FFF2-40B4-BE49-F238E27FC236}">
                    <a16:creationId xmlns:a16="http://schemas.microsoft.com/office/drawing/2014/main" id="{5619FE4E-0361-4ADB-A410-1842EFF18079}"/>
                  </a:ext>
                </a:extLst>
              </p:cNvPr>
              <p:cNvSpPr/>
              <p:nvPr/>
            </p:nvSpPr>
            <p:spPr>
              <a:xfrm>
                <a:off x="4504655" y="361849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3" name="手繪多邊形: 圖案 2492">
                <a:extLst>
                  <a:ext uri="{FF2B5EF4-FFF2-40B4-BE49-F238E27FC236}">
                    <a16:creationId xmlns:a16="http://schemas.microsoft.com/office/drawing/2014/main" id="{53785848-54AD-4FD1-AB07-0F5B22C1E167}"/>
                  </a:ext>
                </a:extLst>
              </p:cNvPr>
              <p:cNvSpPr/>
              <p:nvPr/>
            </p:nvSpPr>
            <p:spPr>
              <a:xfrm>
                <a:off x="4506660" y="361849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4" name="手繪多邊形: 圖案 2493">
                <a:extLst>
                  <a:ext uri="{FF2B5EF4-FFF2-40B4-BE49-F238E27FC236}">
                    <a16:creationId xmlns:a16="http://schemas.microsoft.com/office/drawing/2014/main" id="{698ABC5B-62D5-488D-8E07-1ED0DEF2F9D4}"/>
                  </a:ext>
                </a:extLst>
              </p:cNvPr>
              <p:cNvSpPr/>
              <p:nvPr/>
            </p:nvSpPr>
            <p:spPr>
              <a:xfrm>
                <a:off x="4520695" y="361849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5" name="手繪多邊形: 圖案 2494">
                <a:extLst>
                  <a:ext uri="{FF2B5EF4-FFF2-40B4-BE49-F238E27FC236}">
                    <a16:creationId xmlns:a16="http://schemas.microsoft.com/office/drawing/2014/main" id="{3F5DD227-4A55-4B84-BBC1-8CE2ADFFD350}"/>
                  </a:ext>
                </a:extLst>
              </p:cNvPr>
              <p:cNvSpPr/>
              <p:nvPr/>
            </p:nvSpPr>
            <p:spPr>
              <a:xfrm>
                <a:off x="4520409" y="361849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6" name="手繪多邊形: 圖案 2495">
                <a:extLst>
                  <a:ext uri="{FF2B5EF4-FFF2-40B4-BE49-F238E27FC236}">
                    <a16:creationId xmlns:a16="http://schemas.microsoft.com/office/drawing/2014/main" id="{EA0F5D49-C924-4F57-8AFF-8249510B459E}"/>
                  </a:ext>
                </a:extLst>
              </p:cNvPr>
              <p:cNvSpPr/>
              <p:nvPr/>
            </p:nvSpPr>
            <p:spPr>
              <a:xfrm>
                <a:off x="4520982" y="361849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7" name="手繪多邊形: 圖案 2496">
                <a:extLst>
                  <a:ext uri="{FF2B5EF4-FFF2-40B4-BE49-F238E27FC236}">
                    <a16:creationId xmlns:a16="http://schemas.microsoft.com/office/drawing/2014/main" id="{8937CB68-11C5-4136-96BC-3118BD60A999}"/>
                  </a:ext>
                </a:extLst>
              </p:cNvPr>
              <p:cNvSpPr/>
              <p:nvPr/>
            </p:nvSpPr>
            <p:spPr>
              <a:xfrm>
                <a:off x="4578557" y="361849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8" name="手繪多邊形: 圖案 2497">
                <a:extLst>
                  <a:ext uri="{FF2B5EF4-FFF2-40B4-BE49-F238E27FC236}">
                    <a16:creationId xmlns:a16="http://schemas.microsoft.com/office/drawing/2014/main" id="{44F96F1B-F27A-43CF-8490-FAC220D11EAB}"/>
                  </a:ext>
                </a:extLst>
              </p:cNvPr>
              <p:cNvSpPr/>
              <p:nvPr/>
            </p:nvSpPr>
            <p:spPr>
              <a:xfrm>
                <a:off x="4506946" y="3582399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9" name="手繪多邊形: 圖案 2498">
                <a:extLst>
                  <a:ext uri="{FF2B5EF4-FFF2-40B4-BE49-F238E27FC236}">
                    <a16:creationId xmlns:a16="http://schemas.microsoft.com/office/drawing/2014/main" id="{99606189-1617-47DE-94C6-95A94A0FC117}"/>
                  </a:ext>
                </a:extLst>
              </p:cNvPr>
              <p:cNvSpPr/>
              <p:nvPr/>
            </p:nvSpPr>
            <p:spPr>
              <a:xfrm>
                <a:off x="4504655" y="3582399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0" name="手繪多邊形: 圖案 2499">
                <a:extLst>
                  <a:ext uri="{FF2B5EF4-FFF2-40B4-BE49-F238E27FC236}">
                    <a16:creationId xmlns:a16="http://schemas.microsoft.com/office/drawing/2014/main" id="{75005D6B-37B5-417E-BF45-F030B4507447}"/>
                  </a:ext>
                </a:extLst>
              </p:cNvPr>
              <p:cNvSpPr/>
              <p:nvPr/>
            </p:nvSpPr>
            <p:spPr>
              <a:xfrm>
                <a:off x="4506660" y="358239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1" name="手繪多邊形: 圖案 2500">
                <a:extLst>
                  <a:ext uri="{FF2B5EF4-FFF2-40B4-BE49-F238E27FC236}">
                    <a16:creationId xmlns:a16="http://schemas.microsoft.com/office/drawing/2014/main" id="{762CB517-DA85-4982-B5BB-1F2CE22457D7}"/>
                  </a:ext>
                </a:extLst>
              </p:cNvPr>
              <p:cNvSpPr/>
              <p:nvPr/>
            </p:nvSpPr>
            <p:spPr>
              <a:xfrm>
                <a:off x="4520695" y="358239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2" name="手繪多邊形: 圖案 2501">
                <a:extLst>
                  <a:ext uri="{FF2B5EF4-FFF2-40B4-BE49-F238E27FC236}">
                    <a16:creationId xmlns:a16="http://schemas.microsoft.com/office/drawing/2014/main" id="{AEFA9284-1AC1-46FE-B3EE-C739D381F358}"/>
                  </a:ext>
                </a:extLst>
              </p:cNvPr>
              <p:cNvSpPr/>
              <p:nvPr/>
            </p:nvSpPr>
            <p:spPr>
              <a:xfrm>
                <a:off x="4520409" y="3582399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3" name="手繪多邊形: 圖案 2502">
                <a:extLst>
                  <a:ext uri="{FF2B5EF4-FFF2-40B4-BE49-F238E27FC236}">
                    <a16:creationId xmlns:a16="http://schemas.microsoft.com/office/drawing/2014/main" id="{0CBB3414-E86C-4FB9-B27E-BE7EF07BC3EF}"/>
                  </a:ext>
                </a:extLst>
              </p:cNvPr>
              <p:cNvSpPr/>
              <p:nvPr/>
            </p:nvSpPr>
            <p:spPr>
              <a:xfrm>
                <a:off x="4520982" y="3582399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4" name="手繪多邊形: 圖案 2503">
                <a:extLst>
                  <a:ext uri="{FF2B5EF4-FFF2-40B4-BE49-F238E27FC236}">
                    <a16:creationId xmlns:a16="http://schemas.microsoft.com/office/drawing/2014/main" id="{AAF2B2E1-6E3B-422D-99E5-2A367632A5E4}"/>
                  </a:ext>
                </a:extLst>
              </p:cNvPr>
              <p:cNvSpPr/>
              <p:nvPr/>
            </p:nvSpPr>
            <p:spPr>
              <a:xfrm>
                <a:off x="4578557" y="358239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5" name="手繪多邊形: 圖案 2504">
                <a:extLst>
                  <a:ext uri="{FF2B5EF4-FFF2-40B4-BE49-F238E27FC236}">
                    <a16:creationId xmlns:a16="http://schemas.microsoft.com/office/drawing/2014/main" id="{B00A5861-421E-4404-8ABD-2CB12C9E050A}"/>
                  </a:ext>
                </a:extLst>
              </p:cNvPr>
              <p:cNvSpPr/>
              <p:nvPr/>
            </p:nvSpPr>
            <p:spPr>
              <a:xfrm>
                <a:off x="4506946" y="3546594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6" name="手繪多邊形: 圖案 2505">
                <a:extLst>
                  <a:ext uri="{FF2B5EF4-FFF2-40B4-BE49-F238E27FC236}">
                    <a16:creationId xmlns:a16="http://schemas.microsoft.com/office/drawing/2014/main" id="{BAA48C75-80FD-42DB-87D7-B404A9BA56D8}"/>
                  </a:ext>
                </a:extLst>
              </p:cNvPr>
              <p:cNvSpPr/>
              <p:nvPr/>
            </p:nvSpPr>
            <p:spPr>
              <a:xfrm>
                <a:off x="4504655" y="3546594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7" name="手繪多邊形: 圖案 2506">
                <a:extLst>
                  <a:ext uri="{FF2B5EF4-FFF2-40B4-BE49-F238E27FC236}">
                    <a16:creationId xmlns:a16="http://schemas.microsoft.com/office/drawing/2014/main" id="{554865A4-3F2D-4960-A48D-F18EAE468BBF}"/>
                  </a:ext>
                </a:extLst>
              </p:cNvPr>
              <p:cNvSpPr/>
              <p:nvPr/>
            </p:nvSpPr>
            <p:spPr>
              <a:xfrm>
                <a:off x="4506660" y="354659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8" name="手繪多邊形: 圖案 2507">
                <a:extLst>
                  <a:ext uri="{FF2B5EF4-FFF2-40B4-BE49-F238E27FC236}">
                    <a16:creationId xmlns:a16="http://schemas.microsoft.com/office/drawing/2014/main" id="{17A915C3-AEEA-4C7A-AF30-661CABC21D66}"/>
                  </a:ext>
                </a:extLst>
              </p:cNvPr>
              <p:cNvSpPr/>
              <p:nvPr/>
            </p:nvSpPr>
            <p:spPr>
              <a:xfrm>
                <a:off x="4520695" y="354659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9" name="手繪多邊形: 圖案 2508">
                <a:extLst>
                  <a:ext uri="{FF2B5EF4-FFF2-40B4-BE49-F238E27FC236}">
                    <a16:creationId xmlns:a16="http://schemas.microsoft.com/office/drawing/2014/main" id="{FFBF31CC-BAAE-44B9-975C-66103A048407}"/>
                  </a:ext>
                </a:extLst>
              </p:cNvPr>
              <p:cNvSpPr/>
              <p:nvPr/>
            </p:nvSpPr>
            <p:spPr>
              <a:xfrm>
                <a:off x="4520409" y="3546594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0" name="手繪多邊形: 圖案 2509">
                <a:extLst>
                  <a:ext uri="{FF2B5EF4-FFF2-40B4-BE49-F238E27FC236}">
                    <a16:creationId xmlns:a16="http://schemas.microsoft.com/office/drawing/2014/main" id="{92904DBE-3D72-4ABE-9A72-4B4CB3A0F0DC}"/>
                  </a:ext>
                </a:extLst>
              </p:cNvPr>
              <p:cNvSpPr/>
              <p:nvPr/>
            </p:nvSpPr>
            <p:spPr>
              <a:xfrm>
                <a:off x="4520982" y="3546594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1" name="手繪多邊形: 圖案 2510">
                <a:extLst>
                  <a:ext uri="{FF2B5EF4-FFF2-40B4-BE49-F238E27FC236}">
                    <a16:creationId xmlns:a16="http://schemas.microsoft.com/office/drawing/2014/main" id="{22CE50B6-951B-4A55-9243-7BD0F581A135}"/>
                  </a:ext>
                </a:extLst>
              </p:cNvPr>
              <p:cNvSpPr/>
              <p:nvPr/>
            </p:nvSpPr>
            <p:spPr>
              <a:xfrm>
                <a:off x="4578557" y="354659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2" name="手繪多邊形: 圖案 2511">
                <a:extLst>
                  <a:ext uri="{FF2B5EF4-FFF2-40B4-BE49-F238E27FC236}">
                    <a16:creationId xmlns:a16="http://schemas.microsoft.com/office/drawing/2014/main" id="{9CBF4426-FB7F-4127-AE80-A1C697F66C63}"/>
                  </a:ext>
                </a:extLst>
              </p:cNvPr>
              <p:cNvSpPr/>
              <p:nvPr/>
            </p:nvSpPr>
            <p:spPr>
              <a:xfrm>
                <a:off x="4506946" y="3510502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3" name="手繪多邊形: 圖案 2512">
                <a:extLst>
                  <a:ext uri="{FF2B5EF4-FFF2-40B4-BE49-F238E27FC236}">
                    <a16:creationId xmlns:a16="http://schemas.microsoft.com/office/drawing/2014/main" id="{13EA3E6A-8C1C-4C8E-9DDD-4F3B9489A53C}"/>
                  </a:ext>
                </a:extLst>
              </p:cNvPr>
              <p:cNvSpPr/>
              <p:nvPr/>
            </p:nvSpPr>
            <p:spPr>
              <a:xfrm>
                <a:off x="4504655" y="3510502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4" name="手繪多邊形: 圖案 2513">
                <a:extLst>
                  <a:ext uri="{FF2B5EF4-FFF2-40B4-BE49-F238E27FC236}">
                    <a16:creationId xmlns:a16="http://schemas.microsoft.com/office/drawing/2014/main" id="{9C4907A4-AABE-4A51-B572-F3AC9C8C9D6C}"/>
                  </a:ext>
                </a:extLst>
              </p:cNvPr>
              <p:cNvSpPr/>
              <p:nvPr/>
            </p:nvSpPr>
            <p:spPr>
              <a:xfrm>
                <a:off x="4506660" y="351050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5" name="手繪多邊形: 圖案 2514">
                <a:extLst>
                  <a:ext uri="{FF2B5EF4-FFF2-40B4-BE49-F238E27FC236}">
                    <a16:creationId xmlns:a16="http://schemas.microsoft.com/office/drawing/2014/main" id="{A706A4A1-5F5D-4EA4-96F7-AB57421FDE28}"/>
                  </a:ext>
                </a:extLst>
              </p:cNvPr>
              <p:cNvSpPr/>
              <p:nvPr/>
            </p:nvSpPr>
            <p:spPr>
              <a:xfrm>
                <a:off x="4520695" y="351050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6" name="手繪多邊形: 圖案 2515">
                <a:extLst>
                  <a:ext uri="{FF2B5EF4-FFF2-40B4-BE49-F238E27FC236}">
                    <a16:creationId xmlns:a16="http://schemas.microsoft.com/office/drawing/2014/main" id="{F023DDE4-6282-49A4-8DF9-99043BFB4515}"/>
                  </a:ext>
                </a:extLst>
              </p:cNvPr>
              <p:cNvSpPr/>
              <p:nvPr/>
            </p:nvSpPr>
            <p:spPr>
              <a:xfrm>
                <a:off x="4520409" y="3510502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7" name="手繪多邊形: 圖案 2516">
                <a:extLst>
                  <a:ext uri="{FF2B5EF4-FFF2-40B4-BE49-F238E27FC236}">
                    <a16:creationId xmlns:a16="http://schemas.microsoft.com/office/drawing/2014/main" id="{68DE5BF8-520D-4A63-9D57-5DA441EB12CC}"/>
                  </a:ext>
                </a:extLst>
              </p:cNvPr>
              <p:cNvSpPr/>
              <p:nvPr/>
            </p:nvSpPr>
            <p:spPr>
              <a:xfrm>
                <a:off x="4520982" y="3510502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8" name="手繪多邊形: 圖案 2517">
                <a:extLst>
                  <a:ext uri="{FF2B5EF4-FFF2-40B4-BE49-F238E27FC236}">
                    <a16:creationId xmlns:a16="http://schemas.microsoft.com/office/drawing/2014/main" id="{B7687F08-AAD6-47E3-AFAC-E0C8D0076CEF}"/>
                  </a:ext>
                </a:extLst>
              </p:cNvPr>
              <p:cNvSpPr/>
              <p:nvPr/>
            </p:nvSpPr>
            <p:spPr>
              <a:xfrm>
                <a:off x="4578557" y="351050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9" name="手繪多邊形: 圖案 2518">
                <a:extLst>
                  <a:ext uri="{FF2B5EF4-FFF2-40B4-BE49-F238E27FC236}">
                    <a16:creationId xmlns:a16="http://schemas.microsoft.com/office/drawing/2014/main" id="{AE16CCAA-3FBB-423F-AF0A-3BE698E475D0}"/>
                  </a:ext>
                </a:extLst>
              </p:cNvPr>
              <p:cNvSpPr/>
              <p:nvPr/>
            </p:nvSpPr>
            <p:spPr>
              <a:xfrm>
                <a:off x="4506946" y="3474410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0" name="手繪多邊形: 圖案 2519">
                <a:extLst>
                  <a:ext uri="{FF2B5EF4-FFF2-40B4-BE49-F238E27FC236}">
                    <a16:creationId xmlns:a16="http://schemas.microsoft.com/office/drawing/2014/main" id="{BC6059A8-B5D7-4B35-B040-1F4DB28BC1B7}"/>
                  </a:ext>
                </a:extLst>
              </p:cNvPr>
              <p:cNvSpPr/>
              <p:nvPr/>
            </p:nvSpPr>
            <p:spPr>
              <a:xfrm>
                <a:off x="4504655" y="3474410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1" name="手繪多邊形: 圖案 2520">
                <a:extLst>
                  <a:ext uri="{FF2B5EF4-FFF2-40B4-BE49-F238E27FC236}">
                    <a16:creationId xmlns:a16="http://schemas.microsoft.com/office/drawing/2014/main" id="{0F97FA40-9301-4ADD-ADB8-C32DA2C005D1}"/>
                  </a:ext>
                </a:extLst>
              </p:cNvPr>
              <p:cNvSpPr/>
              <p:nvPr/>
            </p:nvSpPr>
            <p:spPr>
              <a:xfrm>
                <a:off x="4506660" y="3474410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2" name="手繪多邊形: 圖案 2521">
                <a:extLst>
                  <a:ext uri="{FF2B5EF4-FFF2-40B4-BE49-F238E27FC236}">
                    <a16:creationId xmlns:a16="http://schemas.microsoft.com/office/drawing/2014/main" id="{C4899B6B-C80F-4F81-B392-25B538981C17}"/>
                  </a:ext>
                </a:extLst>
              </p:cNvPr>
              <p:cNvSpPr/>
              <p:nvPr/>
            </p:nvSpPr>
            <p:spPr>
              <a:xfrm>
                <a:off x="4520695" y="347441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3" name="手繪多邊形: 圖案 2522">
                <a:extLst>
                  <a:ext uri="{FF2B5EF4-FFF2-40B4-BE49-F238E27FC236}">
                    <a16:creationId xmlns:a16="http://schemas.microsoft.com/office/drawing/2014/main" id="{6A44EBB4-9BE5-4733-8BC8-12E6DF627C05}"/>
                  </a:ext>
                </a:extLst>
              </p:cNvPr>
              <p:cNvSpPr/>
              <p:nvPr/>
            </p:nvSpPr>
            <p:spPr>
              <a:xfrm>
                <a:off x="4520409" y="3474410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4" name="手繪多邊形: 圖案 2523">
                <a:extLst>
                  <a:ext uri="{FF2B5EF4-FFF2-40B4-BE49-F238E27FC236}">
                    <a16:creationId xmlns:a16="http://schemas.microsoft.com/office/drawing/2014/main" id="{A5E68AEB-3139-425D-8A8A-105AB6CA4C27}"/>
                  </a:ext>
                </a:extLst>
              </p:cNvPr>
              <p:cNvSpPr/>
              <p:nvPr/>
            </p:nvSpPr>
            <p:spPr>
              <a:xfrm>
                <a:off x="4520982" y="3474410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5" name="手繪多邊形: 圖案 2524">
                <a:extLst>
                  <a:ext uri="{FF2B5EF4-FFF2-40B4-BE49-F238E27FC236}">
                    <a16:creationId xmlns:a16="http://schemas.microsoft.com/office/drawing/2014/main" id="{5F8B4804-F0FE-49CB-BCEC-7431C9FFCEF7}"/>
                  </a:ext>
                </a:extLst>
              </p:cNvPr>
              <p:cNvSpPr/>
              <p:nvPr/>
            </p:nvSpPr>
            <p:spPr>
              <a:xfrm>
                <a:off x="4578557" y="3474410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6" name="手繪多邊形: 圖案 2525">
                <a:extLst>
                  <a:ext uri="{FF2B5EF4-FFF2-40B4-BE49-F238E27FC236}">
                    <a16:creationId xmlns:a16="http://schemas.microsoft.com/office/drawing/2014/main" id="{99CE3695-2866-4C71-BA89-E462176CE8AD}"/>
                  </a:ext>
                </a:extLst>
              </p:cNvPr>
              <p:cNvSpPr/>
              <p:nvPr/>
            </p:nvSpPr>
            <p:spPr>
              <a:xfrm>
                <a:off x="4506946" y="3438318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7" name="手繪多邊形: 圖案 2526">
                <a:extLst>
                  <a:ext uri="{FF2B5EF4-FFF2-40B4-BE49-F238E27FC236}">
                    <a16:creationId xmlns:a16="http://schemas.microsoft.com/office/drawing/2014/main" id="{324CF87E-D66A-4AAB-BFD6-BD1094E8FD30}"/>
                  </a:ext>
                </a:extLst>
              </p:cNvPr>
              <p:cNvSpPr/>
              <p:nvPr/>
            </p:nvSpPr>
            <p:spPr>
              <a:xfrm>
                <a:off x="4504655" y="3438318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8" name="手繪多邊形: 圖案 2527">
                <a:extLst>
                  <a:ext uri="{FF2B5EF4-FFF2-40B4-BE49-F238E27FC236}">
                    <a16:creationId xmlns:a16="http://schemas.microsoft.com/office/drawing/2014/main" id="{68535209-B3A0-410E-A25A-9F84F1699E81}"/>
                  </a:ext>
                </a:extLst>
              </p:cNvPr>
              <p:cNvSpPr/>
              <p:nvPr/>
            </p:nvSpPr>
            <p:spPr>
              <a:xfrm>
                <a:off x="4506660" y="3438318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9" name="手繪多邊形: 圖案 2528">
                <a:extLst>
                  <a:ext uri="{FF2B5EF4-FFF2-40B4-BE49-F238E27FC236}">
                    <a16:creationId xmlns:a16="http://schemas.microsoft.com/office/drawing/2014/main" id="{D2B98F14-22A8-4A1A-92B9-D91CCE6917B0}"/>
                  </a:ext>
                </a:extLst>
              </p:cNvPr>
              <p:cNvSpPr/>
              <p:nvPr/>
            </p:nvSpPr>
            <p:spPr>
              <a:xfrm>
                <a:off x="4520695" y="343831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0" name="手繪多邊形: 圖案 2529">
                <a:extLst>
                  <a:ext uri="{FF2B5EF4-FFF2-40B4-BE49-F238E27FC236}">
                    <a16:creationId xmlns:a16="http://schemas.microsoft.com/office/drawing/2014/main" id="{6CBBDF54-8FC3-4F4C-B7FF-781885839A51}"/>
                  </a:ext>
                </a:extLst>
              </p:cNvPr>
              <p:cNvSpPr/>
              <p:nvPr/>
            </p:nvSpPr>
            <p:spPr>
              <a:xfrm>
                <a:off x="4520409" y="3438318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1" name="手繪多邊形: 圖案 2530">
                <a:extLst>
                  <a:ext uri="{FF2B5EF4-FFF2-40B4-BE49-F238E27FC236}">
                    <a16:creationId xmlns:a16="http://schemas.microsoft.com/office/drawing/2014/main" id="{2418F642-0E83-4CFA-9544-97FF29EB10F1}"/>
                  </a:ext>
                </a:extLst>
              </p:cNvPr>
              <p:cNvSpPr/>
              <p:nvPr/>
            </p:nvSpPr>
            <p:spPr>
              <a:xfrm>
                <a:off x="4520982" y="3438318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2" name="手繪多邊形: 圖案 2531">
                <a:extLst>
                  <a:ext uri="{FF2B5EF4-FFF2-40B4-BE49-F238E27FC236}">
                    <a16:creationId xmlns:a16="http://schemas.microsoft.com/office/drawing/2014/main" id="{EF059B93-0E6F-4E1D-82BF-BFE9756AAB15}"/>
                  </a:ext>
                </a:extLst>
              </p:cNvPr>
              <p:cNvSpPr/>
              <p:nvPr/>
            </p:nvSpPr>
            <p:spPr>
              <a:xfrm>
                <a:off x="4578557" y="3438318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3" name="手繪多邊形: 圖案 2532">
                <a:extLst>
                  <a:ext uri="{FF2B5EF4-FFF2-40B4-BE49-F238E27FC236}">
                    <a16:creationId xmlns:a16="http://schemas.microsoft.com/office/drawing/2014/main" id="{B3E63A4E-9CA1-45CE-84E9-A9FFA0880BCE}"/>
                  </a:ext>
                </a:extLst>
              </p:cNvPr>
              <p:cNvSpPr/>
              <p:nvPr/>
            </p:nvSpPr>
            <p:spPr>
              <a:xfrm>
                <a:off x="4506946" y="3402227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4" name="手繪多邊形: 圖案 2533">
                <a:extLst>
                  <a:ext uri="{FF2B5EF4-FFF2-40B4-BE49-F238E27FC236}">
                    <a16:creationId xmlns:a16="http://schemas.microsoft.com/office/drawing/2014/main" id="{E0346E04-DDD6-443C-AC06-11622E02157C}"/>
                  </a:ext>
                </a:extLst>
              </p:cNvPr>
              <p:cNvSpPr/>
              <p:nvPr/>
            </p:nvSpPr>
            <p:spPr>
              <a:xfrm>
                <a:off x="4504655" y="3402227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5" name="手繪多邊形: 圖案 2534">
                <a:extLst>
                  <a:ext uri="{FF2B5EF4-FFF2-40B4-BE49-F238E27FC236}">
                    <a16:creationId xmlns:a16="http://schemas.microsoft.com/office/drawing/2014/main" id="{B56D8684-416B-4EB5-8E43-90793B6A5A6A}"/>
                  </a:ext>
                </a:extLst>
              </p:cNvPr>
              <p:cNvSpPr/>
              <p:nvPr/>
            </p:nvSpPr>
            <p:spPr>
              <a:xfrm>
                <a:off x="4506660" y="34022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6" name="手繪多邊形: 圖案 2535">
                <a:extLst>
                  <a:ext uri="{FF2B5EF4-FFF2-40B4-BE49-F238E27FC236}">
                    <a16:creationId xmlns:a16="http://schemas.microsoft.com/office/drawing/2014/main" id="{42DA6B89-A088-453B-8CB3-78FE7399FFDE}"/>
                  </a:ext>
                </a:extLst>
              </p:cNvPr>
              <p:cNvSpPr/>
              <p:nvPr/>
            </p:nvSpPr>
            <p:spPr>
              <a:xfrm>
                <a:off x="4520695" y="340222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7" name="手繪多邊形: 圖案 2536">
                <a:extLst>
                  <a:ext uri="{FF2B5EF4-FFF2-40B4-BE49-F238E27FC236}">
                    <a16:creationId xmlns:a16="http://schemas.microsoft.com/office/drawing/2014/main" id="{ECB71009-FE6B-4BF6-A366-A78B2755E26D}"/>
                  </a:ext>
                </a:extLst>
              </p:cNvPr>
              <p:cNvSpPr/>
              <p:nvPr/>
            </p:nvSpPr>
            <p:spPr>
              <a:xfrm>
                <a:off x="4520409" y="3402227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8" name="手繪多邊形: 圖案 2537">
                <a:extLst>
                  <a:ext uri="{FF2B5EF4-FFF2-40B4-BE49-F238E27FC236}">
                    <a16:creationId xmlns:a16="http://schemas.microsoft.com/office/drawing/2014/main" id="{514747CF-9654-4266-A655-6F960FF16D9C}"/>
                  </a:ext>
                </a:extLst>
              </p:cNvPr>
              <p:cNvSpPr/>
              <p:nvPr/>
            </p:nvSpPr>
            <p:spPr>
              <a:xfrm>
                <a:off x="4520982" y="3402227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9" name="手繪多邊形: 圖案 2538">
                <a:extLst>
                  <a:ext uri="{FF2B5EF4-FFF2-40B4-BE49-F238E27FC236}">
                    <a16:creationId xmlns:a16="http://schemas.microsoft.com/office/drawing/2014/main" id="{6CDA53AB-80A8-4F3D-A8A6-925AF45C0E8A}"/>
                  </a:ext>
                </a:extLst>
              </p:cNvPr>
              <p:cNvSpPr/>
              <p:nvPr/>
            </p:nvSpPr>
            <p:spPr>
              <a:xfrm>
                <a:off x="4578557" y="34022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0" name="手繪多邊形: 圖案 2539">
                <a:extLst>
                  <a:ext uri="{FF2B5EF4-FFF2-40B4-BE49-F238E27FC236}">
                    <a16:creationId xmlns:a16="http://schemas.microsoft.com/office/drawing/2014/main" id="{48F29E23-B390-4CBE-8476-6EB507B533AC}"/>
                  </a:ext>
                </a:extLst>
              </p:cNvPr>
              <p:cNvSpPr/>
              <p:nvPr/>
            </p:nvSpPr>
            <p:spPr>
              <a:xfrm>
                <a:off x="4506946" y="3366135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1" name="手繪多邊形: 圖案 2540">
                <a:extLst>
                  <a:ext uri="{FF2B5EF4-FFF2-40B4-BE49-F238E27FC236}">
                    <a16:creationId xmlns:a16="http://schemas.microsoft.com/office/drawing/2014/main" id="{2CCC83FD-4A1A-4312-8476-CB98973054B8}"/>
                  </a:ext>
                </a:extLst>
              </p:cNvPr>
              <p:cNvSpPr/>
              <p:nvPr/>
            </p:nvSpPr>
            <p:spPr>
              <a:xfrm>
                <a:off x="4504655" y="3366135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2" name="手繪多邊形: 圖案 2541">
                <a:extLst>
                  <a:ext uri="{FF2B5EF4-FFF2-40B4-BE49-F238E27FC236}">
                    <a16:creationId xmlns:a16="http://schemas.microsoft.com/office/drawing/2014/main" id="{D5AD0CD0-4CA3-4A3B-9383-EB5729FDCB1B}"/>
                  </a:ext>
                </a:extLst>
              </p:cNvPr>
              <p:cNvSpPr/>
              <p:nvPr/>
            </p:nvSpPr>
            <p:spPr>
              <a:xfrm>
                <a:off x="4506660" y="336613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3" name="手繪多邊形: 圖案 2542">
                <a:extLst>
                  <a:ext uri="{FF2B5EF4-FFF2-40B4-BE49-F238E27FC236}">
                    <a16:creationId xmlns:a16="http://schemas.microsoft.com/office/drawing/2014/main" id="{047B0184-02DD-4675-8969-5DDAB1CB64AB}"/>
                  </a:ext>
                </a:extLst>
              </p:cNvPr>
              <p:cNvSpPr/>
              <p:nvPr/>
            </p:nvSpPr>
            <p:spPr>
              <a:xfrm>
                <a:off x="4520695" y="336613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4" name="手繪多邊形: 圖案 2543">
                <a:extLst>
                  <a:ext uri="{FF2B5EF4-FFF2-40B4-BE49-F238E27FC236}">
                    <a16:creationId xmlns:a16="http://schemas.microsoft.com/office/drawing/2014/main" id="{DF2C7E36-AE9E-4C32-B563-9083F82DF59F}"/>
                  </a:ext>
                </a:extLst>
              </p:cNvPr>
              <p:cNvSpPr/>
              <p:nvPr/>
            </p:nvSpPr>
            <p:spPr>
              <a:xfrm>
                <a:off x="4520409" y="3366135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5" name="手繪多邊形: 圖案 2544">
                <a:extLst>
                  <a:ext uri="{FF2B5EF4-FFF2-40B4-BE49-F238E27FC236}">
                    <a16:creationId xmlns:a16="http://schemas.microsoft.com/office/drawing/2014/main" id="{A1053CB4-5F4D-4190-B938-7637C01BB73D}"/>
                  </a:ext>
                </a:extLst>
              </p:cNvPr>
              <p:cNvSpPr/>
              <p:nvPr/>
            </p:nvSpPr>
            <p:spPr>
              <a:xfrm>
                <a:off x="4520982" y="3366135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6" name="手繪多邊形: 圖案 2545">
                <a:extLst>
                  <a:ext uri="{FF2B5EF4-FFF2-40B4-BE49-F238E27FC236}">
                    <a16:creationId xmlns:a16="http://schemas.microsoft.com/office/drawing/2014/main" id="{DA66D71A-7E8C-4C2B-BA65-D1AB1FCBC72E}"/>
                  </a:ext>
                </a:extLst>
              </p:cNvPr>
              <p:cNvSpPr/>
              <p:nvPr/>
            </p:nvSpPr>
            <p:spPr>
              <a:xfrm>
                <a:off x="4578557" y="336613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7" name="手繪多邊形: 圖案 2546">
                <a:extLst>
                  <a:ext uri="{FF2B5EF4-FFF2-40B4-BE49-F238E27FC236}">
                    <a16:creationId xmlns:a16="http://schemas.microsoft.com/office/drawing/2014/main" id="{2A6E4F8D-281C-4454-983E-CF6EA7D45BAA}"/>
                  </a:ext>
                </a:extLst>
              </p:cNvPr>
              <p:cNvSpPr/>
              <p:nvPr/>
            </p:nvSpPr>
            <p:spPr>
              <a:xfrm>
                <a:off x="4506946" y="3330043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8" name="手繪多邊形: 圖案 2547">
                <a:extLst>
                  <a:ext uri="{FF2B5EF4-FFF2-40B4-BE49-F238E27FC236}">
                    <a16:creationId xmlns:a16="http://schemas.microsoft.com/office/drawing/2014/main" id="{41F4914B-463E-41CD-BC02-CF4E3EA3D138}"/>
                  </a:ext>
                </a:extLst>
              </p:cNvPr>
              <p:cNvSpPr/>
              <p:nvPr/>
            </p:nvSpPr>
            <p:spPr>
              <a:xfrm>
                <a:off x="4504655" y="3330043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9" name="手繪多邊形: 圖案 2548">
                <a:extLst>
                  <a:ext uri="{FF2B5EF4-FFF2-40B4-BE49-F238E27FC236}">
                    <a16:creationId xmlns:a16="http://schemas.microsoft.com/office/drawing/2014/main" id="{992D0E66-6F23-4471-8BFD-8E87C81F2C78}"/>
                  </a:ext>
                </a:extLst>
              </p:cNvPr>
              <p:cNvSpPr/>
              <p:nvPr/>
            </p:nvSpPr>
            <p:spPr>
              <a:xfrm>
                <a:off x="4506660" y="333004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0" name="手繪多邊形: 圖案 2549">
                <a:extLst>
                  <a:ext uri="{FF2B5EF4-FFF2-40B4-BE49-F238E27FC236}">
                    <a16:creationId xmlns:a16="http://schemas.microsoft.com/office/drawing/2014/main" id="{472D57D0-D99F-41D3-AF5A-1F848E367CA2}"/>
                  </a:ext>
                </a:extLst>
              </p:cNvPr>
              <p:cNvSpPr/>
              <p:nvPr/>
            </p:nvSpPr>
            <p:spPr>
              <a:xfrm>
                <a:off x="4520695" y="3330043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1" name="手繪多邊形: 圖案 2550">
                <a:extLst>
                  <a:ext uri="{FF2B5EF4-FFF2-40B4-BE49-F238E27FC236}">
                    <a16:creationId xmlns:a16="http://schemas.microsoft.com/office/drawing/2014/main" id="{D61ED05D-F694-4717-A0EA-91DBBE66C626}"/>
                  </a:ext>
                </a:extLst>
              </p:cNvPr>
              <p:cNvSpPr/>
              <p:nvPr/>
            </p:nvSpPr>
            <p:spPr>
              <a:xfrm>
                <a:off x="4520409" y="3330043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2" name="手繪多邊形: 圖案 2551">
                <a:extLst>
                  <a:ext uri="{FF2B5EF4-FFF2-40B4-BE49-F238E27FC236}">
                    <a16:creationId xmlns:a16="http://schemas.microsoft.com/office/drawing/2014/main" id="{CF3E1C90-06D3-469A-ACB1-CCCC1B4BF57B}"/>
                  </a:ext>
                </a:extLst>
              </p:cNvPr>
              <p:cNvSpPr/>
              <p:nvPr/>
            </p:nvSpPr>
            <p:spPr>
              <a:xfrm>
                <a:off x="4520982" y="3330043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3" name="手繪多邊形: 圖案 2552">
                <a:extLst>
                  <a:ext uri="{FF2B5EF4-FFF2-40B4-BE49-F238E27FC236}">
                    <a16:creationId xmlns:a16="http://schemas.microsoft.com/office/drawing/2014/main" id="{EF8E5E10-76D2-4097-8CEF-D3DE45BC1B00}"/>
                  </a:ext>
                </a:extLst>
              </p:cNvPr>
              <p:cNvSpPr/>
              <p:nvPr/>
            </p:nvSpPr>
            <p:spPr>
              <a:xfrm>
                <a:off x="4578557" y="333004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4" name="手繪多邊形: 圖案 2553">
                <a:extLst>
                  <a:ext uri="{FF2B5EF4-FFF2-40B4-BE49-F238E27FC236}">
                    <a16:creationId xmlns:a16="http://schemas.microsoft.com/office/drawing/2014/main" id="{4CAD49F8-F00C-4A70-8FCA-0A77373FD57B}"/>
                  </a:ext>
                </a:extLst>
              </p:cNvPr>
              <p:cNvSpPr/>
              <p:nvPr/>
            </p:nvSpPr>
            <p:spPr>
              <a:xfrm>
                <a:off x="4506946" y="3293951"/>
                <a:ext cx="16327" cy="28644"/>
              </a:xfrm>
              <a:custGeom>
                <a:avLst/>
                <a:gdLst>
                  <a:gd name="connsiteX0" fmla="*/ 16327 w 16327"/>
                  <a:gd name="connsiteY0" fmla="*/ 0 h 28644"/>
                  <a:gd name="connsiteX1" fmla="*/ 0 w 1632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27" h="28644">
                    <a:moveTo>
                      <a:pt x="1632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5" name="手繪多邊形: 圖案 2554">
                <a:extLst>
                  <a:ext uri="{FF2B5EF4-FFF2-40B4-BE49-F238E27FC236}">
                    <a16:creationId xmlns:a16="http://schemas.microsoft.com/office/drawing/2014/main" id="{DACF2604-BCDD-45C6-A77B-984242ECC276}"/>
                  </a:ext>
                </a:extLst>
              </p:cNvPr>
              <p:cNvSpPr/>
              <p:nvPr/>
            </p:nvSpPr>
            <p:spPr>
              <a:xfrm>
                <a:off x="4504655" y="3293951"/>
                <a:ext cx="2291" cy="28644"/>
              </a:xfrm>
              <a:custGeom>
                <a:avLst/>
                <a:gdLst>
                  <a:gd name="connsiteX0" fmla="*/ 2292 w 2291"/>
                  <a:gd name="connsiteY0" fmla="*/ 0 h 28644"/>
                  <a:gd name="connsiteX1" fmla="*/ 0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2292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6" name="手繪多邊形: 圖案 2555">
                <a:extLst>
                  <a:ext uri="{FF2B5EF4-FFF2-40B4-BE49-F238E27FC236}">
                    <a16:creationId xmlns:a16="http://schemas.microsoft.com/office/drawing/2014/main" id="{BB85712F-9059-4FFD-BF92-B2C514B9AB48}"/>
                  </a:ext>
                </a:extLst>
              </p:cNvPr>
              <p:cNvSpPr/>
              <p:nvPr/>
            </p:nvSpPr>
            <p:spPr>
              <a:xfrm>
                <a:off x="4506660" y="329395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7" name="手繪多邊形: 圖案 2556">
                <a:extLst>
                  <a:ext uri="{FF2B5EF4-FFF2-40B4-BE49-F238E27FC236}">
                    <a16:creationId xmlns:a16="http://schemas.microsoft.com/office/drawing/2014/main" id="{89F5839D-10C3-46D6-B689-39204DDDE037}"/>
                  </a:ext>
                </a:extLst>
              </p:cNvPr>
              <p:cNvSpPr/>
              <p:nvPr/>
            </p:nvSpPr>
            <p:spPr>
              <a:xfrm>
                <a:off x="4520695" y="329395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8" name="手繪多邊形: 圖案 2557">
                <a:extLst>
                  <a:ext uri="{FF2B5EF4-FFF2-40B4-BE49-F238E27FC236}">
                    <a16:creationId xmlns:a16="http://schemas.microsoft.com/office/drawing/2014/main" id="{5B7B3094-ECB5-4F4F-BFE2-940EF6BC64FA}"/>
                  </a:ext>
                </a:extLst>
              </p:cNvPr>
              <p:cNvSpPr/>
              <p:nvPr/>
            </p:nvSpPr>
            <p:spPr>
              <a:xfrm>
                <a:off x="4520409" y="3293951"/>
                <a:ext cx="572" cy="28644"/>
              </a:xfrm>
              <a:custGeom>
                <a:avLst/>
                <a:gdLst>
                  <a:gd name="connsiteX0" fmla="*/ 573 w 572"/>
                  <a:gd name="connsiteY0" fmla="*/ 0 h 28644"/>
                  <a:gd name="connsiteX1" fmla="*/ 0 w 57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2" h="28644">
                    <a:moveTo>
                      <a:pt x="57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9" name="手繪多邊形: 圖案 2558">
                <a:extLst>
                  <a:ext uri="{FF2B5EF4-FFF2-40B4-BE49-F238E27FC236}">
                    <a16:creationId xmlns:a16="http://schemas.microsoft.com/office/drawing/2014/main" id="{2847AE8A-EDE8-4B6B-97AD-AE095EBEDE74}"/>
                  </a:ext>
                </a:extLst>
              </p:cNvPr>
              <p:cNvSpPr/>
              <p:nvPr/>
            </p:nvSpPr>
            <p:spPr>
              <a:xfrm>
                <a:off x="4520982" y="3293951"/>
                <a:ext cx="2291" cy="28644"/>
              </a:xfrm>
              <a:custGeom>
                <a:avLst/>
                <a:gdLst>
                  <a:gd name="connsiteX0" fmla="*/ 0 w 2291"/>
                  <a:gd name="connsiteY0" fmla="*/ 0 h 28644"/>
                  <a:gd name="connsiteX1" fmla="*/ 2292 w 2291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1" h="28644">
                    <a:moveTo>
                      <a:pt x="0" y="0"/>
                    </a:moveTo>
                    <a:lnTo>
                      <a:pt x="229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0" name="手繪多邊形: 圖案 2559">
                <a:extLst>
                  <a:ext uri="{FF2B5EF4-FFF2-40B4-BE49-F238E27FC236}">
                    <a16:creationId xmlns:a16="http://schemas.microsoft.com/office/drawing/2014/main" id="{9B5D8901-C8BF-4D48-83A7-8E7D3B065E88}"/>
                  </a:ext>
                </a:extLst>
              </p:cNvPr>
              <p:cNvSpPr/>
              <p:nvPr/>
            </p:nvSpPr>
            <p:spPr>
              <a:xfrm>
                <a:off x="4578557" y="329395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1" name="手繪多邊形: 圖案 2560">
                <a:extLst>
                  <a:ext uri="{FF2B5EF4-FFF2-40B4-BE49-F238E27FC236}">
                    <a16:creationId xmlns:a16="http://schemas.microsoft.com/office/drawing/2014/main" id="{633887B1-9458-48D2-A60E-2FFDCDB53FF6}"/>
                  </a:ext>
                </a:extLst>
              </p:cNvPr>
              <p:cNvSpPr/>
              <p:nvPr/>
            </p:nvSpPr>
            <p:spPr>
              <a:xfrm>
                <a:off x="4506660" y="371989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2" name="手繪多邊形: 圖案 2561">
                <a:extLst>
                  <a:ext uri="{FF2B5EF4-FFF2-40B4-BE49-F238E27FC236}">
                    <a16:creationId xmlns:a16="http://schemas.microsoft.com/office/drawing/2014/main" id="{26B16A05-CA01-4ECC-B4EF-C9EA59A609FC}"/>
                  </a:ext>
                </a:extLst>
              </p:cNvPr>
              <p:cNvSpPr/>
              <p:nvPr/>
            </p:nvSpPr>
            <p:spPr>
              <a:xfrm>
                <a:off x="4506660" y="368408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3" name="手繪多邊形: 圖案 2562">
                <a:extLst>
                  <a:ext uri="{FF2B5EF4-FFF2-40B4-BE49-F238E27FC236}">
                    <a16:creationId xmlns:a16="http://schemas.microsoft.com/office/drawing/2014/main" id="{817945C8-A415-4879-AC41-38C43B723F6B}"/>
                  </a:ext>
                </a:extLst>
              </p:cNvPr>
              <p:cNvSpPr/>
              <p:nvPr/>
            </p:nvSpPr>
            <p:spPr>
              <a:xfrm>
                <a:off x="4506660" y="364799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4" name="手繪多邊形: 圖案 2563">
                <a:extLst>
                  <a:ext uri="{FF2B5EF4-FFF2-40B4-BE49-F238E27FC236}">
                    <a16:creationId xmlns:a16="http://schemas.microsoft.com/office/drawing/2014/main" id="{20E68E1B-E006-4C3A-AFC9-B6AD70F52B65}"/>
                  </a:ext>
                </a:extLst>
              </p:cNvPr>
              <p:cNvSpPr/>
              <p:nvPr/>
            </p:nvSpPr>
            <p:spPr>
              <a:xfrm>
                <a:off x="4506660" y="361190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5" name="手繪多邊形: 圖案 2564">
                <a:extLst>
                  <a:ext uri="{FF2B5EF4-FFF2-40B4-BE49-F238E27FC236}">
                    <a16:creationId xmlns:a16="http://schemas.microsoft.com/office/drawing/2014/main" id="{B35C7A6E-27CB-403F-A67A-30FCBF997B9F}"/>
                  </a:ext>
                </a:extLst>
              </p:cNvPr>
              <p:cNvSpPr/>
              <p:nvPr/>
            </p:nvSpPr>
            <p:spPr>
              <a:xfrm>
                <a:off x="4506660" y="3575811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6" name="手繪多邊形: 圖案 2565">
                <a:extLst>
                  <a:ext uri="{FF2B5EF4-FFF2-40B4-BE49-F238E27FC236}">
                    <a16:creationId xmlns:a16="http://schemas.microsoft.com/office/drawing/2014/main" id="{A47AFACF-AA7B-418D-8F84-7F7127764B76}"/>
                  </a:ext>
                </a:extLst>
              </p:cNvPr>
              <p:cNvSpPr/>
              <p:nvPr/>
            </p:nvSpPr>
            <p:spPr>
              <a:xfrm>
                <a:off x="4506660" y="3539719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7" name="手繪多邊形: 圖案 2566">
                <a:extLst>
                  <a:ext uri="{FF2B5EF4-FFF2-40B4-BE49-F238E27FC236}">
                    <a16:creationId xmlns:a16="http://schemas.microsoft.com/office/drawing/2014/main" id="{FB04E1BD-8886-4088-8E71-DB4DD3A0D1E4}"/>
                  </a:ext>
                </a:extLst>
              </p:cNvPr>
              <p:cNvSpPr/>
              <p:nvPr/>
            </p:nvSpPr>
            <p:spPr>
              <a:xfrm>
                <a:off x="4506660" y="350362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8" name="手繪多邊形: 圖案 2567">
                <a:extLst>
                  <a:ext uri="{FF2B5EF4-FFF2-40B4-BE49-F238E27FC236}">
                    <a16:creationId xmlns:a16="http://schemas.microsoft.com/office/drawing/2014/main" id="{6F3205B2-8AEE-43DB-8BDA-3E477D60D861}"/>
                  </a:ext>
                </a:extLst>
              </p:cNvPr>
              <p:cNvSpPr/>
              <p:nvPr/>
            </p:nvSpPr>
            <p:spPr>
              <a:xfrm>
                <a:off x="4506660" y="3467536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9" name="手繪多邊形: 圖案 2568">
                <a:extLst>
                  <a:ext uri="{FF2B5EF4-FFF2-40B4-BE49-F238E27FC236}">
                    <a16:creationId xmlns:a16="http://schemas.microsoft.com/office/drawing/2014/main" id="{483DF8BD-07C6-4054-9F2A-B9CD4D424981}"/>
                  </a:ext>
                </a:extLst>
              </p:cNvPr>
              <p:cNvSpPr/>
              <p:nvPr/>
            </p:nvSpPr>
            <p:spPr>
              <a:xfrm>
                <a:off x="4506660" y="3431444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0" name="手繪多邊形: 圖案 2569">
                <a:extLst>
                  <a:ext uri="{FF2B5EF4-FFF2-40B4-BE49-F238E27FC236}">
                    <a16:creationId xmlns:a16="http://schemas.microsoft.com/office/drawing/2014/main" id="{21321526-8CA4-4A69-9E33-B4A7F82F1247}"/>
                  </a:ext>
                </a:extLst>
              </p:cNvPr>
              <p:cNvSpPr/>
              <p:nvPr/>
            </p:nvSpPr>
            <p:spPr>
              <a:xfrm>
                <a:off x="4506660" y="3395352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1" name="手繪多邊形: 圖案 2570">
                <a:extLst>
                  <a:ext uri="{FF2B5EF4-FFF2-40B4-BE49-F238E27FC236}">
                    <a16:creationId xmlns:a16="http://schemas.microsoft.com/office/drawing/2014/main" id="{63CAFA7E-728A-4550-A33C-3AD612E0465E}"/>
                  </a:ext>
                </a:extLst>
              </p:cNvPr>
              <p:cNvSpPr/>
              <p:nvPr/>
            </p:nvSpPr>
            <p:spPr>
              <a:xfrm>
                <a:off x="4506660" y="3359547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2" name="手繪多邊形: 圖案 2571">
                <a:extLst>
                  <a:ext uri="{FF2B5EF4-FFF2-40B4-BE49-F238E27FC236}">
                    <a16:creationId xmlns:a16="http://schemas.microsoft.com/office/drawing/2014/main" id="{EBCA134B-6229-49E3-994E-C3CAEEEAEF98}"/>
                  </a:ext>
                </a:extLst>
              </p:cNvPr>
              <p:cNvSpPr/>
              <p:nvPr/>
            </p:nvSpPr>
            <p:spPr>
              <a:xfrm>
                <a:off x="4506660" y="3323455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3" name="手繪多邊形: 圖案 2572">
                <a:extLst>
                  <a:ext uri="{FF2B5EF4-FFF2-40B4-BE49-F238E27FC236}">
                    <a16:creationId xmlns:a16="http://schemas.microsoft.com/office/drawing/2014/main" id="{A1C569AD-7AB3-4C7D-A827-74BBD3033F76}"/>
                  </a:ext>
                </a:extLst>
              </p:cNvPr>
              <p:cNvSpPr/>
              <p:nvPr/>
            </p:nvSpPr>
            <p:spPr>
              <a:xfrm>
                <a:off x="4506660" y="3287363"/>
                <a:ext cx="16613" cy="28644"/>
              </a:xfrm>
              <a:custGeom>
                <a:avLst/>
                <a:gdLst>
                  <a:gd name="connsiteX0" fmla="*/ 0 w 16613"/>
                  <a:gd name="connsiteY0" fmla="*/ 0 h 28644"/>
                  <a:gd name="connsiteX1" fmla="*/ 16614 w 1661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613" h="28644">
                    <a:moveTo>
                      <a:pt x="0" y="0"/>
                    </a:moveTo>
                    <a:lnTo>
                      <a:pt x="16614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4" name="手繪多邊形: 圖案 2573">
                <a:extLst>
                  <a:ext uri="{FF2B5EF4-FFF2-40B4-BE49-F238E27FC236}">
                    <a16:creationId xmlns:a16="http://schemas.microsoft.com/office/drawing/2014/main" id="{F7A438A8-D8E6-428F-AF01-DFD11247EAA9}"/>
                  </a:ext>
                </a:extLst>
              </p:cNvPr>
              <p:cNvSpPr/>
              <p:nvPr/>
            </p:nvSpPr>
            <p:spPr>
              <a:xfrm>
                <a:off x="4467131" y="373793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5" name="手繪多邊形: 圖案 2574">
                <a:extLst>
                  <a:ext uri="{FF2B5EF4-FFF2-40B4-BE49-F238E27FC236}">
                    <a16:creationId xmlns:a16="http://schemas.microsoft.com/office/drawing/2014/main" id="{EE425BEC-387F-4A46-B8CA-CA7773359D9E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6" name="手繪多邊形: 圖案 2575">
                <a:extLst>
                  <a:ext uri="{FF2B5EF4-FFF2-40B4-BE49-F238E27FC236}">
                    <a16:creationId xmlns:a16="http://schemas.microsoft.com/office/drawing/2014/main" id="{D1EBDFC9-320A-4DA8-8A82-5882324D81FE}"/>
                  </a:ext>
                </a:extLst>
              </p:cNvPr>
              <p:cNvSpPr/>
              <p:nvPr/>
            </p:nvSpPr>
            <p:spPr>
              <a:xfrm>
                <a:off x="4484031" y="374481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7" name="手繪多邊形: 圖案 2576">
                <a:extLst>
                  <a:ext uri="{FF2B5EF4-FFF2-40B4-BE49-F238E27FC236}">
                    <a16:creationId xmlns:a16="http://schemas.microsoft.com/office/drawing/2014/main" id="{0B29E98C-95B9-4F90-8C96-784FCB0DF17C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8" name="手繪多邊形: 圖案 2577">
                <a:extLst>
                  <a:ext uri="{FF2B5EF4-FFF2-40B4-BE49-F238E27FC236}">
                    <a16:creationId xmlns:a16="http://schemas.microsoft.com/office/drawing/2014/main" id="{0F32204B-A39C-4258-A26C-4ACB3BD8EFAF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9" name="手繪多邊形: 圖案 2578">
                <a:extLst>
                  <a:ext uri="{FF2B5EF4-FFF2-40B4-BE49-F238E27FC236}">
                    <a16:creationId xmlns:a16="http://schemas.microsoft.com/office/drawing/2014/main" id="{7D07A96E-832D-4929-9A86-A8C872F80D53}"/>
                  </a:ext>
                </a:extLst>
              </p:cNvPr>
              <p:cNvSpPr/>
              <p:nvPr/>
            </p:nvSpPr>
            <p:spPr>
              <a:xfrm>
                <a:off x="4469709" y="374481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0" name="手繪多邊形: 圖案 2579">
                <a:extLst>
                  <a:ext uri="{FF2B5EF4-FFF2-40B4-BE49-F238E27FC236}">
                    <a16:creationId xmlns:a16="http://schemas.microsoft.com/office/drawing/2014/main" id="{8A1ED31C-E54A-4EAD-B3C0-FE0A263F0E11}"/>
                  </a:ext>
                </a:extLst>
              </p:cNvPr>
              <p:cNvSpPr/>
              <p:nvPr/>
            </p:nvSpPr>
            <p:spPr>
              <a:xfrm>
                <a:off x="4467131" y="374481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1" name="手繪多邊形: 圖案 2580">
                <a:extLst>
                  <a:ext uri="{FF2B5EF4-FFF2-40B4-BE49-F238E27FC236}">
                    <a16:creationId xmlns:a16="http://schemas.microsoft.com/office/drawing/2014/main" id="{113AEA82-2D9A-4BD0-9EBB-D1E99F9D87AF}"/>
                  </a:ext>
                </a:extLst>
              </p:cNvPr>
              <p:cNvSpPr/>
              <p:nvPr/>
            </p:nvSpPr>
            <p:spPr>
              <a:xfrm>
                <a:off x="4467131" y="370184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2" name="手繪多邊形: 圖案 2581">
                <a:extLst>
                  <a:ext uri="{FF2B5EF4-FFF2-40B4-BE49-F238E27FC236}">
                    <a16:creationId xmlns:a16="http://schemas.microsoft.com/office/drawing/2014/main" id="{77A42D79-C34B-4E1E-BB7E-1B911301BD34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3" name="手繪多邊形: 圖案 2582">
                <a:extLst>
                  <a:ext uri="{FF2B5EF4-FFF2-40B4-BE49-F238E27FC236}">
                    <a16:creationId xmlns:a16="http://schemas.microsoft.com/office/drawing/2014/main" id="{9C959EF7-4034-42C9-BBBB-B9F62D464326}"/>
                  </a:ext>
                </a:extLst>
              </p:cNvPr>
              <p:cNvSpPr/>
              <p:nvPr/>
            </p:nvSpPr>
            <p:spPr>
              <a:xfrm>
                <a:off x="4484031" y="370872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4" name="手繪多邊形: 圖案 2583">
                <a:extLst>
                  <a:ext uri="{FF2B5EF4-FFF2-40B4-BE49-F238E27FC236}">
                    <a16:creationId xmlns:a16="http://schemas.microsoft.com/office/drawing/2014/main" id="{F9970087-BA29-463F-BDA1-69135D7C4344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5" name="手繪多邊形: 圖案 2584">
                <a:extLst>
                  <a:ext uri="{FF2B5EF4-FFF2-40B4-BE49-F238E27FC236}">
                    <a16:creationId xmlns:a16="http://schemas.microsoft.com/office/drawing/2014/main" id="{B4B77DFC-241E-4D3F-9D7B-5581B173DAC7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6" name="手繪多邊形: 圖案 2585">
                <a:extLst>
                  <a:ext uri="{FF2B5EF4-FFF2-40B4-BE49-F238E27FC236}">
                    <a16:creationId xmlns:a16="http://schemas.microsoft.com/office/drawing/2014/main" id="{C7E6CEE7-2F44-4732-BCE9-2B465B9E1820}"/>
                  </a:ext>
                </a:extLst>
              </p:cNvPr>
              <p:cNvSpPr/>
              <p:nvPr/>
            </p:nvSpPr>
            <p:spPr>
              <a:xfrm>
                <a:off x="4469709" y="370872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7" name="手繪多邊形: 圖案 2586">
                <a:extLst>
                  <a:ext uri="{FF2B5EF4-FFF2-40B4-BE49-F238E27FC236}">
                    <a16:creationId xmlns:a16="http://schemas.microsoft.com/office/drawing/2014/main" id="{BB3D36EC-C6F8-4139-914E-9112080AFB39}"/>
                  </a:ext>
                </a:extLst>
              </p:cNvPr>
              <p:cNvSpPr/>
              <p:nvPr/>
            </p:nvSpPr>
            <p:spPr>
              <a:xfrm>
                <a:off x="4467131" y="370872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8" name="手繪多邊形: 圖案 2587">
                <a:extLst>
                  <a:ext uri="{FF2B5EF4-FFF2-40B4-BE49-F238E27FC236}">
                    <a16:creationId xmlns:a16="http://schemas.microsoft.com/office/drawing/2014/main" id="{81C5A6D3-A81F-4D57-8CE8-710C76BCE889}"/>
                  </a:ext>
                </a:extLst>
              </p:cNvPr>
              <p:cNvSpPr/>
              <p:nvPr/>
            </p:nvSpPr>
            <p:spPr>
              <a:xfrm>
                <a:off x="4467131" y="366604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9" name="手繪多邊形: 圖案 2588">
                <a:extLst>
                  <a:ext uri="{FF2B5EF4-FFF2-40B4-BE49-F238E27FC236}">
                    <a16:creationId xmlns:a16="http://schemas.microsoft.com/office/drawing/2014/main" id="{6720CFEA-B30A-4D66-A542-B4D53363DF8E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0" name="手繪多邊形: 圖案 2589">
                <a:extLst>
                  <a:ext uri="{FF2B5EF4-FFF2-40B4-BE49-F238E27FC236}">
                    <a16:creationId xmlns:a16="http://schemas.microsoft.com/office/drawing/2014/main" id="{73F616EA-0094-4EA4-B495-2F3F89136678}"/>
                  </a:ext>
                </a:extLst>
              </p:cNvPr>
              <p:cNvSpPr/>
              <p:nvPr/>
            </p:nvSpPr>
            <p:spPr>
              <a:xfrm>
                <a:off x="4484031" y="367262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1" name="手繪多邊形: 圖案 2590">
                <a:extLst>
                  <a:ext uri="{FF2B5EF4-FFF2-40B4-BE49-F238E27FC236}">
                    <a16:creationId xmlns:a16="http://schemas.microsoft.com/office/drawing/2014/main" id="{B37BFF74-D4D3-4126-A68F-4266752DD350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2" name="手繪多邊形: 圖案 2591">
                <a:extLst>
                  <a:ext uri="{FF2B5EF4-FFF2-40B4-BE49-F238E27FC236}">
                    <a16:creationId xmlns:a16="http://schemas.microsoft.com/office/drawing/2014/main" id="{48F5E0BC-3656-4FBD-A32B-08F84FD82E9A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3" name="手繪多邊形: 圖案 2592">
                <a:extLst>
                  <a:ext uri="{FF2B5EF4-FFF2-40B4-BE49-F238E27FC236}">
                    <a16:creationId xmlns:a16="http://schemas.microsoft.com/office/drawing/2014/main" id="{CEB47D61-49F9-4C91-A6E4-7413113D5A45}"/>
                  </a:ext>
                </a:extLst>
              </p:cNvPr>
              <p:cNvSpPr/>
              <p:nvPr/>
            </p:nvSpPr>
            <p:spPr>
              <a:xfrm>
                <a:off x="4469709" y="367262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4" name="手繪多邊形: 圖案 2593">
                <a:extLst>
                  <a:ext uri="{FF2B5EF4-FFF2-40B4-BE49-F238E27FC236}">
                    <a16:creationId xmlns:a16="http://schemas.microsoft.com/office/drawing/2014/main" id="{21ED9F82-4EED-4590-A6C3-93B826271FCF}"/>
                  </a:ext>
                </a:extLst>
              </p:cNvPr>
              <p:cNvSpPr/>
              <p:nvPr/>
            </p:nvSpPr>
            <p:spPr>
              <a:xfrm>
                <a:off x="4467131" y="367262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5" name="手繪多邊形: 圖案 2594">
                <a:extLst>
                  <a:ext uri="{FF2B5EF4-FFF2-40B4-BE49-F238E27FC236}">
                    <a16:creationId xmlns:a16="http://schemas.microsoft.com/office/drawing/2014/main" id="{AC6E5DA9-7872-4471-8E9C-F338B035DB33}"/>
                  </a:ext>
                </a:extLst>
              </p:cNvPr>
              <p:cNvSpPr/>
              <p:nvPr/>
            </p:nvSpPr>
            <p:spPr>
              <a:xfrm>
                <a:off x="4467131" y="362994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6" name="手繪多邊形: 圖案 2595">
                <a:extLst>
                  <a:ext uri="{FF2B5EF4-FFF2-40B4-BE49-F238E27FC236}">
                    <a16:creationId xmlns:a16="http://schemas.microsoft.com/office/drawing/2014/main" id="{BF5CD2F0-ED4E-493D-9F3E-877C3646B99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7" name="手繪多邊形: 圖案 2596">
                <a:extLst>
                  <a:ext uri="{FF2B5EF4-FFF2-40B4-BE49-F238E27FC236}">
                    <a16:creationId xmlns:a16="http://schemas.microsoft.com/office/drawing/2014/main" id="{CFD0CCA8-69F4-4CE2-B8D5-F71567DB4068}"/>
                  </a:ext>
                </a:extLst>
              </p:cNvPr>
              <p:cNvSpPr/>
              <p:nvPr/>
            </p:nvSpPr>
            <p:spPr>
              <a:xfrm>
                <a:off x="4484031" y="363653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8" name="手繪多邊形: 圖案 2597">
                <a:extLst>
                  <a:ext uri="{FF2B5EF4-FFF2-40B4-BE49-F238E27FC236}">
                    <a16:creationId xmlns:a16="http://schemas.microsoft.com/office/drawing/2014/main" id="{6EAADB2D-8628-4601-A83E-A8EAC0D1F502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9" name="手繪多邊形: 圖案 2598">
                <a:extLst>
                  <a:ext uri="{FF2B5EF4-FFF2-40B4-BE49-F238E27FC236}">
                    <a16:creationId xmlns:a16="http://schemas.microsoft.com/office/drawing/2014/main" id="{F3DFF580-539A-41C4-A2A3-11B8D4627EA4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0" name="手繪多邊形: 圖案 2599">
                <a:extLst>
                  <a:ext uri="{FF2B5EF4-FFF2-40B4-BE49-F238E27FC236}">
                    <a16:creationId xmlns:a16="http://schemas.microsoft.com/office/drawing/2014/main" id="{476C9E25-68CD-41EB-AE5B-8F00DDF437D5}"/>
                  </a:ext>
                </a:extLst>
              </p:cNvPr>
              <p:cNvSpPr/>
              <p:nvPr/>
            </p:nvSpPr>
            <p:spPr>
              <a:xfrm>
                <a:off x="4469709" y="363653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1" name="手繪多邊形: 圖案 2600">
                <a:extLst>
                  <a:ext uri="{FF2B5EF4-FFF2-40B4-BE49-F238E27FC236}">
                    <a16:creationId xmlns:a16="http://schemas.microsoft.com/office/drawing/2014/main" id="{845A0490-EF96-4D0E-8611-0180CF2E0AD2}"/>
                  </a:ext>
                </a:extLst>
              </p:cNvPr>
              <p:cNvSpPr/>
              <p:nvPr/>
            </p:nvSpPr>
            <p:spPr>
              <a:xfrm>
                <a:off x="4467131" y="363653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2" name="手繪多邊形: 圖案 2601">
                <a:extLst>
                  <a:ext uri="{FF2B5EF4-FFF2-40B4-BE49-F238E27FC236}">
                    <a16:creationId xmlns:a16="http://schemas.microsoft.com/office/drawing/2014/main" id="{9F406BBF-9031-44C5-95FA-F28EA540CA23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3" name="手繪多邊形: 圖案 2602">
                <a:extLst>
                  <a:ext uri="{FF2B5EF4-FFF2-40B4-BE49-F238E27FC236}">
                    <a16:creationId xmlns:a16="http://schemas.microsoft.com/office/drawing/2014/main" id="{E306EC54-6412-4533-A0E1-35AB81CC6EB8}"/>
                  </a:ext>
                </a:extLst>
              </p:cNvPr>
              <p:cNvSpPr/>
              <p:nvPr/>
            </p:nvSpPr>
            <p:spPr>
              <a:xfrm>
                <a:off x="4484031" y="360044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4" name="手繪多邊形: 圖案 2603">
                <a:extLst>
                  <a:ext uri="{FF2B5EF4-FFF2-40B4-BE49-F238E27FC236}">
                    <a16:creationId xmlns:a16="http://schemas.microsoft.com/office/drawing/2014/main" id="{A40AB109-B204-437C-A010-4D666B3F6D74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5" name="手繪多邊形: 圖案 2604">
                <a:extLst>
                  <a:ext uri="{FF2B5EF4-FFF2-40B4-BE49-F238E27FC236}">
                    <a16:creationId xmlns:a16="http://schemas.microsoft.com/office/drawing/2014/main" id="{29103452-8866-450D-BB53-DDCFCCF9D75C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6" name="手繪多邊形: 圖案 2605">
                <a:extLst>
                  <a:ext uri="{FF2B5EF4-FFF2-40B4-BE49-F238E27FC236}">
                    <a16:creationId xmlns:a16="http://schemas.microsoft.com/office/drawing/2014/main" id="{3D65692E-7781-487C-96BA-7CE037F5EC8B}"/>
                  </a:ext>
                </a:extLst>
              </p:cNvPr>
              <p:cNvSpPr/>
              <p:nvPr/>
            </p:nvSpPr>
            <p:spPr>
              <a:xfrm>
                <a:off x="4469709" y="3600445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7" name="手繪多邊形: 圖案 2606">
                <a:extLst>
                  <a:ext uri="{FF2B5EF4-FFF2-40B4-BE49-F238E27FC236}">
                    <a16:creationId xmlns:a16="http://schemas.microsoft.com/office/drawing/2014/main" id="{DD19F512-1349-49D4-8264-9AD228D1F9CA}"/>
                  </a:ext>
                </a:extLst>
              </p:cNvPr>
              <p:cNvSpPr/>
              <p:nvPr/>
            </p:nvSpPr>
            <p:spPr>
              <a:xfrm>
                <a:off x="4467131" y="3600445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8" name="手繪多邊形: 圖案 2607">
                <a:extLst>
                  <a:ext uri="{FF2B5EF4-FFF2-40B4-BE49-F238E27FC236}">
                    <a16:creationId xmlns:a16="http://schemas.microsoft.com/office/drawing/2014/main" id="{451D3723-3B1F-4440-B6EA-1A8390E8160D}"/>
                  </a:ext>
                </a:extLst>
              </p:cNvPr>
              <p:cNvSpPr/>
              <p:nvPr/>
            </p:nvSpPr>
            <p:spPr>
              <a:xfrm>
                <a:off x="4467131" y="359385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9" name="手繪多邊形: 圖案 2608">
                <a:extLst>
                  <a:ext uri="{FF2B5EF4-FFF2-40B4-BE49-F238E27FC236}">
                    <a16:creationId xmlns:a16="http://schemas.microsoft.com/office/drawing/2014/main" id="{8F3BCA1A-1423-4628-A3D9-1C4421F18848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0" name="手繪多邊形: 圖案 2609">
                <a:extLst>
                  <a:ext uri="{FF2B5EF4-FFF2-40B4-BE49-F238E27FC236}">
                    <a16:creationId xmlns:a16="http://schemas.microsoft.com/office/drawing/2014/main" id="{9F046C01-BAED-4595-9638-74DCD618F4B3}"/>
                  </a:ext>
                </a:extLst>
              </p:cNvPr>
              <p:cNvSpPr/>
              <p:nvPr/>
            </p:nvSpPr>
            <p:spPr>
              <a:xfrm>
                <a:off x="4484031" y="356464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1" name="手繪多邊形: 圖案 2610">
                <a:extLst>
                  <a:ext uri="{FF2B5EF4-FFF2-40B4-BE49-F238E27FC236}">
                    <a16:creationId xmlns:a16="http://schemas.microsoft.com/office/drawing/2014/main" id="{FF2D67DF-BD59-4A5A-85D6-790F6B34EDCC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2" name="手繪多邊形: 圖案 2611">
                <a:extLst>
                  <a:ext uri="{FF2B5EF4-FFF2-40B4-BE49-F238E27FC236}">
                    <a16:creationId xmlns:a16="http://schemas.microsoft.com/office/drawing/2014/main" id="{58C07DFF-9D67-4B92-B342-6DFA0D617967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3" name="手繪多邊形: 圖案 2612">
                <a:extLst>
                  <a:ext uri="{FF2B5EF4-FFF2-40B4-BE49-F238E27FC236}">
                    <a16:creationId xmlns:a16="http://schemas.microsoft.com/office/drawing/2014/main" id="{115F1273-CB25-4D92-90A0-6B0B1D002138}"/>
                  </a:ext>
                </a:extLst>
              </p:cNvPr>
              <p:cNvSpPr/>
              <p:nvPr/>
            </p:nvSpPr>
            <p:spPr>
              <a:xfrm>
                <a:off x="4469709" y="3564640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4" name="手繪多邊形: 圖案 2613">
                <a:extLst>
                  <a:ext uri="{FF2B5EF4-FFF2-40B4-BE49-F238E27FC236}">
                    <a16:creationId xmlns:a16="http://schemas.microsoft.com/office/drawing/2014/main" id="{2EED4991-08F6-4471-995B-3953EA0FB14C}"/>
                  </a:ext>
                </a:extLst>
              </p:cNvPr>
              <p:cNvSpPr/>
              <p:nvPr/>
            </p:nvSpPr>
            <p:spPr>
              <a:xfrm>
                <a:off x="4467131" y="3564640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5" name="手繪多邊形: 圖案 2614">
                <a:extLst>
                  <a:ext uri="{FF2B5EF4-FFF2-40B4-BE49-F238E27FC236}">
                    <a16:creationId xmlns:a16="http://schemas.microsoft.com/office/drawing/2014/main" id="{AA302348-C62B-4765-806B-7B76F774DA96}"/>
                  </a:ext>
                </a:extLst>
              </p:cNvPr>
              <p:cNvSpPr/>
              <p:nvPr/>
            </p:nvSpPr>
            <p:spPr>
              <a:xfrm>
                <a:off x="4467131" y="3557765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6" name="手繪多邊形: 圖案 2615">
                <a:extLst>
                  <a:ext uri="{FF2B5EF4-FFF2-40B4-BE49-F238E27FC236}">
                    <a16:creationId xmlns:a16="http://schemas.microsoft.com/office/drawing/2014/main" id="{FDC771AC-4061-4AB9-BECB-74DE5928487D}"/>
                  </a:ext>
                </a:extLst>
              </p:cNvPr>
              <p:cNvSpPr/>
              <p:nvPr/>
            </p:nvSpPr>
            <p:spPr>
              <a:xfrm>
                <a:off x="4467131" y="3521673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7" name="手繪多邊形: 圖案 2616">
                <a:extLst>
                  <a:ext uri="{FF2B5EF4-FFF2-40B4-BE49-F238E27FC236}">
                    <a16:creationId xmlns:a16="http://schemas.microsoft.com/office/drawing/2014/main" id="{172AD8FD-6CFD-46FB-A653-81F726D45B43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8" name="手繪多邊形: 圖案 2617">
                <a:extLst>
                  <a:ext uri="{FF2B5EF4-FFF2-40B4-BE49-F238E27FC236}">
                    <a16:creationId xmlns:a16="http://schemas.microsoft.com/office/drawing/2014/main" id="{B0156468-61F0-45AE-B73A-07C9EE0B6130}"/>
                  </a:ext>
                </a:extLst>
              </p:cNvPr>
              <p:cNvSpPr/>
              <p:nvPr/>
            </p:nvSpPr>
            <p:spPr>
              <a:xfrm>
                <a:off x="4484031" y="352854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9" name="手繪多邊形: 圖案 2618">
                <a:extLst>
                  <a:ext uri="{FF2B5EF4-FFF2-40B4-BE49-F238E27FC236}">
                    <a16:creationId xmlns:a16="http://schemas.microsoft.com/office/drawing/2014/main" id="{4B77F6B9-AF72-49CD-8640-2403677BBDCD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0" name="手繪多邊形: 圖案 2619">
                <a:extLst>
                  <a:ext uri="{FF2B5EF4-FFF2-40B4-BE49-F238E27FC236}">
                    <a16:creationId xmlns:a16="http://schemas.microsoft.com/office/drawing/2014/main" id="{2A431F62-4A04-4BDD-AE7D-89917F849479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1" name="手繪多邊形: 圖案 2620">
                <a:extLst>
                  <a:ext uri="{FF2B5EF4-FFF2-40B4-BE49-F238E27FC236}">
                    <a16:creationId xmlns:a16="http://schemas.microsoft.com/office/drawing/2014/main" id="{D7563AD5-A88D-43EA-BF67-1BB5AAF1B4EB}"/>
                  </a:ext>
                </a:extLst>
              </p:cNvPr>
              <p:cNvSpPr/>
              <p:nvPr/>
            </p:nvSpPr>
            <p:spPr>
              <a:xfrm>
                <a:off x="4469709" y="3528548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2" name="手繪多邊形: 圖案 2621">
                <a:extLst>
                  <a:ext uri="{FF2B5EF4-FFF2-40B4-BE49-F238E27FC236}">
                    <a16:creationId xmlns:a16="http://schemas.microsoft.com/office/drawing/2014/main" id="{D07A2AA8-42F2-4E52-82D6-BCDC054FF98A}"/>
                  </a:ext>
                </a:extLst>
              </p:cNvPr>
              <p:cNvSpPr/>
              <p:nvPr/>
            </p:nvSpPr>
            <p:spPr>
              <a:xfrm>
                <a:off x="4467131" y="3528548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3" name="手繪多邊形: 圖案 2622">
                <a:extLst>
                  <a:ext uri="{FF2B5EF4-FFF2-40B4-BE49-F238E27FC236}">
                    <a16:creationId xmlns:a16="http://schemas.microsoft.com/office/drawing/2014/main" id="{61207EEE-0844-47E9-8252-8C887E653ECA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4" name="手繪多邊形: 圖案 2623">
                <a:extLst>
                  <a:ext uri="{FF2B5EF4-FFF2-40B4-BE49-F238E27FC236}">
                    <a16:creationId xmlns:a16="http://schemas.microsoft.com/office/drawing/2014/main" id="{C7975030-EFC8-41E0-9688-6F96114AF8CD}"/>
                  </a:ext>
                </a:extLst>
              </p:cNvPr>
              <p:cNvSpPr/>
              <p:nvPr/>
            </p:nvSpPr>
            <p:spPr>
              <a:xfrm>
                <a:off x="4484031" y="349245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5" name="手繪多邊形: 圖案 2624">
                <a:extLst>
                  <a:ext uri="{FF2B5EF4-FFF2-40B4-BE49-F238E27FC236}">
                    <a16:creationId xmlns:a16="http://schemas.microsoft.com/office/drawing/2014/main" id="{70B18E1F-39C8-417F-829C-BD08B1857348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6" name="手繪多邊形: 圖案 2625">
                <a:extLst>
                  <a:ext uri="{FF2B5EF4-FFF2-40B4-BE49-F238E27FC236}">
                    <a16:creationId xmlns:a16="http://schemas.microsoft.com/office/drawing/2014/main" id="{24685B1F-08B5-4707-87F2-26787D041635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7" name="手繪多邊形: 圖案 2626">
                <a:extLst>
                  <a:ext uri="{FF2B5EF4-FFF2-40B4-BE49-F238E27FC236}">
                    <a16:creationId xmlns:a16="http://schemas.microsoft.com/office/drawing/2014/main" id="{C59C7D98-0201-4DC7-ABB3-4F5C249E9578}"/>
                  </a:ext>
                </a:extLst>
              </p:cNvPr>
              <p:cNvSpPr/>
              <p:nvPr/>
            </p:nvSpPr>
            <p:spPr>
              <a:xfrm>
                <a:off x="4469709" y="3492456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8" name="手繪多邊形: 圖案 2627">
                <a:extLst>
                  <a:ext uri="{FF2B5EF4-FFF2-40B4-BE49-F238E27FC236}">
                    <a16:creationId xmlns:a16="http://schemas.microsoft.com/office/drawing/2014/main" id="{D1E4C3E6-0CD0-4651-AF6B-737EFCDC69E0}"/>
                  </a:ext>
                </a:extLst>
              </p:cNvPr>
              <p:cNvSpPr/>
              <p:nvPr/>
            </p:nvSpPr>
            <p:spPr>
              <a:xfrm>
                <a:off x="4467131" y="3492456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9" name="手繪多邊形: 圖案 2628">
                <a:extLst>
                  <a:ext uri="{FF2B5EF4-FFF2-40B4-BE49-F238E27FC236}">
                    <a16:creationId xmlns:a16="http://schemas.microsoft.com/office/drawing/2014/main" id="{BA74900A-46CD-47FE-9C2B-DF7D9F33172E}"/>
                  </a:ext>
                </a:extLst>
              </p:cNvPr>
              <p:cNvSpPr/>
              <p:nvPr/>
            </p:nvSpPr>
            <p:spPr>
              <a:xfrm>
                <a:off x="4467131" y="34855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0" name="手繪多邊形: 圖案 2629">
                <a:extLst>
                  <a:ext uri="{FF2B5EF4-FFF2-40B4-BE49-F238E27FC236}">
                    <a16:creationId xmlns:a16="http://schemas.microsoft.com/office/drawing/2014/main" id="{D97EB4B0-9A31-4FA7-9377-A3C46B037236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1" name="手繪多邊形: 圖案 2630">
                <a:extLst>
                  <a:ext uri="{FF2B5EF4-FFF2-40B4-BE49-F238E27FC236}">
                    <a16:creationId xmlns:a16="http://schemas.microsoft.com/office/drawing/2014/main" id="{7752D9DD-094C-497D-A75F-1C6EADEE79DE}"/>
                  </a:ext>
                </a:extLst>
              </p:cNvPr>
              <p:cNvSpPr/>
              <p:nvPr/>
            </p:nvSpPr>
            <p:spPr>
              <a:xfrm>
                <a:off x="4484031" y="3456364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2" name="手繪多邊形: 圖案 2631">
                <a:extLst>
                  <a:ext uri="{FF2B5EF4-FFF2-40B4-BE49-F238E27FC236}">
                    <a16:creationId xmlns:a16="http://schemas.microsoft.com/office/drawing/2014/main" id="{BE186477-0830-4807-9D87-D7C5EF1551C5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3" name="手繪多邊形: 圖案 2632">
                <a:extLst>
                  <a:ext uri="{FF2B5EF4-FFF2-40B4-BE49-F238E27FC236}">
                    <a16:creationId xmlns:a16="http://schemas.microsoft.com/office/drawing/2014/main" id="{28A9FA1C-B0B0-4488-9544-E91DCCC1B206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4" name="手繪多邊形: 圖案 2633">
                <a:extLst>
                  <a:ext uri="{FF2B5EF4-FFF2-40B4-BE49-F238E27FC236}">
                    <a16:creationId xmlns:a16="http://schemas.microsoft.com/office/drawing/2014/main" id="{DF8D78A7-90EF-4AEB-847E-6E9EF6F77255}"/>
                  </a:ext>
                </a:extLst>
              </p:cNvPr>
              <p:cNvSpPr/>
              <p:nvPr/>
            </p:nvSpPr>
            <p:spPr>
              <a:xfrm>
                <a:off x="4469709" y="3456364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5" name="手繪多邊形: 圖案 2634">
                <a:extLst>
                  <a:ext uri="{FF2B5EF4-FFF2-40B4-BE49-F238E27FC236}">
                    <a16:creationId xmlns:a16="http://schemas.microsoft.com/office/drawing/2014/main" id="{4F155FD9-8DD3-48F5-83DD-2DF3EB1D04CF}"/>
                  </a:ext>
                </a:extLst>
              </p:cNvPr>
              <p:cNvSpPr/>
              <p:nvPr/>
            </p:nvSpPr>
            <p:spPr>
              <a:xfrm>
                <a:off x="4467131" y="3456364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6" name="手繪多邊形: 圖案 2635">
                <a:extLst>
                  <a:ext uri="{FF2B5EF4-FFF2-40B4-BE49-F238E27FC236}">
                    <a16:creationId xmlns:a16="http://schemas.microsoft.com/office/drawing/2014/main" id="{62E70597-0751-4E39-A601-1E1A3158D16C}"/>
                  </a:ext>
                </a:extLst>
              </p:cNvPr>
              <p:cNvSpPr/>
              <p:nvPr/>
            </p:nvSpPr>
            <p:spPr>
              <a:xfrm>
                <a:off x="4467131" y="3449490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7" name="手繪多邊形: 圖案 2636">
                <a:extLst>
                  <a:ext uri="{FF2B5EF4-FFF2-40B4-BE49-F238E27FC236}">
                    <a16:creationId xmlns:a16="http://schemas.microsoft.com/office/drawing/2014/main" id="{7B51CCC9-E471-469A-B7CA-37DCBC7F873A}"/>
                  </a:ext>
                </a:extLst>
              </p:cNvPr>
              <p:cNvSpPr/>
              <p:nvPr/>
            </p:nvSpPr>
            <p:spPr>
              <a:xfrm>
                <a:off x="4467131" y="3413398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8" name="手繪多邊形: 圖案 2637">
                <a:extLst>
                  <a:ext uri="{FF2B5EF4-FFF2-40B4-BE49-F238E27FC236}">
                    <a16:creationId xmlns:a16="http://schemas.microsoft.com/office/drawing/2014/main" id="{25E8EB79-38B3-4C3B-B91C-BA718A2AD86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9" name="手繪多邊形: 圖案 2638">
                <a:extLst>
                  <a:ext uri="{FF2B5EF4-FFF2-40B4-BE49-F238E27FC236}">
                    <a16:creationId xmlns:a16="http://schemas.microsoft.com/office/drawing/2014/main" id="{D9F094C6-3202-4710-B78B-0497F510644C}"/>
                  </a:ext>
                </a:extLst>
              </p:cNvPr>
              <p:cNvSpPr/>
              <p:nvPr/>
            </p:nvSpPr>
            <p:spPr>
              <a:xfrm>
                <a:off x="4484031" y="342027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0" name="手繪多邊形: 圖案 2639">
                <a:extLst>
                  <a:ext uri="{FF2B5EF4-FFF2-40B4-BE49-F238E27FC236}">
                    <a16:creationId xmlns:a16="http://schemas.microsoft.com/office/drawing/2014/main" id="{A1C3598A-6FFD-4E9D-849F-3F401202D814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1" name="手繪多邊形: 圖案 2640">
                <a:extLst>
                  <a:ext uri="{FF2B5EF4-FFF2-40B4-BE49-F238E27FC236}">
                    <a16:creationId xmlns:a16="http://schemas.microsoft.com/office/drawing/2014/main" id="{4D714AE9-0474-40A1-96C2-F4C7E9D0FDFE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2" name="手繪多邊形: 圖案 2641">
                <a:extLst>
                  <a:ext uri="{FF2B5EF4-FFF2-40B4-BE49-F238E27FC236}">
                    <a16:creationId xmlns:a16="http://schemas.microsoft.com/office/drawing/2014/main" id="{E04801C3-7B71-41DD-9514-652826207C98}"/>
                  </a:ext>
                </a:extLst>
              </p:cNvPr>
              <p:cNvSpPr/>
              <p:nvPr/>
            </p:nvSpPr>
            <p:spPr>
              <a:xfrm>
                <a:off x="4469709" y="3420272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3" name="手繪多邊形: 圖案 2642">
                <a:extLst>
                  <a:ext uri="{FF2B5EF4-FFF2-40B4-BE49-F238E27FC236}">
                    <a16:creationId xmlns:a16="http://schemas.microsoft.com/office/drawing/2014/main" id="{D99EBE33-68F4-44CC-9738-E213B1ACBE3C}"/>
                  </a:ext>
                </a:extLst>
              </p:cNvPr>
              <p:cNvSpPr/>
              <p:nvPr/>
            </p:nvSpPr>
            <p:spPr>
              <a:xfrm>
                <a:off x="4467131" y="3420272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4" name="手繪多邊形: 圖案 2643">
                <a:extLst>
                  <a:ext uri="{FF2B5EF4-FFF2-40B4-BE49-F238E27FC236}">
                    <a16:creationId xmlns:a16="http://schemas.microsoft.com/office/drawing/2014/main" id="{B4658DA6-ECBE-462F-95FA-322739F3E868}"/>
                  </a:ext>
                </a:extLst>
              </p:cNvPr>
              <p:cNvSpPr/>
              <p:nvPr/>
            </p:nvSpPr>
            <p:spPr>
              <a:xfrm>
                <a:off x="4467131" y="3377592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5" name="手繪多邊形: 圖案 2644">
                <a:extLst>
                  <a:ext uri="{FF2B5EF4-FFF2-40B4-BE49-F238E27FC236}">
                    <a16:creationId xmlns:a16="http://schemas.microsoft.com/office/drawing/2014/main" id="{0DAB6A93-5973-4965-B807-F56D4EDF2152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6" name="手繪多邊形: 圖案 2645">
                <a:extLst>
                  <a:ext uri="{FF2B5EF4-FFF2-40B4-BE49-F238E27FC236}">
                    <a16:creationId xmlns:a16="http://schemas.microsoft.com/office/drawing/2014/main" id="{16EF2AD5-DDB7-42CA-B54E-DE874347CA55}"/>
                  </a:ext>
                </a:extLst>
              </p:cNvPr>
              <p:cNvSpPr/>
              <p:nvPr/>
            </p:nvSpPr>
            <p:spPr>
              <a:xfrm>
                <a:off x="4484031" y="33841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7" name="手繪多邊形: 圖案 2646">
                <a:extLst>
                  <a:ext uri="{FF2B5EF4-FFF2-40B4-BE49-F238E27FC236}">
                    <a16:creationId xmlns:a16="http://schemas.microsoft.com/office/drawing/2014/main" id="{BA2B8A03-2DD0-4582-BA68-D66A610ECB23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8" name="手繪多邊形: 圖案 2647">
                <a:extLst>
                  <a:ext uri="{FF2B5EF4-FFF2-40B4-BE49-F238E27FC236}">
                    <a16:creationId xmlns:a16="http://schemas.microsoft.com/office/drawing/2014/main" id="{00873325-12EE-4F6F-9765-59814B9FB489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9" name="手繪多邊形: 圖案 2648">
                <a:extLst>
                  <a:ext uri="{FF2B5EF4-FFF2-40B4-BE49-F238E27FC236}">
                    <a16:creationId xmlns:a16="http://schemas.microsoft.com/office/drawing/2014/main" id="{E4035B7F-486D-4534-971D-85A1966E8873}"/>
                  </a:ext>
                </a:extLst>
              </p:cNvPr>
              <p:cNvSpPr/>
              <p:nvPr/>
            </p:nvSpPr>
            <p:spPr>
              <a:xfrm>
                <a:off x="4469709" y="3384181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0" name="手繪多邊形: 圖案 2649">
                <a:extLst>
                  <a:ext uri="{FF2B5EF4-FFF2-40B4-BE49-F238E27FC236}">
                    <a16:creationId xmlns:a16="http://schemas.microsoft.com/office/drawing/2014/main" id="{33060406-D385-4A61-A51E-5448568883D5}"/>
                  </a:ext>
                </a:extLst>
              </p:cNvPr>
              <p:cNvSpPr/>
              <p:nvPr/>
            </p:nvSpPr>
            <p:spPr>
              <a:xfrm>
                <a:off x="4467131" y="3384181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1" name="手繪多邊形: 圖案 2650">
                <a:extLst>
                  <a:ext uri="{FF2B5EF4-FFF2-40B4-BE49-F238E27FC236}">
                    <a16:creationId xmlns:a16="http://schemas.microsoft.com/office/drawing/2014/main" id="{AF78DE37-3F19-42A9-B920-A8C4C8FF50D6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2" name="手繪多邊形: 圖案 2651">
                <a:extLst>
                  <a:ext uri="{FF2B5EF4-FFF2-40B4-BE49-F238E27FC236}">
                    <a16:creationId xmlns:a16="http://schemas.microsoft.com/office/drawing/2014/main" id="{CCB575DE-0CF1-4F0E-9402-83E57948A7A6}"/>
                  </a:ext>
                </a:extLst>
              </p:cNvPr>
              <p:cNvSpPr/>
              <p:nvPr/>
            </p:nvSpPr>
            <p:spPr>
              <a:xfrm>
                <a:off x="4484031" y="334808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3" name="手繪多邊形: 圖案 2652">
                <a:extLst>
                  <a:ext uri="{FF2B5EF4-FFF2-40B4-BE49-F238E27FC236}">
                    <a16:creationId xmlns:a16="http://schemas.microsoft.com/office/drawing/2014/main" id="{15071BA1-4DDE-400C-8849-56AE2DB149BE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4" name="手繪多邊形: 圖案 2653">
                <a:extLst>
                  <a:ext uri="{FF2B5EF4-FFF2-40B4-BE49-F238E27FC236}">
                    <a16:creationId xmlns:a16="http://schemas.microsoft.com/office/drawing/2014/main" id="{C400497B-8454-4C9F-828F-809B3609A998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5" name="手繪多邊形: 圖案 2654">
                <a:extLst>
                  <a:ext uri="{FF2B5EF4-FFF2-40B4-BE49-F238E27FC236}">
                    <a16:creationId xmlns:a16="http://schemas.microsoft.com/office/drawing/2014/main" id="{8CD0BB61-48A1-4D90-96D0-B81B76FB185C}"/>
                  </a:ext>
                </a:extLst>
              </p:cNvPr>
              <p:cNvSpPr/>
              <p:nvPr/>
            </p:nvSpPr>
            <p:spPr>
              <a:xfrm>
                <a:off x="4469709" y="3348089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6" name="手繪多邊形: 圖案 2655">
                <a:extLst>
                  <a:ext uri="{FF2B5EF4-FFF2-40B4-BE49-F238E27FC236}">
                    <a16:creationId xmlns:a16="http://schemas.microsoft.com/office/drawing/2014/main" id="{3AC33624-4BF2-442B-9DAB-063AC86F7AB6}"/>
                  </a:ext>
                </a:extLst>
              </p:cNvPr>
              <p:cNvSpPr/>
              <p:nvPr/>
            </p:nvSpPr>
            <p:spPr>
              <a:xfrm>
                <a:off x="4467131" y="3348089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7" name="手繪多邊形: 圖案 2656">
                <a:extLst>
                  <a:ext uri="{FF2B5EF4-FFF2-40B4-BE49-F238E27FC236}">
                    <a16:creationId xmlns:a16="http://schemas.microsoft.com/office/drawing/2014/main" id="{200B9524-563E-4EA5-AB80-59EB44668D2B}"/>
                  </a:ext>
                </a:extLst>
              </p:cNvPr>
              <p:cNvSpPr/>
              <p:nvPr/>
            </p:nvSpPr>
            <p:spPr>
              <a:xfrm>
                <a:off x="4467131" y="3341501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8" name="手繪多邊形: 圖案 2657">
                <a:extLst>
                  <a:ext uri="{FF2B5EF4-FFF2-40B4-BE49-F238E27FC236}">
                    <a16:creationId xmlns:a16="http://schemas.microsoft.com/office/drawing/2014/main" id="{39B36AC7-B314-4621-A2D4-E1316D255D11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9" name="手繪多邊形: 圖案 2658">
                <a:extLst>
                  <a:ext uri="{FF2B5EF4-FFF2-40B4-BE49-F238E27FC236}">
                    <a16:creationId xmlns:a16="http://schemas.microsoft.com/office/drawing/2014/main" id="{802FEEE8-4323-46CF-BDF6-F955B2A28EC1}"/>
                  </a:ext>
                </a:extLst>
              </p:cNvPr>
              <p:cNvSpPr/>
              <p:nvPr/>
            </p:nvSpPr>
            <p:spPr>
              <a:xfrm>
                <a:off x="4484031" y="331199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0" name="手繪多邊形: 圖案 2659">
                <a:extLst>
                  <a:ext uri="{FF2B5EF4-FFF2-40B4-BE49-F238E27FC236}">
                    <a16:creationId xmlns:a16="http://schemas.microsoft.com/office/drawing/2014/main" id="{8E06CB39-0D26-46ED-82B0-71194470C454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18045" cy="28644"/>
              </a:xfrm>
              <a:custGeom>
                <a:avLst/>
                <a:gdLst>
                  <a:gd name="connsiteX0" fmla="*/ 18046 w 18045"/>
                  <a:gd name="connsiteY0" fmla="*/ 0 h 28644"/>
                  <a:gd name="connsiteX1" fmla="*/ 0 w 1804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45" h="28644">
                    <a:moveTo>
                      <a:pt x="1804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1" name="手繪多邊形: 圖案 2660">
                <a:extLst>
                  <a:ext uri="{FF2B5EF4-FFF2-40B4-BE49-F238E27FC236}">
                    <a16:creationId xmlns:a16="http://schemas.microsoft.com/office/drawing/2014/main" id="{85DCAA29-5A2C-4643-B9D3-B1D44659BC51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0 w 2577"/>
                  <a:gd name="connsiteY0" fmla="*/ 0 h 28644"/>
                  <a:gd name="connsiteX1" fmla="*/ 2578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0" y="0"/>
                    </a:moveTo>
                    <a:lnTo>
                      <a:pt x="2578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2" name="手繪多邊形: 圖案 2661">
                <a:extLst>
                  <a:ext uri="{FF2B5EF4-FFF2-40B4-BE49-F238E27FC236}">
                    <a16:creationId xmlns:a16="http://schemas.microsoft.com/office/drawing/2014/main" id="{2B027F16-F391-469C-96E3-B13613E3E790}"/>
                  </a:ext>
                </a:extLst>
              </p:cNvPr>
              <p:cNvSpPr/>
              <p:nvPr/>
            </p:nvSpPr>
            <p:spPr>
              <a:xfrm>
                <a:off x="4469709" y="3311997"/>
                <a:ext cx="286" cy="28644"/>
              </a:xfrm>
              <a:custGeom>
                <a:avLst/>
                <a:gdLst>
                  <a:gd name="connsiteX0" fmla="*/ 0 w 286"/>
                  <a:gd name="connsiteY0" fmla="*/ 0 h 28644"/>
                  <a:gd name="connsiteX1" fmla="*/ 286 w 28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" h="28644">
                    <a:moveTo>
                      <a:pt x="0" y="0"/>
                    </a:moveTo>
                    <a:lnTo>
                      <a:pt x="28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3" name="手繪多邊形: 圖案 2662">
                <a:extLst>
                  <a:ext uri="{FF2B5EF4-FFF2-40B4-BE49-F238E27FC236}">
                    <a16:creationId xmlns:a16="http://schemas.microsoft.com/office/drawing/2014/main" id="{1C0222D8-8B5F-4FCC-9BEB-CBFA5CCD9ED3}"/>
                  </a:ext>
                </a:extLst>
              </p:cNvPr>
              <p:cNvSpPr/>
              <p:nvPr/>
            </p:nvSpPr>
            <p:spPr>
              <a:xfrm>
                <a:off x="4467131" y="3311997"/>
                <a:ext cx="2577" cy="28644"/>
              </a:xfrm>
              <a:custGeom>
                <a:avLst/>
                <a:gdLst>
                  <a:gd name="connsiteX0" fmla="*/ 2578 w 2577"/>
                  <a:gd name="connsiteY0" fmla="*/ 0 h 28644"/>
                  <a:gd name="connsiteX1" fmla="*/ 0 w 257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7" h="28644">
                    <a:moveTo>
                      <a:pt x="2578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4" name="手繪多邊形: 圖案 2663">
                <a:extLst>
                  <a:ext uri="{FF2B5EF4-FFF2-40B4-BE49-F238E27FC236}">
                    <a16:creationId xmlns:a16="http://schemas.microsoft.com/office/drawing/2014/main" id="{C66C2D03-B56B-47EA-88F9-38B07582292F}"/>
                  </a:ext>
                </a:extLst>
              </p:cNvPr>
              <p:cNvSpPr/>
              <p:nvPr/>
            </p:nvSpPr>
            <p:spPr>
              <a:xfrm>
                <a:off x="4467131" y="3305409"/>
                <a:ext cx="16900" cy="28644"/>
              </a:xfrm>
              <a:custGeom>
                <a:avLst/>
                <a:gdLst>
                  <a:gd name="connsiteX0" fmla="*/ 0 w 16900"/>
                  <a:gd name="connsiteY0" fmla="*/ 0 h 28644"/>
                  <a:gd name="connsiteX1" fmla="*/ 16900 w 16900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00" h="28644">
                    <a:moveTo>
                      <a:pt x="0" y="0"/>
                    </a:moveTo>
                    <a:lnTo>
                      <a:pt x="1690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5" name="手繪多邊形: 圖案 2664">
                <a:extLst>
                  <a:ext uri="{FF2B5EF4-FFF2-40B4-BE49-F238E27FC236}">
                    <a16:creationId xmlns:a16="http://schemas.microsoft.com/office/drawing/2014/main" id="{63C4ECA6-4733-4A7A-A140-C6987504A1CC}"/>
                  </a:ext>
                </a:extLst>
              </p:cNvPr>
              <p:cNvSpPr/>
              <p:nvPr/>
            </p:nvSpPr>
            <p:spPr>
              <a:xfrm>
                <a:off x="4504655" y="371989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6" name="手繪多邊形: 圖案 2665">
                <a:extLst>
                  <a:ext uri="{FF2B5EF4-FFF2-40B4-BE49-F238E27FC236}">
                    <a16:creationId xmlns:a16="http://schemas.microsoft.com/office/drawing/2014/main" id="{36848905-41E2-4EEC-8346-FE15A8EAF4AA}"/>
                  </a:ext>
                </a:extLst>
              </p:cNvPr>
              <p:cNvSpPr/>
              <p:nvPr/>
            </p:nvSpPr>
            <p:spPr>
              <a:xfrm>
                <a:off x="4504655" y="368408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7" name="手繪多邊形: 圖案 2666">
                <a:extLst>
                  <a:ext uri="{FF2B5EF4-FFF2-40B4-BE49-F238E27FC236}">
                    <a16:creationId xmlns:a16="http://schemas.microsoft.com/office/drawing/2014/main" id="{4166A5F2-2291-4CAB-861D-44680816CAB5}"/>
                  </a:ext>
                </a:extLst>
              </p:cNvPr>
              <p:cNvSpPr/>
              <p:nvPr/>
            </p:nvSpPr>
            <p:spPr>
              <a:xfrm>
                <a:off x="4504655" y="364799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8" name="手繪多邊形: 圖案 2667">
                <a:extLst>
                  <a:ext uri="{FF2B5EF4-FFF2-40B4-BE49-F238E27FC236}">
                    <a16:creationId xmlns:a16="http://schemas.microsoft.com/office/drawing/2014/main" id="{94581814-B453-4F45-A810-CB6EFB0352FC}"/>
                  </a:ext>
                </a:extLst>
              </p:cNvPr>
              <p:cNvSpPr/>
              <p:nvPr/>
            </p:nvSpPr>
            <p:spPr>
              <a:xfrm>
                <a:off x="4504655" y="361190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9" name="手繪多邊形: 圖案 2668">
                <a:extLst>
                  <a:ext uri="{FF2B5EF4-FFF2-40B4-BE49-F238E27FC236}">
                    <a16:creationId xmlns:a16="http://schemas.microsoft.com/office/drawing/2014/main" id="{643D6037-F8FE-4D13-ACF1-1533862CEAD8}"/>
                  </a:ext>
                </a:extLst>
              </p:cNvPr>
              <p:cNvSpPr/>
              <p:nvPr/>
            </p:nvSpPr>
            <p:spPr>
              <a:xfrm>
                <a:off x="4504655" y="3575811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0" name="手繪多邊形: 圖案 2669">
                <a:extLst>
                  <a:ext uri="{FF2B5EF4-FFF2-40B4-BE49-F238E27FC236}">
                    <a16:creationId xmlns:a16="http://schemas.microsoft.com/office/drawing/2014/main" id="{783548B9-AF92-4739-B188-3AD17655587F}"/>
                  </a:ext>
                </a:extLst>
              </p:cNvPr>
              <p:cNvSpPr/>
              <p:nvPr/>
            </p:nvSpPr>
            <p:spPr>
              <a:xfrm>
                <a:off x="4504655" y="3539719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1" name="手繪多邊形: 圖案 2670">
                <a:extLst>
                  <a:ext uri="{FF2B5EF4-FFF2-40B4-BE49-F238E27FC236}">
                    <a16:creationId xmlns:a16="http://schemas.microsoft.com/office/drawing/2014/main" id="{DD6EAE17-A8C5-4E94-9DFA-5CCB1F0C3AF6}"/>
                  </a:ext>
                </a:extLst>
              </p:cNvPr>
              <p:cNvSpPr/>
              <p:nvPr/>
            </p:nvSpPr>
            <p:spPr>
              <a:xfrm>
                <a:off x="4504655" y="350362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2" name="手繪多邊形: 圖案 2671">
                <a:extLst>
                  <a:ext uri="{FF2B5EF4-FFF2-40B4-BE49-F238E27FC236}">
                    <a16:creationId xmlns:a16="http://schemas.microsoft.com/office/drawing/2014/main" id="{50F970C3-1159-4CB6-AED7-A29180F43780}"/>
                  </a:ext>
                </a:extLst>
              </p:cNvPr>
              <p:cNvSpPr/>
              <p:nvPr/>
            </p:nvSpPr>
            <p:spPr>
              <a:xfrm>
                <a:off x="4504655" y="3467536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3" name="手繪多邊形: 圖案 2672">
                <a:extLst>
                  <a:ext uri="{FF2B5EF4-FFF2-40B4-BE49-F238E27FC236}">
                    <a16:creationId xmlns:a16="http://schemas.microsoft.com/office/drawing/2014/main" id="{10F9ECB4-C80E-41A5-9DE3-8CAFF0934CA7}"/>
                  </a:ext>
                </a:extLst>
              </p:cNvPr>
              <p:cNvSpPr/>
              <p:nvPr/>
            </p:nvSpPr>
            <p:spPr>
              <a:xfrm>
                <a:off x="4504655" y="3431444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4" name="手繪多邊形: 圖案 2673">
                <a:extLst>
                  <a:ext uri="{FF2B5EF4-FFF2-40B4-BE49-F238E27FC236}">
                    <a16:creationId xmlns:a16="http://schemas.microsoft.com/office/drawing/2014/main" id="{6A29B540-48A0-4D4B-9F71-191C9951A6F8}"/>
                  </a:ext>
                </a:extLst>
              </p:cNvPr>
              <p:cNvSpPr/>
              <p:nvPr/>
            </p:nvSpPr>
            <p:spPr>
              <a:xfrm>
                <a:off x="4504655" y="3395352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5" name="手繪多邊形: 圖案 2674">
                <a:extLst>
                  <a:ext uri="{FF2B5EF4-FFF2-40B4-BE49-F238E27FC236}">
                    <a16:creationId xmlns:a16="http://schemas.microsoft.com/office/drawing/2014/main" id="{874A4941-02D5-4563-82F9-74229A18A425}"/>
                  </a:ext>
                </a:extLst>
              </p:cNvPr>
              <p:cNvSpPr/>
              <p:nvPr/>
            </p:nvSpPr>
            <p:spPr>
              <a:xfrm>
                <a:off x="4504655" y="3359547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6" name="手繪多邊形: 圖案 2675">
                <a:extLst>
                  <a:ext uri="{FF2B5EF4-FFF2-40B4-BE49-F238E27FC236}">
                    <a16:creationId xmlns:a16="http://schemas.microsoft.com/office/drawing/2014/main" id="{7627EB5D-D7A2-46EE-8124-1C26FFFFC1A1}"/>
                  </a:ext>
                </a:extLst>
              </p:cNvPr>
              <p:cNvSpPr/>
              <p:nvPr/>
            </p:nvSpPr>
            <p:spPr>
              <a:xfrm>
                <a:off x="4504655" y="3323455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7" name="手繪多邊形: 圖案 2676">
                <a:extLst>
                  <a:ext uri="{FF2B5EF4-FFF2-40B4-BE49-F238E27FC236}">
                    <a16:creationId xmlns:a16="http://schemas.microsoft.com/office/drawing/2014/main" id="{DA9C7581-E87C-474D-8EEA-09D978FEF466}"/>
                  </a:ext>
                </a:extLst>
              </p:cNvPr>
              <p:cNvSpPr/>
              <p:nvPr/>
            </p:nvSpPr>
            <p:spPr>
              <a:xfrm>
                <a:off x="4504655" y="3287363"/>
                <a:ext cx="2005" cy="28644"/>
              </a:xfrm>
              <a:custGeom>
                <a:avLst/>
                <a:gdLst>
                  <a:gd name="connsiteX0" fmla="*/ 0 w 2005"/>
                  <a:gd name="connsiteY0" fmla="*/ 0 h 28644"/>
                  <a:gd name="connsiteX1" fmla="*/ 2005 w 200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05" h="28644">
                    <a:moveTo>
                      <a:pt x="0" y="0"/>
                    </a:moveTo>
                    <a:lnTo>
                      <a:pt x="2005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8" name="手繪多邊形: 圖案 2677">
                <a:extLst>
                  <a:ext uri="{FF2B5EF4-FFF2-40B4-BE49-F238E27FC236}">
                    <a16:creationId xmlns:a16="http://schemas.microsoft.com/office/drawing/2014/main" id="{F8754983-FB19-407A-AB2B-FE03056E1C39}"/>
                  </a:ext>
                </a:extLst>
              </p:cNvPr>
              <p:cNvSpPr/>
              <p:nvPr/>
            </p:nvSpPr>
            <p:spPr>
              <a:xfrm>
                <a:off x="4484031" y="373793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9" name="手繪多邊形: 圖案 2678">
                <a:extLst>
                  <a:ext uri="{FF2B5EF4-FFF2-40B4-BE49-F238E27FC236}">
                    <a16:creationId xmlns:a16="http://schemas.microsoft.com/office/drawing/2014/main" id="{E0B2BCC2-3DF9-42D2-81B2-4F7E4D525F19}"/>
                  </a:ext>
                </a:extLst>
              </p:cNvPr>
              <p:cNvSpPr/>
              <p:nvPr/>
            </p:nvSpPr>
            <p:spPr>
              <a:xfrm>
                <a:off x="4484031" y="3701846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0" name="手繪多邊形: 圖案 2679">
                <a:extLst>
                  <a:ext uri="{FF2B5EF4-FFF2-40B4-BE49-F238E27FC236}">
                    <a16:creationId xmlns:a16="http://schemas.microsoft.com/office/drawing/2014/main" id="{A438AF6F-A7D3-4554-86DF-39C718FF277C}"/>
                  </a:ext>
                </a:extLst>
              </p:cNvPr>
              <p:cNvSpPr/>
              <p:nvPr/>
            </p:nvSpPr>
            <p:spPr>
              <a:xfrm>
                <a:off x="4484031" y="366604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1" name="手繪多邊形: 圖案 2680">
                <a:extLst>
                  <a:ext uri="{FF2B5EF4-FFF2-40B4-BE49-F238E27FC236}">
                    <a16:creationId xmlns:a16="http://schemas.microsoft.com/office/drawing/2014/main" id="{55E288E5-1278-4788-8F06-E4CAD3965AE2}"/>
                  </a:ext>
                </a:extLst>
              </p:cNvPr>
              <p:cNvSpPr/>
              <p:nvPr/>
            </p:nvSpPr>
            <p:spPr>
              <a:xfrm>
                <a:off x="4484031" y="362994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2" name="手繪多邊形: 圖案 2681">
                <a:extLst>
                  <a:ext uri="{FF2B5EF4-FFF2-40B4-BE49-F238E27FC236}">
                    <a16:creationId xmlns:a16="http://schemas.microsoft.com/office/drawing/2014/main" id="{9AF23DBF-5786-4FF1-B383-046CCE86C4F0}"/>
                  </a:ext>
                </a:extLst>
              </p:cNvPr>
              <p:cNvSpPr/>
              <p:nvPr/>
            </p:nvSpPr>
            <p:spPr>
              <a:xfrm>
                <a:off x="4484031" y="3593857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3" name="手繪多邊形: 圖案 2682">
                <a:extLst>
                  <a:ext uri="{FF2B5EF4-FFF2-40B4-BE49-F238E27FC236}">
                    <a16:creationId xmlns:a16="http://schemas.microsoft.com/office/drawing/2014/main" id="{5016A766-3AD8-422C-BD28-5CE702265E96}"/>
                  </a:ext>
                </a:extLst>
              </p:cNvPr>
              <p:cNvSpPr/>
              <p:nvPr/>
            </p:nvSpPr>
            <p:spPr>
              <a:xfrm>
                <a:off x="4484031" y="3557765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4" name="手繪多邊形: 圖案 2683">
                <a:extLst>
                  <a:ext uri="{FF2B5EF4-FFF2-40B4-BE49-F238E27FC236}">
                    <a16:creationId xmlns:a16="http://schemas.microsoft.com/office/drawing/2014/main" id="{629E2BBC-7103-48E5-9569-9834E8E6BF7F}"/>
                  </a:ext>
                </a:extLst>
              </p:cNvPr>
              <p:cNvSpPr/>
              <p:nvPr/>
            </p:nvSpPr>
            <p:spPr>
              <a:xfrm>
                <a:off x="4484031" y="3521673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5" name="手繪多邊形: 圖案 2684">
                <a:extLst>
                  <a:ext uri="{FF2B5EF4-FFF2-40B4-BE49-F238E27FC236}">
                    <a16:creationId xmlns:a16="http://schemas.microsoft.com/office/drawing/2014/main" id="{E782D0A5-87B2-499C-92AE-2F664D3F648B}"/>
                  </a:ext>
                </a:extLst>
              </p:cNvPr>
              <p:cNvSpPr/>
              <p:nvPr/>
            </p:nvSpPr>
            <p:spPr>
              <a:xfrm>
                <a:off x="4484031" y="348558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6" name="手繪多邊形: 圖案 2685">
                <a:extLst>
                  <a:ext uri="{FF2B5EF4-FFF2-40B4-BE49-F238E27FC236}">
                    <a16:creationId xmlns:a16="http://schemas.microsoft.com/office/drawing/2014/main" id="{FA15B624-FF3C-4169-8B42-D2D8B96029DA}"/>
                  </a:ext>
                </a:extLst>
              </p:cNvPr>
              <p:cNvSpPr/>
              <p:nvPr/>
            </p:nvSpPr>
            <p:spPr>
              <a:xfrm>
                <a:off x="4484031" y="3449490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7" name="手繪多邊形: 圖案 2686">
                <a:extLst>
                  <a:ext uri="{FF2B5EF4-FFF2-40B4-BE49-F238E27FC236}">
                    <a16:creationId xmlns:a16="http://schemas.microsoft.com/office/drawing/2014/main" id="{45342302-F0BE-48E1-8463-B1CFF0FA7AE2}"/>
                  </a:ext>
                </a:extLst>
              </p:cNvPr>
              <p:cNvSpPr/>
              <p:nvPr/>
            </p:nvSpPr>
            <p:spPr>
              <a:xfrm>
                <a:off x="4484031" y="3413398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8" name="手繪多邊形: 圖案 2687">
                <a:extLst>
                  <a:ext uri="{FF2B5EF4-FFF2-40B4-BE49-F238E27FC236}">
                    <a16:creationId xmlns:a16="http://schemas.microsoft.com/office/drawing/2014/main" id="{A2653FA2-AE47-48F9-9127-996B0172352C}"/>
                  </a:ext>
                </a:extLst>
              </p:cNvPr>
              <p:cNvSpPr/>
              <p:nvPr/>
            </p:nvSpPr>
            <p:spPr>
              <a:xfrm>
                <a:off x="4484031" y="3377592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9" name="手繪多邊形: 圖案 2688">
                <a:extLst>
                  <a:ext uri="{FF2B5EF4-FFF2-40B4-BE49-F238E27FC236}">
                    <a16:creationId xmlns:a16="http://schemas.microsoft.com/office/drawing/2014/main" id="{38CBAF06-0B27-4055-BFB2-7B0BC8663A20}"/>
                  </a:ext>
                </a:extLst>
              </p:cNvPr>
              <p:cNvSpPr/>
              <p:nvPr/>
            </p:nvSpPr>
            <p:spPr>
              <a:xfrm>
                <a:off x="4484031" y="3341501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0" name="手繪多邊形: 圖案 2689">
                <a:extLst>
                  <a:ext uri="{FF2B5EF4-FFF2-40B4-BE49-F238E27FC236}">
                    <a16:creationId xmlns:a16="http://schemas.microsoft.com/office/drawing/2014/main" id="{389E1605-EF9A-4C54-933D-29E0463847B9}"/>
                  </a:ext>
                </a:extLst>
              </p:cNvPr>
              <p:cNvSpPr/>
              <p:nvPr/>
            </p:nvSpPr>
            <p:spPr>
              <a:xfrm>
                <a:off x="4484031" y="3305409"/>
                <a:ext cx="1718" cy="28644"/>
              </a:xfrm>
              <a:custGeom>
                <a:avLst/>
                <a:gdLst>
                  <a:gd name="connsiteX0" fmla="*/ 0 w 1718"/>
                  <a:gd name="connsiteY0" fmla="*/ 0 h 28644"/>
                  <a:gd name="connsiteX1" fmla="*/ 1719 w 171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" h="28644">
                    <a:moveTo>
                      <a:pt x="0" y="0"/>
                    </a:moveTo>
                    <a:lnTo>
                      <a:pt x="171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1" name="手繪多邊形: 圖案 2690">
                <a:extLst>
                  <a:ext uri="{FF2B5EF4-FFF2-40B4-BE49-F238E27FC236}">
                    <a16:creationId xmlns:a16="http://schemas.microsoft.com/office/drawing/2014/main" id="{44EEF127-A6B3-478A-A103-B5D3BD46412C}"/>
                  </a:ext>
                </a:extLst>
              </p:cNvPr>
              <p:cNvSpPr/>
              <p:nvPr/>
            </p:nvSpPr>
            <p:spPr>
              <a:xfrm>
                <a:off x="4579416" y="371989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2" name="手繪多邊形: 圖案 2691">
                <a:extLst>
                  <a:ext uri="{FF2B5EF4-FFF2-40B4-BE49-F238E27FC236}">
                    <a16:creationId xmlns:a16="http://schemas.microsoft.com/office/drawing/2014/main" id="{4F8B0F6E-5034-42EA-BD2D-607A0A8CB788}"/>
                  </a:ext>
                </a:extLst>
              </p:cNvPr>
              <p:cNvSpPr/>
              <p:nvPr/>
            </p:nvSpPr>
            <p:spPr>
              <a:xfrm>
                <a:off x="4578557" y="371989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3" name="手繪多邊形: 圖案 2692">
                <a:extLst>
                  <a:ext uri="{FF2B5EF4-FFF2-40B4-BE49-F238E27FC236}">
                    <a16:creationId xmlns:a16="http://schemas.microsoft.com/office/drawing/2014/main" id="{84613CBF-76A8-4C34-AE7B-1DA0B007D5F7}"/>
                  </a:ext>
                </a:extLst>
              </p:cNvPr>
              <p:cNvSpPr/>
              <p:nvPr/>
            </p:nvSpPr>
            <p:spPr>
              <a:xfrm>
                <a:off x="4579416" y="368408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4" name="手繪多邊形: 圖案 2693">
                <a:extLst>
                  <a:ext uri="{FF2B5EF4-FFF2-40B4-BE49-F238E27FC236}">
                    <a16:creationId xmlns:a16="http://schemas.microsoft.com/office/drawing/2014/main" id="{09350F22-501B-4BC2-9381-293073669BCC}"/>
                  </a:ext>
                </a:extLst>
              </p:cNvPr>
              <p:cNvSpPr/>
              <p:nvPr/>
            </p:nvSpPr>
            <p:spPr>
              <a:xfrm>
                <a:off x="4578557" y="368408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5" name="手繪多邊形: 圖案 2694">
                <a:extLst>
                  <a:ext uri="{FF2B5EF4-FFF2-40B4-BE49-F238E27FC236}">
                    <a16:creationId xmlns:a16="http://schemas.microsoft.com/office/drawing/2014/main" id="{28C864A2-AD6A-4B5D-A568-EECB097FEEB1}"/>
                  </a:ext>
                </a:extLst>
              </p:cNvPr>
              <p:cNvSpPr/>
              <p:nvPr/>
            </p:nvSpPr>
            <p:spPr>
              <a:xfrm>
                <a:off x="4579416" y="364799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6" name="手繪多邊形: 圖案 2695">
                <a:extLst>
                  <a:ext uri="{FF2B5EF4-FFF2-40B4-BE49-F238E27FC236}">
                    <a16:creationId xmlns:a16="http://schemas.microsoft.com/office/drawing/2014/main" id="{63615875-1297-4701-B224-D23B41E234F2}"/>
                  </a:ext>
                </a:extLst>
              </p:cNvPr>
              <p:cNvSpPr/>
              <p:nvPr/>
            </p:nvSpPr>
            <p:spPr>
              <a:xfrm>
                <a:off x="4578557" y="364799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7" name="手繪多邊形: 圖案 2696">
                <a:extLst>
                  <a:ext uri="{FF2B5EF4-FFF2-40B4-BE49-F238E27FC236}">
                    <a16:creationId xmlns:a16="http://schemas.microsoft.com/office/drawing/2014/main" id="{134025F8-6AF7-429E-8C10-4FE404BB2E8E}"/>
                  </a:ext>
                </a:extLst>
              </p:cNvPr>
              <p:cNvSpPr/>
              <p:nvPr/>
            </p:nvSpPr>
            <p:spPr>
              <a:xfrm>
                <a:off x="4579416" y="361190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8" name="手繪多邊形: 圖案 2697">
                <a:extLst>
                  <a:ext uri="{FF2B5EF4-FFF2-40B4-BE49-F238E27FC236}">
                    <a16:creationId xmlns:a16="http://schemas.microsoft.com/office/drawing/2014/main" id="{13013458-7E52-493E-B0DC-A1E3EADAEB1A}"/>
                  </a:ext>
                </a:extLst>
              </p:cNvPr>
              <p:cNvSpPr/>
              <p:nvPr/>
            </p:nvSpPr>
            <p:spPr>
              <a:xfrm>
                <a:off x="4578557" y="361190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9" name="手繪多邊形: 圖案 2698">
                <a:extLst>
                  <a:ext uri="{FF2B5EF4-FFF2-40B4-BE49-F238E27FC236}">
                    <a16:creationId xmlns:a16="http://schemas.microsoft.com/office/drawing/2014/main" id="{58058681-3BF7-4925-937B-A319A7CAC286}"/>
                  </a:ext>
                </a:extLst>
              </p:cNvPr>
              <p:cNvSpPr/>
              <p:nvPr/>
            </p:nvSpPr>
            <p:spPr>
              <a:xfrm>
                <a:off x="4579416" y="3575811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0" name="手繪多邊形: 圖案 2699">
                <a:extLst>
                  <a:ext uri="{FF2B5EF4-FFF2-40B4-BE49-F238E27FC236}">
                    <a16:creationId xmlns:a16="http://schemas.microsoft.com/office/drawing/2014/main" id="{3C8B3439-9F22-490F-AC22-BDA2739440C8}"/>
                  </a:ext>
                </a:extLst>
              </p:cNvPr>
              <p:cNvSpPr/>
              <p:nvPr/>
            </p:nvSpPr>
            <p:spPr>
              <a:xfrm>
                <a:off x="4578557" y="3575811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1" name="手繪多邊形: 圖案 2700">
                <a:extLst>
                  <a:ext uri="{FF2B5EF4-FFF2-40B4-BE49-F238E27FC236}">
                    <a16:creationId xmlns:a16="http://schemas.microsoft.com/office/drawing/2014/main" id="{5AB06C49-8BC9-4E17-905C-ED17B1B14D00}"/>
                  </a:ext>
                </a:extLst>
              </p:cNvPr>
              <p:cNvSpPr/>
              <p:nvPr/>
            </p:nvSpPr>
            <p:spPr>
              <a:xfrm>
                <a:off x="4579416" y="3539719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2" name="手繪多邊形: 圖案 2701">
                <a:extLst>
                  <a:ext uri="{FF2B5EF4-FFF2-40B4-BE49-F238E27FC236}">
                    <a16:creationId xmlns:a16="http://schemas.microsoft.com/office/drawing/2014/main" id="{6A6D16F5-09C4-49AF-B88B-1A485E7F3ACF}"/>
                  </a:ext>
                </a:extLst>
              </p:cNvPr>
              <p:cNvSpPr/>
              <p:nvPr/>
            </p:nvSpPr>
            <p:spPr>
              <a:xfrm>
                <a:off x="4578557" y="3539719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3" name="手繪多邊形: 圖案 2702">
                <a:extLst>
                  <a:ext uri="{FF2B5EF4-FFF2-40B4-BE49-F238E27FC236}">
                    <a16:creationId xmlns:a16="http://schemas.microsoft.com/office/drawing/2014/main" id="{91E3DF6F-2568-48CE-B0C4-BB05985C04D3}"/>
                  </a:ext>
                </a:extLst>
              </p:cNvPr>
              <p:cNvSpPr/>
              <p:nvPr/>
            </p:nvSpPr>
            <p:spPr>
              <a:xfrm>
                <a:off x="4579416" y="3503627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4" name="手繪多邊形: 圖案 2703">
                <a:extLst>
                  <a:ext uri="{FF2B5EF4-FFF2-40B4-BE49-F238E27FC236}">
                    <a16:creationId xmlns:a16="http://schemas.microsoft.com/office/drawing/2014/main" id="{62D9CF4F-8663-47F4-95FC-4E182EC7E19F}"/>
                  </a:ext>
                </a:extLst>
              </p:cNvPr>
              <p:cNvSpPr/>
              <p:nvPr/>
            </p:nvSpPr>
            <p:spPr>
              <a:xfrm>
                <a:off x="4578557" y="350362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5" name="手繪多邊形: 圖案 2704">
                <a:extLst>
                  <a:ext uri="{FF2B5EF4-FFF2-40B4-BE49-F238E27FC236}">
                    <a16:creationId xmlns:a16="http://schemas.microsoft.com/office/drawing/2014/main" id="{A0298A6C-B129-4307-8078-B226507BD692}"/>
                  </a:ext>
                </a:extLst>
              </p:cNvPr>
              <p:cNvSpPr/>
              <p:nvPr/>
            </p:nvSpPr>
            <p:spPr>
              <a:xfrm>
                <a:off x="4579416" y="3467536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6" name="手繪多邊形: 圖案 2705">
                <a:extLst>
                  <a:ext uri="{FF2B5EF4-FFF2-40B4-BE49-F238E27FC236}">
                    <a16:creationId xmlns:a16="http://schemas.microsoft.com/office/drawing/2014/main" id="{5A351D4D-1AAB-4815-BD22-6A0CA6AF642C}"/>
                  </a:ext>
                </a:extLst>
              </p:cNvPr>
              <p:cNvSpPr/>
              <p:nvPr/>
            </p:nvSpPr>
            <p:spPr>
              <a:xfrm>
                <a:off x="4578557" y="3467536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7" name="手繪多邊形: 圖案 2706">
                <a:extLst>
                  <a:ext uri="{FF2B5EF4-FFF2-40B4-BE49-F238E27FC236}">
                    <a16:creationId xmlns:a16="http://schemas.microsoft.com/office/drawing/2014/main" id="{6C657006-CC54-4B91-86EE-0A15BAE9A193}"/>
                  </a:ext>
                </a:extLst>
              </p:cNvPr>
              <p:cNvSpPr/>
              <p:nvPr/>
            </p:nvSpPr>
            <p:spPr>
              <a:xfrm>
                <a:off x="4579416" y="3431444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8" name="手繪多邊形: 圖案 2707">
                <a:extLst>
                  <a:ext uri="{FF2B5EF4-FFF2-40B4-BE49-F238E27FC236}">
                    <a16:creationId xmlns:a16="http://schemas.microsoft.com/office/drawing/2014/main" id="{22087B5F-2D38-496D-8501-E0EEE56978C5}"/>
                  </a:ext>
                </a:extLst>
              </p:cNvPr>
              <p:cNvSpPr/>
              <p:nvPr/>
            </p:nvSpPr>
            <p:spPr>
              <a:xfrm>
                <a:off x="4578557" y="3431444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9" name="手繪多邊形: 圖案 2708">
                <a:extLst>
                  <a:ext uri="{FF2B5EF4-FFF2-40B4-BE49-F238E27FC236}">
                    <a16:creationId xmlns:a16="http://schemas.microsoft.com/office/drawing/2014/main" id="{C339E7B7-8DA8-4C9A-B439-5C27CCE8DB52}"/>
                  </a:ext>
                </a:extLst>
              </p:cNvPr>
              <p:cNvSpPr/>
              <p:nvPr/>
            </p:nvSpPr>
            <p:spPr>
              <a:xfrm>
                <a:off x="4579416" y="3395352"/>
                <a:ext cx="28644" cy="6874"/>
              </a:xfrm>
              <a:custGeom>
                <a:avLst/>
                <a:gdLst>
                  <a:gd name="connsiteX0" fmla="*/ 0 w 28644"/>
                  <a:gd name="connsiteY0" fmla="*/ 0 h 6874"/>
                  <a:gd name="connsiteX1" fmla="*/ 0 w 28644"/>
                  <a:gd name="connsiteY1" fmla="*/ 6875 h 6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874">
                    <a:moveTo>
                      <a:pt x="0" y="0"/>
                    </a:moveTo>
                    <a:lnTo>
                      <a:pt x="0" y="6875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0" name="手繪多邊形: 圖案 2709">
                <a:extLst>
                  <a:ext uri="{FF2B5EF4-FFF2-40B4-BE49-F238E27FC236}">
                    <a16:creationId xmlns:a16="http://schemas.microsoft.com/office/drawing/2014/main" id="{4F9DD9C8-25DF-402F-B786-53A8AB0CA80D}"/>
                  </a:ext>
                </a:extLst>
              </p:cNvPr>
              <p:cNvSpPr/>
              <p:nvPr/>
            </p:nvSpPr>
            <p:spPr>
              <a:xfrm>
                <a:off x="4578557" y="3395352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1" name="手繪多邊形: 圖案 2710">
                <a:extLst>
                  <a:ext uri="{FF2B5EF4-FFF2-40B4-BE49-F238E27FC236}">
                    <a16:creationId xmlns:a16="http://schemas.microsoft.com/office/drawing/2014/main" id="{C3FAC82F-92A8-457F-8B6C-02EEEFAE2054}"/>
                  </a:ext>
                </a:extLst>
              </p:cNvPr>
              <p:cNvSpPr/>
              <p:nvPr/>
            </p:nvSpPr>
            <p:spPr>
              <a:xfrm>
                <a:off x="4579416" y="3359547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2" name="手繪多邊形: 圖案 2711">
                <a:extLst>
                  <a:ext uri="{FF2B5EF4-FFF2-40B4-BE49-F238E27FC236}">
                    <a16:creationId xmlns:a16="http://schemas.microsoft.com/office/drawing/2014/main" id="{FD833E8D-6FDF-49F7-A410-6CD65B9B0FE8}"/>
                  </a:ext>
                </a:extLst>
              </p:cNvPr>
              <p:cNvSpPr/>
              <p:nvPr/>
            </p:nvSpPr>
            <p:spPr>
              <a:xfrm>
                <a:off x="4578557" y="3359547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3" name="手繪多邊形: 圖案 2712">
                <a:extLst>
                  <a:ext uri="{FF2B5EF4-FFF2-40B4-BE49-F238E27FC236}">
                    <a16:creationId xmlns:a16="http://schemas.microsoft.com/office/drawing/2014/main" id="{997B041B-73C6-4ED6-8365-2F39EB847512}"/>
                  </a:ext>
                </a:extLst>
              </p:cNvPr>
              <p:cNvSpPr/>
              <p:nvPr/>
            </p:nvSpPr>
            <p:spPr>
              <a:xfrm>
                <a:off x="4579416" y="3323455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4" name="手繪多邊形: 圖案 2713">
                <a:extLst>
                  <a:ext uri="{FF2B5EF4-FFF2-40B4-BE49-F238E27FC236}">
                    <a16:creationId xmlns:a16="http://schemas.microsoft.com/office/drawing/2014/main" id="{22DA86F7-B6DC-44EB-842C-C70B17F5C9CE}"/>
                  </a:ext>
                </a:extLst>
              </p:cNvPr>
              <p:cNvSpPr/>
              <p:nvPr/>
            </p:nvSpPr>
            <p:spPr>
              <a:xfrm>
                <a:off x="4578557" y="3323455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5" name="手繪多邊形: 圖案 2714">
                <a:extLst>
                  <a:ext uri="{FF2B5EF4-FFF2-40B4-BE49-F238E27FC236}">
                    <a16:creationId xmlns:a16="http://schemas.microsoft.com/office/drawing/2014/main" id="{BCBD8F48-D381-4A80-8165-7BDFCC182B4B}"/>
                  </a:ext>
                </a:extLst>
              </p:cNvPr>
              <p:cNvSpPr/>
              <p:nvPr/>
            </p:nvSpPr>
            <p:spPr>
              <a:xfrm>
                <a:off x="4579416" y="3287363"/>
                <a:ext cx="28644" cy="6588"/>
              </a:xfrm>
              <a:custGeom>
                <a:avLst/>
                <a:gdLst>
                  <a:gd name="connsiteX0" fmla="*/ 0 w 28644"/>
                  <a:gd name="connsiteY0" fmla="*/ 0 h 6588"/>
                  <a:gd name="connsiteX1" fmla="*/ 0 w 28644"/>
                  <a:gd name="connsiteY1" fmla="*/ 6588 h 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6588">
                    <a:moveTo>
                      <a:pt x="0" y="0"/>
                    </a:moveTo>
                    <a:lnTo>
                      <a:pt x="0" y="6588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6" name="手繪多邊形: 圖案 2715">
                <a:extLst>
                  <a:ext uri="{FF2B5EF4-FFF2-40B4-BE49-F238E27FC236}">
                    <a16:creationId xmlns:a16="http://schemas.microsoft.com/office/drawing/2014/main" id="{344BB3F5-26A7-4069-8888-A55E9FA999DD}"/>
                  </a:ext>
                </a:extLst>
              </p:cNvPr>
              <p:cNvSpPr/>
              <p:nvPr/>
            </p:nvSpPr>
            <p:spPr>
              <a:xfrm>
                <a:off x="4578557" y="3287363"/>
                <a:ext cx="859" cy="28644"/>
              </a:xfrm>
              <a:custGeom>
                <a:avLst/>
                <a:gdLst>
                  <a:gd name="connsiteX0" fmla="*/ 0 w 859"/>
                  <a:gd name="connsiteY0" fmla="*/ 0 h 28644"/>
                  <a:gd name="connsiteX1" fmla="*/ 859 w 85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9" h="28644">
                    <a:moveTo>
                      <a:pt x="0" y="0"/>
                    </a:moveTo>
                    <a:lnTo>
                      <a:pt x="85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7" name="手繪多邊形: 圖案 2716">
                <a:extLst>
                  <a:ext uri="{FF2B5EF4-FFF2-40B4-BE49-F238E27FC236}">
                    <a16:creationId xmlns:a16="http://schemas.microsoft.com/office/drawing/2014/main" id="{B4AF7651-CED2-4B08-835F-90F3E60EEA45}"/>
                  </a:ext>
                </a:extLst>
              </p:cNvPr>
              <p:cNvSpPr/>
              <p:nvPr/>
            </p:nvSpPr>
            <p:spPr>
              <a:xfrm>
                <a:off x="4467131" y="373736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8" name="手繪多邊形: 圖案 2717">
                <a:extLst>
                  <a:ext uri="{FF2B5EF4-FFF2-40B4-BE49-F238E27FC236}">
                    <a16:creationId xmlns:a16="http://schemas.microsoft.com/office/drawing/2014/main" id="{6833FD41-B3F2-4699-A749-4E95F445A5CA}"/>
                  </a:ext>
                </a:extLst>
              </p:cNvPr>
              <p:cNvSpPr/>
              <p:nvPr/>
            </p:nvSpPr>
            <p:spPr>
              <a:xfrm>
                <a:off x="4467131" y="370127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9" name="手繪多邊形: 圖案 2718">
                <a:extLst>
                  <a:ext uri="{FF2B5EF4-FFF2-40B4-BE49-F238E27FC236}">
                    <a16:creationId xmlns:a16="http://schemas.microsoft.com/office/drawing/2014/main" id="{CA6C0EFE-CFC7-4A8F-9933-E962C01FDD05}"/>
                  </a:ext>
                </a:extLst>
              </p:cNvPr>
              <p:cNvSpPr/>
              <p:nvPr/>
            </p:nvSpPr>
            <p:spPr>
              <a:xfrm>
                <a:off x="4467131" y="366518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0" name="手繪多邊形: 圖案 2719">
                <a:extLst>
                  <a:ext uri="{FF2B5EF4-FFF2-40B4-BE49-F238E27FC236}">
                    <a16:creationId xmlns:a16="http://schemas.microsoft.com/office/drawing/2014/main" id="{FD77FC08-5219-4543-A36E-2587EB8C1C8F}"/>
                  </a:ext>
                </a:extLst>
              </p:cNvPr>
              <p:cNvSpPr/>
              <p:nvPr/>
            </p:nvSpPr>
            <p:spPr>
              <a:xfrm>
                <a:off x="4467131" y="362908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1" name="手繪多邊形: 圖案 2720">
                <a:extLst>
                  <a:ext uri="{FF2B5EF4-FFF2-40B4-BE49-F238E27FC236}">
                    <a16:creationId xmlns:a16="http://schemas.microsoft.com/office/drawing/2014/main" id="{EC9FA65C-AF39-4EBB-9EF9-62359FDE7153}"/>
                  </a:ext>
                </a:extLst>
              </p:cNvPr>
              <p:cNvSpPr/>
              <p:nvPr/>
            </p:nvSpPr>
            <p:spPr>
              <a:xfrm>
                <a:off x="4467131" y="3592998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2" name="手繪多邊形: 圖案 2721">
                <a:extLst>
                  <a:ext uri="{FF2B5EF4-FFF2-40B4-BE49-F238E27FC236}">
                    <a16:creationId xmlns:a16="http://schemas.microsoft.com/office/drawing/2014/main" id="{CDAE549A-ED69-4138-9469-14AD235847DA}"/>
                  </a:ext>
                </a:extLst>
              </p:cNvPr>
              <p:cNvSpPr/>
              <p:nvPr/>
            </p:nvSpPr>
            <p:spPr>
              <a:xfrm>
                <a:off x="4467131" y="3557192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3" name="手繪多邊形: 圖案 2722">
                <a:extLst>
                  <a:ext uri="{FF2B5EF4-FFF2-40B4-BE49-F238E27FC236}">
                    <a16:creationId xmlns:a16="http://schemas.microsoft.com/office/drawing/2014/main" id="{21164538-3D4B-452B-A47F-2DA86532B293}"/>
                  </a:ext>
                </a:extLst>
              </p:cNvPr>
              <p:cNvSpPr/>
              <p:nvPr/>
            </p:nvSpPr>
            <p:spPr>
              <a:xfrm>
                <a:off x="4467131" y="3521100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4" name="手繪多邊形: 圖案 2723">
                <a:extLst>
                  <a:ext uri="{FF2B5EF4-FFF2-40B4-BE49-F238E27FC236}">
                    <a16:creationId xmlns:a16="http://schemas.microsoft.com/office/drawing/2014/main" id="{2EAC8498-DF52-46DE-A333-B72411FABC6D}"/>
                  </a:ext>
                </a:extLst>
              </p:cNvPr>
              <p:cNvSpPr/>
              <p:nvPr/>
            </p:nvSpPr>
            <p:spPr>
              <a:xfrm>
                <a:off x="4467131" y="348500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5" name="手繪多邊形: 圖案 2724">
                <a:extLst>
                  <a:ext uri="{FF2B5EF4-FFF2-40B4-BE49-F238E27FC236}">
                    <a16:creationId xmlns:a16="http://schemas.microsoft.com/office/drawing/2014/main" id="{6CBC92EE-BA94-4F4F-9470-80A32238707D}"/>
                  </a:ext>
                </a:extLst>
              </p:cNvPr>
              <p:cNvSpPr/>
              <p:nvPr/>
            </p:nvSpPr>
            <p:spPr>
              <a:xfrm>
                <a:off x="4467131" y="3448917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6" name="手繪多邊形: 圖案 2725">
                <a:extLst>
                  <a:ext uri="{FF2B5EF4-FFF2-40B4-BE49-F238E27FC236}">
                    <a16:creationId xmlns:a16="http://schemas.microsoft.com/office/drawing/2014/main" id="{C55C6460-9812-41A2-8567-E5E15DC1F52C}"/>
                  </a:ext>
                </a:extLst>
              </p:cNvPr>
              <p:cNvSpPr/>
              <p:nvPr/>
            </p:nvSpPr>
            <p:spPr>
              <a:xfrm>
                <a:off x="4467131" y="3412825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7" name="手繪多邊形: 圖案 2726">
                <a:extLst>
                  <a:ext uri="{FF2B5EF4-FFF2-40B4-BE49-F238E27FC236}">
                    <a16:creationId xmlns:a16="http://schemas.microsoft.com/office/drawing/2014/main" id="{83CF10D8-E008-476D-85AF-388F8131C6DF}"/>
                  </a:ext>
                </a:extLst>
              </p:cNvPr>
              <p:cNvSpPr/>
              <p:nvPr/>
            </p:nvSpPr>
            <p:spPr>
              <a:xfrm>
                <a:off x="4467131" y="3376733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8" name="手繪多邊形: 圖案 2727">
                <a:extLst>
                  <a:ext uri="{FF2B5EF4-FFF2-40B4-BE49-F238E27FC236}">
                    <a16:creationId xmlns:a16="http://schemas.microsoft.com/office/drawing/2014/main" id="{E8C45562-C1A8-41F2-9B97-DA7DB41BFFAF}"/>
                  </a:ext>
                </a:extLst>
              </p:cNvPr>
              <p:cNvSpPr/>
              <p:nvPr/>
            </p:nvSpPr>
            <p:spPr>
              <a:xfrm>
                <a:off x="4467131" y="3340641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9" name="手繪多邊形: 圖案 2728">
                <a:extLst>
                  <a:ext uri="{FF2B5EF4-FFF2-40B4-BE49-F238E27FC236}">
                    <a16:creationId xmlns:a16="http://schemas.microsoft.com/office/drawing/2014/main" id="{4238B89C-9E77-442C-9908-18136AC476CD}"/>
                  </a:ext>
                </a:extLst>
              </p:cNvPr>
              <p:cNvSpPr/>
              <p:nvPr/>
            </p:nvSpPr>
            <p:spPr>
              <a:xfrm>
                <a:off x="4467131" y="3304549"/>
                <a:ext cx="20337" cy="28644"/>
              </a:xfrm>
              <a:custGeom>
                <a:avLst/>
                <a:gdLst>
                  <a:gd name="connsiteX0" fmla="*/ 20337 w 20337"/>
                  <a:gd name="connsiteY0" fmla="*/ 0 h 28644"/>
                  <a:gd name="connsiteX1" fmla="*/ 0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20337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0" name="手繪多邊形: 圖案 2729">
                <a:extLst>
                  <a:ext uri="{FF2B5EF4-FFF2-40B4-BE49-F238E27FC236}">
                    <a16:creationId xmlns:a16="http://schemas.microsoft.com/office/drawing/2014/main" id="{EDBD8A66-CDD4-4FD8-AF9D-00AC17227ED3}"/>
                  </a:ext>
                </a:extLst>
              </p:cNvPr>
              <p:cNvSpPr/>
              <p:nvPr/>
            </p:nvSpPr>
            <p:spPr>
              <a:xfrm>
                <a:off x="4487468" y="373736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1" name="手繪多邊形: 圖案 2730">
                <a:extLst>
                  <a:ext uri="{FF2B5EF4-FFF2-40B4-BE49-F238E27FC236}">
                    <a16:creationId xmlns:a16="http://schemas.microsoft.com/office/drawing/2014/main" id="{DE8642CC-6AFF-4601-8B47-7F5A6505BD06}"/>
                  </a:ext>
                </a:extLst>
              </p:cNvPr>
              <p:cNvSpPr/>
              <p:nvPr/>
            </p:nvSpPr>
            <p:spPr>
              <a:xfrm>
                <a:off x="4487468" y="370127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2" name="手繪多邊形: 圖案 2731">
                <a:extLst>
                  <a:ext uri="{FF2B5EF4-FFF2-40B4-BE49-F238E27FC236}">
                    <a16:creationId xmlns:a16="http://schemas.microsoft.com/office/drawing/2014/main" id="{8C054906-1FD1-418D-BA15-903FD4347A85}"/>
                  </a:ext>
                </a:extLst>
              </p:cNvPr>
              <p:cNvSpPr/>
              <p:nvPr/>
            </p:nvSpPr>
            <p:spPr>
              <a:xfrm>
                <a:off x="4487468" y="366518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3" name="手繪多邊形: 圖案 2732">
                <a:extLst>
                  <a:ext uri="{FF2B5EF4-FFF2-40B4-BE49-F238E27FC236}">
                    <a16:creationId xmlns:a16="http://schemas.microsoft.com/office/drawing/2014/main" id="{E82E3793-DF57-43E4-A731-9D3CE194605D}"/>
                  </a:ext>
                </a:extLst>
              </p:cNvPr>
              <p:cNvSpPr/>
              <p:nvPr/>
            </p:nvSpPr>
            <p:spPr>
              <a:xfrm>
                <a:off x="4487468" y="3629089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4" name="手繪多邊形: 圖案 2733">
                <a:extLst>
                  <a:ext uri="{FF2B5EF4-FFF2-40B4-BE49-F238E27FC236}">
                    <a16:creationId xmlns:a16="http://schemas.microsoft.com/office/drawing/2014/main" id="{740A32AE-42DB-44D3-AC32-24B221F21745}"/>
                  </a:ext>
                </a:extLst>
              </p:cNvPr>
              <p:cNvSpPr/>
              <p:nvPr/>
            </p:nvSpPr>
            <p:spPr>
              <a:xfrm>
                <a:off x="4487468" y="3592998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5" name="手繪多邊形: 圖案 2734">
                <a:extLst>
                  <a:ext uri="{FF2B5EF4-FFF2-40B4-BE49-F238E27FC236}">
                    <a16:creationId xmlns:a16="http://schemas.microsoft.com/office/drawing/2014/main" id="{FC050084-86CB-4DDD-8EA5-6C06FFDB3D5E}"/>
                  </a:ext>
                </a:extLst>
              </p:cNvPr>
              <p:cNvSpPr/>
              <p:nvPr/>
            </p:nvSpPr>
            <p:spPr>
              <a:xfrm>
                <a:off x="4487468" y="3557192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6" name="手繪多邊形: 圖案 2735">
                <a:extLst>
                  <a:ext uri="{FF2B5EF4-FFF2-40B4-BE49-F238E27FC236}">
                    <a16:creationId xmlns:a16="http://schemas.microsoft.com/office/drawing/2014/main" id="{F1E6CE97-E6D9-48E9-BB21-880C30AFD668}"/>
                  </a:ext>
                </a:extLst>
              </p:cNvPr>
              <p:cNvSpPr/>
              <p:nvPr/>
            </p:nvSpPr>
            <p:spPr>
              <a:xfrm>
                <a:off x="4487468" y="3521100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7" name="手繪多邊形: 圖案 2736">
                <a:extLst>
                  <a:ext uri="{FF2B5EF4-FFF2-40B4-BE49-F238E27FC236}">
                    <a16:creationId xmlns:a16="http://schemas.microsoft.com/office/drawing/2014/main" id="{9AC8ACC0-AF8B-4CD1-9D18-42AE6A0C8F8E}"/>
                  </a:ext>
                </a:extLst>
              </p:cNvPr>
              <p:cNvSpPr/>
              <p:nvPr/>
            </p:nvSpPr>
            <p:spPr>
              <a:xfrm>
                <a:off x="4487468" y="3485009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8" name="手繪多邊形: 圖案 2737">
                <a:extLst>
                  <a:ext uri="{FF2B5EF4-FFF2-40B4-BE49-F238E27FC236}">
                    <a16:creationId xmlns:a16="http://schemas.microsoft.com/office/drawing/2014/main" id="{A9CA9538-EF34-49C6-93B5-2F0F6AD62F48}"/>
                  </a:ext>
                </a:extLst>
              </p:cNvPr>
              <p:cNvSpPr/>
              <p:nvPr/>
            </p:nvSpPr>
            <p:spPr>
              <a:xfrm>
                <a:off x="4487468" y="3448917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9" name="手繪多邊形: 圖案 2738">
                <a:extLst>
                  <a:ext uri="{FF2B5EF4-FFF2-40B4-BE49-F238E27FC236}">
                    <a16:creationId xmlns:a16="http://schemas.microsoft.com/office/drawing/2014/main" id="{9C65C3D3-73B0-4EB4-B0DC-85D82EFE15CD}"/>
                  </a:ext>
                </a:extLst>
              </p:cNvPr>
              <p:cNvSpPr/>
              <p:nvPr/>
            </p:nvSpPr>
            <p:spPr>
              <a:xfrm>
                <a:off x="4487468" y="3412825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0" name="手繪多邊形: 圖案 2739">
                <a:extLst>
                  <a:ext uri="{FF2B5EF4-FFF2-40B4-BE49-F238E27FC236}">
                    <a16:creationId xmlns:a16="http://schemas.microsoft.com/office/drawing/2014/main" id="{B1FD00C9-FD22-428C-BA38-E2D140DA3F2A}"/>
                  </a:ext>
                </a:extLst>
              </p:cNvPr>
              <p:cNvSpPr/>
              <p:nvPr/>
            </p:nvSpPr>
            <p:spPr>
              <a:xfrm>
                <a:off x="4487468" y="3376733"/>
                <a:ext cx="28644" cy="8020"/>
              </a:xfrm>
              <a:custGeom>
                <a:avLst/>
                <a:gdLst>
                  <a:gd name="connsiteX0" fmla="*/ 0 w 28644"/>
                  <a:gd name="connsiteY0" fmla="*/ 0 h 8020"/>
                  <a:gd name="connsiteX1" fmla="*/ 0 w 28644"/>
                  <a:gd name="connsiteY1" fmla="*/ 8020 h 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020">
                    <a:moveTo>
                      <a:pt x="0" y="0"/>
                    </a:moveTo>
                    <a:lnTo>
                      <a:pt x="0" y="802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1" name="手繪多邊形: 圖案 2740">
                <a:extLst>
                  <a:ext uri="{FF2B5EF4-FFF2-40B4-BE49-F238E27FC236}">
                    <a16:creationId xmlns:a16="http://schemas.microsoft.com/office/drawing/2014/main" id="{CDC6BE79-D6BC-46AE-A30A-8CC8F31234AA}"/>
                  </a:ext>
                </a:extLst>
              </p:cNvPr>
              <p:cNvSpPr/>
              <p:nvPr/>
            </p:nvSpPr>
            <p:spPr>
              <a:xfrm>
                <a:off x="4487468" y="3340641"/>
                <a:ext cx="28644" cy="8306"/>
              </a:xfrm>
              <a:custGeom>
                <a:avLst/>
                <a:gdLst>
                  <a:gd name="connsiteX0" fmla="*/ 0 w 28644"/>
                  <a:gd name="connsiteY0" fmla="*/ 0 h 8306"/>
                  <a:gd name="connsiteX1" fmla="*/ 0 w 28644"/>
                  <a:gd name="connsiteY1" fmla="*/ 8307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0"/>
                    </a:moveTo>
                    <a:lnTo>
                      <a:pt x="0" y="8307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2" name="手繪多邊形: 圖案 2741">
                <a:extLst>
                  <a:ext uri="{FF2B5EF4-FFF2-40B4-BE49-F238E27FC236}">
                    <a16:creationId xmlns:a16="http://schemas.microsoft.com/office/drawing/2014/main" id="{D5C5BE7C-96B2-445A-AE31-DFFC9FA867DB}"/>
                  </a:ext>
                </a:extLst>
              </p:cNvPr>
              <p:cNvSpPr/>
              <p:nvPr/>
            </p:nvSpPr>
            <p:spPr>
              <a:xfrm>
                <a:off x="4487468" y="3304549"/>
                <a:ext cx="28644" cy="8306"/>
              </a:xfrm>
              <a:custGeom>
                <a:avLst/>
                <a:gdLst>
                  <a:gd name="connsiteX0" fmla="*/ 0 w 28644"/>
                  <a:gd name="connsiteY0" fmla="*/ 8307 h 8306"/>
                  <a:gd name="connsiteX1" fmla="*/ 0 w 28644"/>
                  <a:gd name="connsiteY1" fmla="*/ 0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8306">
                    <a:moveTo>
                      <a:pt x="0" y="8307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3" name="手繪多邊形: 圖案 2742">
                <a:extLst>
                  <a:ext uri="{FF2B5EF4-FFF2-40B4-BE49-F238E27FC236}">
                    <a16:creationId xmlns:a16="http://schemas.microsoft.com/office/drawing/2014/main" id="{7D175A16-B122-4A4C-A4DA-FEE1B1F7C40C}"/>
                  </a:ext>
                </a:extLst>
              </p:cNvPr>
              <p:cNvSpPr/>
              <p:nvPr/>
            </p:nvSpPr>
            <p:spPr>
              <a:xfrm>
                <a:off x="4467131" y="331285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4" name="手繪多邊形: 圖案 2743">
                <a:extLst>
                  <a:ext uri="{FF2B5EF4-FFF2-40B4-BE49-F238E27FC236}">
                    <a16:creationId xmlns:a16="http://schemas.microsoft.com/office/drawing/2014/main" id="{4CA5514C-6D99-4D32-9B22-338D047B003D}"/>
                  </a:ext>
                </a:extLst>
              </p:cNvPr>
              <p:cNvSpPr/>
              <p:nvPr/>
            </p:nvSpPr>
            <p:spPr>
              <a:xfrm>
                <a:off x="4467131" y="334894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5" name="手繪多邊形: 圖案 2744">
                <a:extLst>
                  <a:ext uri="{FF2B5EF4-FFF2-40B4-BE49-F238E27FC236}">
                    <a16:creationId xmlns:a16="http://schemas.microsoft.com/office/drawing/2014/main" id="{FC40FEDC-FF83-4A4B-950A-B7917F47B038}"/>
                  </a:ext>
                </a:extLst>
              </p:cNvPr>
              <p:cNvSpPr/>
              <p:nvPr/>
            </p:nvSpPr>
            <p:spPr>
              <a:xfrm>
                <a:off x="4467131" y="338475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6" name="手繪多邊形: 圖案 2745">
                <a:extLst>
                  <a:ext uri="{FF2B5EF4-FFF2-40B4-BE49-F238E27FC236}">
                    <a16:creationId xmlns:a16="http://schemas.microsoft.com/office/drawing/2014/main" id="{74F0992B-3547-400E-8D98-68C9DCB6BBA5}"/>
                  </a:ext>
                </a:extLst>
              </p:cNvPr>
              <p:cNvSpPr/>
              <p:nvPr/>
            </p:nvSpPr>
            <p:spPr>
              <a:xfrm>
                <a:off x="4467131" y="342084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7" name="手繪多邊形: 圖案 2746">
                <a:extLst>
                  <a:ext uri="{FF2B5EF4-FFF2-40B4-BE49-F238E27FC236}">
                    <a16:creationId xmlns:a16="http://schemas.microsoft.com/office/drawing/2014/main" id="{F7ABABE0-5D82-48DA-B073-26C3C1360531}"/>
                  </a:ext>
                </a:extLst>
              </p:cNvPr>
              <p:cNvSpPr/>
              <p:nvPr/>
            </p:nvSpPr>
            <p:spPr>
              <a:xfrm>
                <a:off x="4467131" y="3456937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8" name="手繪多邊形: 圖案 2747">
                <a:extLst>
                  <a:ext uri="{FF2B5EF4-FFF2-40B4-BE49-F238E27FC236}">
                    <a16:creationId xmlns:a16="http://schemas.microsoft.com/office/drawing/2014/main" id="{A1570DDA-45C8-41F0-AB9D-9D933F7CCEDF}"/>
                  </a:ext>
                </a:extLst>
              </p:cNvPr>
              <p:cNvSpPr/>
              <p:nvPr/>
            </p:nvSpPr>
            <p:spPr>
              <a:xfrm>
                <a:off x="4467131" y="3493029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9" name="手繪多邊形: 圖案 2748">
                <a:extLst>
                  <a:ext uri="{FF2B5EF4-FFF2-40B4-BE49-F238E27FC236}">
                    <a16:creationId xmlns:a16="http://schemas.microsoft.com/office/drawing/2014/main" id="{34BED743-760F-4D10-9B6B-0F141FB71866}"/>
                  </a:ext>
                </a:extLst>
              </p:cNvPr>
              <p:cNvSpPr/>
              <p:nvPr/>
            </p:nvSpPr>
            <p:spPr>
              <a:xfrm>
                <a:off x="4467131" y="3529121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0" name="手繪多邊形: 圖案 2749">
                <a:extLst>
                  <a:ext uri="{FF2B5EF4-FFF2-40B4-BE49-F238E27FC236}">
                    <a16:creationId xmlns:a16="http://schemas.microsoft.com/office/drawing/2014/main" id="{866EFD41-20F4-49D7-B39A-619BD90B4E42}"/>
                  </a:ext>
                </a:extLst>
              </p:cNvPr>
              <p:cNvSpPr/>
              <p:nvPr/>
            </p:nvSpPr>
            <p:spPr>
              <a:xfrm>
                <a:off x="4467131" y="3565213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1" name="手繪多邊形: 圖案 2750">
                <a:extLst>
                  <a:ext uri="{FF2B5EF4-FFF2-40B4-BE49-F238E27FC236}">
                    <a16:creationId xmlns:a16="http://schemas.microsoft.com/office/drawing/2014/main" id="{1E1B74AD-939C-4CDC-9A2B-81AE43BA80A7}"/>
                  </a:ext>
                </a:extLst>
              </p:cNvPr>
              <p:cNvSpPr/>
              <p:nvPr/>
            </p:nvSpPr>
            <p:spPr>
              <a:xfrm>
                <a:off x="4467131" y="360130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2" name="手繪多邊形: 圖案 2751">
                <a:extLst>
                  <a:ext uri="{FF2B5EF4-FFF2-40B4-BE49-F238E27FC236}">
                    <a16:creationId xmlns:a16="http://schemas.microsoft.com/office/drawing/2014/main" id="{6E09331C-5950-4743-BA1F-FBFA0FC6869D}"/>
                  </a:ext>
                </a:extLst>
              </p:cNvPr>
              <p:cNvSpPr/>
              <p:nvPr/>
            </p:nvSpPr>
            <p:spPr>
              <a:xfrm>
                <a:off x="4467131" y="3637396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3" name="手繪多邊形: 圖案 2752">
                <a:extLst>
                  <a:ext uri="{FF2B5EF4-FFF2-40B4-BE49-F238E27FC236}">
                    <a16:creationId xmlns:a16="http://schemas.microsoft.com/office/drawing/2014/main" id="{22F9C8AF-08C8-42AB-9F4E-AE5C712DBABD}"/>
                  </a:ext>
                </a:extLst>
              </p:cNvPr>
              <p:cNvSpPr/>
              <p:nvPr/>
            </p:nvSpPr>
            <p:spPr>
              <a:xfrm>
                <a:off x="4467131" y="3673488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4" name="手繪多邊形: 圖案 2753">
                <a:extLst>
                  <a:ext uri="{FF2B5EF4-FFF2-40B4-BE49-F238E27FC236}">
                    <a16:creationId xmlns:a16="http://schemas.microsoft.com/office/drawing/2014/main" id="{29CF25BF-20A4-4D76-A62A-50BB632C1B6B}"/>
                  </a:ext>
                </a:extLst>
              </p:cNvPr>
              <p:cNvSpPr/>
              <p:nvPr/>
            </p:nvSpPr>
            <p:spPr>
              <a:xfrm>
                <a:off x="4467131" y="3709294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5" name="手繪多邊形: 圖案 2754">
                <a:extLst>
                  <a:ext uri="{FF2B5EF4-FFF2-40B4-BE49-F238E27FC236}">
                    <a16:creationId xmlns:a16="http://schemas.microsoft.com/office/drawing/2014/main" id="{D7A318F6-6EE8-4AFE-8289-90945A4413D1}"/>
                  </a:ext>
                </a:extLst>
              </p:cNvPr>
              <p:cNvSpPr/>
              <p:nvPr/>
            </p:nvSpPr>
            <p:spPr>
              <a:xfrm>
                <a:off x="4467131" y="3745385"/>
                <a:ext cx="20337" cy="28644"/>
              </a:xfrm>
              <a:custGeom>
                <a:avLst/>
                <a:gdLst>
                  <a:gd name="connsiteX0" fmla="*/ 0 w 20337"/>
                  <a:gd name="connsiteY0" fmla="*/ 0 h 28644"/>
                  <a:gd name="connsiteX1" fmla="*/ 20337 w 20337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37" h="28644">
                    <a:moveTo>
                      <a:pt x="0" y="0"/>
                    </a:moveTo>
                    <a:lnTo>
                      <a:pt x="20337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6" name="手繪多邊形: 圖案 2755">
                <a:extLst>
                  <a:ext uri="{FF2B5EF4-FFF2-40B4-BE49-F238E27FC236}">
                    <a16:creationId xmlns:a16="http://schemas.microsoft.com/office/drawing/2014/main" id="{B978D286-2017-44A0-8738-F88160D9F78E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2628" cy="28644"/>
              </a:xfrm>
              <a:custGeom>
                <a:avLst/>
                <a:gdLst>
                  <a:gd name="connsiteX0" fmla="*/ 22629 w 22628"/>
                  <a:gd name="connsiteY0" fmla="*/ 0 h 28644"/>
                  <a:gd name="connsiteX1" fmla="*/ 0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22629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7" name="手繪多邊形: 圖案 2756">
                <a:extLst>
                  <a:ext uri="{FF2B5EF4-FFF2-40B4-BE49-F238E27FC236}">
                    <a16:creationId xmlns:a16="http://schemas.microsoft.com/office/drawing/2014/main" id="{9318788A-C882-4C41-9D7B-1E49763A93A4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2578 w 8879"/>
                  <a:gd name="connsiteY1" fmla="*/ 6302 h 8879"/>
                  <a:gd name="connsiteX2" fmla="*/ 888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2292"/>
                      <a:pt x="859" y="4583"/>
                      <a:pt x="2578" y="6302"/>
                    </a:cubicBezTo>
                    <a:cubicBezTo>
                      <a:pt x="4297" y="8020"/>
                      <a:pt x="6588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8" name="手繪多邊形: 圖案 2757">
                <a:extLst>
                  <a:ext uri="{FF2B5EF4-FFF2-40B4-BE49-F238E27FC236}">
                    <a16:creationId xmlns:a16="http://schemas.microsoft.com/office/drawing/2014/main" id="{AA0556FA-2AA0-4C6D-BF70-54CAF15F3BBF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6302 w 8879"/>
                  <a:gd name="connsiteY1" fmla="*/ 6302 h 8879"/>
                  <a:gd name="connsiteX2" fmla="*/ 8880 w 8879"/>
                  <a:gd name="connsiteY2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2292" y="8880"/>
                      <a:pt x="4583" y="8020"/>
                      <a:pt x="6302" y="6302"/>
                    </a:cubicBezTo>
                    <a:cubicBezTo>
                      <a:pt x="8020" y="4583"/>
                      <a:pt x="8880" y="2292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9" name="手繪多邊形: 圖案 2758">
                <a:extLst>
                  <a:ext uri="{FF2B5EF4-FFF2-40B4-BE49-F238E27FC236}">
                    <a16:creationId xmlns:a16="http://schemas.microsoft.com/office/drawing/2014/main" id="{0A14D2D2-0F6E-4C5D-98D0-C7E7EB10096F}"/>
                  </a:ext>
                </a:extLst>
              </p:cNvPr>
              <p:cNvSpPr/>
              <p:nvPr/>
            </p:nvSpPr>
            <p:spPr>
              <a:xfrm>
                <a:off x="4388359" y="3525111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0" name="手繪多邊形: 圖案 2759">
                <a:extLst>
                  <a:ext uri="{FF2B5EF4-FFF2-40B4-BE49-F238E27FC236}">
                    <a16:creationId xmlns:a16="http://schemas.microsoft.com/office/drawing/2014/main" id="{DC2634F9-3F7A-41FE-A8D4-2A4915C9F610}"/>
                  </a:ext>
                </a:extLst>
              </p:cNvPr>
              <p:cNvSpPr/>
              <p:nvPr/>
            </p:nvSpPr>
            <p:spPr>
              <a:xfrm>
                <a:off x="4347970" y="3552036"/>
                <a:ext cx="28644" cy="363209"/>
              </a:xfrm>
              <a:custGeom>
                <a:avLst/>
                <a:gdLst>
                  <a:gd name="connsiteX0" fmla="*/ 0 w 28644"/>
                  <a:gd name="connsiteY0" fmla="*/ 363210 h 363209"/>
                  <a:gd name="connsiteX1" fmla="*/ 0 w 28644"/>
                  <a:gd name="connsiteY1" fmla="*/ 71324 h 363209"/>
                  <a:gd name="connsiteX2" fmla="*/ 0 w 28644"/>
                  <a:gd name="connsiteY2" fmla="*/ 0 h 36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644" h="363209">
                    <a:moveTo>
                      <a:pt x="0" y="363210"/>
                    </a:moveTo>
                    <a:lnTo>
                      <a:pt x="0" y="71324"/>
                    </a:lnTo>
                    <a:lnTo>
                      <a:pt x="0" y="0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1" name="手繪多邊形: 圖案 2760">
                <a:extLst>
                  <a:ext uri="{FF2B5EF4-FFF2-40B4-BE49-F238E27FC236}">
                    <a16:creationId xmlns:a16="http://schemas.microsoft.com/office/drawing/2014/main" id="{D177541A-4B7B-4DA8-ADA4-FF71D8D4197C}"/>
                  </a:ext>
                </a:extLst>
              </p:cNvPr>
              <p:cNvSpPr/>
              <p:nvPr/>
            </p:nvSpPr>
            <p:spPr>
              <a:xfrm>
                <a:off x="4347970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0 h 31508"/>
                  <a:gd name="connsiteX1" fmla="*/ 31509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0"/>
                    </a:moveTo>
                    <a:cubicBezTo>
                      <a:pt x="0" y="17473"/>
                      <a:pt x="14036" y="31509"/>
                      <a:pt x="31509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2" name="手繪多邊形: 圖案 2761">
                <a:extLst>
                  <a:ext uri="{FF2B5EF4-FFF2-40B4-BE49-F238E27FC236}">
                    <a16:creationId xmlns:a16="http://schemas.microsoft.com/office/drawing/2014/main" id="{DB02D1A5-77CF-4D9E-8BDD-8E4AAB6A52E1}"/>
                  </a:ext>
                </a:extLst>
              </p:cNvPr>
              <p:cNvSpPr/>
              <p:nvPr/>
            </p:nvSpPr>
            <p:spPr>
              <a:xfrm>
                <a:off x="4379479" y="3946755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3" name="手繪多邊形: 圖案 2762">
                <a:extLst>
                  <a:ext uri="{FF2B5EF4-FFF2-40B4-BE49-F238E27FC236}">
                    <a16:creationId xmlns:a16="http://schemas.microsoft.com/office/drawing/2014/main" id="{EEDFF672-E8B0-470D-9781-9928019F7901}"/>
                  </a:ext>
                </a:extLst>
              </p:cNvPr>
              <p:cNvSpPr/>
              <p:nvPr/>
            </p:nvSpPr>
            <p:spPr>
              <a:xfrm>
                <a:off x="4597462" y="3915246"/>
                <a:ext cx="31508" cy="31508"/>
              </a:xfrm>
              <a:custGeom>
                <a:avLst/>
                <a:gdLst>
                  <a:gd name="connsiteX0" fmla="*/ 0 w 31508"/>
                  <a:gd name="connsiteY0" fmla="*/ 31509 h 31508"/>
                  <a:gd name="connsiteX1" fmla="*/ 31509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0" y="31509"/>
                    </a:moveTo>
                    <a:cubicBezTo>
                      <a:pt x="17473" y="31509"/>
                      <a:pt x="31509" y="17473"/>
                      <a:pt x="3150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4" name="手繪多邊形: 圖案 2763">
                <a:extLst>
                  <a:ext uri="{FF2B5EF4-FFF2-40B4-BE49-F238E27FC236}">
                    <a16:creationId xmlns:a16="http://schemas.microsoft.com/office/drawing/2014/main" id="{9864DCD5-1FF8-4B03-8B54-04C81AE59D40}"/>
                  </a:ext>
                </a:extLst>
              </p:cNvPr>
              <p:cNvSpPr/>
              <p:nvPr/>
            </p:nvSpPr>
            <p:spPr>
              <a:xfrm>
                <a:off x="462897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0 h 754491"/>
                  <a:gd name="connsiteX1" fmla="*/ 0 w 28644"/>
                  <a:gd name="connsiteY1" fmla="*/ 754491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0"/>
                    </a:moveTo>
                    <a:lnTo>
                      <a:pt x="0" y="754491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5" name="手繪多邊形: 圖案 2764">
                <a:extLst>
                  <a:ext uri="{FF2B5EF4-FFF2-40B4-BE49-F238E27FC236}">
                    <a16:creationId xmlns:a16="http://schemas.microsoft.com/office/drawing/2014/main" id="{06E28C14-A62E-488B-B010-64868DA7B97F}"/>
                  </a:ext>
                </a:extLst>
              </p:cNvPr>
              <p:cNvSpPr/>
              <p:nvPr/>
            </p:nvSpPr>
            <p:spPr>
              <a:xfrm>
                <a:off x="4597462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31509 h 31508"/>
                  <a:gd name="connsiteX1" fmla="*/ 0 w 31508"/>
                  <a:gd name="connsiteY1" fmla="*/ 0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31509"/>
                    </a:moveTo>
                    <a:cubicBezTo>
                      <a:pt x="31509" y="14036"/>
                      <a:pt x="1747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6" name="手繪多邊形: 圖案 2765">
                <a:extLst>
                  <a:ext uri="{FF2B5EF4-FFF2-40B4-BE49-F238E27FC236}">
                    <a16:creationId xmlns:a16="http://schemas.microsoft.com/office/drawing/2014/main" id="{4DC846D6-8332-4373-B7DD-7138B4A16935}"/>
                  </a:ext>
                </a:extLst>
              </p:cNvPr>
              <p:cNvSpPr/>
              <p:nvPr/>
            </p:nvSpPr>
            <p:spPr>
              <a:xfrm>
                <a:off x="4379479" y="312924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7" name="手繪多邊形: 圖案 2766">
                <a:extLst>
                  <a:ext uri="{FF2B5EF4-FFF2-40B4-BE49-F238E27FC236}">
                    <a16:creationId xmlns:a16="http://schemas.microsoft.com/office/drawing/2014/main" id="{077E72F4-3A7D-4572-BDAB-49D357E4624B}"/>
                  </a:ext>
                </a:extLst>
              </p:cNvPr>
              <p:cNvSpPr/>
              <p:nvPr/>
            </p:nvSpPr>
            <p:spPr>
              <a:xfrm>
                <a:off x="4347970" y="3129246"/>
                <a:ext cx="31508" cy="31508"/>
              </a:xfrm>
              <a:custGeom>
                <a:avLst/>
                <a:gdLst>
                  <a:gd name="connsiteX0" fmla="*/ 31509 w 31508"/>
                  <a:gd name="connsiteY0" fmla="*/ 0 h 31508"/>
                  <a:gd name="connsiteX1" fmla="*/ 0 w 31508"/>
                  <a:gd name="connsiteY1" fmla="*/ 31509 h 3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508" h="31508">
                    <a:moveTo>
                      <a:pt x="31509" y="0"/>
                    </a:moveTo>
                    <a:cubicBezTo>
                      <a:pt x="14036" y="0"/>
                      <a:pt x="0" y="14036"/>
                      <a:pt x="0" y="3150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8" name="手繪多邊形: 圖案 2767">
                <a:extLst>
                  <a:ext uri="{FF2B5EF4-FFF2-40B4-BE49-F238E27FC236}">
                    <a16:creationId xmlns:a16="http://schemas.microsoft.com/office/drawing/2014/main" id="{1E4D66AD-30F6-451A-9D97-27F7B5309A2E}"/>
                  </a:ext>
                </a:extLst>
              </p:cNvPr>
              <p:cNvSpPr/>
              <p:nvPr/>
            </p:nvSpPr>
            <p:spPr>
              <a:xfrm>
                <a:off x="4347970" y="3160755"/>
                <a:ext cx="28644" cy="364355"/>
              </a:xfrm>
              <a:custGeom>
                <a:avLst/>
                <a:gdLst>
                  <a:gd name="connsiteX0" fmla="*/ 0 w 28644"/>
                  <a:gd name="connsiteY0" fmla="*/ 364356 h 364355"/>
                  <a:gd name="connsiteX1" fmla="*/ 0 w 28644"/>
                  <a:gd name="connsiteY1" fmla="*/ 0 h 36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64355">
                    <a:moveTo>
                      <a:pt x="0" y="36435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9" name="手繪多邊形: 圖案 2768">
                <a:extLst>
                  <a:ext uri="{FF2B5EF4-FFF2-40B4-BE49-F238E27FC236}">
                    <a16:creationId xmlns:a16="http://schemas.microsoft.com/office/drawing/2014/main" id="{E68899A1-2879-4B67-9FB7-FE9F9E1C7DF8}"/>
                  </a:ext>
                </a:extLst>
              </p:cNvPr>
              <p:cNvSpPr/>
              <p:nvPr/>
            </p:nvSpPr>
            <p:spPr>
              <a:xfrm>
                <a:off x="4347970" y="3515944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2578 w 8879"/>
                  <a:gd name="connsiteY1" fmla="*/ 2578 h 8879"/>
                  <a:gd name="connsiteX2" fmla="*/ 0 w 8879"/>
                  <a:gd name="connsiteY2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6588" y="0"/>
                      <a:pt x="4297" y="859"/>
                      <a:pt x="2578" y="2578"/>
                    </a:cubicBezTo>
                    <a:cubicBezTo>
                      <a:pt x="859" y="4297"/>
                      <a:pt x="0" y="6588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0" name="手繪多邊形: 圖案 2769">
                <a:extLst>
                  <a:ext uri="{FF2B5EF4-FFF2-40B4-BE49-F238E27FC236}">
                    <a16:creationId xmlns:a16="http://schemas.microsoft.com/office/drawing/2014/main" id="{C2F98E78-BBF0-4068-A5ED-0A5D48467E23}"/>
                  </a:ext>
                </a:extLst>
              </p:cNvPr>
              <p:cNvSpPr/>
              <p:nvPr/>
            </p:nvSpPr>
            <p:spPr>
              <a:xfrm>
                <a:off x="4356850" y="3160755"/>
                <a:ext cx="28644" cy="355189"/>
              </a:xfrm>
              <a:custGeom>
                <a:avLst/>
                <a:gdLst>
                  <a:gd name="connsiteX0" fmla="*/ 0 w 28644"/>
                  <a:gd name="connsiteY0" fmla="*/ 0 h 355189"/>
                  <a:gd name="connsiteX1" fmla="*/ 0 w 28644"/>
                  <a:gd name="connsiteY1" fmla="*/ 355189 h 3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355189">
                    <a:moveTo>
                      <a:pt x="0" y="0"/>
                    </a:moveTo>
                    <a:lnTo>
                      <a:pt x="0" y="355189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1" name="手繪多邊形: 圖案 2770">
                <a:extLst>
                  <a:ext uri="{FF2B5EF4-FFF2-40B4-BE49-F238E27FC236}">
                    <a16:creationId xmlns:a16="http://schemas.microsoft.com/office/drawing/2014/main" id="{6B0376E3-BCD7-4165-B3D4-7DAF418FB443}"/>
                  </a:ext>
                </a:extLst>
              </p:cNvPr>
              <p:cNvSpPr/>
              <p:nvPr/>
            </p:nvSpPr>
            <p:spPr>
              <a:xfrm>
                <a:off x="4356850" y="3515944"/>
                <a:ext cx="22628" cy="28644"/>
              </a:xfrm>
              <a:custGeom>
                <a:avLst/>
                <a:gdLst>
                  <a:gd name="connsiteX0" fmla="*/ 0 w 22628"/>
                  <a:gd name="connsiteY0" fmla="*/ 0 h 28644"/>
                  <a:gd name="connsiteX1" fmla="*/ 22629 w 22628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8644">
                    <a:moveTo>
                      <a:pt x="0" y="0"/>
                    </a:moveTo>
                    <a:lnTo>
                      <a:pt x="22629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2" name="手繪多邊形: 圖案 2771">
                <a:extLst>
                  <a:ext uri="{FF2B5EF4-FFF2-40B4-BE49-F238E27FC236}">
                    <a16:creationId xmlns:a16="http://schemas.microsoft.com/office/drawing/2014/main" id="{ABD99DA5-0C5F-4F9B-A28F-59CF9382B0B5}"/>
                  </a:ext>
                </a:extLst>
              </p:cNvPr>
              <p:cNvSpPr/>
              <p:nvPr/>
            </p:nvSpPr>
            <p:spPr>
              <a:xfrm>
                <a:off x="4356850" y="3561202"/>
                <a:ext cx="28644" cy="62158"/>
              </a:xfrm>
              <a:custGeom>
                <a:avLst/>
                <a:gdLst>
                  <a:gd name="connsiteX0" fmla="*/ 0 w 28644"/>
                  <a:gd name="connsiteY0" fmla="*/ 0 h 62158"/>
                  <a:gd name="connsiteX1" fmla="*/ 0 w 28644"/>
                  <a:gd name="connsiteY1" fmla="*/ 859 h 62158"/>
                  <a:gd name="connsiteX2" fmla="*/ 0 w 28644"/>
                  <a:gd name="connsiteY2" fmla="*/ 14609 h 62158"/>
                  <a:gd name="connsiteX3" fmla="*/ 0 w 28644"/>
                  <a:gd name="connsiteY3" fmla="*/ 62158 h 6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44" h="62158">
                    <a:moveTo>
                      <a:pt x="0" y="0"/>
                    </a:moveTo>
                    <a:lnTo>
                      <a:pt x="0" y="859"/>
                    </a:lnTo>
                    <a:lnTo>
                      <a:pt x="0" y="14609"/>
                    </a:lnTo>
                    <a:lnTo>
                      <a:pt x="0" y="62158"/>
                    </a:ln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3" name="手繪多邊形: 圖案 2772">
                <a:extLst>
                  <a:ext uri="{FF2B5EF4-FFF2-40B4-BE49-F238E27FC236}">
                    <a16:creationId xmlns:a16="http://schemas.microsoft.com/office/drawing/2014/main" id="{D32EECA8-1EE9-4E95-B30A-B0578A4FEE6B}"/>
                  </a:ext>
                </a:extLst>
              </p:cNvPr>
              <p:cNvSpPr/>
              <p:nvPr/>
            </p:nvSpPr>
            <p:spPr>
              <a:xfrm>
                <a:off x="4379479" y="3937589"/>
                <a:ext cx="217983" cy="28644"/>
              </a:xfrm>
              <a:custGeom>
                <a:avLst/>
                <a:gdLst>
                  <a:gd name="connsiteX0" fmla="*/ 0 w 217983"/>
                  <a:gd name="connsiteY0" fmla="*/ 0 h 28644"/>
                  <a:gd name="connsiteX1" fmla="*/ 217983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0" y="0"/>
                    </a:moveTo>
                    <a:lnTo>
                      <a:pt x="217983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4" name="手繪多邊形: 圖案 2773">
                <a:extLst>
                  <a:ext uri="{FF2B5EF4-FFF2-40B4-BE49-F238E27FC236}">
                    <a16:creationId xmlns:a16="http://schemas.microsoft.com/office/drawing/2014/main" id="{D57F137B-FDE6-4EE4-91A1-5DB06637CB92}"/>
                  </a:ext>
                </a:extLst>
              </p:cNvPr>
              <p:cNvSpPr/>
              <p:nvPr/>
            </p:nvSpPr>
            <p:spPr>
              <a:xfrm>
                <a:off x="4620091" y="3160755"/>
                <a:ext cx="28644" cy="754491"/>
              </a:xfrm>
              <a:custGeom>
                <a:avLst/>
                <a:gdLst>
                  <a:gd name="connsiteX0" fmla="*/ 0 w 28644"/>
                  <a:gd name="connsiteY0" fmla="*/ 754491 h 754491"/>
                  <a:gd name="connsiteX1" fmla="*/ 0 w 28644"/>
                  <a:gd name="connsiteY1" fmla="*/ 0 h 75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754491">
                    <a:moveTo>
                      <a:pt x="0" y="754491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5" name="手繪多邊形: 圖案 2774">
                <a:extLst>
                  <a:ext uri="{FF2B5EF4-FFF2-40B4-BE49-F238E27FC236}">
                    <a16:creationId xmlns:a16="http://schemas.microsoft.com/office/drawing/2014/main" id="{A344576D-182F-4BE6-9652-5D6AD7B0E47A}"/>
                  </a:ext>
                </a:extLst>
              </p:cNvPr>
              <p:cNvSpPr/>
              <p:nvPr/>
            </p:nvSpPr>
            <p:spPr>
              <a:xfrm>
                <a:off x="4356850" y="3623361"/>
                <a:ext cx="28644" cy="291885"/>
              </a:xfrm>
              <a:custGeom>
                <a:avLst/>
                <a:gdLst>
                  <a:gd name="connsiteX0" fmla="*/ 0 w 28644"/>
                  <a:gd name="connsiteY0" fmla="*/ 0 h 291885"/>
                  <a:gd name="connsiteX1" fmla="*/ 0 w 28644"/>
                  <a:gd name="connsiteY1" fmla="*/ 291886 h 29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91885">
                    <a:moveTo>
                      <a:pt x="0" y="0"/>
                    </a:moveTo>
                    <a:lnTo>
                      <a:pt x="0" y="29188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6" name="手繪多邊形: 圖案 2775">
                <a:extLst>
                  <a:ext uri="{FF2B5EF4-FFF2-40B4-BE49-F238E27FC236}">
                    <a16:creationId xmlns:a16="http://schemas.microsoft.com/office/drawing/2014/main" id="{2ED740E2-4CC6-4E71-A25F-CAFE1D37CA15}"/>
                  </a:ext>
                </a:extLst>
              </p:cNvPr>
              <p:cNvSpPr/>
              <p:nvPr/>
            </p:nvSpPr>
            <p:spPr>
              <a:xfrm>
                <a:off x="4379479" y="3138126"/>
                <a:ext cx="217983" cy="28644"/>
              </a:xfrm>
              <a:custGeom>
                <a:avLst/>
                <a:gdLst>
                  <a:gd name="connsiteX0" fmla="*/ 217983 w 217983"/>
                  <a:gd name="connsiteY0" fmla="*/ 0 h 28644"/>
                  <a:gd name="connsiteX1" fmla="*/ 0 w 217983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983" h="28644">
                    <a:moveTo>
                      <a:pt x="217983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7" name="手繪多邊形: 圖案 2776">
                <a:extLst>
                  <a:ext uri="{FF2B5EF4-FFF2-40B4-BE49-F238E27FC236}">
                    <a16:creationId xmlns:a16="http://schemas.microsoft.com/office/drawing/2014/main" id="{1BF1F5C0-EDC2-4B89-8DDD-233682D61922}"/>
                  </a:ext>
                </a:extLst>
              </p:cNvPr>
              <p:cNvSpPr/>
              <p:nvPr/>
            </p:nvSpPr>
            <p:spPr>
              <a:xfrm>
                <a:off x="4379479" y="3516231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8" name="手繪多邊形: 圖案 2777">
                <a:extLst>
                  <a:ext uri="{FF2B5EF4-FFF2-40B4-BE49-F238E27FC236}">
                    <a16:creationId xmlns:a16="http://schemas.microsoft.com/office/drawing/2014/main" id="{27173424-2CF9-46B2-9DB2-0F93972D9DAA}"/>
                  </a:ext>
                </a:extLst>
              </p:cNvPr>
              <p:cNvSpPr/>
              <p:nvPr/>
            </p:nvSpPr>
            <p:spPr>
              <a:xfrm>
                <a:off x="4356850" y="3915246"/>
                <a:ext cx="22628" cy="22629"/>
              </a:xfrm>
              <a:custGeom>
                <a:avLst/>
                <a:gdLst>
                  <a:gd name="connsiteX0" fmla="*/ 0 w 22628"/>
                  <a:gd name="connsiteY0" fmla="*/ 0 h 22629"/>
                  <a:gd name="connsiteX1" fmla="*/ 22629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0"/>
                    </a:moveTo>
                    <a:cubicBezTo>
                      <a:pt x="0" y="12317"/>
                      <a:pt x="10026" y="22629"/>
                      <a:pt x="22629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9" name="手繪多邊形: 圖案 2778">
                <a:extLst>
                  <a:ext uri="{FF2B5EF4-FFF2-40B4-BE49-F238E27FC236}">
                    <a16:creationId xmlns:a16="http://schemas.microsoft.com/office/drawing/2014/main" id="{6A0FCEEE-1229-4630-8769-5B98FB133DC4}"/>
                  </a:ext>
                </a:extLst>
              </p:cNvPr>
              <p:cNvSpPr/>
              <p:nvPr/>
            </p:nvSpPr>
            <p:spPr>
              <a:xfrm>
                <a:off x="4597462" y="3914960"/>
                <a:ext cx="22628" cy="22629"/>
              </a:xfrm>
              <a:custGeom>
                <a:avLst/>
                <a:gdLst>
                  <a:gd name="connsiteX0" fmla="*/ 0 w 22628"/>
                  <a:gd name="connsiteY0" fmla="*/ 22629 h 22629"/>
                  <a:gd name="connsiteX1" fmla="*/ 22629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0" y="22629"/>
                    </a:moveTo>
                    <a:cubicBezTo>
                      <a:pt x="12317" y="22629"/>
                      <a:pt x="22629" y="12604"/>
                      <a:pt x="22629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0" name="手繪多邊形: 圖案 2779">
                <a:extLst>
                  <a:ext uri="{FF2B5EF4-FFF2-40B4-BE49-F238E27FC236}">
                    <a16:creationId xmlns:a16="http://schemas.microsoft.com/office/drawing/2014/main" id="{315E877A-1609-458E-B811-EB61DA786847}"/>
                  </a:ext>
                </a:extLst>
              </p:cNvPr>
              <p:cNvSpPr/>
              <p:nvPr/>
            </p:nvSpPr>
            <p:spPr>
              <a:xfrm>
                <a:off x="4356850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0 h 22629"/>
                  <a:gd name="connsiteX1" fmla="*/ 0 w 22628"/>
                  <a:gd name="connsiteY1" fmla="*/ 22629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0"/>
                    </a:moveTo>
                    <a:cubicBezTo>
                      <a:pt x="10312" y="0"/>
                      <a:pt x="0" y="10026"/>
                      <a:pt x="0" y="22629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1" name="手繪多邊形: 圖案 2780">
                <a:extLst>
                  <a:ext uri="{FF2B5EF4-FFF2-40B4-BE49-F238E27FC236}">
                    <a16:creationId xmlns:a16="http://schemas.microsoft.com/office/drawing/2014/main" id="{BAACBDB3-A314-4BE3-B5AB-95335435537D}"/>
                  </a:ext>
                </a:extLst>
              </p:cNvPr>
              <p:cNvSpPr/>
              <p:nvPr/>
            </p:nvSpPr>
            <p:spPr>
              <a:xfrm>
                <a:off x="4597462" y="3138126"/>
                <a:ext cx="22628" cy="22629"/>
              </a:xfrm>
              <a:custGeom>
                <a:avLst/>
                <a:gdLst>
                  <a:gd name="connsiteX0" fmla="*/ 22629 w 22628"/>
                  <a:gd name="connsiteY0" fmla="*/ 22629 h 22629"/>
                  <a:gd name="connsiteX1" fmla="*/ 0 w 22628"/>
                  <a:gd name="connsiteY1" fmla="*/ 0 h 22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628" h="22629">
                    <a:moveTo>
                      <a:pt x="22629" y="22629"/>
                    </a:moveTo>
                    <a:cubicBezTo>
                      <a:pt x="22629" y="10312"/>
                      <a:pt x="12603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2" name="手繪多邊形: 圖案 2781">
                <a:extLst>
                  <a:ext uri="{FF2B5EF4-FFF2-40B4-BE49-F238E27FC236}">
                    <a16:creationId xmlns:a16="http://schemas.microsoft.com/office/drawing/2014/main" id="{5AB2A009-51FF-49CF-9D2C-CC495750175B}"/>
                  </a:ext>
                </a:extLst>
              </p:cNvPr>
              <p:cNvSpPr/>
              <p:nvPr/>
            </p:nvSpPr>
            <p:spPr>
              <a:xfrm>
                <a:off x="4379479" y="3552323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3" name="手繪多邊形: 圖案 2782">
                <a:extLst>
                  <a:ext uri="{FF2B5EF4-FFF2-40B4-BE49-F238E27FC236}">
                    <a16:creationId xmlns:a16="http://schemas.microsoft.com/office/drawing/2014/main" id="{F2645F7F-C014-4A69-84A1-4ABC61CB6448}"/>
                  </a:ext>
                </a:extLst>
              </p:cNvPr>
              <p:cNvSpPr/>
              <p:nvPr/>
            </p:nvSpPr>
            <p:spPr>
              <a:xfrm>
                <a:off x="4428174" y="3138126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4" name="手繪多邊形: 圖案 2783">
                <a:extLst>
                  <a:ext uri="{FF2B5EF4-FFF2-40B4-BE49-F238E27FC236}">
                    <a16:creationId xmlns:a16="http://schemas.microsoft.com/office/drawing/2014/main" id="{1F46CC42-1513-4AEE-8190-F8CD377D0344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9166" cy="28644"/>
              </a:xfrm>
              <a:custGeom>
                <a:avLst/>
                <a:gdLst>
                  <a:gd name="connsiteX0" fmla="*/ 9166 w 9166"/>
                  <a:gd name="connsiteY0" fmla="*/ 0 h 28644"/>
                  <a:gd name="connsiteX1" fmla="*/ 0 w 9166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66" h="28644">
                    <a:moveTo>
                      <a:pt x="916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5" name="手繪多邊形: 圖案 2784">
                <a:extLst>
                  <a:ext uri="{FF2B5EF4-FFF2-40B4-BE49-F238E27FC236}">
                    <a16:creationId xmlns:a16="http://schemas.microsoft.com/office/drawing/2014/main" id="{3A87A5E9-AB56-4071-BA48-A4E48FC14DB0}"/>
                  </a:ext>
                </a:extLst>
              </p:cNvPr>
              <p:cNvSpPr/>
              <p:nvPr/>
            </p:nvSpPr>
            <p:spPr>
              <a:xfrm>
                <a:off x="4374896" y="3138126"/>
                <a:ext cx="44112" cy="28644"/>
              </a:xfrm>
              <a:custGeom>
                <a:avLst/>
                <a:gdLst>
                  <a:gd name="connsiteX0" fmla="*/ 0 w 44112"/>
                  <a:gd name="connsiteY0" fmla="*/ 0 h 28644"/>
                  <a:gd name="connsiteX1" fmla="*/ 44112 w 4411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112" h="28644">
                    <a:moveTo>
                      <a:pt x="0" y="0"/>
                    </a:moveTo>
                    <a:lnTo>
                      <a:pt x="4411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6" name="手繪多邊形: 圖案 2785">
                <a:extLst>
                  <a:ext uri="{FF2B5EF4-FFF2-40B4-BE49-F238E27FC236}">
                    <a16:creationId xmlns:a16="http://schemas.microsoft.com/office/drawing/2014/main" id="{FED5B92E-703E-4D86-B87F-3E581FEC08C0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133482" cy="28644"/>
              </a:xfrm>
              <a:custGeom>
                <a:avLst/>
                <a:gdLst>
                  <a:gd name="connsiteX0" fmla="*/ 0 w 133482"/>
                  <a:gd name="connsiteY0" fmla="*/ 0 h 28644"/>
                  <a:gd name="connsiteX1" fmla="*/ 133482 w 133482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482" h="28644">
                    <a:moveTo>
                      <a:pt x="0" y="0"/>
                    </a:moveTo>
                    <a:lnTo>
                      <a:pt x="133482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7" name="手繪多邊形: 圖案 2786">
                <a:extLst>
                  <a:ext uri="{FF2B5EF4-FFF2-40B4-BE49-F238E27FC236}">
                    <a16:creationId xmlns:a16="http://schemas.microsoft.com/office/drawing/2014/main" id="{B11C5E71-DB7E-4DE5-909D-10A67806BEA9}"/>
                  </a:ext>
                </a:extLst>
              </p:cNvPr>
              <p:cNvSpPr/>
              <p:nvPr/>
            </p:nvSpPr>
            <p:spPr>
              <a:xfrm>
                <a:off x="4455100" y="3138126"/>
                <a:ext cx="8879" cy="28644"/>
              </a:xfrm>
              <a:custGeom>
                <a:avLst/>
                <a:gdLst>
                  <a:gd name="connsiteX0" fmla="*/ 8880 w 8879"/>
                  <a:gd name="connsiteY0" fmla="*/ 0 h 28644"/>
                  <a:gd name="connsiteX1" fmla="*/ 0 w 8879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28644">
                    <a:moveTo>
                      <a:pt x="8880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8" name="手繪多邊形: 圖案 2787">
                <a:extLst>
                  <a:ext uri="{FF2B5EF4-FFF2-40B4-BE49-F238E27FC236}">
                    <a16:creationId xmlns:a16="http://schemas.microsoft.com/office/drawing/2014/main" id="{F8B1B256-B878-4E25-BF4D-1D269C53B12B}"/>
                  </a:ext>
                </a:extLst>
              </p:cNvPr>
              <p:cNvSpPr/>
              <p:nvPr/>
            </p:nvSpPr>
            <p:spPr>
              <a:xfrm>
                <a:off x="4419008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9" name="手繪多邊形: 圖案 2788">
                <a:extLst>
                  <a:ext uri="{FF2B5EF4-FFF2-40B4-BE49-F238E27FC236}">
                    <a16:creationId xmlns:a16="http://schemas.microsoft.com/office/drawing/2014/main" id="{FBDF3B95-CCC9-46A6-AAC5-600D0EB29A1D}"/>
                  </a:ext>
                </a:extLst>
              </p:cNvPr>
              <p:cNvSpPr/>
              <p:nvPr/>
            </p:nvSpPr>
            <p:spPr>
              <a:xfrm>
                <a:off x="4463980" y="3910663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0" name="手繪多邊形: 圖案 2789">
                <a:extLst>
                  <a:ext uri="{FF2B5EF4-FFF2-40B4-BE49-F238E27FC236}">
                    <a16:creationId xmlns:a16="http://schemas.microsoft.com/office/drawing/2014/main" id="{CF2ADA52-1F55-4FBF-9AAC-F188B108562D}"/>
                  </a:ext>
                </a:extLst>
              </p:cNvPr>
              <p:cNvSpPr/>
              <p:nvPr/>
            </p:nvSpPr>
            <p:spPr>
              <a:xfrm>
                <a:off x="4419295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0 h 8879"/>
                  <a:gd name="connsiteX1" fmla="*/ 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0"/>
                    </a:moveTo>
                    <a:cubicBezTo>
                      <a:pt x="4010" y="0"/>
                      <a:pt x="0" y="4010"/>
                      <a:pt x="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1" name="手繪多邊形: 圖案 2790">
                <a:extLst>
                  <a:ext uri="{FF2B5EF4-FFF2-40B4-BE49-F238E27FC236}">
                    <a16:creationId xmlns:a16="http://schemas.microsoft.com/office/drawing/2014/main" id="{4094A52A-06FA-473B-AB3A-4FA205846DFB}"/>
                  </a:ext>
                </a:extLst>
              </p:cNvPr>
              <p:cNvSpPr/>
              <p:nvPr/>
            </p:nvSpPr>
            <p:spPr>
              <a:xfrm>
                <a:off x="4428174" y="3901783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2" name="手繪多邊形: 圖案 2791">
                <a:extLst>
                  <a:ext uri="{FF2B5EF4-FFF2-40B4-BE49-F238E27FC236}">
                    <a16:creationId xmlns:a16="http://schemas.microsoft.com/office/drawing/2014/main" id="{A09FA6BA-5E2A-490E-BF6C-20D5424FCE7E}"/>
                  </a:ext>
                </a:extLst>
              </p:cNvPr>
              <p:cNvSpPr/>
              <p:nvPr/>
            </p:nvSpPr>
            <p:spPr>
              <a:xfrm>
                <a:off x="4455100" y="3901783"/>
                <a:ext cx="8879" cy="8879"/>
              </a:xfrm>
              <a:custGeom>
                <a:avLst/>
                <a:gdLst>
                  <a:gd name="connsiteX0" fmla="*/ 8880 w 8879"/>
                  <a:gd name="connsiteY0" fmla="*/ 8880 h 8879"/>
                  <a:gd name="connsiteX1" fmla="*/ 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8880" y="8880"/>
                    </a:moveTo>
                    <a:cubicBezTo>
                      <a:pt x="8880" y="4010"/>
                      <a:pt x="4870" y="0"/>
                      <a:pt x="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3" name="手繪多邊形: 圖案 2792">
                <a:extLst>
                  <a:ext uri="{FF2B5EF4-FFF2-40B4-BE49-F238E27FC236}">
                    <a16:creationId xmlns:a16="http://schemas.microsoft.com/office/drawing/2014/main" id="{120AAACB-5D1A-4010-90E3-9BB2BECD6F81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0 w 26925"/>
                  <a:gd name="connsiteY0" fmla="*/ 0 h 28644"/>
                  <a:gd name="connsiteX1" fmla="*/ 26926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0" y="0"/>
                    </a:moveTo>
                    <a:lnTo>
                      <a:pt x="26926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4" name="手繪多邊形: 圖案 2793">
                <a:extLst>
                  <a:ext uri="{FF2B5EF4-FFF2-40B4-BE49-F238E27FC236}">
                    <a16:creationId xmlns:a16="http://schemas.microsoft.com/office/drawing/2014/main" id="{99D841D6-469B-4100-94CE-FBA8DC164050}"/>
                  </a:ext>
                </a:extLst>
              </p:cNvPr>
              <p:cNvSpPr/>
              <p:nvPr/>
            </p:nvSpPr>
            <p:spPr>
              <a:xfrm>
                <a:off x="4455100" y="3165338"/>
                <a:ext cx="8879" cy="8879"/>
              </a:xfrm>
              <a:custGeom>
                <a:avLst/>
                <a:gdLst>
                  <a:gd name="connsiteX0" fmla="*/ 0 w 8879"/>
                  <a:gd name="connsiteY0" fmla="*/ 8880 h 8879"/>
                  <a:gd name="connsiteX1" fmla="*/ 8880 w 8879"/>
                  <a:gd name="connsiteY1" fmla="*/ 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8880"/>
                    </a:moveTo>
                    <a:cubicBezTo>
                      <a:pt x="4870" y="8880"/>
                      <a:pt x="8880" y="4870"/>
                      <a:pt x="8880" y="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5" name="手繪多邊形: 圖案 2794">
                <a:extLst>
                  <a:ext uri="{FF2B5EF4-FFF2-40B4-BE49-F238E27FC236}">
                    <a16:creationId xmlns:a16="http://schemas.microsoft.com/office/drawing/2014/main" id="{9DEEEECA-7767-49EF-A59B-172C02B3BEEC}"/>
                  </a:ext>
                </a:extLst>
              </p:cNvPr>
              <p:cNvSpPr/>
              <p:nvPr/>
            </p:nvSpPr>
            <p:spPr>
              <a:xfrm>
                <a:off x="4463980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0 h 26925"/>
                  <a:gd name="connsiteX1" fmla="*/ 0 w 28644"/>
                  <a:gd name="connsiteY1" fmla="*/ 26926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0"/>
                    </a:moveTo>
                    <a:lnTo>
                      <a:pt x="0" y="26926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6" name="手繪多邊形: 圖案 2795">
                <a:extLst>
                  <a:ext uri="{FF2B5EF4-FFF2-40B4-BE49-F238E27FC236}">
                    <a16:creationId xmlns:a16="http://schemas.microsoft.com/office/drawing/2014/main" id="{56CA87B8-CE68-46F0-92A7-3BB4478225E2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7" name="手繪多邊形: 圖案 2796">
                <a:extLst>
                  <a:ext uri="{FF2B5EF4-FFF2-40B4-BE49-F238E27FC236}">
                    <a16:creationId xmlns:a16="http://schemas.microsoft.com/office/drawing/2014/main" id="{8EC11D6A-2931-4327-B798-E25D4A667161}"/>
                  </a:ext>
                </a:extLst>
              </p:cNvPr>
              <p:cNvSpPr/>
              <p:nvPr/>
            </p:nvSpPr>
            <p:spPr>
              <a:xfrm>
                <a:off x="4419008" y="3138126"/>
                <a:ext cx="28644" cy="26925"/>
              </a:xfrm>
              <a:custGeom>
                <a:avLst/>
                <a:gdLst>
                  <a:gd name="connsiteX0" fmla="*/ 0 w 28644"/>
                  <a:gd name="connsiteY0" fmla="*/ 26926 h 26925"/>
                  <a:gd name="connsiteX1" fmla="*/ 0 w 28644"/>
                  <a:gd name="connsiteY1" fmla="*/ 0 h 2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44" h="26925">
                    <a:moveTo>
                      <a:pt x="0" y="26926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8" name="手繪多邊形: 圖案 2797">
                <a:extLst>
                  <a:ext uri="{FF2B5EF4-FFF2-40B4-BE49-F238E27FC236}">
                    <a16:creationId xmlns:a16="http://schemas.microsoft.com/office/drawing/2014/main" id="{E935E817-313B-48A3-B5AF-3BBC762A9CBE}"/>
                  </a:ext>
                </a:extLst>
              </p:cNvPr>
              <p:cNvSpPr/>
              <p:nvPr/>
            </p:nvSpPr>
            <p:spPr>
              <a:xfrm>
                <a:off x="4344247" y="3125523"/>
                <a:ext cx="28644" cy="28644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8644"/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9" name="手繪多邊形: 圖案 2798">
                <a:extLst>
                  <a:ext uri="{FF2B5EF4-FFF2-40B4-BE49-F238E27FC236}">
                    <a16:creationId xmlns:a16="http://schemas.microsoft.com/office/drawing/2014/main" id="{1688C56D-80F9-4C44-BEBA-AE7421092C49}"/>
                  </a:ext>
                </a:extLst>
              </p:cNvPr>
              <p:cNvSpPr/>
              <p:nvPr/>
            </p:nvSpPr>
            <p:spPr>
              <a:xfrm>
                <a:off x="4419008" y="3165052"/>
                <a:ext cx="8879" cy="8879"/>
              </a:xfrm>
              <a:custGeom>
                <a:avLst/>
                <a:gdLst>
                  <a:gd name="connsiteX0" fmla="*/ 0 w 8879"/>
                  <a:gd name="connsiteY0" fmla="*/ 0 h 8879"/>
                  <a:gd name="connsiteX1" fmla="*/ 8880 w 8879"/>
                  <a:gd name="connsiteY1" fmla="*/ 8880 h 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79" h="8879">
                    <a:moveTo>
                      <a:pt x="0" y="0"/>
                    </a:moveTo>
                    <a:cubicBezTo>
                      <a:pt x="0" y="4870"/>
                      <a:pt x="4010" y="8880"/>
                      <a:pt x="8880" y="8880"/>
                    </a:cubicBezTo>
                  </a:path>
                </a:pathLst>
              </a:custGeom>
              <a:noFill/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00" name="手繪多邊形: 圖案 2799">
                <a:extLst>
                  <a:ext uri="{FF2B5EF4-FFF2-40B4-BE49-F238E27FC236}">
                    <a16:creationId xmlns:a16="http://schemas.microsoft.com/office/drawing/2014/main" id="{B101B5E7-0DB3-450A-81B4-3F3F4DEA7D47}"/>
                  </a:ext>
                </a:extLst>
              </p:cNvPr>
              <p:cNvSpPr/>
              <p:nvPr/>
            </p:nvSpPr>
            <p:spPr>
              <a:xfrm>
                <a:off x="4428174" y="3174218"/>
                <a:ext cx="26925" cy="28644"/>
              </a:xfrm>
              <a:custGeom>
                <a:avLst/>
                <a:gdLst>
                  <a:gd name="connsiteX0" fmla="*/ 26926 w 26925"/>
                  <a:gd name="connsiteY0" fmla="*/ 0 h 28644"/>
                  <a:gd name="connsiteX1" fmla="*/ 0 w 26925"/>
                  <a:gd name="connsiteY1" fmla="*/ 0 h 2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25" h="28644">
                    <a:moveTo>
                      <a:pt x="26926" y="0"/>
                    </a:moveTo>
                    <a:lnTo>
                      <a:pt x="0" y="0"/>
                    </a:lnTo>
                  </a:path>
                </a:pathLst>
              </a:custGeom>
              <a:ln w="7144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806" name="文字方塊 2805">
            <a:extLst>
              <a:ext uri="{FF2B5EF4-FFF2-40B4-BE49-F238E27FC236}">
                <a16:creationId xmlns:a16="http://schemas.microsoft.com/office/drawing/2014/main" id="{D676D8AC-7076-478C-8E73-5A0B0D8CE985}"/>
              </a:ext>
            </a:extLst>
          </p:cNvPr>
          <p:cNvSpPr txBox="1"/>
          <p:nvPr/>
        </p:nvSpPr>
        <p:spPr>
          <a:xfrm>
            <a:off x="8931029" y="4884870"/>
            <a:ext cx="177644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Gen3 x8</a:t>
            </a:r>
          </a:p>
          <a:p>
            <a:r>
              <a:rPr kumimoji="1" lang="en-US" altLang="zh-TW" sz="1400" dirty="0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64 Gb/s (7.88 GB/s)</a:t>
            </a:r>
            <a:endParaRPr kumimoji="1" lang="zh-TW" altLang="en-US" sz="1400" dirty="0">
              <a:solidFill>
                <a:srgbClr val="CC66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224C976-8AE4-472D-92DC-360A4FA412BB}"/>
              </a:ext>
            </a:extLst>
          </p:cNvPr>
          <p:cNvSpPr txBox="1"/>
          <p:nvPr/>
        </p:nvSpPr>
        <p:spPr>
          <a:xfrm>
            <a:off x="4073252" y="1872078"/>
            <a:ext cx="12344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SFF-8088 connector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D5D2955-DAA5-4979-88AE-FF8182A7FCDD}"/>
              </a:ext>
            </a:extLst>
          </p:cNvPr>
          <p:cNvSpPr txBox="1"/>
          <p:nvPr/>
        </p:nvSpPr>
        <p:spPr>
          <a:xfrm>
            <a:off x="5704015" y="1888883"/>
            <a:ext cx="12344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SFF-8644 connector</a:t>
            </a:r>
          </a:p>
        </p:txBody>
      </p:sp>
      <p:sp>
        <p:nvSpPr>
          <p:cNvPr id="1236" name="文字方塊 1235">
            <a:extLst>
              <a:ext uri="{FF2B5EF4-FFF2-40B4-BE49-F238E27FC236}">
                <a16:creationId xmlns:a16="http://schemas.microsoft.com/office/drawing/2014/main" id="{62CF1DD8-6505-0B42-BC41-8BB204B685BC}"/>
              </a:ext>
            </a:extLst>
          </p:cNvPr>
          <p:cNvSpPr txBox="1"/>
          <p:nvPr/>
        </p:nvSpPr>
        <p:spPr>
          <a:xfrm>
            <a:off x="1868296" y="5177357"/>
            <a:ext cx="236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x SATA 3.0 </a:t>
            </a:r>
          </a:p>
          <a:p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x 6 Gb/s (12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37" name="文字方塊 1236">
            <a:extLst>
              <a:ext uri="{FF2B5EF4-FFF2-40B4-BE49-F238E27FC236}">
                <a16:creationId xmlns:a16="http://schemas.microsoft.com/office/drawing/2014/main" id="{D26682A7-7DC4-3E4A-9153-3E0DAB1C5A6F}"/>
              </a:ext>
            </a:extLst>
          </p:cNvPr>
          <p:cNvSpPr txBox="1"/>
          <p:nvPr/>
        </p:nvSpPr>
        <p:spPr>
          <a:xfrm>
            <a:off x="5704014" y="6198600"/>
            <a:ext cx="3641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x SATA 3.0 </a:t>
            </a:r>
            <a:r>
              <a:rPr kumimoji="1" lang="en-US" altLang="zh-TW" sz="1400" dirty="0">
                <a:solidFill>
                  <a:srgbClr val="FF669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x 6 Gb/s (12 x 600 MB/s)</a:t>
            </a:r>
            <a:endParaRPr kumimoji="1" lang="zh-TW" altLang="en-US" sz="1400" dirty="0">
              <a:solidFill>
                <a:srgbClr val="FF669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38" name="文字方塊 1237">
            <a:extLst>
              <a:ext uri="{FF2B5EF4-FFF2-40B4-BE49-F238E27FC236}">
                <a16:creationId xmlns:a16="http://schemas.microsoft.com/office/drawing/2014/main" id="{6DF89424-D0DE-044A-94C6-F51306E95ACB}"/>
              </a:ext>
            </a:extLst>
          </p:cNvPr>
          <p:cNvSpPr txBox="1"/>
          <p:nvPr/>
        </p:nvSpPr>
        <p:spPr>
          <a:xfrm>
            <a:off x="5128360" y="5601240"/>
            <a:ext cx="93306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Reserved port</a:t>
            </a:r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0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" dur="100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1000" fill="hold"/>
                                            <p:tgtEl>
                                              <p:spTgt spid="40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1000" fill="hold"/>
                                            <p:tgtEl>
                                              <p:spTgt spid="4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2" dur="1000" fill="hold"/>
                                            <p:tgtEl>
                                              <p:spTgt spid="4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4" dur="1000" fill="hold"/>
                                            <p:tgtEl>
                                              <p:spTgt spid="16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6" dur="1000" fill="hold"/>
                                            <p:tgtEl>
                                              <p:spTgt spid="16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8" dur="1000" fill="hold"/>
                                            <p:tgtEl>
                                              <p:spTgt spid="16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0" dur="1000" fill="hold"/>
                                            <p:tgtEl>
                                              <p:spTgt spid="16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2" dur="1000" fill="hold"/>
                                            <p:tgtEl>
                                              <p:spTgt spid="16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4" dur="1000" fill="hold"/>
                                            <p:tgtEl>
                                              <p:spTgt spid="16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6" dur="1000" fill="hold"/>
                                            <p:tgtEl>
                                              <p:spTgt spid="16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1000" fill="hold"/>
                                            <p:tgtEl>
                                              <p:spTgt spid="16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1000" fill="hold"/>
                                            <p:tgtEl>
                                              <p:spTgt spid="16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2" dur="1000" fill="hold"/>
                                            <p:tgtEl>
                                              <p:spTgt spid="16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4" dur="1000" fill="hold"/>
                                            <p:tgtEl>
                                              <p:spTgt spid="16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6" dur="1000" fill="hold"/>
                                            <p:tgtEl>
                                              <p:spTgt spid="16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8" dur="1000" fill="hold"/>
                                            <p:tgtEl>
                                              <p:spTgt spid="16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0" dur="1000" fill="hold"/>
                                            <p:tgtEl>
                                              <p:spTgt spid="16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2" dur="1000" fill="hold"/>
                                            <p:tgtEl>
                                              <p:spTgt spid="16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4" dur="1000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6" dur="1000" fill="hold"/>
                                            <p:tgtEl>
                                              <p:spTgt spid="20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48" dur="1000" fill="hold"/>
                                            <p:tgtEl>
                                              <p:spTgt spid="20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0" dur="1000" fill="hold"/>
                                            <p:tgtEl>
                                              <p:spTgt spid="20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2" dur="1000" fill="hold"/>
                                            <p:tgtEl>
                                              <p:spTgt spid="20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4" dur="1000" fill="hold"/>
                                            <p:tgtEl>
                                              <p:spTgt spid="24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6" dur="1000" fill="hold"/>
                                            <p:tgtEl>
                                              <p:spTgt spid="24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58" dur="1000" fill="hold"/>
                                            <p:tgtEl>
                                              <p:spTgt spid="24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0" dur="1000" fill="hold"/>
                                            <p:tgtEl>
                                              <p:spTgt spid="24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2" dur="1000" fill="hold"/>
                                            <p:tgtEl>
                                              <p:spTgt spid="16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4" dur="1000" fill="hold"/>
                                            <p:tgtEl>
                                              <p:spTgt spid="16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6" dur="1000" fill="hold"/>
                                            <p:tgtEl>
                                              <p:spTgt spid="16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68" dur="1000" fill="hold"/>
                                            <p:tgtEl>
                                              <p:spTgt spid="16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0" dur="1000" fill="hold"/>
                                            <p:tgtEl>
                                              <p:spTgt spid="20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2" dur="1000" fill="hold"/>
                                            <p:tgtEl>
                                              <p:spTgt spid="20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4" dur="1000" fill="hold"/>
                                            <p:tgtEl>
                                              <p:spTgt spid="20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6" dur="1000" fill="hold"/>
                                            <p:tgtEl>
                                              <p:spTgt spid="20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78" dur="1000" fill="hold"/>
                                            <p:tgtEl>
                                              <p:spTgt spid="24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0" dur="1000" fill="hold"/>
                                            <p:tgtEl>
                                              <p:spTgt spid="24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2" dur="1000" fill="hold"/>
                                            <p:tgtEl>
                                              <p:spTgt spid="24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repeatCount="indefinite" accel="100000" autoRev="1" fill="remove" nodeType="withEffect" p14:presetBounceEnd="8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4" dur="1000" fill="hold"/>
                                            <p:tgtEl>
                                              <p:spTgt spid="24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40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4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4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16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16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6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16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6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4" dur="1000" fill="hold"/>
                                            <p:tgtEl>
                                              <p:spTgt spid="16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16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16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16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16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16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16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16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0" dur="1000" fill="hold"/>
                                            <p:tgtEl>
                                              <p:spTgt spid="16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16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16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6" dur="1000" fill="hold"/>
                                            <p:tgtEl>
                                              <p:spTgt spid="20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20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20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20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4" dur="1000" fill="hold"/>
                                            <p:tgtEl>
                                              <p:spTgt spid="24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242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24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24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2" dur="1000" fill="hold"/>
                                            <p:tgtEl>
                                              <p:spTgt spid="16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4" dur="1000" fill="hold"/>
                                            <p:tgtEl>
                                              <p:spTgt spid="16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6" dur="1000" fill="hold"/>
                                            <p:tgtEl>
                                              <p:spTgt spid="16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8" dur="1000" fill="hold"/>
                                            <p:tgtEl>
                                              <p:spTgt spid="16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0" dur="1000" fill="hold"/>
                                            <p:tgtEl>
                                              <p:spTgt spid="20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2" dur="1000" fill="hold"/>
                                            <p:tgtEl>
                                              <p:spTgt spid="20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4" dur="1000" fill="hold"/>
                                            <p:tgtEl>
                                              <p:spTgt spid="20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6" dur="1000" fill="hold"/>
                                            <p:tgtEl>
                                              <p:spTgt spid="20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24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0" dur="1000" fill="hold"/>
                                            <p:tgtEl>
                                              <p:spTgt spid="24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2" dur="1000" fill="hold"/>
                                            <p:tgtEl>
                                              <p:spTgt spid="24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repeatCount="indefinite" accel="100000" autoRev="1" fill="remov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4" dur="1000" fill="hold"/>
                                            <p:tgtEl>
                                              <p:spTgt spid="24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夜晚, 時鐘, 時間, 階段 的圖片&#10;&#10;自動產生的描述" hidden="1">
            <a:extLst>
              <a:ext uri="{FF2B5EF4-FFF2-40B4-BE49-F238E27FC236}">
                <a16:creationId xmlns:a16="http://schemas.microsoft.com/office/drawing/2014/main" id="{168650EB-34E6-49AC-99D7-6B187015A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89" b="11184"/>
          <a:stretch/>
        </p:blipFill>
        <p:spPr>
          <a:xfrm>
            <a:off x="0" y="573932"/>
            <a:ext cx="12192000" cy="62840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79621078-5DA5-4FBE-BCF9-6949EA86D8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3206569" y="-134585"/>
            <a:ext cx="18605138" cy="6947856"/>
          </a:xfrm>
          <a:prstGeom prst="rect">
            <a:avLst/>
          </a:prstGeom>
        </p:spPr>
      </p:pic>
      <p:pic>
        <p:nvPicPr>
          <p:cNvPr id="11" name="L" descr="一張含有 室內, 桌, 電腦, 坐 的圖片&#10;&#10;自動產生的描述">
            <a:extLst>
              <a:ext uri="{FF2B5EF4-FFF2-40B4-BE49-F238E27FC236}">
                <a16:creationId xmlns:a16="http://schemas.microsoft.com/office/drawing/2014/main" id="{7D95CCDF-3C2E-4A9C-9A18-0B5B85B6E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768" y="2544308"/>
            <a:ext cx="5916560" cy="4313692"/>
          </a:xfrm>
          <a:prstGeom prst="rect">
            <a:avLst/>
          </a:prstGeom>
        </p:spPr>
      </p:pic>
      <p:pic>
        <p:nvPicPr>
          <p:cNvPr id="23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C95F24A7-98BD-4AA3-9984-2395EFF437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939" y="2696648"/>
            <a:ext cx="8957171" cy="4161352"/>
          </a:xfrm>
          <a:prstGeom prst="rect">
            <a:avLst/>
          </a:prstGeom>
        </p:spPr>
      </p:pic>
      <p:pic>
        <p:nvPicPr>
          <p:cNvPr id="15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94EACE28-8326-45FC-AF0B-D9AED63325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53151" y="1111559"/>
            <a:ext cx="9569909" cy="6858000"/>
          </a:xfrm>
          <a:prstGeom prst="rect">
            <a:avLst/>
          </a:prstGeom>
        </p:spPr>
      </p:pic>
      <p:pic>
        <p:nvPicPr>
          <p:cNvPr id="1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AECC4218-7380-4F11-94AF-524B9C3B46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23002" y="984587"/>
            <a:ext cx="8604455" cy="6858000"/>
          </a:xfrm>
          <a:prstGeom prst="rect">
            <a:avLst/>
          </a:prstGeom>
        </p:spPr>
      </p:pic>
      <p:pic>
        <p:nvPicPr>
          <p:cNvPr id="21" name="圖片 2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38B2928A-D976-4884-933E-8C04FDDECA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9291">
            <a:off x="8743743" y="-1207862"/>
            <a:ext cx="5307975" cy="3980982"/>
          </a:xfrm>
          <a:prstGeom prst="rect">
            <a:avLst/>
          </a:prstGeom>
        </p:spPr>
      </p:pic>
      <p:pic>
        <p:nvPicPr>
          <p:cNvPr id="22" name="圖片 2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37ED148D-28D7-4319-88C5-4EE94B512A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25126">
            <a:off x="-2187238" y="-1096748"/>
            <a:ext cx="5645531" cy="4234150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9A7B012-7CB6-4EEF-8BCD-9BF554866AA9}"/>
              </a:ext>
            </a:extLst>
          </p:cNvPr>
          <p:cNvSpPr/>
          <p:nvPr/>
        </p:nvSpPr>
        <p:spPr>
          <a:xfrm rot="19577331">
            <a:off x="3133020" y="1890771"/>
            <a:ext cx="90957" cy="90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CFBE769-5908-4967-8313-EB768B7C4CB1}"/>
              </a:ext>
            </a:extLst>
          </p:cNvPr>
          <p:cNvSpPr/>
          <p:nvPr/>
        </p:nvSpPr>
        <p:spPr>
          <a:xfrm rot="19577331">
            <a:off x="3133020" y="2608690"/>
            <a:ext cx="90957" cy="90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9E2B44C-64D3-467B-9D5F-3F5404C352A3}"/>
              </a:ext>
            </a:extLst>
          </p:cNvPr>
          <p:cNvSpPr/>
          <p:nvPr/>
        </p:nvSpPr>
        <p:spPr>
          <a:xfrm rot="19577331">
            <a:off x="3133020" y="3235615"/>
            <a:ext cx="90957" cy="90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F98B2C99-E9E6-4139-AF20-182A7BF365E9}"/>
              </a:ext>
            </a:extLst>
          </p:cNvPr>
          <p:cNvSpPr/>
          <p:nvPr/>
        </p:nvSpPr>
        <p:spPr>
          <a:xfrm rot="19577331">
            <a:off x="3133020" y="4236737"/>
            <a:ext cx="90957" cy="904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AB9C044-E71D-4E2E-A139-78EA7346C02E}"/>
              </a:ext>
            </a:extLst>
          </p:cNvPr>
          <p:cNvSpPr/>
          <p:nvPr/>
        </p:nvSpPr>
        <p:spPr>
          <a:xfrm>
            <a:off x="3331316" y="1674376"/>
            <a:ext cx="6159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Ways to expand the storage capacity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7109C35-B22D-4255-A90C-D31B1C02FB1E}"/>
              </a:ext>
            </a:extLst>
          </p:cNvPr>
          <p:cNvSpPr/>
          <p:nvPr/>
        </p:nvSpPr>
        <p:spPr>
          <a:xfrm>
            <a:off x="3331315" y="2990875"/>
            <a:ext cx="8004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 QNAP JBOD Manager to manage JBOD enclosures on Windows/Ubuntu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F0E1C5D-9D4E-41DC-9C4F-2F178EA9A4A7}"/>
              </a:ext>
            </a:extLst>
          </p:cNvPr>
          <p:cNvSpPr/>
          <p:nvPr/>
        </p:nvSpPr>
        <p:spPr>
          <a:xfrm>
            <a:off x="3331314" y="4020342"/>
            <a:ext cx="6159191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Expand QNAP NAS</a:t>
            </a:r>
            <a:r>
              <a:rPr lang="zh-TW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storage capacity</a:t>
            </a:r>
            <a:endParaRPr lang="en-US" altLang="zh-CN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4B9ABD4-1654-4FDF-BE50-C86705CF1F0C}"/>
              </a:ext>
            </a:extLst>
          </p:cNvPr>
          <p:cNvSpPr/>
          <p:nvPr/>
        </p:nvSpPr>
        <p:spPr>
          <a:xfrm>
            <a:off x="3331315" y="2392295"/>
            <a:ext cx="7495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High-speed TL SATA JBOD series overview</a:t>
            </a:r>
          </a:p>
        </p:txBody>
      </p:sp>
    </p:spTree>
    <p:extLst>
      <p:ext uri="{BB962C8B-B14F-4D97-AF65-F5344CB8AC3E}">
        <p14:creationId xmlns:p14="http://schemas.microsoft.com/office/powerpoint/2010/main" val="1054771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6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hold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indefinite" accel="100000" autoRev="1" fill="remov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indefinite" accel="100000" autoRev="1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0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室內, 電腦, 坐, 桌 的圖片&#10;&#10;自動產生的描述">
            <a:extLst>
              <a:ext uri="{FF2B5EF4-FFF2-40B4-BE49-F238E27FC236}">
                <a16:creationId xmlns:a16="http://schemas.microsoft.com/office/drawing/2014/main" id="{10B37FE4-CAEE-494A-BB6F-EEACAD3B9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84" y="2703952"/>
            <a:ext cx="5787972" cy="3510279"/>
          </a:xfrm>
          <a:prstGeom prst="rect">
            <a:avLst/>
          </a:prstGeom>
        </p:spPr>
      </p:pic>
      <p:pic>
        <p:nvPicPr>
          <p:cNvPr id="20" name="圖片 19" descr="一張含有 室內, 電腦, 坐, 桌 的圖片&#10;&#10;自動產生的描述">
            <a:extLst>
              <a:ext uri="{FF2B5EF4-FFF2-40B4-BE49-F238E27FC236}">
                <a16:creationId xmlns:a16="http://schemas.microsoft.com/office/drawing/2014/main" id="{90017050-6035-409A-9AE0-74F7F004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280" y="2731194"/>
            <a:ext cx="5787972" cy="3510279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F791070-049E-4F28-8D32-3723D2DE1249}"/>
              </a:ext>
            </a:extLst>
          </p:cNvPr>
          <p:cNvGrpSpPr/>
          <p:nvPr/>
        </p:nvGrpSpPr>
        <p:grpSpPr>
          <a:xfrm>
            <a:off x="1389277" y="2651760"/>
            <a:ext cx="3465328" cy="2084887"/>
            <a:chOff x="481123" y="2047827"/>
            <a:chExt cx="3465328" cy="2084887"/>
          </a:xfrm>
        </p:grpSpPr>
        <p:sp>
          <p:nvSpPr>
            <p:cNvPr id="14" name="箭號: 向右 13">
              <a:extLst>
                <a:ext uri="{FF2B5EF4-FFF2-40B4-BE49-F238E27FC236}">
                  <a16:creationId xmlns:a16="http://schemas.microsoft.com/office/drawing/2014/main" id="{6557EB3C-9381-4069-B126-DC169F5AD4E6}"/>
                </a:ext>
              </a:extLst>
            </p:cNvPr>
            <p:cNvSpPr/>
            <p:nvPr/>
          </p:nvSpPr>
          <p:spPr>
            <a:xfrm>
              <a:off x="3220812" y="2465466"/>
              <a:ext cx="725639" cy="871296"/>
            </a:xfrm>
            <a:prstGeom prst="rightArrow">
              <a:avLst>
                <a:gd name="adj1" fmla="val 63653"/>
                <a:gd name="adj2" fmla="val 39515"/>
              </a:avLst>
            </a:prstGeom>
            <a:noFill/>
            <a:ln>
              <a:noFill/>
            </a:ln>
            <a:effectLst>
              <a:outerShdw blurRad="50800" dist="508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5" name="圖片 1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9B4B6322-4BA9-497A-B416-82182DA98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tretch>
              <a:fillRect/>
            </a:stretch>
          </p:blipFill>
          <p:spPr>
            <a:xfrm>
              <a:off x="481123" y="2047827"/>
              <a:ext cx="3097618" cy="2084887"/>
            </a:xfrm>
            <a:prstGeom prst="roundRect">
              <a:avLst>
                <a:gd name="adj" fmla="val 2778"/>
              </a:avLst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3983" y="196796"/>
            <a:ext cx="10802113" cy="120149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Compatible with NAS</a:t>
            </a: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, </a:t>
            </a:r>
            <a:r>
              <a:rPr lang="en-US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Windows, </a:t>
            </a:r>
            <a:b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en-US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Ubuntu / Linux</a:t>
            </a:r>
            <a:endParaRPr lang="zh-CN" alt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E8D2C-19E8-1943-BDB5-69C6502980F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4949" y="3140075"/>
            <a:ext cx="5310161" cy="919163"/>
          </a:xfrm>
          <a:prstGeom prst="rect">
            <a:avLst/>
          </a:prstGeom>
        </p:spPr>
        <p:txBody>
          <a:bodyPr anchor="t"/>
          <a:lstStyle/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/ Linux Ubuntu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users with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JBOD Manager utility to manage JBOD enclosure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F2D9D8-3C11-4C56-9C55-64B13A240C6D}"/>
              </a:ext>
            </a:extLst>
          </p:cNvPr>
          <p:cNvSpPr txBox="1">
            <a:spLocks/>
          </p:cNvSpPr>
          <p:nvPr/>
        </p:nvSpPr>
        <p:spPr>
          <a:xfrm>
            <a:off x="6578865" y="1836564"/>
            <a:ext cx="5363208" cy="114948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Follow these steps to connect or disconnect the JBOD enclosure</a:t>
            </a:r>
            <a:r>
              <a:rPr lang="en-US" altLang="zh-TW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</a:t>
            </a:r>
            <a:r>
              <a:rPr lang="en-US" altLang="zh-CN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 sz="24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zh-CN" sz="20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773475E1-4B55-467C-B21A-7FBCC7AEEB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2594120"/>
            <a:ext cx="5457371" cy="3203239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587C4F24-9308-4460-8CD6-4CA12FB0DAF3}"/>
              </a:ext>
            </a:extLst>
          </p:cNvPr>
          <p:cNvGrpSpPr/>
          <p:nvPr/>
        </p:nvGrpSpPr>
        <p:grpSpPr>
          <a:xfrm>
            <a:off x="2113765" y="4176832"/>
            <a:ext cx="2463333" cy="871296"/>
            <a:chOff x="2145296" y="3710027"/>
            <a:chExt cx="2463333" cy="871296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C9FE3621-F781-6542-B07F-2187C509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45296" y="3762697"/>
              <a:ext cx="788023" cy="788023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3579811E-9CBA-E744-A36D-3DE242045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890681" y="3710027"/>
              <a:ext cx="717948" cy="871296"/>
            </a:xfrm>
            <a:prstGeom prst="rect">
              <a:avLst/>
            </a:prstGeom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4421522-5044-411E-B3B6-E7ACF56F6BF1}"/>
              </a:ext>
            </a:extLst>
          </p:cNvPr>
          <p:cNvSpPr txBox="1">
            <a:spLocks/>
          </p:cNvSpPr>
          <p:nvPr/>
        </p:nvSpPr>
        <p:spPr>
          <a:xfrm>
            <a:off x="765962" y="1808859"/>
            <a:ext cx="5404715" cy="113241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TW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Exclusive JBOD utility to monitor JBOD and disk drive status</a:t>
            </a:r>
            <a:endParaRPr lang="en-US" altLang="zh-CN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A1A0CC4-1DAE-4C9A-AD92-A3D967220300}"/>
              </a:ext>
            </a:extLst>
          </p:cNvPr>
          <p:cNvSpPr/>
          <p:nvPr/>
        </p:nvSpPr>
        <p:spPr>
          <a:xfrm>
            <a:off x="259993" y="5129624"/>
            <a:ext cx="5699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1597" lvl="1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4.4.2+ &amp; QTS hero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for JBOD management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593378-A7DD-4DBC-856B-1ABA28C0D92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026" y="3140075"/>
            <a:ext cx="4733436" cy="2363963"/>
          </a:xfrm>
          <a:prstGeom prst="roundRect">
            <a:avLst>
              <a:gd name="adj" fmla="val 4309"/>
            </a:avLst>
          </a:prstGeom>
        </p:spPr>
      </p:pic>
    </p:spTree>
    <p:extLst>
      <p:ext uri="{BB962C8B-B14F-4D97-AF65-F5344CB8AC3E}">
        <p14:creationId xmlns:p14="http://schemas.microsoft.com/office/powerpoint/2010/main" val="112214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DFB165F0-8CB8-4407-91F7-90FFC6F2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1131" y="2034904"/>
            <a:ext cx="5177196" cy="3937000"/>
          </a:xfrm>
          <a:prstGeom prst="roundRect">
            <a:avLst>
              <a:gd name="adj" fmla="val 1909"/>
            </a:avLst>
          </a:prstGeom>
        </p:spPr>
      </p:pic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8045A1-2424-4379-8287-E76537486541}"/>
              </a:ext>
            </a:extLst>
          </p:cNvPr>
          <p:cNvSpPr/>
          <p:nvPr/>
        </p:nvSpPr>
        <p:spPr>
          <a:xfrm>
            <a:off x="5269912" y="5116692"/>
            <a:ext cx="725639" cy="871296"/>
          </a:xfrm>
          <a:prstGeom prst="rightArrow">
            <a:avLst>
              <a:gd name="adj1" fmla="val 63653"/>
              <a:gd name="adj2" fmla="val 39515"/>
            </a:avLst>
          </a:prstGeom>
          <a:noFill/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4B160563-1495-44B5-AE4E-70443DE6BD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rcRect/>
          <a:stretch/>
        </p:blipFill>
        <p:spPr>
          <a:xfrm>
            <a:off x="2934332" y="2045876"/>
            <a:ext cx="4305300" cy="3915053"/>
          </a:xfrm>
          <a:prstGeom prst="roundRect">
            <a:avLst>
              <a:gd name="adj" fmla="val 2538"/>
            </a:avLst>
          </a:prstGeom>
        </p:spPr>
      </p:pic>
      <p:pic>
        <p:nvPicPr>
          <p:cNvPr id="10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D458434-C42E-453C-98D6-836B52B49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623" y="2672966"/>
            <a:ext cx="5805170" cy="2933795"/>
          </a:xfrm>
          <a:prstGeom prst="roundRect">
            <a:avLst>
              <a:gd name="adj" fmla="val 3125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C50C2-667C-0845-9A3E-2FF75829C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6970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Build a software RAID 0/1/5 volume with </a:t>
            </a:r>
            <a:br>
              <a:rPr lang="en-US" sz="40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native Windows utility</a:t>
            </a:r>
            <a:endParaRPr lang="zh-TW" sz="5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6350E6B-1B2F-44A4-8C3F-28D8F2A98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4391" y="2967170"/>
            <a:ext cx="1696413" cy="169641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543B21D-ABFD-41ED-A36A-DBE714019569}"/>
              </a:ext>
            </a:extLst>
          </p:cNvPr>
          <p:cNvSpPr txBox="1"/>
          <p:nvPr/>
        </p:nvSpPr>
        <p:spPr>
          <a:xfrm>
            <a:off x="3745127" y="5765436"/>
            <a:ext cx="554137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https://support.microsoft.com/zh-tw/help/12438/windows-10-storage-spaces</a:t>
            </a:r>
            <a:endParaRPr lang="zh-TW" sz="800" spc="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4C81A8E-3C86-4588-A1F6-9152EAA6A7BF}"/>
              </a:ext>
            </a:extLst>
          </p:cNvPr>
          <p:cNvSpPr txBox="1"/>
          <p:nvPr/>
        </p:nvSpPr>
        <p:spPr>
          <a:xfrm>
            <a:off x="532340" y="1581380"/>
            <a:ext cx="309761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Create a </a:t>
            </a:r>
            <a:r>
              <a:rPr lang="en-US" alt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new pool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and </a:t>
            </a:r>
            <a:r>
              <a:rPr lang="en-US" alt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storage space 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 Windows</a:t>
            </a: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l"/>
            <a:endParaRPr lang="zh-TW" sz="2000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6F99A99-B958-4C99-884B-A7551EC224DF}"/>
              </a:ext>
            </a:extLst>
          </p:cNvPr>
          <p:cNvSpPr txBox="1"/>
          <p:nvPr/>
        </p:nvSpPr>
        <p:spPr>
          <a:xfrm>
            <a:off x="3799622" y="1624456"/>
            <a:ext cx="589284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Resiliency type: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[Simple], </a:t>
            </a:r>
            <a:r>
              <a:rPr 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[</a:t>
            </a:r>
            <a:r>
              <a:rPr lang="en-US" alt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Two-way mirror</a:t>
            </a:r>
            <a:r>
              <a:rPr 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]</a:t>
            </a:r>
            <a:r>
              <a:rPr lang="en-US" alt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[</a:t>
            </a:r>
            <a:r>
              <a:rPr lang="en-US" alt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Three-way</a:t>
            </a:r>
            <a:r>
              <a:rPr lang="zh-TW" altLang="en-US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mirror</a:t>
            </a:r>
            <a:r>
              <a:rPr 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] 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and</a:t>
            </a:r>
            <a:r>
              <a:rPr lang="zh-TW" altLang="en-US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[</a:t>
            </a:r>
            <a:r>
              <a:rPr lang="en-US" alt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Parity</a:t>
            </a:r>
            <a:r>
              <a:rPr lang="zh-TW" sz="2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] </a:t>
            </a:r>
            <a:endParaRPr lang="zh-TW" altLang="en-US" sz="20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zh-TW" sz="2000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47F1EB6-E483-324A-95E2-869AD1761EFE}"/>
              </a:ext>
            </a:extLst>
          </p:cNvPr>
          <p:cNvSpPr txBox="1"/>
          <p:nvPr/>
        </p:nvSpPr>
        <p:spPr>
          <a:xfrm>
            <a:off x="547336" y="4949613"/>
            <a:ext cx="309761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Please download the windows driver for QXP-1600eS on QNAP download center.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6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CFEAF68-B371-4D13-8A2D-1BA87EC72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056" y="2524245"/>
            <a:ext cx="5939050" cy="3231151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26BFDAD2-AA6C-40E1-A6AD-DC3A44BC5459}"/>
              </a:ext>
            </a:extLst>
          </p:cNvPr>
          <p:cNvGrpSpPr/>
          <p:nvPr/>
        </p:nvGrpSpPr>
        <p:grpSpPr>
          <a:xfrm>
            <a:off x="327624" y="2674506"/>
            <a:ext cx="3552412" cy="2084887"/>
            <a:chOff x="532340" y="2651760"/>
            <a:chExt cx="3552412" cy="2084887"/>
          </a:xfrm>
        </p:grpSpPr>
        <p:sp>
          <p:nvSpPr>
            <p:cNvPr id="20" name="箭號: 向右 19">
              <a:extLst>
                <a:ext uri="{FF2B5EF4-FFF2-40B4-BE49-F238E27FC236}">
                  <a16:creationId xmlns:a16="http://schemas.microsoft.com/office/drawing/2014/main" id="{FB8F29E0-2156-4AAA-AE44-54C0F7170BC1}"/>
                </a:ext>
              </a:extLst>
            </p:cNvPr>
            <p:cNvSpPr/>
            <p:nvPr/>
          </p:nvSpPr>
          <p:spPr>
            <a:xfrm>
              <a:off x="3359113" y="3069399"/>
              <a:ext cx="725639" cy="871296"/>
            </a:xfrm>
            <a:prstGeom prst="rightArrow">
              <a:avLst>
                <a:gd name="adj1" fmla="val 63653"/>
                <a:gd name="adj2" fmla="val 39515"/>
              </a:avLst>
            </a:prstGeom>
            <a:gradFill>
              <a:gsLst>
                <a:gs pos="0">
                  <a:srgbClr val="3D1756">
                    <a:alpha val="51000"/>
                  </a:srgbClr>
                </a:gs>
                <a:gs pos="83000">
                  <a:srgbClr val="00CCFF"/>
                </a:gs>
              </a:gsLst>
              <a:lin ang="0" scaled="0"/>
            </a:gradFill>
            <a:ln>
              <a:noFill/>
            </a:ln>
            <a:effectLst>
              <a:outerShdw blurRad="50800" dist="508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1" name="圖片 20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5CD0FF4C-E5A4-4CCA-9C25-CE6196B4F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2340" y="2651760"/>
              <a:ext cx="3097618" cy="2084887"/>
            </a:xfrm>
            <a:prstGeom prst="roundRect">
              <a:avLst>
                <a:gd name="adj" fmla="val 2778"/>
              </a:avLst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6727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50C2-667C-0845-9A3E-2FF75829C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161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Create</a:t>
            </a: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 a</a:t>
            </a:r>
            <a:r>
              <a:rPr 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 RAID 0/1/5 pool with Linux</a:t>
            </a:r>
            <a:endParaRPr lang="en-US" sz="4000" b="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7512CBB-B850-4316-8D5C-2C0259B2C1F0}"/>
              </a:ext>
            </a:extLst>
          </p:cNvPr>
          <p:cNvSpPr txBox="1"/>
          <p:nvPr/>
        </p:nvSpPr>
        <p:spPr>
          <a:xfrm>
            <a:off x="4263019" y="6137056"/>
            <a:ext cx="78667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800" spc="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https://www.digitalocean.com/community/tutorials/how-to-create-raid-arrays-with-mdadm-on-ubuntu-18-04</a:t>
            </a:r>
            <a:endParaRPr lang="zh-TW" sz="800" spc="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10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D5EF5B3F-0D7E-448B-9C6F-90E096FC9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257" y="1633827"/>
            <a:ext cx="7866743" cy="451443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D993063-395B-4170-B336-D306CC6643E7}"/>
              </a:ext>
            </a:extLst>
          </p:cNvPr>
          <p:cNvSpPr txBox="1"/>
          <p:nvPr/>
        </p:nvSpPr>
        <p:spPr>
          <a:xfrm>
            <a:off x="723202" y="1637072"/>
            <a:ext cx="3360890" cy="21390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*Please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DO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NOT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unplug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CN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the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cable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while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RAID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space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is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connected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&amp;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</a:t>
            </a:r>
            <a:r>
              <a:rPr 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ount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ed,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which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may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cause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unexpect</a:t>
            </a:r>
            <a:r>
              <a:rPr 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ed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data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loss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trigger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RAID</a:t>
            </a: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degrade.</a:t>
            </a:r>
            <a:endParaRPr lang="zh-TW" altLang="en-US" sz="1900">
              <a:solidFill>
                <a:schemeClr val="bg1"/>
              </a:solidFill>
              <a:latin typeface="Arial"/>
              <a:ea typeface="微軟正黑體"/>
              <a:cs typeface="+mn-lt"/>
            </a:endParaRPr>
          </a:p>
          <a:p>
            <a:pPr algn="l"/>
            <a:endParaRPr lang="zh-TW" sz="19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492F6A-2111-4243-BD39-FE088009740F}"/>
              </a:ext>
            </a:extLst>
          </p:cNvPr>
          <p:cNvSpPr txBox="1"/>
          <p:nvPr/>
        </p:nvSpPr>
        <p:spPr>
          <a:xfrm>
            <a:off x="9289575" y="1754170"/>
            <a:ext cx="284018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Please download the Linux driver for QXP-1600eS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download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center.</a:t>
            </a:r>
            <a:endParaRPr lang="zh-CN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r"/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8" name="文字方塊 1">
            <a:extLst>
              <a:ext uri="{FF2B5EF4-FFF2-40B4-BE49-F238E27FC236}">
                <a16:creationId xmlns:a16="http://schemas.microsoft.com/office/drawing/2014/main" id="{943A5442-B6D7-43CC-9B5A-EBA5F7D14E76}"/>
              </a:ext>
            </a:extLst>
          </p:cNvPr>
          <p:cNvSpPr txBox="1"/>
          <p:nvPr/>
        </p:nvSpPr>
        <p:spPr>
          <a:xfrm>
            <a:off x="725531" y="3891044"/>
            <a:ext cx="3360890" cy="240065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Install mdadm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via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terminal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sudo apt-get install –y mdadm</a:t>
            </a:r>
          </a:p>
          <a:p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Build RAID 5 with mdadm</a:t>
            </a:r>
          </a:p>
          <a:p>
            <a:r>
              <a:rPr lang="zh-TW" sz="1000">
                <a:solidFill>
                  <a:srgbClr val="FFFFFF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sudo </a:t>
            </a:r>
            <a:r>
              <a:rPr lang="zh-TW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mdadm --create --verbose /dev/md0 --level=5 --raid-devices=3 /dev/sda /dev/sdb /dev/sdc</a:t>
            </a:r>
          </a:p>
          <a:p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Create &amp; mount RAID pool</a:t>
            </a:r>
          </a:p>
          <a:p>
            <a:r>
              <a:rPr lang="zh-TW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sudo mkfs.ext4 -F /dev/md0</a:t>
            </a:r>
          </a:p>
          <a:p>
            <a:r>
              <a:rPr lang="zh-TW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sudo mkdir -p /mnt/md0</a:t>
            </a:r>
          </a:p>
          <a:p>
            <a:r>
              <a:rPr lang="zh-TW" sz="1000">
                <a:solidFill>
                  <a:schemeClr val="bg1"/>
                </a:solidFill>
                <a:highlight>
                  <a:srgbClr val="D34384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sudo mount /dev/md0 /mnt/md0</a:t>
            </a:r>
            <a:endParaRPr lang="zh-TW" sz="1000">
              <a:solidFill>
                <a:schemeClr val="bg1"/>
              </a:solidFill>
              <a:highlight>
                <a:srgbClr val="D34384"/>
              </a:highligh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19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81DEE1D3-24E1-4BF8-8B5A-AA0E5F5867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330" y="1852307"/>
            <a:ext cx="3757340" cy="1403132"/>
          </a:xfrm>
          <a:prstGeom prst="rect">
            <a:avLst/>
          </a:prstGeom>
        </p:spPr>
      </p:pic>
      <p:pic>
        <p:nvPicPr>
          <p:cNvPr id="28" name="L" descr="一張含有 室內, 桌, 電腦, 坐 的圖片&#10;&#10;自動產生的描述">
            <a:extLst>
              <a:ext uri="{FF2B5EF4-FFF2-40B4-BE49-F238E27FC236}">
                <a16:creationId xmlns:a16="http://schemas.microsoft.com/office/drawing/2014/main" id="{015BD25A-C635-4E56-966C-9F804DF06B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7406366" y="1256297"/>
            <a:ext cx="12192000" cy="56642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9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952EBB8C-1CF0-4FA4-8615-3C91646E04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5695798" y="1193800"/>
            <a:ext cx="12192000" cy="56642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0" name="圖片 29" descr="一張含有 電子用品, 監視器, 膝上型電腦, 電腦 的圖片&#10;&#10;自動產生的描述">
            <a:extLst>
              <a:ext uri="{FF2B5EF4-FFF2-40B4-BE49-F238E27FC236}">
                <a16:creationId xmlns:a16="http://schemas.microsoft.com/office/drawing/2014/main" id="{784C19CF-3A65-4392-BB02-CF79AA8A69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3513372" y="3955666"/>
            <a:ext cx="5929662" cy="2964831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5AC71BE4-957C-4527-8F4A-99BF13C742F1}"/>
              </a:ext>
            </a:extLst>
          </p:cNvPr>
          <p:cNvSpPr/>
          <p:nvPr/>
        </p:nvSpPr>
        <p:spPr>
          <a:xfrm>
            <a:off x="9567986" y="3511338"/>
            <a:ext cx="2624014" cy="176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F5D81F0-CCF8-4070-85F2-8D49CA1BF638}"/>
              </a:ext>
            </a:extLst>
          </p:cNvPr>
          <p:cNvSpPr/>
          <p:nvPr/>
        </p:nvSpPr>
        <p:spPr>
          <a:xfrm>
            <a:off x="0" y="3511338"/>
            <a:ext cx="9567986" cy="176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C50C2-667C-0845-9A3E-2FF75829C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3993"/>
            <a:ext cx="12192000" cy="11493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zh-CN" altLang="en-US" sz="4900">
                <a:latin typeface="Arial" panose="020B0604020202020204" pitchFamily="34" charset="0"/>
                <a:sym typeface="Arial" panose="020B0604020202020204" pitchFamily="34" charset="0"/>
              </a:rPr>
              <a:t>Us</a:t>
            </a:r>
            <a:r>
              <a:rPr lang="en-US" altLang="zh-CN" sz="4900">
                <a:latin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zh-CN" altLang="en-US" sz="49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900">
                <a:latin typeface="Arial" panose="020B0604020202020204" pitchFamily="34" charset="0"/>
                <a:sym typeface="Arial" panose="020B0604020202020204" pitchFamily="34" charset="0"/>
              </a:rPr>
              <a:t>a third</a:t>
            </a:r>
            <a:r>
              <a:rPr lang="zh-CN" altLang="en-US" sz="4900">
                <a:latin typeface="Arial" panose="020B0604020202020204" pitchFamily="34" charset="0"/>
                <a:sym typeface="Arial" panose="020B0604020202020204" pitchFamily="34" charset="0"/>
              </a:rPr>
              <a:t>-party hardware RAID card on Windows with SATA JBOD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D993063-395B-4170-B336-D306CC6643E7}"/>
              </a:ext>
            </a:extLst>
          </p:cNvPr>
          <p:cNvSpPr txBox="1"/>
          <p:nvPr/>
        </p:nvSpPr>
        <p:spPr>
          <a:xfrm>
            <a:off x="3678671" y="5270807"/>
            <a:ext cx="31024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MegaRAID SAS 9286-8e (6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Gb/s)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MegaRAID SAS 9380-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8e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(12 Gb/s)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C06790B-DAAD-4946-8715-8EB463B124B6}"/>
              </a:ext>
            </a:extLst>
          </p:cNvPr>
          <p:cNvSpPr txBox="1"/>
          <p:nvPr/>
        </p:nvSpPr>
        <p:spPr>
          <a:xfrm>
            <a:off x="7267670" y="5353395"/>
            <a:ext cx="19144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SmartRAID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3154-8e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C359673-935B-4235-A4D1-041587F79802}"/>
              </a:ext>
            </a:extLst>
          </p:cNvPr>
          <p:cNvSpPr txBox="1"/>
          <p:nvPr/>
        </p:nvSpPr>
        <p:spPr>
          <a:xfrm>
            <a:off x="1193516" y="1866658"/>
            <a:ext cx="100229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Connect your JBOD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to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third-party RAID controller card with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its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utility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for advanced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hardware RAID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1/5/6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/10/50/60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protection on Windows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. </a:t>
            </a:r>
          </a:p>
        </p:txBody>
      </p:sp>
      <p:pic>
        <p:nvPicPr>
          <p:cNvPr id="3" name="圖片 3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20844076-DFF5-42DE-A0D6-3C0DBF8CAB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7222" l="3273" r="97455">
                        <a14:foregroundMark x1="17455" y1="58056" x2="6182" y2="36944"/>
                        <a14:foregroundMark x1="6182" y1="36944" x2="3273" y2="38333"/>
                        <a14:foregroundMark x1="32182" y1="86389" x2="37818" y2="95278"/>
                        <a14:foregroundMark x1="75273" y1="11389" x2="83273" y2="5556"/>
                        <a14:foregroundMark x1="89636" y1="18056" x2="88545" y2="31944"/>
                        <a14:foregroundMark x1="92364" y1="20000" x2="92364" y2="29722"/>
                        <a14:foregroundMark x1="94364" y1="23611" x2="97455" y2="27500"/>
                        <a14:foregroundMark x1="9455" y1="39722" x2="18545" y2="55278"/>
                        <a14:foregroundMark x1="38000" y1="97222" x2="38000" y2="97222"/>
                        <a14:backgroundMark x1="59636" y1="19722" x2="60545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46" y="3659979"/>
            <a:ext cx="2250428" cy="147300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3C1C447-BFBF-4310-8EF2-AFA6CD592DD3}"/>
              </a:ext>
            </a:extLst>
          </p:cNvPr>
          <p:cNvSpPr txBox="1"/>
          <p:nvPr/>
        </p:nvSpPr>
        <p:spPr>
          <a:xfrm>
            <a:off x="1155488" y="5278653"/>
            <a:ext cx="15477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ARC-1883x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4" name="圖片 14">
            <a:extLst>
              <a:ext uri="{FF2B5EF4-FFF2-40B4-BE49-F238E27FC236}">
                <a16:creationId xmlns:a16="http://schemas.microsoft.com/office/drawing/2014/main" id="{FB53BBB2-A822-4D8C-A7DC-56B46F2CEB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140" y="5005104"/>
            <a:ext cx="1084730" cy="210162"/>
          </a:xfrm>
          <a:prstGeom prst="rect">
            <a:avLst/>
          </a:prstGeom>
        </p:spPr>
      </p:pic>
      <p:pic>
        <p:nvPicPr>
          <p:cNvPr id="10" name="圖片 10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63C93EA2-5568-4A31-8EEE-49C2B62229E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065" y="3512768"/>
            <a:ext cx="3840218" cy="1761889"/>
          </a:xfrm>
          <a:prstGeom prst="rect">
            <a:avLst/>
          </a:prstGeom>
        </p:spPr>
      </p:pic>
      <p:pic>
        <p:nvPicPr>
          <p:cNvPr id="6" name="圖片 6" descr="一張含有 畫畫 的圖片&#10;&#10;描述是以非常高的可信度產生">
            <a:extLst>
              <a:ext uri="{FF2B5EF4-FFF2-40B4-BE49-F238E27FC236}">
                <a16:creationId xmlns:a16="http://schemas.microsoft.com/office/drawing/2014/main" id="{656DC822-DBC8-4831-A919-3873C313194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729" r="95365">
                        <a14:foregroundMark x1="10156" y1="47963" x2="14010" y2="48519"/>
                        <a14:foregroundMark x1="11250" y1="53241" x2="9583" y2="54167"/>
                        <a14:foregroundMark x1="40573" y1="58426" x2="42240" y2="53704"/>
                        <a14:foregroundMark x1="53854" y1="53704" x2="50833" y2="52222"/>
                        <a14:foregroundMark x1="60956" y1="52778" x2="60781" y2="51759"/>
                        <a14:foregroundMark x1="61354" y1="55093" x2="60956" y2="52778"/>
                        <a14:foregroundMark x1="71042" y1="52222" x2="71042" y2="49444"/>
                        <a14:foregroundMark x1="71042" y1="54167" x2="71042" y2="52222"/>
                        <a14:foregroundMark x1="78490" y1="56481" x2="80417" y2="53241"/>
                        <a14:foregroundMark x1="95104" y1="44259" x2="95104" y2="44259"/>
                        <a14:foregroundMark x1="95365" y1="45648" x2="95365" y2="45648"/>
                        <a14:foregroundMark x1="95365" y1="43704" x2="95365" y2="43704"/>
                        <a14:foregroundMark x1="95104" y1="43704" x2="94844" y2="46111"/>
                        <a14:foregroundMark x1="9583" y1="53704" x2="7917" y2="54167"/>
                        <a14:foregroundMark x1="5729" y1="54167" x2="6823" y2="47963"/>
                        <a14:foregroundMark x1="90417" y1="52222" x2="90104" y2="52466"/>
                        <a14:foregroundMark x1="13490" y1="50370" x2="9063" y2="56019"/>
                        <a14:foregroundMark x1="13750" y1="52222" x2="12083" y2="50833"/>
                        <a14:foregroundMark x1="20417" y1="45185" x2="20417" y2="52222"/>
                        <a14:foregroundMark x1="28958" y1="45185" x2="30052" y2="53241"/>
                        <a14:backgroundMark x1="31458" y1="47500" x2="31458" y2="47500"/>
                        <a14:backgroundMark x1="50000" y1="51296" x2="50000" y2="51296"/>
                        <a14:backgroundMark x1="71042" y1="52222" x2="71042" y2="52222"/>
                        <a14:backgroundMark x1="60521" y1="52778" x2="60521" y2="52778"/>
                        <a14:backgroundMark x1="60521" y1="52778" x2="60521" y2="52778"/>
                        <a14:backgroundMark x1="88750" y1="57037" x2="89583" y2="53704"/>
                        <a14:backgroundMark x1="90104" y1="55093" x2="90104" y2="51296"/>
                        <a14:backgroundMark x1="89010" y1="57500" x2="88750" y2="54167"/>
                        <a14:backgroundMark x1="89844" y1="55556" x2="89844" y2="55556"/>
                        <a14:backgroundMark x1="89271" y1="55093" x2="87917" y2="54630"/>
                        <a14:backgroundMark x1="90677" y1="53704" x2="89271" y2="54630"/>
                        <a14:backgroundMark x1="30885" y1="48981" x2="31198" y2="47963"/>
                        <a14:backgroundMark x1="31458" y1="48519" x2="32292" y2="48519"/>
                        <a14:backgroundMark x1="32865" y1="47963" x2="32031" y2="47500"/>
                        <a14:backgroundMark x1="31198" y1="48519" x2="31719" y2="4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606" y="3509050"/>
            <a:ext cx="860612" cy="503145"/>
          </a:xfrm>
          <a:prstGeom prst="rect">
            <a:avLst/>
          </a:prstGeom>
        </p:spPr>
      </p:pic>
      <p:pic>
        <p:nvPicPr>
          <p:cNvPr id="20" name="圖片 20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E7F67592-AB47-413E-B0E9-7C4E5AB987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6719" y="3700141"/>
            <a:ext cx="2381250" cy="1495425"/>
          </a:xfrm>
          <a:prstGeom prst="rect">
            <a:avLst/>
          </a:prstGeom>
        </p:spPr>
      </p:pic>
      <p:pic>
        <p:nvPicPr>
          <p:cNvPr id="22" name="圖片 22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96F6FFCB-7CEF-4FA9-B32E-3D427E47475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00" b="90000" l="4936" r="95708">
                        <a14:foregroundMark x1="8944" y1="24571" x2="10300" y2="30857"/>
                        <a14:foregroundMark x1="8636" y1="23143" x2="8698" y2="23429"/>
                        <a14:foregroundMark x1="8604" y1="22998" x2="8636" y2="23143"/>
                        <a14:foregroundMark x1="4936" y1="6000" x2="5338" y2="7865"/>
                        <a14:foregroundMark x1="10300" y1="30857" x2="10300" y2="34571"/>
                        <a14:foregroundMark x1="32403" y1="34857" x2="42060" y2="36000"/>
                        <a14:foregroundMark x1="84335" y1="35143" x2="92489" y2="60000"/>
                        <a14:foregroundMark x1="92489" y1="60000" x2="86266" y2="66571"/>
                        <a14:foregroundMark x1="95708" y1="34000" x2="95494" y2="48571"/>
                        <a14:foregroundMark x1="9657" y1="82571" x2="10086" y2="74571"/>
                        <a14:foregroundMark x1="9657" y1="89143" x2="9657" y2="82571"/>
                        <a14:foregroundMark x1="10320" y1="24571" x2="10515" y2="32000"/>
                        <a14:foregroundMark x1="10283" y1="23143" x2="10291" y2="23429"/>
                        <a14:foregroundMark x1="10276" y1="22857" x2="10283" y2="23143"/>
                        <a14:foregroundMark x1="10268" y1="22571" x2="10276" y2="22857"/>
                        <a14:foregroundMark x1="10263" y1="22373" x2="10268" y2="22571"/>
                        <a14:foregroundMark x1="9871" y1="7429" x2="10135" y2="17509"/>
                        <a14:backgroundMark x1="5365" y1="11429" x2="6223" y2="18286"/>
                        <a14:backgroundMark x1="5794" y1="11429" x2="5794" y2="11429"/>
                        <a14:backgroundMark x1="6009" y1="10571" x2="6009" y2="10571"/>
                        <a14:backgroundMark x1="6009" y1="9714" x2="6009" y2="9714"/>
                        <a14:backgroundMark x1="5365" y1="9429" x2="5794" y2="10571"/>
                        <a14:backgroundMark x1="5579" y1="11429" x2="6223" y2="11714"/>
                        <a14:backgroundMark x1="6223" y1="12000" x2="5579" y2="10286"/>
                        <a14:backgroundMark x1="5365" y1="9143" x2="5365" y2="9143"/>
                        <a14:backgroundMark x1="4936" y1="8286" x2="5794" y2="9429"/>
                        <a14:backgroundMark x1="7511" y1="17714" x2="7725" y2="22571"/>
                        <a14:backgroundMark x1="8155" y1="23714" x2="8155" y2="23714"/>
                        <a14:backgroundMark x1="7940" y1="23143" x2="7940" y2="23143"/>
                        <a14:backgroundMark x1="7940" y1="22857" x2="7940" y2="22857"/>
                        <a14:backgroundMark x1="7940" y1="22571" x2="7940" y2="22571"/>
                        <a14:backgroundMark x1="7725" y1="23429" x2="7725" y2="24571"/>
                        <a14:backgroundMark x1="8155" y1="22571" x2="8369" y2="23143"/>
                        <a14:backgroundMark x1="8155" y1="23143" x2="8155" y2="23143"/>
                        <a14:backgroundMark x1="40129" y1="78857" x2="40129" y2="78857"/>
                        <a14:backgroundMark x1="40129" y1="78000" x2="40129" y2="78000"/>
                        <a14:backgroundMark x1="5365" y1="8571" x2="5365" y2="8571"/>
                        <a14:backgroundMark x1="5365" y1="8286" x2="5365" y2="8286"/>
                        <a14:backgroundMark x1="4936" y1="8286" x2="4936" y2="8286"/>
                        <a14:backgroundMark x1="4936" y1="8286" x2="4936" y2="8286"/>
                        <a14:backgroundMark x1="4936" y1="8000" x2="4936" y2="8000"/>
                        <a14:backgroundMark x1="5150" y1="8000" x2="5150" y2="8000"/>
                        <a14:backgroundMark x1="5365" y1="8000" x2="5365" y2="8000"/>
                        <a14:backgroundMark x1="4936" y1="8000" x2="4936" y2="8000"/>
                        <a14:backgroundMark x1="4936" y1="8000" x2="4936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671" y="3600706"/>
            <a:ext cx="2266064" cy="1700277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58E81A2-3468-4344-BE8C-01A5573E8A45}"/>
              </a:ext>
            </a:extLst>
          </p:cNvPr>
          <p:cNvSpPr txBox="1"/>
          <p:nvPr/>
        </p:nvSpPr>
        <p:spPr>
          <a:xfrm>
            <a:off x="9675575" y="5347689"/>
            <a:ext cx="19958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RocketRAID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3742A</a:t>
            </a:r>
          </a:p>
        </p:txBody>
      </p:sp>
      <p:pic>
        <p:nvPicPr>
          <p:cNvPr id="25" name="圖片 25" descr="一張含有 畫畫 的圖片&#10;&#10;描述是以非常高的可信度產生">
            <a:extLst>
              <a:ext uri="{FF2B5EF4-FFF2-40B4-BE49-F238E27FC236}">
                <a16:creationId xmlns:a16="http://schemas.microsoft.com/office/drawing/2014/main" id="{88573455-2B16-4DB5-813A-044491321AD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959" y="3575148"/>
            <a:ext cx="868167" cy="249985"/>
          </a:xfrm>
          <a:prstGeom prst="rect">
            <a:avLst/>
          </a:prstGeom>
        </p:spPr>
      </p:pic>
      <p:pic>
        <p:nvPicPr>
          <p:cNvPr id="27" name="圖片 27" descr="一張含有 畫畫 的圖片&#10;&#10;描述是以非常高的可信度產生">
            <a:extLst>
              <a:ext uri="{FF2B5EF4-FFF2-40B4-BE49-F238E27FC236}">
                <a16:creationId xmlns:a16="http://schemas.microsoft.com/office/drawing/2014/main" id="{8DED903E-C444-47E5-94B4-13C3D119F89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877" y="3633186"/>
            <a:ext cx="645560" cy="21080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3EF184A-66A3-4B22-8823-862FF15915DD}"/>
              </a:ext>
            </a:extLst>
          </p:cNvPr>
          <p:cNvSpPr txBox="1"/>
          <p:nvPr/>
        </p:nvSpPr>
        <p:spPr>
          <a:xfrm>
            <a:off x="702216" y="3037679"/>
            <a:ext cx="21609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MRAID</a:t>
            </a:r>
            <a:endParaRPr lang="zh-TW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A5C24C9-08DC-44BD-BD76-F54FD147EB2C}"/>
              </a:ext>
            </a:extLst>
          </p:cNvPr>
          <p:cNvSpPr txBox="1"/>
          <p:nvPr/>
        </p:nvSpPr>
        <p:spPr>
          <a:xfrm>
            <a:off x="3447194" y="3055216"/>
            <a:ext cx="333396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MegaRAID Storage Manager</a:t>
            </a:r>
            <a:endParaRPr lang="zh-TW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C79E54B-D1E2-4402-AED3-1FB31D5A47E0}"/>
              </a:ext>
            </a:extLst>
          </p:cNvPr>
          <p:cNvSpPr txBox="1"/>
          <p:nvPr/>
        </p:nvSpPr>
        <p:spPr>
          <a:xfrm>
            <a:off x="7144388" y="3055217"/>
            <a:ext cx="216099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Storage manager</a:t>
            </a:r>
            <a:endParaRPr lang="zh-TW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10AE19F-3E85-4B9F-98B5-822ED37780A1}"/>
              </a:ext>
            </a:extLst>
          </p:cNvPr>
          <p:cNvSpPr txBox="1"/>
          <p:nvPr/>
        </p:nvSpPr>
        <p:spPr>
          <a:xfrm>
            <a:off x="9337969" y="3055216"/>
            <a:ext cx="26106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RAID Management</a:t>
            </a:r>
            <a:endParaRPr lang="zh-TW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4E32903-7742-0A40-A8B1-B162C0E7822F}"/>
              </a:ext>
            </a:extLst>
          </p:cNvPr>
          <p:cNvSpPr txBox="1"/>
          <p:nvPr/>
        </p:nvSpPr>
        <p:spPr>
          <a:xfrm>
            <a:off x="2968199" y="2573913"/>
            <a:ext cx="684345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 utility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from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card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vendors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</a:t>
            </a:r>
            <a:endParaRPr lang="zh-TW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79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6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119501C-9CEF-40E6-857B-6B99FE66AF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324" y="5070856"/>
            <a:ext cx="2007676" cy="1351787"/>
          </a:xfrm>
          <a:prstGeom prst="rect">
            <a:avLst/>
          </a:prstGeom>
        </p:spPr>
      </p:pic>
      <p:pic>
        <p:nvPicPr>
          <p:cNvPr id="18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D479806-5EC8-4DC7-92B7-09A6B7A8A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56" y="5322073"/>
            <a:ext cx="1956616" cy="1258403"/>
          </a:xfrm>
          <a:prstGeom prst="rect">
            <a:avLst/>
          </a:prstGeom>
        </p:spPr>
      </p:pic>
      <p:pic>
        <p:nvPicPr>
          <p:cNvPr id="19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8DD0ECA7-AED0-4600-8895-7FF90D5E34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520666"/>
            <a:ext cx="12192000" cy="4552950"/>
          </a:xfrm>
          <a:prstGeom prst="rect">
            <a:avLst/>
          </a:prstGeom>
        </p:spPr>
      </p:pic>
      <p:pic>
        <p:nvPicPr>
          <p:cNvPr id="3" name="L" descr="一張含有 室內, 桌, 電腦, 坐 的圖片&#10;&#10;自動產生的描述">
            <a:extLst>
              <a:ext uri="{FF2B5EF4-FFF2-40B4-BE49-F238E27FC236}">
                <a16:creationId xmlns:a16="http://schemas.microsoft.com/office/drawing/2014/main" id="{B761B0C9-DCC6-4A59-9444-C384E85C84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-541933" y="1256297"/>
            <a:ext cx="12192000" cy="56642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6FCF038C-DDA5-4975-B3AC-EED222927C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323850" y="1193800"/>
            <a:ext cx="12192000" cy="56642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logo">
            <a:extLst>
              <a:ext uri="{FF2B5EF4-FFF2-40B4-BE49-F238E27FC236}">
                <a16:creationId xmlns:a16="http://schemas.microsoft.com/office/drawing/2014/main" id="{054AF276-A76A-49C1-BEA2-D367BB792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4067" y="277524"/>
            <a:ext cx="1083866" cy="180645"/>
          </a:xfrm>
          <a:prstGeom prst="rect">
            <a:avLst/>
          </a:prstGeom>
        </p:spPr>
      </p:pic>
      <p:pic>
        <p:nvPicPr>
          <p:cNvPr id="22" name="圖片 21" descr="一張含有 電子用品, 監視器, 膝上型電腦, 電腦 的圖片&#10;&#10;自動產生的描述">
            <a:extLst>
              <a:ext uri="{FF2B5EF4-FFF2-40B4-BE49-F238E27FC236}">
                <a16:creationId xmlns:a16="http://schemas.microsoft.com/office/drawing/2014/main" id="{8AFF665A-82E7-4819-9A27-CB73A4C7D2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880" y="3955666"/>
            <a:ext cx="5929662" cy="2964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AA835-49C1-490E-A003-7FBEA1FE14B2}"/>
              </a:ext>
            </a:extLst>
          </p:cNvPr>
          <p:cNvSpPr txBox="1"/>
          <p:nvPr/>
        </p:nvSpPr>
        <p:spPr>
          <a:xfrm>
            <a:off x="2726658" y="1703969"/>
            <a:ext cx="673868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Manage the JBOD </a:t>
            </a:r>
            <a:r>
              <a:rPr lang="en-US" altLang="zh-TW" sz="5400" b="1" dirty="0">
                <a:solidFill>
                  <a:srgbClr val="FFAB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with your PC</a:t>
            </a:r>
            <a:endParaRPr lang="zh-TW" altLang="en-US" sz="5400" b="1" dirty="0">
              <a:solidFill>
                <a:srgbClr val="FFAB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21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6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監視器 的圖片&#10;&#10;自動產生的描述" hidden="1">
            <a:extLst>
              <a:ext uri="{FF2B5EF4-FFF2-40B4-BE49-F238E27FC236}">
                <a16:creationId xmlns:a16="http://schemas.microsoft.com/office/drawing/2014/main" id="{0ABF7443-01CA-48A4-9871-EF759B849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72697"/>
            <a:ext cx="17121239" cy="9630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28953-3917-4647-AB96-4CFF066791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3852"/>
            <a:ext cx="12192000" cy="144462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TW" altLang="en-US" sz="4400" b="1">
                <a:latin typeface="Arial" panose="020B0604020202020204" pitchFamily="34" charset="0"/>
                <a:cs typeface="Calibri Light"/>
                <a:sym typeface="Arial" panose="020B0604020202020204" pitchFamily="34" charset="0"/>
              </a:rPr>
              <a:t>QNAP JBOD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02CB-9985-4967-88B8-C9A650B813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3737" y="1625601"/>
            <a:ext cx="8216900" cy="927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400" b="1">
                <a:solidFill>
                  <a:srgbClr val="84F8C9"/>
                </a:solidFill>
                <a:latin typeface="Arial"/>
                <a:ea typeface="微軟正黑體"/>
                <a:cs typeface="Calibri" panose="020F0502020204030204"/>
                <a:sym typeface="Arial" panose="020B0604020202020204" pitchFamily="34" charset="0"/>
              </a:rPr>
              <a:t>QNAP JBOD Manager</a:t>
            </a:r>
            <a:r>
              <a:rPr lang="zh-TW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will let you know the information and status of JBOD device and each disk.</a:t>
            </a:r>
            <a:endParaRPr lang="zh-TW" sz="2400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2400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AC467D-E648-49FE-802D-C83F37F35B19}"/>
              </a:ext>
            </a:extLst>
          </p:cNvPr>
          <p:cNvSpPr txBox="1">
            <a:spLocks/>
          </p:cNvSpPr>
          <p:nvPr/>
        </p:nvSpPr>
        <p:spPr>
          <a:xfrm>
            <a:off x="621439" y="4141853"/>
            <a:ext cx="2990807" cy="18290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1800" b="1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Supported </a:t>
            </a:r>
            <a:r>
              <a:rPr lang="en-US" altLang="zh-TW" sz="1800" b="1" dirty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OS</a:t>
            </a:r>
            <a:r>
              <a:rPr lang="zh-TW" altLang="en-US" sz="1800" dirty="0">
                <a:solidFill>
                  <a:schemeClr val="bg1"/>
                </a:solidFill>
                <a:latin typeface="Arial"/>
                <a:ea typeface="微軟正黑體"/>
                <a:cs typeface="Calibri" panose="020F0502020204030204"/>
                <a:sym typeface="Arial" panose="020B0604020202020204" pitchFamily="34" charset="0"/>
              </a:rPr>
              <a:t>:</a:t>
            </a:r>
            <a:endParaRPr lang="en-US" altLang="zh-TW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105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rPr>
              <a:t>Windows: Windows 8 (or newer), Server 2012 R2 </a:t>
            </a: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or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new</a:t>
            </a:r>
            <a:r>
              <a:rPr lang="en-US" alt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er</a:t>
            </a: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)</a:t>
            </a:r>
            <a:endParaRPr lang="en-US" alt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en-US" sz="1000" dirty="0"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rPr>
              <a:t>Linux: Ubuntu 18.04 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 panose="020F0502020204030204"/>
              <a:sym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31544CA-DDCE-4689-86FD-5A5F48BAD846}"/>
              </a:ext>
            </a:extLst>
          </p:cNvPr>
          <p:cNvGrpSpPr/>
          <p:nvPr/>
        </p:nvGrpSpPr>
        <p:grpSpPr>
          <a:xfrm>
            <a:off x="9550706" y="4204225"/>
            <a:ext cx="1262947" cy="482558"/>
            <a:chOff x="5674245" y="4204225"/>
            <a:chExt cx="5539187" cy="2116462"/>
          </a:xfrm>
          <a:noFill/>
        </p:grpSpPr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6071461B-4041-4649-84D1-03CE103B0595}"/>
                </a:ext>
              </a:extLst>
            </p:cNvPr>
            <p:cNvSpPr/>
            <p:nvPr/>
          </p:nvSpPr>
          <p:spPr>
            <a:xfrm rot="6651656">
              <a:off x="9352241" y="4459495"/>
              <a:ext cx="2116462" cy="160592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01663 w 1757073"/>
                <a:gd name="connsiteY0" fmla="*/ 467043 h 2047499"/>
                <a:gd name="connsiteX1" fmla="*/ 1757073 w 1757073"/>
                <a:gd name="connsiteY1" fmla="*/ 1313073 h 2047499"/>
                <a:gd name="connsiteX2" fmla="*/ 1065857 w 1757073"/>
                <a:gd name="connsiteY2" fmla="*/ 2047499 h 2047499"/>
                <a:gd name="connsiteX3" fmla="*/ 0 w 1757073"/>
                <a:gd name="connsiteY3" fmla="*/ 0 h 2047499"/>
                <a:gd name="connsiteX4" fmla="*/ 601663 w 1757073"/>
                <a:gd name="connsiteY4" fmla="*/ 467043 h 2047499"/>
                <a:gd name="connsiteX0" fmla="*/ 68672 w 1757073"/>
                <a:gd name="connsiteY0" fmla="*/ 0 h 2431574"/>
                <a:gd name="connsiteX1" fmla="*/ 1757073 w 1757073"/>
                <a:gd name="connsiteY1" fmla="*/ 1697148 h 2431574"/>
                <a:gd name="connsiteX2" fmla="*/ 1065857 w 1757073"/>
                <a:gd name="connsiteY2" fmla="*/ 2431574 h 2431574"/>
                <a:gd name="connsiteX3" fmla="*/ 0 w 1757073"/>
                <a:gd name="connsiteY3" fmla="*/ 384075 h 2431574"/>
                <a:gd name="connsiteX4" fmla="*/ 68672 w 1757073"/>
                <a:gd name="connsiteY4" fmla="*/ 0 h 2431574"/>
                <a:gd name="connsiteX0" fmla="*/ 68672 w 1757073"/>
                <a:gd name="connsiteY0" fmla="*/ 0 h 4157809"/>
                <a:gd name="connsiteX1" fmla="*/ 1757073 w 1757073"/>
                <a:gd name="connsiteY1" fmla="*/ 1697148 h 4157809"/>
                <a:gd name="connsiteX2" fmla="*/ 1290023 w 1757073"/>
                <a:gd name="connsiteY2" fmla="*/ 4157809 h 4157809"/>
                <a:gd name="connsiteX3" fmla="*/ 0 w 1757073"/>
                <a:gd name="connsiteY3" fmla="*/ 384075 h 4157809"/>
                <a:gd name="connsiteX4" fmla="*/ 68672 w 1757073"/>
                <a:gd name="connsiteY4" fmla="*/ 0 h 4157809"/>
                <a:gd name="connsiteX0" fmla="*/ 68672 w 1472230"/>
                <a:gd name="connsiteY0" fmla="*/ 0 h 4157809"/>
                <a:gd name="connsiteX1" fmla="*/ 1472230 w 1472230"/>
                <a:gd name="connsiteY1" fmla="*/ 708015 h 4157809"/>
                <a:gd name="connsiteX2" fmla="*/ 1290023 w 1472230"/>
                <a:gd name="connsiteY2" fmla="*/ 4157809 h 4157809"/>
                <a:gd name="connsiteX3" fmla="*/ 0 w 1472230"/>
                <a:gd name="connsiteY3" fmla="*/ 384075 h 4157809"/>
                <a:gd name="connsiteX4" fmla="*/ 68672 w 1472230"/>
                <a:gd name="connsiteY4" fmla="*/ 0 h 4157809"/>
                <a:gd name="connsiteX0" fmla="*/ 68672 w 1472230"/>
                <a:gd name="connsiteY0" fmla="*/ 0 h 1263406"/>
                <a:gd name="connsiteX1" fmla="*/ 1472230 w 1472230"/>
                <a:gd name="connsiteY1" fmla="*/ 708015 h 1263406"/>
                <a:gd name="connsiteX2" fmla="*/ 272883 w 1472230"/>
                <a:gd name="connsiteY2" fmla="*/ 1263406 h 1263406"/>
                <a:gd name="connsiteX3" fmla="*/ 0 w 1472230"/>
                <a:gd name="connsiteY3" fmla="*/ 384075 h 1263406"/>
                <a:gd name="connsiteX4" fmla="*/ 68672 w 1472230"/>
                <a:gd name="connsiteY4" fmla="*/ 0 h 1263406"/>
                <a:gd name="connsiteX0" fmla="*/ 68672 w 1476580"/>
                <a:gd name="connsiteY0" fmla="*/ 0 h 1263406"/>
                <a:gd name="connsiteX1" fmla="*/ 1476580 w 1476580"/>
                <a:gd name="connsiteY1" fmla="*/ 687875 h 1263406"/>
                <a:gd name="connsiteX2" fmla="*/ 272883 w 1476580"/>
                <a:gd name="connsiteY2" fmla="*/ 1263406 h 1263406"/>
                <a:gd name="connsiteX3" fmla="*/ 0 w 1476580"/>
                <a:gd name="connsiteY3" fmla="*/ 384075 h 1263406"/>
                <a:gd name="connsiteX4" fmla="*/ 68672 w 1476580"/>
                <a:gd name="connsiteY4" fmla="*/ 0 h 1263406"/>
                <a:gd name="connsiteX0" fmla="*/ 68672 w 1476580"/>
                <a:gd name="connsiteY0" fmla="*/ 0 h 1730434"/>
                <a:gd name="connsiteX1" fmla="*/ 1476580 w 1476580"/>
                <a:gd name="connsiteY1" fmla="*/ 687875 h 1730434"/>
                <a:gd name="connsiteX2" fmla="*/ 453327 w 1476580"/>
                <a:gd name="connsiteY2" fmla="*/ 1730434 h 1730434"/>
                <a:gd name="connsiteX3" fmla="*/ 0 w 1476580"/>
                <a:gd name="connsiteY3" fmla="*/ 384075 h 1730434"/>
                <a:gd name="connsiteX4" fmla="*/ 68672 w 1476580"/>
                <a:gd name="connsiteY4" fmla="*/ 0 h 1730434"/>
                <a:gd name="connsiteX0" fmla="*/ 101421 w 1509329"/>
                <a:gd name="connsiteY0" fmla="*/ 0 h 1730434"/>
                <a:gd name="connsiteX1" fmla="*/ 1509329 w 1509329"/>
                <a:gd name="connsiteY1" fmla="*/ 687875 h 1730434"/>
                <a:gd name="connsiteX2" fmla="*/ 486076 w 1509329"/>
                <a:gd name="connsiteY2" fmla="*/ 1730434 h 1730434"/>
                <a:gd name="connsiteX3" fmla="*/ 0 w 1509329"/>
                <a:gd name="connsiteY3" fmla="*/ 353805 h 1730434"/>
                <a:gd name="connsiteX4" fmla="*/ 101421 w 1509329"/>
                <a:gd name="connsiteY4" fmla="*/ 0 h 1730434"/>
                <a:gd name="connsiteX0" fmla="*/ 101421 w 1509329"/>
                <a:gd name="connsiteY0" fmla="*/ 0 h 1752529"/>
                <a:gd name="connsiteX1" fmla="*/ 1509329 w 1509329"/>
                <a:gd name="connsiteY1" fmla="*/ 687875 h 1752529"/>
                <a:gd name="connsiteX2" fmla="*/ 481947 w 1509329"/>
                <a:gd name="connsiteY2" fmla="*/ 1752529 h 1752529"/>
                <a:gd name="connsiteX3" fmla="*/ 0 w 1509329"/>
                <a:gd name="connsiteY3" fmla="*/ 353805 h 1752529"/>
                <a:gd name="connsiteX4" fmla="*/ 101421 w 1509329"/>
                <a:gd name="connsiteY4" fmla="*/ 0 h 1752529"/>
                <a:gd name="connsiteX0" fmla="*/ 101421 w 1509329"/>
                <a:gd name="connsiteY0" fmla="*/ 0 h 1207405"/>
                <a:gd name="connsiteX1" fmla="*/ 1509329 w 1509329"/>
                <a:gd name="connsiteY1" fmla="*/ 687875 h 1207405"/>
                <a:gd name="connsiteX2" fmla="*/ 287329 w 1509329"/>
                <a:gd name="connsiteY2" fmla="*/ 1207405 h 1207405"/>
                <a:gd name="connsiteX3" fmla="*/ 0 w 1509329"/>
                <a:gd name="connsiteY3" fmla="*/ 353805 h 1207405"/>
                <a:gd name="connsiteX4" fmla="*/ 101421 w 1509329"/>
                <a:gd name="connsiteY4" fmla="*/ 0 h 12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9329" h="1207405">
                  <a:moveTo>
                    <a:pt x="101421" y="0"/>
                  </a:moveTo>
                  <a:lnTo>
                    <a:pt x="1509329" y="687875"/>
                  </a:lnTo>
                  <a:lnTo>
                    <a:pt x="287329" y="1207405"/>
                  </a:lnTo>
                  <a:lnTo>
                    <a:pt x="0" y="353805"/>
                  </a:lnTo>
                  <a:lnTo>
                    <a:pt x="10142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2" name="Picture 14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B2585B86-15BF-42B6-8656-229278B0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245" y="4338526"/>
              <a:ext cx="4359007" cy="1947996"/>
            </a:xfrm>
            <a:prstGeom prst="rect">
              <a:avLst/>
            </a:prstGeom>
            <a:grpFill/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6A4A5ED-B242-4B96-A82E-7831850D2E37}"/>
              </a:ext>
            </a:extLst>
          </p:cNvPr>
          <p:cNvGrpSpPr/>
          <p:nvPr/>
        </p:nvGrpSpPr>
        <p:grpSpPr>
          <a:xfrm>
            <a:off x="17437862" y="2581650"/>
            <a:ext cx="5745295" cy="3708227"/>
            <a:chOff x="6404472" y="2581650"/>
            <a:chExt cx="5745295" cy="3708227"/>
          </a:xfrm>
        </p:grpSpPr>
        <p:pic>
          <p:nvPicPr>
            <p:cNvPr id="25" name="Picture 9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11E06799-CC7F-443A-AEA0-CF0F3DB1F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4472" y="2581650"/>
              <a:ext cx="5745295" cy="3708227"/>
            </a:xfrm>
            <a:prstGeom prst="rect">
              <a:avLst/>
            </a:prstGeom>
          </p:spPr>
        </p:pic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504A1201-443B-496A-89E4-82A8D2DE8605}"/>
                </a:ext>
              </a:extLst>
            </p:cNvPr>
            <p:cNvSpPr/>
            <p:nvPr/>
          </p:nvSpPr>
          <p:spPr>
            <a:xfrm>
              <a:off x="10967865" y="4400074"/>
              <a:ext cx="600075" cy="285750"/>
            </a:xfrm>
            <a:prstGeom prst="roundRect">
              <a:avLst>
                <a:gd name="adj" fmla="val 50000"/>
              </a:avLst>
            </a:prstGeom>
            <a:noFill/>
            <a:ln w="25400">
              <a:gradFill>
                <a:gsLst>
                  <a:gs pos="0">
                    <a:srgbClr val="FF99FF"/>
                  </a:gs>
                  <a:gs pos="100000">
                    <a:srgbClr val="00CCFF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4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DD64A0B-8169-4A9F-B30E-DADC0900F9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47" y="2929564"/>
            <a:ext cx="5930720" cy="3993210"/>
          </a:xfrm>
          <a:prstGeom prst="rect">
            <a:avLst/>
          </a:prstGeom>
        </p:spPr>
      </p:pic>
      <p:pic>
        <p:nvPicPr>
          <p:cNvPr id="6" name="Picture 6" descr="A picture containing room&#10;&#10;Description generated with very high confidence">
            <a:extLst>
              <a:ext uri="{FF2B5EF4-FFF2-40B4-BE49-F238E27FC236}">
                <a16:creationId xmlns:a16="http://schemas.microsoft.com/office/drawing/2014/main" id="{F3FFC715-976F-4F6B-95C4-0989F129E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798" y="2700136"/>
            <a:ext cx="1200150" cy="1200150"/>
          </a:xfrm>
          <a:prstGeom prst="rect">
            <a:avLst/>
          </a:prstGeom>
        </p:spPr>
      </p:pic>
      <p:pic>
        <p:nvPicPr>
          <p:cNvPr id="27" name="圖片 26" descr="一張含有 電子用品, 監視器, 膝上型電腦, 電腦 的圖片&#10;&#10;自動產生的描述">
            <a:extLst>
              <a:ext uri="{FF2B5EF4-FFF2-40B4-BE49-F238E27FC236}">
                <a16:creationId xmlns:a16="http://schemas.microsoft.com/office/drawing/2014/main" id="{32F9CDBB-A372-468F-9C8A-07A175506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2043" y="3955666"/>
            <a:ext cx="5929662" cy="2964831"/>
          </a:xfrm>
          <a:prstGeom prst="rect">
            <a:avLst/>
          </a:prstGeom>
        </p:spPr>
      </p:pic>
      <p:pic>
        <p:nvPicPr>
          <p:cNvPr id="16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8F3AE22-526E-41E0-B6C7-A91FD85E1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81677" y="2695618"/>
            <a:ext cx="3419340" cy="37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6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E32C92C-327F-47E3-96CA-61395CC807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10086124" y="3158021"/>
            <a:ext cx="5470782" cy="3518549"/>
          </a:xfrm>
          <a:prstGeom prst="rect">
            <a:avLst/>
          </a:prstGeom>
        </p:spPr>
      </p:pic>
      <p:pic>
        <p:nvPicPr>
          <p:cNvPr id="1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A453ED9-DA8D-402F-821D-730CBF975B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667239" y="1701717"/>
            <a:ext cx="6694311" cy="4305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A30D5-5D8F-4B16-BBD8-2DFF51F0E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9091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Monitor the disk health</a:t>
            </a:r>
            <a:endParaRPr lang="zh-TW" b="0" dirty="0">
              <a:latin typeface="Arial" panose="020B0604020202020204" pitchFamily="34" charset="0"/>
              <a:cs typeface="Calibri Light"/>
              <a:sym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59C622-1548-4A3B-95F9-2F247EFAA9F4}"/>
              </a:ext>
            </a:extLst>
          </p:cNvPr>
          <p:cNvSpPr/>
          <p:nvPr/>
        </p:nvSpPr>
        <p:spPr>
          <a:xfrm>
            <a:off x="1981857" y="1150073"/>
            <a:ext cx="2702006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</a:t>
            </a:r>
            <a:r>
              <a:rPr 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uickly </a:t>
            </a:r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</a:t>
            </a:r>
            <a:r>
              <a:rPr 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xplore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1E871-0FB2-4B5B-A1FD-BF1BFD86DBDE}"/>
              </a:ext>
            </a:extLst>
          </p:cNvPr>
          <p:cNvSpPr txBox="1"/>
          <p:nvPr/>
        </p:nvSpPr>
        <p:spPr>
          <a:xfrm>
            <a:off x="1021970" y="1833843"/>
            <a:ext cx="461542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 color of the disk allows you to easily identify the disk status. 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</a:t>
            </a:r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ick 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 to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get more details like type, manufacturer, capacity...etc.</a:t>
            </a:r>
            <a:endParaRPr 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07DDF-7694-457F-84E8-6DBD88880B32}"/>
              </a:ext>
            </a:extLst>
          </p:cNvPr>
          <p:cNvSpPr txBox="1"/>
          <p:nvPr/>
        </p:nvSpPr>
        <p:spPr>
          <a:xfrm>
            <a:off x="6431851" y="1833844"/>
            <a:ext cx="473817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 tab of "Disk Info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rmation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" will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provide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you </a:t>
            </a:r>
            <a:r>
              <a:rPr lang="en-US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detail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ed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SMART info of each disk. </a:t>
            </a:r>
            <a:endParaRPr 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F7BDE0AC-9526-4768-9797-F9A1E51A0A44}"/>
              </a:ext>
            </a:extLst>
          </p:cNvPr>
          <p:cNvSpPr/>
          <p:nvPr/>
        </p:nvSpPr>
        <p:spPr>
          <a:xfrm>
            <a:off x="7449938" y="1150073"/>
            <a:ext cx="2404350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Detailed Info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D000C9-719F-4921-9F10-28FAD1C621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47" y="2478803"/>
            <a:ext cx="5705340" cy="3842957"/>
          </a:xfrm>
          <a:prstGeom prst="rect">
            <a:avLst/>
          </a:prstGeom>
        </p:spPr>
      </p:pic>
      <p:grpSp>
        <p:nvGrpSpPr>
          <p:cNvPr id="20" name="群組 9">
            <a:extLst>
              <a:ext uri="{FF2B5EF4-FFF2-40B4-BE49-F238E27FC236}">
                <a16:creationId xmlns:a16="http://schemas.microsoft.com/office/drawing/2014/main" id="{CA1D47B1-1D95-41E4-8C89-4A88C20AA230}"/>
              </a:ext>
            </a:extLst>
          </p:cNvPr>
          <p:cNvGrpSpPr/>
          <p:nvPr/>
        </p:nvGrpSpPr>
        <p:grpSpPr>
          <a:xfrm>
            <a:off x="5285352" y="4469410"/>
            <a:ext cx="5573497" cy="2149006"/>
            <a:chOff x="5049239" y="4248662"/>
            <a:chExt cx="5573497" cy="2149006"/>
          </a:xfrm>
        </p:grpSpPr>
        <p:sp>
          <p:nvSpPr>
            <p:cNvPr id="21" name="手繪多邊形: 圖案 14">
              <a:extLst>
                <a:ext uri="{FF2B5EF4-FFF2-40B4-BE49-F238E27FC236}">
                  <a16:creationId xmlns:a16="http://schemas.microsoft.com/office/drawing/2014/main" id="{0788937F-0AE7-499B-AC04-E52A093F2F2B}"/>
                </a:ext>
              </a:extLst>
            </p:cNvPr>
            <p:cNvSpPr/>
            <p:nvPr/>
          </p:nvSpPr>
          <p:spPr>
            <a:xfrm rot="6651656">
              <a:off x="8730532" y="4505463"/>
              <a:ext cx="2149006" cy="163540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601663 w 1757073"/>
                <a:gd name="connsiteY0" fmla="*/ 467043 h 2047499"/>
                <a:gd name="connsiteX1" fmla="*/ 1757073 w 1757073"/>
                <a:gd name="connsiteY1" fmla="*/ 1313073 h 2047499"/>
                <a:gd name="connsiteX2" fmla="*/ 1065857 w 1757073"/>
                <a:gd name="connsiteY2" fmla="*/ 2047499 h 2047499"/>
                <a:gd name="connsiteX3" fmla="*/ 0 w 1757073"/>
                <a:gd name="connsiteY3" fmla="*/ 0 h 2047499"/>
                <a:gd name="connsiteX4" fmla="*/ 601663 w 1757073"/>
                <a:gd name="connsiteY4" fmla="*/ 467043 h 2047499"/>
                <a:gd name="connsiteX0" fmla="*/ 68672 w 1757073"/>
                <a:gd name="connsiteY0" fmla="*/ 0 h 2431574"/>
                <a:gd name="connsiteX1" fmla="*/ 1757073 w 1757073"/>
                <a:gd name="connsiteY1" fmla="*/ 1697148 h 2431574"/>
                <a:gd name="connsiteX2" fmla="*/ 1065857 w 1757073"/>
                <a:gd name="connsiteY2" fmla="*/ 2431574 h 2431574"/>
                <a:gd name="connsiteX3" fmla="*/ 0 w 1757073"/>
                <a:gd name="connsiteY3" fmla="*/ 384075 h 2431574"/>
                <a:gd name="connsiteX4" fmla="*/ 68672 w 1757073"/>
                <a:gd name="connsiteY4" fmla="*/ 0 h 2431574"/>
                <a:gd name="connsiteX0" fmla="*/ 68672 w 1757073"/>
                <a:gd name="connsiteY0" fmla="*/ 0 h 4157809"/>
                <a:gd name="connsiteX1" fmla="*/ 1757073 w 1757073"/>
                <a:gd name="connsiteY1" fmla="*/ 1697148 h 4157809"/>
                <a:gd name="connsiteX2" fmla="*/ 1290023 w 1757073"/>
                <a:gd name="connsiteY2" fmla="*/ 4157809 h 4157809"/>
                <a:gd name="connsiteX3" fmla="*/ 0 w 1757073"/>
                <a:gd name="connsiteY3" fmla="*/ 384075 h 4157809"/>
                <a:gd name="connsiteX4" fmla="*/ 68672 w 1757073"/>
                <a:gd name="connsiteY4" fmla="*/ 0 h 4157809"/>
                <a:gd name="connsiteX0" fmla="*/ 68672 w 1472230"/>
                <a:gd name="connsiteY0" fmla="*/ 0 h 4157809"/>
                <a:gd name="connsiteX1" fmla="*/ 1472230 w 1472230"/>
                <a:gd name="connsiteY1" fmla="*/ 708015 h 4157809"/>
                <a:gd name="connsiteX2" fmla="*/ 1290023 w 1472230"/>
                <a:gd name="connsiteY2" fmla="*/ 4157809 h 4157809"/>
                <a:gd name="connsiteX3" fmla="*/ 0 w 1472230"/>
                <a:gd name="connsiteY3" fmla="*/ 384075 h 4157809"/>
                <a:gd name="connsiteX4" fmla="*/ 68672 w 1472230"/>
                <a:gd name="connsiteY4" fmla="*/ 0 h 4157809"/>
                <a:gd name="connsiteX0" fmla="*/ 68672 w 1472230"/>
                <a:gd name="connsiteY0" fmla="*/ 0 h 1263406"/>
                <a:gd name="connsiteX1" fmla="*/ 1472230 w 1472230"/>
                <a:gd name="connsiteY1" fmla="*/ 708015 h 1263406"/>
                <a:gd name="connsiteX2" fmla="*/ 272883 w 1472230"/>
                <a:gd name="connsiteY2" fmla="*/ 1263406 h 1263406"/>
                <a:gd name="connsiteX3" fmla="*/ 0 w 1472230"/>
                <a:gd name="connsiteY3" fmla="*/ 384075 h 1263406"/>
                <a:gd name="connsiteX4" fmla="*/ 68672 w 1472230"/>
                <a:gd name="connsiteY4" fmla="*/ 0 h 1263406"/>
                <a:gd name="connsiteX0" fmla="*/ 68672 w 1476580"/>
                <a:gd name="connsiteY0" fmla="*/ 0 h 1263406"/>
                <a:gd name="connsiteX1" fmla="*/ 1476580 w 1476580"/>
                <a:gd name="connsiteY1" fmla="*/ 687875 h 1263406"/>
                <a:gd name="connsiteX2" fmla="*/ 272883 w 1476580"/>
                <a:gd name="connsiteY2" fmla="*/ 1263406 h 1263406"/>
                <a:gd name="connsiteX3" fmla="*/ 0 w 1476580"/>
                <a:gd name="connsiteY3" fmla="*/ 384075 h 1263406"/>
                <a:gd name="connsiteX4" fmla="*/ 68672 w 1476580"/>
                <a:gd name="connsiteY4" fmla="*/ 0 h 1263406"/>
                <a:gd name="connsiteX0" fmla="*/ 68672 w 1476580"/>
                <a:gd name="connsiteY0" fmla="*/ 0 h 1730434"/>
                <a:gd name="connsiteX1" fmla="*/ 1476580 w 1476580"/>
                <a:gd name="connsiteY1" fmla="*/ 687875 h 1730434"/>
                <a:gd name="connsiteX2" fmla="*/ 453327 w 1476580"/>
                <a:gd name="connsiteY2" fmla="*/ 1730434 h 1730434"/>
                <a:gd name="connsiteX3" fmla="*/ 0 w 1476580"/>
                <a:gd name="connsiteY3" fmla="*/ 384075 h 1730434"/>
                <a:gd name="connsiteX4" fmla="*/ 68672 w 1476580"/>
                <a:gd name="connsiteY4" fmla="*/ 0 h 1730434"/>
                <a:gd name="connsiteX0" fmla="*/ 101421 w 1509329"/>
                <a:gd name="connsiteY0" fmla="*/ 0 h 1730434"/>
                <a:gd name="connsiteX1" fmla="*/ 1509329 w 1509329"/>
                <a:gd name="connsiteY1" fmla="*/ 687875 h 1730434"/>
                <a:gd name="connsiteX2" fmla="*/ 486076 w 1509329"/>
                <a:gd name="connsiteY2" fmla="*/ 1730434 h 1730434"/>
                <a:gd name="connsiteX3" fmla="*/ 0 w 1509329"/>
                <a:gd name="connsiteY3" fmla="*/ 353805 h 1730434"/>
                <a:gd name="connsiteX4" fmla="*/ 101421 w 1509329"/>
                <a:gd name="connsiteY4" fmla="*/ 0 h 1730434"/>
                <a:gd name="connsiteX0" fmla="*/ 101421 w 1509329"/>
                <a:gd name="connsiteY0" fmla="*/ 0 h 1752529"/>
                <a:gd name="connsiteX1" fmla="*/ 1509329 w 1509329"/>
                <a:gd name="connsiteY1" fmla="*/ 687875 h 1752529"/>
                <a:gd name="connsiteX2" fmla="*/ 481947 w 1509329"/>
                <a:gd name="connsiteY2" fmla="*/ 1752529 h 1752529"/>
                <a:gd name="connsiteX3" fmla="*/ 0 w 1509329"/>
                <a:gd name="connsiteY3" fmla="*/ 353805 h 1752529"/>
                <a:gd name="connsiteX4" fmla="*/ 101421 w 1509329"/>
                <a:gd name="connsiteY4" fmla="*/ 0 h 1752529"/>
                <a:gd name="connsiteX0" fmla="*/ 101421 w 1509329"/>
                <a:gd name="connsiteY0" fmla="*/ 0 h 1207405"/>
                <a:gd name="connsiteX1" fmla="*/ 1509329 w 1509329"/>
                <a:gd name="connsiteY1" fmla="*/ 687875 h 1207405"/>
                <a:gd name="connsiteX2" fmla="*/ 287329 w 1509329"/>
                <a:gd name="connsiteY2" fmla="*/ 1207405 h 1207405"/>
                <a:gd name="connsiteX3" fmla="*/ 0 w 1509329"/>
                <a:gd name="connsiteY3" fmla="*/ 353805 h 1207405"/>
                <a:gd name="connsiteX4" fmla="*/ 101421 w 1509329"/>
                <a:gd name="connsiteY4" fmla="*/ 0 h 1207405"/>
                <a:gd name="connsiteX0" fmla="*/ 124629 w 1532537"/>
                <a:gd name="connsiteY0" fmla="*/ 0 h 1207405"/>
                <a:gd name="connsiteX1" fmla="*/ 1532537 w 1532537"/>
                <a:gd name="connsiteY1" fmla="*/ 687875 h 1207405"/>
                <a:gd name="connsiteX2" fmla="*/ 310537 w 1532537"/>
                <a:gd name="connsiteY2" fmla="*/ 1207405 h 1207405"/>
                <a:gd name="connsiteX3" fmla="*/ 0 w 1532537"/>
                <a:gd name="connsiteY3" fmla="*/ 418308 h 1207405"/>
                <a:gd name="connsiteX4" fmla="*/ 124629 w 1532537"/>
                <a:gd name="connsiteY4" fmla="*/ 0 h 1207405"/>
                <a:gd name="connsiteX0" fmla="*/ 11942 w 1532537"/>
                <a:gd name="connsiteY0" fmla="*/ 0 h 1229571"/>
                <a:gd name="connsiteX1" fmla="*/ 1532537 w 1532537"/>
                <a:gd name="connsiteY1" fmla="*/ 710041 h 1229571"/>
                <a:gd name="connsiteX2" fmla="*/ 310537 w 1532537"/>
                <a:gd name="connsiteY2" fmla="*/ 1229571 h 1229571"/>
                <a:gd name="connsiteX3" fmla="*/ 0 w 1532537"/>
                <a:gd name="connsiteY3" fmla="*/ 440474 h 1229571"/>
                <a:gd name="connsiteX4" fmla="*/ 11942 w 1532537"/>
                <a:gd name="connsiteY4" fmla="*/ 0 h 1229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2537" h="1229571">
                  <a:moveTo>
                    <a:pt x="11942" y="0"/>
                  </a:moveTo>
                  <a:lnTo>
                    <a:pt x="1532537" y="710041"/>
                  </a:lnTo>
                  <a:lnTo>
                    <a:pt x="310537" y="1229571"/>
                  </a:lnTo>
                  <a:lnTo>
                    <a:pt x="0" y="440474"/>
                  </a:lnTo>
                  <a:lnTo>
                    <a:pt x="11942" y="0"/>
                  </a:lnTo>
                  <a:close/>
                </a:path>
              </a:pathLst>
            </a:custGeom>
            <a:gradFill>
              <a:gsLst>
                <a:gs pos="17000">
                  <a:srgbClr val="D925DF">
                    <a:alpha val="0"/>
                  </a:srgbClr>
                </a:gs>
                <a:gs pos="77000">
                  <a:srgbClr val="0F94E0">
                    <a:alpha val="52000"/>
                  </a:srgb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2" name="Picture 21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B88E8BAC-31A2-4855-B3E2-78AA8102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9239" y="4409191"/>
              <a:ext cx="4359007" cy="1947996"/>
            </a:xfrm>
            <a:prstGeom prst="rect">
              <a:avLst/>
            </a:prstGeom>
          </p:spPr>
        </p:pic>
      </p:grpSp>
      <p:pic>
        <p:nvPicPr>
          <p:cNvPr id="14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5A0BD97-BAC5-4B0B-9276-93D81ED68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738" y="2695618"/>
            <a:ext cx="3419340" cy="37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94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E40F8730-1DE1-4CE9-B76E-5B7438F84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17" y="5820956"/>
            <a:ext cx="7197437" cy="441723"/>
          </a:xfrm>
          <a:prstGeom prst="rect">
            <a:avLst/>
          </a:prstGeom>
        </p:spPr>
      </p:pic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23B0B51-E182-4857-90BF-C84896A493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740493" y="3039906"/>
            <a:ext cx="8711014" cy="3115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64819-9115-4F1A-BFE6-B09F2F24E7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90496"/>
            <a:ext cx="12192000" cy="1009650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Device Information and Health View</a:t>
            </a:r>
            <a:endParaRPr lang="zh-TW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 Light"/>
              <a:sym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7FF048-4025-4DB0-8BC7-0A11E636AC1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56309" y="2409379"/>
            <a:ext cx="3833019" cy="3415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0850" indent="-298450">
              <a:lnSpc>
                <a:spcPct val="130000"/>
              </a:lnSpc>
              <a:spcBef>
                <a:spcPts val="0"/>
              </a:spcBef>
              <a:buSzPct val="80000"/>
            </a:pPr>
            <a:endParaRPr lang="en-US" alt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SzPct val="80000"/>
            </a:pP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Enclosure health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SzPct val="80000"/>
            </a:pP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Bus type</a:t>
            </a:r>
            <a:endParaRPr lang="zh-TW" sz="2000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SzPct val="80000"/>
            </a:pP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PSU status </a:t>
            </a:r>
            <a:br>
              <a:rPr lang="zh-TW" sz="2000">
                <a:latin typeface="Arial" panose="020B0604020202020204" pitchFamily="34" charset="0"/>
                <a:ea typeface="微軟正黑體" panose="020B0604030504040204" pitchFamily="34" charset="-120"/>
                <a:cs typeface="Arial"/>
              </a:rPr>
            </a:b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(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only for RP model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)</a:t>
            </a:r>
            <a:endParaRPr lang="zh-TW" altLang="en-US" sz="20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SzPct val="80000"/>
            </a:pP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System temperature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SzPct val="80000"/>
            </a:pP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Fan speed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SzPct val="80000"/>
            </a:pP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Port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o</a:t>
            </a:r>
            <a:r>
              <a:rPr lang="en-US" altLang="zh-TW" sz="20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nnection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s</a:t>
            </a:r>
            <a:r>
              <a:rPr lang="en-US" altLang="zh-TW" sz="20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tatus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450850" indent="-298450">
              <a:lnSpc>
                <a:spcPct val="130000"/>
              </a:lnSpc>
              <a:spcBef>
                <a:spcPts val="0"/>
              </a:spcBef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zh-TW" altLang="en-US" sz="1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524F9A-C4AE-40EF-BC09-97AECFCBF79C}"/>
              </a:ext>
            </a:extLst>
          </p:cNvPr>
          <p:cNvSpPr txBox="1">
            <a:spLocks/>
          </p:cNvSpPr>
          <p:nvPr/>
        </p:nvSpPr>
        <p:spPr>
          <a:xfrm>
            <a:off x="7870806" y="1780072"/>
            <a:ext cx="3539873" cy="1050609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sz="26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Detail information of each enclosure</a:t>
            </a:r>
            <a:r>
              <a:rPr lang="zh-TW" altLang="en-US" sz="26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: </a:t>
            </a:r>
            <a:br>
              <a:rPr lang="zh-TW" sz="26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endParaRPr lang="zh-TW" sz="2600" b="0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pic>
        <p:nvPicPr>
          <p:cNvPr id="6" name="Picture 7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82E33856-553C-42BD-B2AA-4528A89A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19" y="1524068"/>
            <a:ext cx="7272269" cy="48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hidden="1">
            <a:extLst>
              <a:ext uri="{FF2B5EF4-FFF2-40B4-BE49-F238E27FC236}">
                <a16:creationId xmlns:a16="http://schemas.microsoft.com/office/drawing/2014/main" id="{60C906A7-738F-44E0-A42A-EAE235CAF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FA3A6-1748-482E-9971-136D5E5CC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5425" y="178044"/>
            <a:ext cx="8963024" cy="796925"/>
          </a:xfrm>
          <a:prstGeom prst="rect">
            <a:avLst/>
          </a:prstGeom>
        </p:spPr>
        <p:txBody>
          <a:bodyPr/>
          <a:lstStyle/>
          <a:p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Device Temperature Threshold</a:t>
            </a:r>
            <a:endParaRPr lang="zh-TW" b="0">
              <a:latin typeface="Arial" panose="020B0604020202020204" pitchFamily="34" charset="0"/>
              <a:cs typeface="Calibri Light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5192A-C8BC-4584-BE92-8356EE14A330}"/>
              </a:ext>
            </a:extLst>
          </p:cNvPr>
          <p:cNvSpPr txBox="1"/>
          <p:nvPr/>
        </p:nvSpPr>
        <p:spPr>
          <a:xfrm>
            <a:off x="1703772" y="1099127"/>
            <a:ext cx="874773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You can set up the temperature threshold from 55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to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69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degree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C,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and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when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temperature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exceeds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threshold,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enclosure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will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alarm and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health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sta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tus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will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change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to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red. </a:t>
            </a:r>
            <a:r>
              <a:rPr lang="en-US" altLang="zh-TW" sz="2000" b="1">
                <a:solidFill>
                  <a:srgbClr val="FF99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(Warning</a:t>
            </a:r>
            <a:r>
              <a:rPr lang="zh-TW" sz="2000" b="1">
                <a:solidFill>
                  <a:srgbClr val="FF99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)</a:t>
            </a:r>
            <a:r>
              <a:rPr lang="zh-TW" altLang="en-US" sz="2000" b="1">
                <a:solidFill>
                  <a:srgbClr val="FF99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endParaRPr lang="zh-TW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8B3D127-CC6D-41B1-82BC-0AC65B4C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92" y="2191651"/>
            <a:ext cx="8711014" cy="3115120"/>
          </a:xfrm>
          <a:prstGeom prst="rect">
            <a:avLst/>
          </a:prstGeom>
        </p:spPr>
      </p:pic>
      <p:pic>
        <p:nvPicPr>
          <p:cNvPr id="6" name="Picture 8" hidden="1">
            <a:extLst>
              <a:ext uri="{FF2B5EF4-FFF2-40B4-BE49-F238E27FC236}">
                <a16:creationId xmlns:a16="http://schemas.microsoft.com/office/drawing/2014/main" id="{8AF03A42-FF0A-4B8A-85AC-A2044E756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6169" y="1945093"/>
            <a:ext cx="2743200" cy="2990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F3CC4-3930-4CF7-A1BA-9DB66C42287D}"/>
              </a:ext>
            </a:extLst>
          </p:cNvPr>
          <p:cNvSpPr txBox="1"/>
          <p:nvPr/>
        </p:nvSpPr>
        <p:spPr>
          <a:xfrm>
            <a:off x="1470116" y="5338735"/>
            <a:ext cx="92517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Y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ou can also see that the fan s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pe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ds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u</a:t>
            </a:r>
            <a:r>
              <a:rPr lang="en-US" alt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 automatically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when encountering high temperatures. </a:t>
            </a:r>
            <a:r>
              <a:rPr lang="zh-TW" sz="2000" b="1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(FAN set Auto)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13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40F8730-1DE1-4CE9-B76E-5B7438F84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9" y="5600239"/>
            <a:ext cx="7197437" cy="441723"/>
          </a:xfrm>
          <a:prstGeom prst="rect">
            <a:avLst/>
          </a:prstGeom>
        </p:spPr>
      </p:pic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EC683C06-88F4-4717-9E33-E2491B269F54}"/>
              </a:ext>
            </a:extLst>
          </p:cNvPr>
          <p:cNvSpPr/>
          <p:nvPr/>
        </p:nvSpPr>
        <p:spPr>
          <a:xfrm>
            <a:off x="328142" y="2726213"/>
            <a:ext cx="4240665" cy="3315605"/>
          </a:xfrm>
          <a:prstGeom prst="rect">
            <a:avLst/>
          </a:prstGeom>
          <a:gradFill flip="none" rotWithShape="1">
            <a:gsLst>
              <a:gs pos="65000">
                <a:srgbClr val="E9E9E9"/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90639158-5821-44FF-BDDE-F1439069ECDC}"/>
              </a:ext>
            </a:extLst>
          </p:cNvPr>
          <p:cNvSpPr/>
          <p:nvPr/>
        </p:nvSpPr>
        <p:spPr>
          <a:xfrm>
            <a:off x="328142" y="1736353"/>
            <a:ext cx="4240665" cy="98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接點 9" hidden="1">
            <a:extLst>
              <a:ext uri="{FF2B5EF4-FFF2-40B4-BE49-F238E27FC236}">
                <a16:creationId xmlns:a16="http://schemas.microsoft.com/office/drawing/2014/main" id="{DB74C2DA-3ADB-43DA-8F77-401073911C55}"/>
              </a:ext>
            </a:extLst>
          </p:cNvPr>
          <p:cNvCxnSpPr>
            <a:cxnSpLocks/>
          </p:cNvCxnSpPr>
          <p:nvPr/>
        </p:nvCxnSpPr>
        <p:spPr>
          <a:xfrm>
            <a:off x="328142" y="2864759"/>
            <a:ext cx="4240665" cy="0"/>
          </a:xfrm>
          <a:prstGeom prst="line">
            <a:avLst/>
          </a:prstGeom>
          <a:ln w="28575">
            <a:solidFill>
              <a:srgbClr val="2D79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524F9A-C4AE-40EF-BC09-97AECFCBF79C}"/>
              </a:ext>
            </a:extLst>
          </p:cNvPr>
          <p:cNvSpPr txBox="1">
            <a:spLocks/>
          </p:cNvSpPr>
          <p:nvPr/>
        </p:nvSpPr>
        <p:spPr>
          <a:xfrm>
            <a:off x="485477" y="1775796"/>
            <a:ext cx="3732393" cy="2634188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56565">
              <a:lnSpc>
                <a:spcPct val="100000"/>
              </a:lnSpc>
            </a:pPr>
            <a:r>
              <a:rPr lang="en-US" altLang="zh-TW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tility</a:t>
            </a:r>
            <a:r>
              <a:rPr lang="zh-TW" alt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</a:t>
            </a:r>
            <a:r>
              <a:rPr lang="en-US" altLang="zh-TW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alt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+</a:t>
            </a:r>
            <a:r>
              <a:rPr lang="zh-TW" alt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desktop</a:t>
            </a:r>
            <a:r>
              <a:rPr lang="zh-TW" altLang="en-US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 b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notification</a:t>
            </a:r>
            <a:endParaRPr lang="en-US" altLang="zh-TW" sz="2000" b="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608965" indent="-456565">
              <a:lnSpc>
                <a:spcPct val="100000"/>
              </a:lnSpc>
            </a:pPr>
            <a:endParaRPr lang="zh-TW" sz="2000" b="0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608965" indent="-456565">
              <a:lnSpc>
                <a:spcPct val="100000"/>
              </a:lnSpc>
            </a:pP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Independent</a:t>
            </a:r>
            <a:r>
              <a:rPr lang="zh-TW" altLang="en-US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lo</a:t>
            </a:r>
            <a:r>
              <a:rPr lang="en-US" alt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g:</a:t>
            </a:r>
            <a:r>
              <a:rPr lang="zh-TW" altLang="en-US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it 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record</a:t>
            </a:r>
            <a:r>
              <a:rPr lang="en-US" alt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all 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events</a:t>
            </a:r>
            <a:r>
              <a:rPr lang="zh-TW" altLang="en-US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that occur in the </a:t>
            </a:r>
            <a:r>
              <a:rPr lang="en-US" alt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 JBOD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,</a:t>
            </a:r>
            <a:r>
              <a:rPr lang="zh-TW" altLang="en-US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and </a:t>
            </a:r>
            <a:r>
              <a:rPr lang="en-US" alt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allows to 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export</a:t>
            </a:r>
            <a:r>
              <a:rPr lang="zh-TW" altLang="en-US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events</a:t>
            </a:r>
            <a:r>
              <a:rPr lang="zh-TW" altLang="en-US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for</a:t>
            </a:r>
            <a:r>
              <a:rPr lang="zh-TW" altLang="en-US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analysis</a:t>
            </a:r>
            <a:r>
              <a:rPr lang="en-US" altLang="zh-TW" sz="2000" b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.</a:t>
            </a:r>
            <a:endParaRPr lang="zh-TW" sz="2000" b="0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</a:pP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E64319F3-8B5B-4F89-BC23-1F5ED0452E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88900" y="200526"/>
            <a:ext cx="12280900" cy="10112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Log history and Notification</a:t>
            </a:r>
          </a:p>
        </p:txBody>
      </p:sp>
      <p:pic>
        <p:nvPicPr>
          <p:cNvPr id="14" name="Picture 4" descr="一張含有 螢幕擷取畫面, 監視器, 黑色, 螢幕 的圖片&#10;&#10;描述是以非常高的可信度產生">
            <a:extLst>
              <a:ext uri="{FF2B5EF4-FFF2-40B4-BE49-F238E27FC236}">
                <a16:creationId xmlns:a16="http://schemas.microsoft.com/office/drawing/2014/main" id="{9DC95511-2A29-4EBE-8046-2E3AF6547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287" y="1780072"/>
            <a:ext cx="7189236" cy="404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49EB187-EEA1-4D85-92B9-DF83F49165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751" y="4526810"/>
            <a:ext cx="3878752" cy="17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3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 descr="一張含有 電子用品 的圖片&#10;&#10;自動產生的描述">
            <a:extLst>
              <a:ext uri="{FF2B5EF4-FFF2-40B4-BE49-F238E27FC236}">
                <a16:creationId xmlns:a16="http://schemas.microsoft.com/office/drawing/2014/main" id="{F4854460-90AC-4A4A-862D-5FB8BF29AA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538" y="704536"/>
            <a:ext cx="8854461" cy="5723151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923B5C9C-1500-46FC-AC03-73C69551B276}"/>
              </a:ext>
            </a:extLst>
          </p:cNvPr>
          <p:cNvGrpSpPr/>
          <p:nvPr/>
        </p:nvGrpSpPr>
        <p:grpSpPr>
          <a:xfrm>
            <a:off x="4226768" y="2717800"/>
            <a:ext cx="479302" cy="287939"/>
            <a:chOff x="1263061" y="2130739"/>
            <a:chExt cx="3898827" cy="2342207"/>
          </a:xfrm>
          <a:solidFill>
            <a:srgbClr val="000000">
              <a:alpha val="0"/>
            </a:srgbClr>
          </a:solidFill>
        </p:grpSpPr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F359D99E-4F6C-4C2B-977F-1C7764364CB3}"/>
                </a:ext>
              </a:extLst>
            </p:cNvPr>
            <p:cNvSpPr/>
            <p:nvPr/>
          </p:nvSpPr>
          <p:spPr>
            <a:xfrm rot="8404859">
              <a:off x="1704395" y="2130739"/>
              <a:ext cx="3457493" cy="171064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366380 w 2403749"/>
                <a:gd name="connsiteY0" fmla="*/ 7237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366380 w 2403749"/>
                <a:gd name="connsiteY4" fmla="*/ 72376 h 1283810"/>
                <a:gd name="connsiteX0" fmla="*/ 416477 w 2403749"/>
                <a:gd name="connsiteY0" fmla="*/ 7174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416477 w 2403749"/>
                <a:gd name="connsiteY4" fmla="*/ 71746 h 1283810"/>
                <a:gd name="connsiteX0" fmla="*/ 478396 w 2465668"/>
                <a:gd name="connsiteY0" fmla="*/ 74076 h 1286140"/>
                <a:gd name="connsiteX1" fmla="*/ 2465668 w 2465668"/>
                <a:gd name="connsiteY1" fmla="*/ 371877 h 1286140"/>
                <a:gd name="connsiteX2" fmla="*/ 2052422 w 2465668"/>
                <a:gd name="connsiteY2" fmla="*/ 1286140 h 1286140"/>
                <a:gd name="connsiteX3" fmla="*/ 0 w 2465668"/>
                <a:gd name="connsiteY3" fmla="*/ 0 h 1286140"/>
                <a:gd name="connsiteX4" fmla="*/ 478396 w 2465668"/>
                <a:gd name="connsiteY4" fmla="*/ 74076 h 128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668" h="1286140">
                  <a:moveTo>
                    <a:pt x="478396" y="74076"/>
                  </a:moveTo>
                  <a:lnTo>
                    <a:pt x="2465668" y="371877"/>
                  </a:lnTo>
                  <a:lnTo>
                    <a:pt x="2052422" y="1286140"/>
                  </a:lnTo>
                  <a:lnTo>
                    <a:pt x="0" y="0"/>
                  </a:lnTo>
                  <a:lnTo>
                    <a:pt x="478396" y="740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3" name="圖片 42" descr="一張含有 電子用品 的圖片&#10;&#10;自動產生的描述">
              <a:extLst>
                <a:ext uri="{FF2B5EF4-FFF2-40B4-BE49-F238E27FC236}">
                  <a16:creationId xmlns:a16="http://schemas.microsoft.com/office/drawing/2014/main" id="{9659A176-A761-46B5-A82F-4BE23F600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3062028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0106CC9F-61E3-4239-AD9E-362CA5EAFFFE}"/>
              </a:ext>
            </a:extLst>
          </p:cNvPr>
          <p:cNvGrpSpPr/>
          <p:nvPr/>
        </p:nvGrpSpPr>
        <p:grpSpPr>
          <a:xfrm>
            <a:off x="3500136" y="1745825"/>
            <a:ext cx="608148" cy="480052"/>
            <a:chOff x="1263061" y="792814"/>
            <a:chExt cx="3154645" cy="2490173"/>
          </a:xfrm>
          <a:solidFill>
            <a:srgbClr val="000000">
              <a:alpha val="0"/>
            </a:srgbClr>
          </a:solidFill>
        </p:grpSpPr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870AE960-DC99-4B4D-9496-FA7EC0DF0CD5}"/>
                </a:ext>
              </a:extLst>
            </p:cNvPr>
            <p:cNvSpPr/>
            <p:nvPr/>
          </p:nvSpPr>
          <p:spPr>
            <a:xfrm rot="8404859">
              <a:off x="1930558" y="792814"/>
              <a:ext cx="2487148" cy="249017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679" h="1872226">
                  <a:moveTo>
                    <a:pt x="618269" y="291770"/>
                  </a:moveTo>
                  <a:lnTo>
                    <a:pt x="1773679" y="1137800"/>
                  </a:lnTo>
                  <a:lnTo>
                    <a:pt x="1082463" y="1872226"/>
                  </a:lnTo>
                  <a:lnTo>
                    <a:pt x="0" y="0"/>
                  </a:lnTo>
                  <a:lnTo>
                    <a:pt x="618269" y="2917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6" name="圖片 45" descr="一張含有 電子用品 的圖片&#10;&#10;自動產生的描述">
              <a:extLst>
                <a:ext uri="{FF2B5EF4-FFF2-40B4-BE49-F238E27FC236}">
                  <a16:creationId xmlns:a16="http://schemas.microsoft.com/office/drawing/2014/main" id="{81FA9361-CA3B-40D2-B584-4783FA952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1226419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FF9EA44B-5FA7-4DF0-BE3F-D5E2AA2E52DA}"/>
              </a:ext>
            </a:extLst>
          </p:cNvPr>
          <p:cNvGrpSpPr/>
          <p:nvPr/>
        </p:nvGrpSpPr>
        <p:grpSpPr>
          <a:xfrm>
            <a:off x="4398452" y="4796497"/>
            <a:ext cx="696476" cy="423651"/>
            <a:chOff x="1263061" y="3931409"/>
            <a:chExt cx="3831867" cy="2330841"/>
          </a:xfrm>
          <a:solidFill>
            <a:srgbClr val="000000">
              <a:alpha val="0"/>
            </a:srgbClr>
          </a:solidFill>
        </p:grpSpPr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3DC57FE3-9057-49EC-A59A-F21AFDE6173C}"/>
                </a:ext>
              </a:extLst>
            </p:cNvPr>
            <p:cNvSpPr/>
            <p:nvPr/>
          </p:nvSpPr>
          <p:spPr>
            <a:xfrm rot="8404859">
              <a:off x="1786152" y="3931409"/>
              <a:ext cx="3308776" cy="210658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232749 w 2105548"/>
                <a:gd name="connsiteY0" fmla="*/ 0 h 1547140"/>
                <a:gd name="connsiteX1" fmla="*/ 2105548 w 2105548"/>
                <a:gd name="connsiteY1" fmla="*/ 632877 h 1547140"/>
                <a:gd name="connsiteX2" fmla="*/ 1692302 w 2105548"/>
                <a:gd name="connsiteY2" fmla="*/ 1547140 h 1547140"/>
                <a:gd name="connsiteX3" fmla="*/ 0 w 2105548"/>
                <a:gd name="connsiteY3" fmla="*/ 414326 h 1547140"/>
                <a:gd name="connsiteX4" fmla="*/ 232749 w 2105548"/>
                <a:gd name="connsiteY4" fmla="*/ 0 h 1547140"/>
                <a:gd name="connsiteX0" fmla="*/ 146370 w 2019169"/>
                <a:gd name="connsiteY0" fmla="*/ 0 h 1547140"/>
                <a:gd name="connsiteX1" fmla="*/ 2019169 w 2019169"/>
                <a:gd name="connsiteY1" fmla="*/ 632877 h 1547140"/>
                <a:gd name="connsiteX2" fmla="*/ 1605923 w 2019169"/>
                <a:gd name="connsiteY2" fmla="*/ 1547140 h 1547140"/>
                <a:gd name="connsiteX3" fmla="*/ 0 w 2019169"/>
                <a:gd name="connsiteY3" fmla="*/ 266424 h 1547140"/>
                <a:gd name="connsiteX4" fmla="*/ 146370 w 2019169"/>
                <a:gd name="connsiteY4" fmla="*/ 0 h 1547140"/>
                <a:gd name="connsiteX0" fmla="*/ 70300 w 2019169"/>
                <a:gd name="connsiteY0" fmla="*/ 0 h 1562887"/>
                <a:gd name="connsiteX1" fmla="*/ 2019169 w 2019169"/>
                <a:gd name="connsiteY1" fmla="*/ 648624 h 1562887"/>
                <a:gd name="connsiteX2" fmla="*/ 1605923 w 2019169"/>
                <a:gd name="connsiteY2" fmla="*/ 1562887 h 1562887"/>
                <a:gd name="connsiteX3" fmla="*/ 0 w 2019169"/>
                <a:gd name="connsiteY3" fmla="*/ 282171 h 1562887"/>
                <a:gd name="connsiteX4" fmla="*/ 70300 w 2019169"/>
                <a:gd name="connsiteY4" fmla="*/ 0 h 1562887"/>
                <a:gd name="connsiteX0" fmla="*/ 194108 w 2142977"/>
                <a:gd name="connsiteY0" fmla="*/ 0 h 1562887"/>
                <a:gd name="connsiteX1" fmla="*/ 2142977 w 2142977"/>
                <a:gd name="connsiteY1" fmla="*/ 648624 h 1562887"/>
                <a:gd name="connsiteX2" fmla="*/ 1729731 w 2142977"/>
                <a:gd name="connsiteY2" fmla="*/ 1562887 h 1562887"/>
                <a:gd name="connsiteX3" fmla="*/ 0 w 2142977"/>
                <a:gd name="connsiteY3" fmla="*/ 214977 h 1562887"/>
                <a:gd name="connsiteX4" fmla="*/ 194108 w 2142977"/>
                <a:gd name="connsiteY4" fmla="*/ 0 h 1562887"/>
                <a:gd name="connsiteX0" fmla="*/ 291410 w 2240279"/>
                <a:gd name="connsiteY0" fmla="*/ 0 h 1562887"/>
                <a:gd name="connsiteX1" fmla="*/ 2240279 w 2240279"/>
                <a:gd name="connsiteY1" fmla="*/ 648624 h 1562887"/>
                <a:gd name="connsiteX2" fmla="*/ 1827033 w 2240279"/>
                <a:gd name="connsiteY2" fmla="*/ 1562887 h 1562887"/>
                <a:gd name="connsiteX3" fmla="*/ 0 w 2240279"/>
                <a:gd name="connsiteY3" fmla="*/ 159025 h 1562887"/>
                <a:gd name="connsiteX4" fmla="*/ 291410 w 2240279"/>
                <a:gd name="connsiteY4" fmla="*/ 0 h 1562887"/>
                <a:gd name="connsiteX0" fmla="*/ 536792 w 2240279"/>
                <a:gd name="connsiteY0" fmla="*/ 0 h 1443542"/>
                <a:gd name="connsiteX1" fmla="*/ 2240279 w 2240279"/>
                <a:gd name="connsiteY1" fmla="*/ 529279 h 1443542"/>
                <a:gd name="connsiteX2" fmla="*/ 1827033 w 2240279"/>
                <a:gd name="connsiteY2" fmla="*/ 1443542 h 1443542"/>
                <a:gd name="connsiteX3" fmla="*/ 0 w 2240279"/>
                <a:gd name="connsiteY3" fmla="*/ 39680 h 1443542"/>
                <a:gd name="connsiteX4" fmla="*/ 536792 w 2240279"/>
                <a:gd name="connsiteY4" fmla="*/ 0 h 1443542"/>
                <a:gd name="connsiteX0" fmla="*/ 408702 w 2112189"/>
                <a:gd name="connsiteY0" fmla="*/ 0 h 1443542"/>
                <a:gd name="connsiteX1" fmla="*/ 2112189 w 2112189"/>
                <a:gd name="connsiteY1" fmla="*/ 529279 h 1443542"/>
                <a:gd name="connsiteX2" fmla="*/ 1698943 w 2112189"/>
                <a:gd name="connsiteY2" fmla="*/ 1443542 h 1443542"/>
                <a:gd name="connsiteX3" fmla="*/ 0 w 2112189"/>
                <a:gd name="connsiteY3" fmla="*/ 3271 h 1443542"/>
                <a:gd name="connsiteX4" fmla="*/ 408702 w 2112189"/>
                <a:gd name="connsiteY4" fmla="*/ 0 h 1443542"/>
                <a:gd name="connsiteX0" fmla="*/ 656126 w 2359613"/>
                <a:gd name="connsiteY0" fmla="*/ 140284 h 1583826"/>
                <a:gd name="connsiteX1" fmla="*/ 2359613 w 2359613"/>
                <a:gd name="connsiteY1" fmla="*/ 669563 h 1583826"/>
                <a:gd name="connsiteX2" fmla="*/ 1946367 w 2359613"/>
                <a:gd name="connsiteY2" fmla="*/ 1583826 h 1583826"/>
                <a:gd name="connsiteX3" fmla="*/ 0 w 2359613"/>
                <a:gd name="connsiteY3" fmla="*/ 0 h 1583826"/>
                <a:gd name="connsiteX4" fmla="*/ 656126 w 2359613"/>
                <a:gd name="connsiteY4" fmla="*/ 140284 h 15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9613" h="1583826">
                  <a:moveTo>
                    <a:pt x="656126" y="140284"/>
                  </a:moveTo>
                  <a:lnTo>
                    <a:pt x="2359613" y="669563"/>
                  </a:lnTo>
                  <a:lnTo>
                    <a:pt x="1946367" y="1583826"/>
                  </a:lnTo>
                  <a:lnTo>
                    <a:pt x="0" y="0"/>
                  </a:lnTo>
                  <a:lnTo>
                    <a:pt x="656126" y="1402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9" name="圖片 48" descr="一張含有 電子用品 的圖片&#10;&#10;自動產生的描述">
              <a:extLst>
                <a:ext uri="{FF2B5EF4-FFF2-40B4-BE49-F238E27FC236}">
                  <a16:creationId xmlns:a16="http://schemas.microsoft.com/office/drawing/2014/main" id="{EB426533-67B5-41E4-824C-51F51E9D8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4851332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9B31E4-75DB-934F-B07D-CA2D67BB4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5352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en-US" altLang="zh-CN" sz="4400">
                <a:latin typeface="Arial" panose="020B0604020202020204" pitchFamily="34" charset="0"/>
                <a:sym typeface="Arial" panose="020B0604020202020204" pitchFamily="34" charset="0"/>
              </a:rPr>
              <a:t>essy workplace and low productivity?</a:t>
            </a:r>
            <a:endParaRPr lang="en-US" sz="44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D333977-674D-42DE-9DA4-AD34EB4F1F18}"/>
              </a:ext>
            </a:extLst>
          </p:cNvPr>
          <p:cNvGrpSpPr/>
          <p:nvPr/>
        </p:nvGrpSpPr>
        <p:grpSpPr>
          <a:xfrm>
            <a:off x="227747" y="3468016"/>
            <a:ext cx="11616340" cy="2486859"/>
            <a:chOff x="227747" y="3468016"/>
            <a:chExt cx="11616340" cy="248685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566DB82-2EE1-4AAB-8062-A3F79355A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56"/>
            <a:stretch/>
          </p:blipFill>
          <p:spPr>
            <a:xfrm>
              <a:off x="227747" y="3468016"/>
              <a:ext cx="4266014" cy="2486858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948CC1F-B547-4F89-B670-93F4759C0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3546" y="3468016"/>
              <a:ext cx="3687524" cy="2486858"/>
            </a:xfrm>
            <a:prstGeom prst="rect">
              <a:avLst/>
            </a:prstGeom>
          </p:spPr>
        </p:pic>
        <p:pic>
          <p:nvPicPr>
            <p:cNvPr id="15" name="圖片 14" descr="一張含有 電子用品, 室內 的圖片&#10;&#10;自動產生的描述">
              <a:extLst>
                <a:ext uri="{FF2B5EF4-FFF2-40B4-BE49-F238E27FC236}">
                  <a16:creationId xmlns:a16="http://schemas.microsoft.com/office/drawing/2014/main" id="{51D70C92-2986-4805-854A-63D73A00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3800" y="3468016"/>
              <a:ext cx="3730287" cy="2486858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724541B-549D-4175-9D22-77D458FD566A}"/>
                </a:ext>
              </a:extLst>
            </p:cNvPr>
            <p:cNvSpPr/>
            <p:nvPr/>
          </p:nvSpPr>
          <p:spPr>
            <a:xfrm>
              <a:off x="285132" y="3470601"/>
              <a:ext cx="11558955" cy="2484274"/>
            </a:xfrm>
            <a:prstGeom prst="rect">
              <a:avLst/>
            </a:prstGeom>
            <a:gradFill>
              <a:gsLst>
                <a:gs pos="0">
                  <a:srgbClr val="D925DF">
                    <a:alpha val="35000"/>
                  </a:srgbClr>
                </a:gs>
                <a:gs pos="100000">
                  <a:srgbClr val="0F94E0">
                    <a:alpha val="35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1C5483F4-AD8C-4C29-9B7F-2CB0AB136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0000"/>
          </a:blip>
          <a:stretch>
            <a:fillRect/>
          </a:stretch>
        </p:blipFill>
        <p:spPr>
          <a:xfrm>
            <a:off x="1026820" y="823347"/>
            <a:ext cx="2371550" cy="25666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BA44D69-4063-4B94-8000-A40F2B5A4E5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0000"/>
          </a:blip>
          <a:stretch>
            <a:fillRect/>
          </a:stretch>
        </p:blipFill>
        <p:spPr>
          <a:xfrm>
            <a:off x="4910225" y="823347"/>
            <a:ext cx="2371550" cy="25666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7C16B40-857D-4DC1-9D5F-C3BD25BA50A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80000"/>
          </a:blip>
          <a:stretch>
            <a:fillRect/>
          </a:stretch>
        </p:blipFill>
        <p:spPr>
          <a:xfrm>
            <a:off x="8557872" y="823347"/>
            <a:ext cx="2371550" cy="2566638"/>
          </a:xfrm>
          <a:prstGeom prst="rect">
            <a:avLst/>
          </a:prstGeom>
        </p:spPr>
      </p:pic>
      <p:sp>
        <p:nvSpPr>
          <p:cNvPr id="6" name="禁止標誌 5">
            <a:extLst>
              <a:ext uri="{FF2B5EF4-FFF2-40B4-BE49-F238E27FC236}">
                <a16:creationId xmlns:a16="http://schemas.microsoft.com/office/drawing/2014/main" id="{8D2726F8-6017-4689-A89D-608ADBD49543}"/>
              </a:ext>
            </a:extLst>
          </p:cNvPr>
          <p:cNvSpPr/>
          <p:nvPr/>
        </p:nvSpPr>
        <p:spPr>
          <a:xfrm>
            <a:off x="1639274" y="3728261"/>
            <a:ext cx="1912506" cy="1912506"/>
          </a:xfrm>
          <a:prstGeom prst="noSmoking">
            <a:avLst>
              <a:gd name="adj" fmla="val 6157"/>
            </a:avLst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禁止標誌 25">
            <a:extLst>
              <a:ext uri="{FF2B5EF4-FFF2-40B4-BE49-F238E27FC236}">
                <a16:creationId xmlns:a16="http://schemas.microsoft.com/office/drawing/2014/main" id="{B57A83B2-A5B0-4CC7-9381-55AA46A7E01D}"/>
              </a:ext>
            </a:extLst>
          </p:cNvPr>
          <p:cNvSpPr/>
          <p:nvPr/>
        </p:nvSpPr>
        <p:spPr>
          <a:xfrm>
            <a:off x="5456985" y="3728261"/>
            <a:ext cx="1912506" cy="1912506"/>
          </a:xfrm>
          <a:prstGeom prst="noSmoking">
            <a:avLst>
              <a:gd name="adj" fmla="val 6157"/>
            </a:avLst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禁止標誌 26">
            <a:extLst>
              <a:ext uri="{FF2B5EF4-FFF2-40B4-BE49-F238E27FC236}">
                <a16:creationId xmlns:a16="http://schemas.microsoft.com/office/drawing/2014/main" id="{7FC3DDC9-EDA0-4A8B-891B-DB03CA7E34D6}"/>
              </a:ext>
            </a:extLst>
          </p:cNvPr>
          <p:cNvSpPr/>
          <p:nvPr/>
        </p:nvSpPr>
        <p:spPr>
          <a:xfrm>
            <a:off x="9022690" y="3728261"/>
            <a:ext cx="1912506" cy="1912506"/>
          </a:xfrm>
          <a:prstGeom prst="noSmoking">
            <a:avLst>
              <a:gd name="adj" fmla="val 6157"/>
            </a:avLst>
          </a:prstGeom>
          <a:solidFill>
            <a:srgbClr val="FFFFFF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37CA33-BD4A-8347-80F9-14885D28E92F}"/>
              </a:ext>
            </a:extLst>
          </p:cNvPr>
          <p:cNvSpPr txBox="1"/>
          <p:nvPr/>
        </p:nvSpPr>
        <p:spPr>
          <a:xfrm>
            <a:off x="238396" y="2452352"/>
            <a:ext cx="394839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Multiple external drives and enclosures: files scattered in multiple places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5E0BB3-1E5B-1C4C-9EC4-A9FF1678B3B7}"/>
              </a:ext>
            </a:extLst>
          </p:cNvPr>
          <p:cNvSpPr txBox="1"/>
          <p:nvPr/>
        </p:nvSpPr>
        <p:spPr>
          <a:xfrm>
            <a:off x="4312610" y="2444402"/>
            <a:ext cx="380345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Multiple external drives and enclosures makes the host computer out of resources. </a:t>
            </a:r>
            <a:endParaRPr lang="en-US" altLang="zh-CN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09A066-6AC1-FA42-9B76-AED973DF8428}"/>
              </a:ext>
            </a:extLst>
          </p:cNvPr>
          <p:cNvSpPr txBox="1"/>
          <p:nvPr/>
        </p:nvSpPr>
        <p:spPr>
          <a:xfrm>
            <a:off x="8468263" y="2536413"/>
            <a:ext cx="255076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Out of available power outlets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星形: 五角 57">
            <a:extLst>
              <a:ext uri="{FF2B5EF4-FFF2-40B4-BE49-F238E27FC236}">
                <a16:creationId xmlns:a16="http://schemas.microsoft.com/office/drawing/2014/main" id="{6CFC2DC3-1C83-417C-AA3A-4C29E7A6629F}"/>
              </a:ext>
            </a:extLst>
          </p:cNvPr>
          <p:cNvSpPr/>
          <p:nvPr/>
        </p:nvSpPr>
        <p:spPr>
          <a:xfrm rot="10800000">
            <a:off x="-746646" y="242463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星形: 五角 58">
            <a:extLst>
              <a:ext uri="{FF2B5EF4-FFF2-40B4-BE49-F238E27FC236}">
                <a16:creationId xmlns:a16="http://schemas.microsoft.com/office/drawing/2014/main" id="{532B4CD2-5803-4F05-978A-36D3F4B8CAE5}"/>
              </a:ext>
            </a:extLst>
          </p:cNvPr>
          <p:cNvSpPr/>
          <p:nvPr/>
        </p:nvSpPr>
        <p:spPr>
          <a:xfrm rot="10800000">
            <a:off x="-2528730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星形: 五角 59">
            <a:extLst>
              <a:ext uri="{FF2B5EF4-FFF2-40B4-BE49-F238E27FC236}">
                <a16:creationId xmlns:a16="http://schemas.microsoft.com/office/drawing/2014/main" id="{FBC04CF9-A0E6-4A0E-B05D-03C76E60683A}"/>
              </a:ext>
            </a:extLst>
          </p:cNvPr>
          <p:cNvSpPr/>
          <p:nvPr/>
        </p:nvSpPr>
        <p:spPr>
          <a:xfrm rot="10800000">
            <a:off x="-2133642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" name="星形: 五角 60">
            <a:extLst>
              <a:ext uri="{FF2B5EF4-FFF2-40B4-BE49-F238E27FC236}">
                <a16:creationId xmlns:a16="http://schemas.microsoft.com/office/drawing/2014/main" id="{26A7E8DD-FBBD-42D6-B99E-69CB037FDEB1}"/>
              </a:ext>
            </a:extLst>
          </p:cNvPr>
          <p:cNvSpPr/>
          <p:nvPr/>
        </p:nvSpPr>
        <p:spPr>
          <a:xfrm rot="10800000">
            <a:off x="-1738554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星形: 五角 61">
            <a:extLst>
              <a:ext uri="{FF2B5EF4-FFF2-40B4-BE49-F238E27FC236}">
                <a16:creationId xmlns:a16="http://schemas.microsoft.com/office/drawing/2014/main" id="{239DC138-10E1-4743-9CC2-B5F00EB749D6}"/>
              </a:ext>
            </a:extLst>
          </p:cNvPr>
          <p:cNvSpPr/>
          <p:nvPr/>
        </p:nvSpPr>
        <p:spPr>
          <a:xfrm rot="10800000">
            <a:off x="-1343466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" name="星形: 五角 62">
            <a:extLst>
              <a:ext uri="{FF2B5EF4-FFF2-40B4-BE49-F238E27FC236}">
                <a16:creationId xmlns:a16="http://schemas.microsoft.com/office/drawing/2014/main" id="{F037B567-AD9B-4DFC-88C8-88CAAB97562B}"/>
              </a:ext>
            </a:extLst>
          </p:cNvPr>
          <p:cNvSpPr/>
          <p:nvPr/>
        </p:nvSpPr>
        <p:spPr>
          <a:xfrm rot="10800000">
            <a:off x="-948379" y="333181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" name="星形: 五角 63">
            <a:extLst>
              <a:ext uri="{FF2B5EF4-FFF2-40B4-BE49-F238E27FC236}">
                <a16:creationId xmlns:a16="http://schemas.microsoft.com/office/drawing/2014/main" id="{4B30F5E5-DFCC-4DE0-89BA-A43BB2201B47}"/>
              </a:ext>
            </a:extLst>
          </p:cNvPr>
          <p:cNvSpPr/>
          <p:nvPr/>
        </p:nvSpPr>
        <p:spPr>
          <a:xfrm rot="10980665">
            <a:off x="-2708415" y="437327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星形: 五角 64">
            <a:extLst>
              <a:ext uri="{FF2B5EF4-FFF2-40B4-BE49-F238E27FC236}">
                <a16:creationId xmlns:a16="http://schemas.microsoft.com/office/drawing/2014/main" id="{6343269B-64CB-42AE-B4ED-333540225073}"/>
              </a:ext>
            </a:extLst>
          </p:cNvPr>
          <p:cNvSpPr/>
          <p:nvPr/>
        </p:nvSpPr>
        <p:spPr>
          <a:xfrm rot="10980665">
            <a:off x="-2315534" y="437327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星形: 五角 65">
            <a:extLst>
              <a:ext uri="{FF2B5EF4-FFF2-40B4-BE49-F238E27FC236}">
                <a16:creationId xmlns:a16="http://schemas.microsoft.com/office/drawing/2014/main" id="{8A8FCCC6-BA1D-4B38-876A-4D51BD689937}"/>
              </a:ext>
            </a:extLst>
          </p:cNvPr>
          <p:cNvSpPr/>
          <p:nvPr/>
        </p:nvSpPr>
        <p:spPr>
          <a:xfrm rot="10980665">
            <a:off x="-1922653" y="437327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7" name="星形: 五角 66">
            <a:extLst>
              <a:ext uri="{FF2B5EF4-FFF2-40B4-BE49-F238E27FC236}">
                <a16:creationId xmlns:a16="http://schemas.microsoft.com/office/drawing/2014/main" id="{CE4F0F0A-D791-4F24-AC96-AB227A9502CE}"/>
              </a:ext>
            </a:extLst>
          </p:cNvPr>
          <p:cNvSpPr/>
          <p:nvPr/>
        </p:nvSpPr>
        <p:spPr>
          <a:xfrm rot="10980665">
            <a:off x="-1529773" y="4373279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星形: 五角 67">
            <a:extLst>
              <a:ext uri="{FF2B5EF4-FFF2-40B4-BE49-F238E27FC236}">
                <a16:creationId xmlns:a16="http://schemas.microsoft.com/office/drawing/2014/main" id="{E82C3D2F-BF6D-46DB-9390-B21A0FA0C333}"/>
              </a:ext>
            </a:extLst>
          </p:cNvPr>
          <p:cNvSpPr/>
          <p:nvPr/>
        </p:nvSpPr>
        <p:spPr>
          <a:xfrm rot="10800000">
            <a:off x="-2907703" y="53104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9" name="星形: 五角 68">
            <a:extLst>
              <a:ext uri="{FF2B5EF4-FFF2-40B4-BE49-F238E27FC236}">
                <a16:creationId xmlns:a16="http://schemas.microsoft.com/office/drawing/2014/main" id="{3FCFBFC4-1F1B-4094-A5D7-D648CA8CCDC6}"/>
              </a:ext>
            </a:extLst>
          </p:cNvPr>
          <p:cNvSpPr/>
          <p:nvPr/>
        </p:nvSpPr>
        <p:spPr>
          <a:xfrm rot="10800000">
            <a:off x="-2523092" y="531061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星形: 五角 69">
            <a:extLst>
              <a:ext uri="{FF2B5EF4-FFF2-40B4-BE49-F238E27FC236}">
                <a16:creationId xmlns:a16="http://schemas.microsoft.com/office/drawing/2014/main" id="{CB83495D-9D5D-428A-ADD5-9317D425D128}"/>
              </a:ext>
            </a:extLst>
          </p:cNvPr>
          <p:cNvSpPr/>
          <p:nvPr/>
        </p:nvSpPr>
        <p:spPr>
          <a:xfrm rot="10800000">
            <a:off x="-2138481" y="531061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8847A87-DF86-436B-800F-553AC44880BF}"/>
              </a:ext>
            </a:extLst>
          </p:cNvPr>
          <p:cNvSpPr/>
          <p:nvPr/>
        </p:nvSpPr>
        <p:spPr>
          <a:xfrm>
            <a:off x="12885201" y="2241962"/>
            <a:ext cx="12192000" cy="4162657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26B2F1AA-440E-4E7E-A70F-A2620931B0DA}"/>
              </a:ext>
            </a:extLst>
          </p:cNvPr>
          <p:cNvCxnSpPr/>
          <p:nvPr/>
        </p:nvCxnSpPr>
        <p:spPr>
          <a:xfrm>
            <a:off x="4540097" y="13047515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C906E05B-653C-45BD-8E61-6832FAFD8A26}"/>
              </a:ext>
            </a:extLst>
          </p:cNvPr>
          <p:cNvCxnSpPr/>
          <p:nvPr/>
        </p:nvCxnSpPr>
        <p:spPr>
          <a:xfrm>
            <a:off x="11174261" y="7213718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2B322FAD-952B-4B4E-8885-F82CDDC6E398}"/>
              </a:ext>
            </a:extLst>
          </p:cNvPr>
          <p:cNvCxnSpPr/>
          <p:nvPr/>
        </p:nvCxnSpPr>
        <p:spPr>
          <a:xfrm>
            <a:off x="7857179" y="10276232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18770C8A-6D12-4691-93CE-000109E5A0BA}"/>
              </a:ext>
            </a:extLst>
          </p:cNvPr>
          <p:cNvCxnSpPr/>
          <p:nvPr/>
        </p:nvCxnSpPr>
        <p:spPr>
          <a:xfrm>
            <a:off x="6198638" y="11734445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ACB856CC-1FDA-4A74-B897-B005091D663F}"/>
              </a:ext>
            </a:extLst>
          </p:cNvPr>
          <p:cNvCxnSpPr/>
          <p:nvPr/>
        </p:nvCxnSpPr>
        <p:spPr>
          <a:xfrm>
            <a:off x="9515720" y="8737718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405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980D-BBC9-4314-989D-0832F3C81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54781"/>
            <a:ext cx="12191999" cy="1150071"/>
          </a:xfrm>
        </p:spPr>
        <p:txBody>
          <a:bodyPr/>
          <a:lstStyle/>
          <a:p>
            <a:r>
              <a:rPr lang="ja-JP" sz="3800" dirty="0">
                <a:latin typeface="Arial" panose="020B0604020202020204" pitchFamily="34" charset="0"/>
                <a:sym typeface="Arial" panose="020B0604020202020204" pitchFamily="34" charset="0"/>
              </a:rPr>
              <a:t>Customizable naming &amp; SATA wiring determination</a:t>
            </a:r>
            <a:endParaRPr lang="zh-TW" altLang="en-US" sz="3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7665CEF-BD39-4004-801C-F064E37B6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68196" y="2723969"/>
            <a:ext cx="7015126" cy="3547622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957BE13E-A591-49F0-A3D0-19C6A5E57C10}"/>
              </a:ext>
            </a:extLst>
          </p:cNvPr>
          <p:cNvSpPr/>
          <p:nvPr/>
        </p:nvSpPr>
        <p:spPr>
          <a:xfrm>
            <a:off x="824762" y="1535382"/>
            <a:ext cx="4371352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Identify Enclosure b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y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 </a:t>
            </a:r>
            <a:r>
              <a:rPr lang="zh-TW" sz="2000" b="1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LCM </a:t>
            </a:r>
            <a:endParaRPr lang="zh-TW" sz="2000" b="1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AC182A9E-EB4A-4ACD-BA85-93C8CB9A9E85}"/>
              </a:ext>
            </a:extLst>
          </p:cNvPr>
          <p:cNvSpPr/>
          <p:nvPr/>
        </p:nvSpPr>
        <p:spPr>
          <a:xfrm>
            <a:off x="6985576" y="1535382"/>
            <a:ext cx="4371352" cy="57462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Easily check the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connection</a:t>
            </a:r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1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7980DCD-420D-4AB9-8EF8-652BA32B17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92" y="2271485"/>
            <a:ext cx="5494784" cy="3690514"/>
          </a:xfrm>
          <a:prstGeom prst="rect">
            <a:avLst/>
          </a:prstGeom>
        </p:spPr>
      </p:pic>
      <p:pic>
        <p:nvPicPr>
          <p:cNvPr id="22" name="圖片 21" descr="一張含有 監視器, 室外, 螢幕, 黑色 的圖片&#10;&#10;自動產生的描述">
            <a:extLst>
              <a:ext uri="{FF2B5EF4-FFF2-40B4-BE49-F238E27FC236}">
                <a16:creationId xmlns:a16="http://schemas.microsoft.com/office/drawing/2014/main" id="{B0A95379-E66C-4563-853A-F971D7D374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593" y="2285449"/>
            <a:ext cx="5494784" cy="3697475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51C0B22E-BC94-4252-B266-73E0C1FABF0E}"/>
              </a:ext>
            </a:extLst>
          </p:cNvPr>
          <p:cNvGrpSpPr/>
          <p:nvPr/>
        </p:nvGrpSpPr>
        <p:grpSpPr>
          <a:xfrm>
            <a:off x="6343593" y="2283236"/>
            <a:ext cx="5506777" cy="3697474"/>
            <a:chOff x="6343593" y="2283236"/>
            <a:chExt cx="5506777" cy="3697474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3DAF9B3-6C36-4C54-A183-4481042EFBFD}"/>
                </a:ext>
              </a:extLst>
            </p:cNvPr>
            <p:cNvSpPr/>
            <p:nvPr/>
          </p:nvSpPr>
          <p:spPr>
            <a:xfrm>
              <a:off x="6343593" y="2283236"/>
              <a:ext cx="5506777" cy="3697474"/>
            </a:xfrm>
            <a:prstGeom prst="rect">
              <a:avLst/>
            </a:prstGeom>
            <a:solidFill>
              <a:srgbClr val="200D3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5" name="Picture 10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3FB6A74A-AE23-416F-A42E-58D37C2E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7364" y="3156496"/>
              <a:ext cx="3879235" cy="2237559"/>
            </a:xfrm>
            <a:prstGeom prst="rect">
              <a:avLst/>
            </a:prstGeom>
            <a:effectLst>
              <a:glow rad="165100">
                <a:srgbClr val="FF66FF">
                  <a:alpha val="30000"/>
                </a:srgbClr>
              </a:glow>
            </a:effectLst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5748C0C-F43D-43DA-9FB2-D028516D5DF2}"/>
              </a:ext>
            </a:extLst>
          </p:cNvPr>
          <p:cNvGrpSpPr/>
          <p:nvPr/>
        </p:nvGrpSpPr>
        <p:grpSpPr>
          <a:xfrm>
            <a:off x="344392" y="2271485"/>
            <a:ext cx="5494784" cy="3710492"/>
            <a:chOff x="263046" y="2082800"/>
            <a:chExt cx="5494784" cy="3710492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2409537-01FA-4297-A4C7-343F276D49AD}"/>
                </a:ext>
              </a:extLst>
            </p:cNvPr>
            <p:cNvSpPr/>
            <p:nvPr/>
          </p:nvSpPr>
          <p:spPr>
            <a:xfrm>
              <a:off x="263046" y="2082800"/>
              <a:ext cx="5494784" cy="3690514"/>
            </a:xfrm>
            <a:prstGeom prst="rect">
              <a:avLst/>
            </a:prstGeom>
            <a:solidFill>
              <a:srgbClr val="200D3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8" name="Picture 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C07E11CE-5A33-4E73-9376-8978081E1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277" y="2318965"/>
              <a:ext cx="3310790" cy="1853484"/>
            </a:xfrm>
            <a:prstGeom prst="rect">
              <a:avLst/>
            </a:prstGeom>
            <a:effectLst>
              <a:glow rad="165100">
                <a:srgbClr val="FF66FF">
                  <a:alpha val="30000"/>
                </a:srgbClr>
              </a:glow>
            </a:effectLst>
          </p:spPr>
        </p:pic>
        <p:pic>
          <p:nvPicPr>
            <p:cNvPr id="29" name="Picture 16" descr="A large clock mounted to the monitor&#10;&#10;Description generated with high confidence">
              <a:extLst>
                <a:ext uri="{FF2B5EF4-FFF2-40B4-BE49-F238E27FC236}">
                  <a16:creationId xmlns:a16="http://schemas.microsoft.com/office/drawing/2014/main" id="{06BA1AC7-4F59-4F69-BDEB-2653433D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5783" y="3939808"/>
              <a:ext cx="2507087" cy="1853484"/>
            </a:xfrm>
            <a:prstGeom prst="rect">
              <a:avLst/>
            </a:prstGeom>
            <a:effectLst>
              <a:glow rad="165100">
                <a:srgbClr val="FF66FF">
                  <a:alpha val="30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705432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 hidden="1">
            <a:extLst>
              <a:ext uri="{FF2B5EF4-FFF2-40B4-BE49-F238E27FC236}">
                <a16:creationId xmlns:a16="http://schemas.microsoft.com/office/drawing/2014/main" id="{B22C88AA-AF51-44CD-83DB-3E01C54A2E62}"/>
              </a:ext>
            </a:extLst>
          </p:cNvPr>
          <p:cNvSpPr/>
          <p:nvPr/>
        </p:nvSpPr>
        <p:spPr>
          <a:xfrm>
            <a:off x="7997277" y="4588246"/>
            <a:ext cx="1554928" cy="15549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10" hidden="1">
            <a:extLst>
              <a:ext uri="{FF2B5EF4-FFF2-40B4-BE49-F238E27FC236}">
                <a16:creationId xmlns:a16="http://schemas.microsoft.com/office/drawing/2014/main" id="{7C95CA63-71AB-4A10-A29F-D59AD297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55" y="5107120"/>
            <a:ext cx="1343269" cy="1143001"/>
          </a:xfrm>
          <a:prstGeom prst="rect">
            <a:avLst/>
          </a:prstGeom>
        </p:spPr>
      </p:pic>
      <p:pic>
        <p:nvPicPr>
          <p:cNvPr id="12" name="圖片 12" hidden="1">
            <a:extLst>
              <a:ext uri="{FF2B5EF4-FFF2-40B4-BE49-F238E27FC236}">
                <a16:creationId xmlns:a16="http://schemas.microsoft.com/office/drawing/2014/main" id="{338C6EF4-368F-404F-8475-D176A7F4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99" y="5087581"/>
            <a:ext cx="1382347" cy="1201615"/>
          </a:xfrm>
          <a:prstGeom prst="rect">
            <a:avLst/>
          </a:prstGeom>
        </p:spPr>
      </p:pic>
      <p:pic>
        <p:nvPicPr>
          <p:cNvPr id="16" name="圖片 16" hidden="1">
            <a:extLst>
              <a:ext uri="{FF2B5EF4-FFF2-40B4-BE49-F238E27FC236}">
                <a16:creationId xmlns:a16="http://schemas.microsoft.com/office/drawing/2014/main" id="{B85BC167-AD7C-4FFF-A2F4-26577943D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529" y="5077811"/>
            <a:ext cx="1382347" cy="1182077"/>
          </a:xfrm>
          <a:prstGeom prst="rect">
            <a:avLst/>
          </a:prstGeom>
        </p:spPr>
      </p:pic>
      <p:pic>
        <p:nvPicPr>
          <p:cNvPr id="18" name="圖片 18" descr="一張含有 物件 的圖片&#10;&#10;描述是以高可信度產生" hidden="1">
            <a:extLst>
              <a:ext uri="{FF2B5EF4-FFF2-40B4-BE49-F238E27FC236}">
                <a16:creationId xmlns:a16="http://schemas.microsoft.com/office/drawing/2014/main" id="{29222EDD-2135-414B-BF86-745DD2431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761" y="5087579"/>
            <a:ext cx="1431195" cy="12016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1D016AD-03D0-4698-8EDC-0AD8C31118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176874" y="2702499"/>
            <a:ext cx="7015126" cy="354762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AA79D0D-D87F-4F32-A9F8-D46A6A1CB826}"/>
              </a:ext>
            </a:extLst>
          </p:cNvPr>
          <p:cNvSpPr txBox="1"/>
          <p:nvPr/>
        </p:nvSpPr>
        <p:spPr>
          <a:xfrm>
            <a:off x="1236910" y="1524384"/>
            <a:ext cx="971818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SATA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JBOD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can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monitored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and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managed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in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the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storage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and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snapshot manager. W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ithout external RAID chip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,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ompared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to the TR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s</a:t>
            </a:r>
            <a:r>
              <a:rPr lang="en-US" altLang="zh-TW" sz="20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erie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s, it sup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ports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more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QTS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local d</a:t>
            </a:r>
            <a:r>
              <a:rPr lang="en-US" altLang="zh-TW" sz="20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isk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managem</a:t>
            </a:r>
            <a:r>
              <a:rPr lang="en-US" altLang="zh-TW" sz="2000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ent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</a:t>
            </a:r>
            <a:r>
              <a:rPr lang="zh-TW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eatures.</a:t>
            </a:r>
            <a:endParaRPr lang="zh-TW" altLang="en-US" sz="2000">
              <a:solidFill>
                <a:schemeClr val="bg1"/>
              </a:solidFill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E77C37-05DB-4A9A-9A5E-F95700F2E524}"/>
              </a:ext>
            </a:extLst>
          </p:cNvPr>
          <p:cNvSpPr txBox="1"/>
          <p:nvPr/>
        </p:nvSpPr>
        <p:spPr>
          <a:xfrm>
            <a:off x="1236910" y="2715511"/>
            <a:ext cx="4049486" cy="27699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zh-TW" sz="2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Enclosure &amp; QTS Disk related features:</a:t>
            </a:r>
            <a:r>
              <a:rPr lang="zh-TW" altLang="en-US" sz="24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 sz="24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,Sans-Serif" panose="020B0604020202020204" pitchFamily="34" charset="0"/>
              <a:buChar char="•"/>
              <a:defRPr/>
            </a:pP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Temperature warning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,Sans-Serif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S.M.A.R.T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test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,Sans-Serif" panose="020B0604020202020204" pitchFamily="34" charset="0"/>
              <a:buChar char="•"/>
              <a:defRPr/>
            </a:pP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Seagate IHM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,Sans-Serif" panose="020B0604020202020204" pitchFamily="34" charset="0"/>
              <a:buChar char="•"/>
              <a:defRPr/>
            </a:pP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can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,Sans-Serif" panose="020B0604020202020204" pitchFamily="34" charset="0"/>
              <a:buChar char="•"/>
              <a:defRPr/>
            </a:pP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 Erase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,Sans-Serif" panose="020B0604020202020204" pitchFamily="34" charset="0"/>
              <a:buChar char="•"/>
              <a:defRPr/>
            </a:pP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 performance test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2343" y="287302"/>
            <a:ext cx="8447314" cy="1149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900">
                <a:latin typeface="Arial"/>
                <a:ea typeface="微軟正黑體"/>
                <a:sym typeface="Arial" panose="020B0604020202020204" pitchFamily="34" charset="0"/>
              </a:rPr>
              <a:t>Based</a:t>
            </a:r>
            <a:r>
              <a:rPr lang="zh-TW" altLang="en-US" sz="3900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3900">
                <a:latin typeface="Arial"/>
                <a:ea typeface="微軟正黑體"/>
                <a:sym typeface="Arial" panose="020B0604020202020204" pitchFamily="34" charset="0"/>
              </a:rPr>
              <a:t>on</a:t>
            </a:r>
            <a:r>
              <a:rPr lang="zh-TW" altLang="en-US" sz="3900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4000">
                <a:latin typeface="Arial"/>
                <a:ea typeface="微軟正黑體"/>
                <a:sym typeface="Arial" panose="020B0604020202020204" pitchFamily="34" charset="0"/>
              </a:rPr>
              <a:t>Software</a:t>
            </a:r>
            <a:r>
              <a:rPr lang="zh-TW" altLang="en-US" sz="3900">
                <a:latin typeface="Arial"/>
                <a:ea typeface="微軟正黑體"/>
                <a:sym typeface="Arial" panose="020B0604020202020204" pitchFamily="34" charset="0"/>
              </a:rPr>
              <a:t> </a:t>
            </a:r>
            <a:r>
              <a:rPr lang="en-US" sz="3900">
                <a:latin typeface="Arial"/>
                <a:ea typeface="微軟正黑體"/>
                <a:sym typeface="Arial" panose="020B0604020202020204" pitchFamily="34" charset="0"/>
              </a:rPr>
              <a:t>RAID</a:t>
            </a:r>
            <a:r>
              <a:rPr lang="en-US" altLang="zh-TW" sz="3900">
                <a:latin typeface="Arial"/>
                <a:ea typeface="微軟正黑體"/>
                <a:sym typeface="Arial" panose="020B0604020202020204" pitchFamily="34" charset="0"/>
              </a:rPr>
              <a:t>:</a:t>
            </a:r>
            <a:r>
              <a:rPr lang="zh-TW" sz="3900">
                <a:latin typeface="Arial"/>
                <a:ea typeface="微軟正黑體"/>
                <a:sym typeface="Arial" panose="020B0604020202020204" pitchFamily="34" charset="0"/>
              </a:rPr>
              <a:t> </a:t>
            </a:r>
            <a:br>
              <a:rPr lang="en-US" altLang="zh-TW" sz="3900">
                <a:latin typeface="Arial" panose="020B0604020202020204" pitchFamily="34" charset="0"/>
              </a:rPr>
            </a:br>
            <a:r>
              <a:rPr lang="zh-TW" sz="3900">
                <a:latin typeface="Arial"/>
                <a:ea typeface="微軟正黑體"/>
                <a:sym typeface="Arial" panose="020B0604020202020204" pitchFamily="34" charset="0"/>
              </a:rPr>
              <a:t>manage JBOD </a:t>
            </a:r>
            <a:r>
              <a:rPr lang="en-US" altLang="zh-TW" sz="3900">
                <a:latin typeface="Arial"/>
                <a:ea typeface="微軟正黑體"/>
                <a:sym typeface="Arial" panose="020B0604020202020204" pitchFamily="34" charset="0"/>
              </a:rPr>
              <a:t>w</a:t>
            </a:r>
            <a:r>
              <a:rPr lang="zh-TW" sz="3900">
                <a:latin typeface="Arial"/>
                <a:ea typeface="微軟正黑體"/>
                <a:sym typeface="Arial" panose="020B0604020202020204" pitchFamily="34" charset="0"/>
              </a:rPr>
              <a:t>ith QTS</a:t>
            </a:r>
            <a:endParaRPr lang="zh-TW" sz="3900" b="0">
              <a:latin typeface="Arial"/>
              <a:ea typeface="微軟正黑體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5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4219B286-986F-4A81-9A72-A18E19BE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353398" y="3559629"/>
            <a:ext cx="4278942" cy="2203282"/>
          </a:xfrm>
          <a:prstGeom prst="rect">
            <a:avLst/>
          </a:prstGeom>
        </p:spPr>
      </p:pic>
      <p:pic>
        <p:nvPicPr>
          <p:cNvPr id="16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CC0E9B8-3269-4A1C-BDCD-E14C87BE90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374530" y="3539763"/>
            <a:ext cx="4425652" cy="2223148"/>
          </a:xfrm>
          <a:prstGeom prst="rect">
            <a:avLst/>
          </a:prstGeom>
        </p:spPr>
      </p:pic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6676987" y="1711757"/>
            <a:ext cx="4470401" cy="118274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Monitor the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FAN speed of TL-JBOD via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UI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, and configure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threshold of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temperature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warning.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4751"/>
            <a:ext cx="12192000" cy="100934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sym typeface="Arial" panose="020B0604020202020204" pitchFamily="34" charset="0"/>
              </a:rPr>
              <a:t>QTS integrates customized enclosure </a:t>
            </a:r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management </a:t>
            </a:r>
            <a:r>
              <a:rPr 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for TL</a:t>
            </a:r>
            <a:endParaRPr lang="zh-TW" sz="4000" b="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B67188-BC9C-496F-864B-3BA5EA6880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79" y="2864304"/>
            <a:ext cx="5531649" cy="285230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A4ED21F-5EE5-4B0F-837D-54AC816D9E5B}"/>
              </a:ext>
            </a:extLst>
          </p:cNvPr>
          <p:cNvSpPr txBox="1"/>
          <p:nvPr/>
        </p:nvSpPr>
        <p:spPr>
          <a:xfrm>
            <a:off x="1320799" y="1713267"/>
            <a:ext cx="447487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When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SSD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becomes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more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popular,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temperature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management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of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enclosure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is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more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important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than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before.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7757D18-398B-471F-8F55-6AED8BB07DEC}"/>
              </a:ext>
            </a:extLst>
          </p:cNvPr>
          <p:cNvGrpSpPr/>
          <p:nvPr/>
        </p:nvGrpSpPr>
        <p:grpSpPr>
          <a:xfrm>
            <a:off x="6752253" y="2858785"/>
            <a:ext cx="4217547" cy="3458333"/>
            <a:chOff x="6529122" y="2728156"/>
            <a:chExt cx="4217547" cy="3458333"/>
          </a:xfrm>
        </p:grpSpPr>
        <p:pic>
          <p:nvPicPr>
            <p:cNvPr id="13" name="Google Shape;356;p35">
              <a:extLst>
                <a:ext uri="{FF2B5EF4-FFF2-40B4-BE49-F238E27FC236}">
                  <a16:creationId xmlns:a16="http://schemas.microsoft.com/office/drawing/2014/main" id="{606B6280-B35C-4FAE-B382-9D70AFBBD964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29123" y="2728156"/>
              <a:ext cx="4217546" cy="345833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7F80929-896D-4393-8BA7-7D2CE66C43AB}"/>
                </a:ext>
              </a:extLst>
            </p:cNvPr>
            <p:cNvSpPr/>
            <p:nvPr/>
          </p:nvSpPr>
          <p:spPr>
            <a:xfrm>
              <a:off x="6529122" y="2728156"/>
              <a:ext cx="4217546" cy="950997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6F9A0A5-B187-4C0D-AB4D-01E1F5E309FF}"/>
                </a:ext>
              </a:extLst>
            </p:cNvPr>
            <p:cNvSpPr/>
            <p:nvPr/>
          </p:nvSpPr>
          <p:spPr>
            <a:xfrm>
              <a:off x="6529122" y="3861806"/>
              <a:ext cx="4217546" cy="988322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FEB8F14-9761-4C02-B1DD-72F44019E748}"/>
                </a:ext>
              </a:extLst>
            </p:cNvPr>
            <p:cNvSpPr/>
            <p:nvPr/>
          </p:nvSpPr>
          <p:spPr>
            <a:xfrm>
              <a:off x="6529122" y="5024147"/>
              <a:ext cx="4217546" cy="1162342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5" name="圖片 14" descr="一張含有 家電用品, 白色, 門, 烘乾機 的圖片&#10;&#10;自動產生的描述">
            <a:extLst>
              <a:ext uri="{FF2B5EF4-FFF2-40B4-BE49-F238E27FC236}">
                <a16:creationId xmlns:a16="http://schemas.microsoft.com/office/drawing/2014/main" id="{FC2120BD-0106-4E97-A7D3-DE9BEDCB27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414" y="4780070"/>
            <a:ext cx="2715571" cy="16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1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09E74AEA-4B63-45E0-A0B4-409F2440ABD2}"/>
              </a:ext>
            </a:extLst>
          </p:cNvPr>
          <p:cNvGrpSpPr/>
          <p:nvPr/>
        </p:nvGrpSpPr>
        <p:grpSpPr>
          <a:xfrm>
            <a:off x="799893" y="3180347"/>
            <a:ext cx="3985113" cy="1865985"/>
            <a:chOff x="799893" y="2289806"/>
            <a:chExt cx="3985113" cy="186598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B079243-8764-44E2-9AD3-DC3C88008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0BB1936-59E8-4E47-B1D1-4A6295E159DB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FE8F670-FB10-45D4-8442-28422731ACB4}"/>
              </a:ext>
            </a:extLst>
          </p:cNvPr>
          <p:cNvGrpSpPr/>
          <p:nvPr/>
        </p:nvGrpSpPr>
        <p:grpSpPr>
          <a:xfrm>
            <a:off x="799893" y="4195740"/>
            <a:ext cx="3951450" cy="1865985"/>
            <a:chOff x="799893" y="3235924"/>
            <a:chExt cx="3951450" cy="1865985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9A6F5BC-900F-484D-847A-ADA8A45C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E2607C5-5022-4D98-A807-D24478F5A244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E69921E-CED8-4D7C-A05D-047D22324C08}"/>
              </a:ext>
            </a:extLst>
          </p:cNvPr>
          <p:cNvGrpSpPr/>
          <p:nvPr/>
        </p:nvGrpSpPr>
        <p:grpSpPr>
          <a:xfrm>
            <a:off x="784958" y="5211133"/>
            <a:ext cx="4572513" cy="1865985"/>
            <a:chOff x="784958" y="4182042"/>
            <a:chExt cx="4572513" cy="1865985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6450E525-15E0-402A-AA3C-3DC9B446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BC4F250-7E36-479C-845B-286104678762}"/>
                </a:ext>
              </a:extLst>
            </p:cNvPr>
            <p:cNvSpPr/>
            <p:nvPr/>
          </p:nvSpPr>
          <p:spPr>
            <a:xfrm>
              <a:off x="2001872" y="4650395"/>
              <a:ext cx="33555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系列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並指定 </a:t>
              </a:r>
              <a:endParaRPr lang="en-US" altLang="zh-TW" sz="2000" b="1">
                <a:noFill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lvl="0"/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類型即完成建立</a:t>
              </a:r>
            </a:p>
          </p:txBody>
        </p:sp>
      </p:grpSp>
      <p:pic>
        <p:nvPicPr>
          <p:cNvPr id="19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1C9E8C-9686-4858-8B6B-CF97F4FE1B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7284106" y="2721647"/>
            <a:ext cx="6242350" cy="3304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9869"/>
            <a:ext cx="12192000" cy="11493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One machine for two uses</a:t>
            </a: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: </a:t>
            </a:r>
            <a:br>
              <a:rPr lang="zh-TW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internal expansion or external disk mode</a:t>
            </a:r>
            <a:endParaRPr lang="zh-TW" b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6691415" y="2324336"/>
            <a:ext cx="4426419" cy="861136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 storage is individual for each disk,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it will show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independent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external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disks</a:t>
            </a:r>
            <a:r>
              <a:rPr lang="zh-TW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 UI.</a:t>
            </a: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C8B61F6-D410-4DC5-9BCF-C568574C6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780" y="3429000"/>
            <a:ext cx="4278942" cy="2203282"/>
          </a:xfrm>
          <a:prstGeom prst="rect">
            <a:avLst/>
          </a:prstGeom>
        </p:spPr>
      </p:pic>
      <p:pic>
        <p:nvPicPr>
          <p:cNvPr id="7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535AA80-813B-409F-AE13-8E3648CE7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830" y="3409134"/>
            <a:ext cx="4425652" cy="2223148"/>
          </a:xfrm>
          <a:prstGeom prst="rect">
            <a:avLst/>
          </a:prstGeom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BBE28A28-8254-49E0-8FC2-619A9DFA01EA}"/>
              </a:ext>
            </a:extLst>
          </p:cNvPr>
          <p:cNvGrpSpPr/>
          <p:nvPr/>
        </p:nvGrpSpPr>
        <p:grpSpPr>
          <a:xfrm>
            <a:off x="-17470" y="7257610"/>
            <a:ext cx="4769245" cy="1757083"/>
            <a:chOff x="-17470" y="5191672"/>
            <a:chExt cx="4769245" cy="1757083"/>
          </a:xfrm>
        </p:grpSpPr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DAC6562F-B903-4043-80D5-6706A653248F}"/>
                </a:ext>
              </a:extLst>
            </p:cNvPr>
            <p:cNvSpPr/>
            <p:nvPr/>
          </p:nvSpPr>
          <p:spPr>
            <a:xfrm>
              <a:off x="-17470" y="5352657"/>
              <a:ext cx="4769245" cy="1528689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1B03288-D70E-4321-965B-D59D7076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921" y="5191672"/>
              <a:ext cx="1757083" cy="1757083"/>
            </a:xfrm>
            <a:prstGeom prst="rect">
              <a:avLst/>
            </a:prstGeom>
          </p:spPr>
        </p:pic>
      </p:grpSp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4BED5B5B-1D0C-4EA5-9AF8-E8CA63BC42E9}"/>
              </a:ext>
            </a:extLst>
          </p:cNvPr>
          <p:cNvGrpSpPr/>
          <p:nvPr/>
        </p:nvGrpSpPr>
        <p:grpSpPr>
          <a:xfrm>
            <a:off x="7176706" y="7384977"/>
            <a:ext cx="4993362" cy="1555755"/>
            <a:chOff x="7176706" y="5319039"/>
            <a:chExt cx="4993362" cy="1555755"/>
          </a:xfrm>
        </p:grpSpPr>
        <p:sp>
          <p:nvSpPr>
            <p:cNvPr id="26" name="矩形 4">
              <a:extLst>
                <a:ext uri="{FF2B5EF4-FFF2-40B4-BE49-F238E27FC236}">
                  <a16:creationId xmlns:a16="http://schemas.microsoft.com/office/drawing/2014/main" id="{E024B750-03B6-4790-80FB-120E149A50A3}"/>
                </a:ext>
              </a:extLst>
            </p:cNvPr>
            <p:cNvSpPr/>
            <p:nvPr/>
          </p:nvSpPr>
          <p:spPr>
            <a:xfrm>
              <a:off x="7176706" y="5319039"/>
              <a:ext cx="4993362" cy="1528689"/>
            </a:xfrm>
            <a:prstGeom prst="rect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8" name="Picture 27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EFEED0D6-5DAE-4136-9F7F-3F6DF1C9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556" y="5377689"/>
              <a:ext cx="1071283" cy="1071283"/>
            </a:xfrm>
            <a:prstGeom prst="rect">
              <a:avLst/>
            </a:prstGeom>
          </p:spPr>
        </p:pic>
        <p:pic>
          <p:nvPicPr>
            <p:cNvPr id="33" name="Picture 32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75750BCF-2374-4F12-AD04-076A1425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379" y="5377689"/>
              <a:ext cx="1071283" cy="1071283"/>
            </a:xfrm>
            <a:prstGeom prst="rect">
              <a:avLst/>
            </a:prstGeom>
          </p:spPr>
        </p:pic>
        <p:pic>
          <p:nvPicPr>
            <p:cNvPr id="34" name="Picture 33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BD74323B-18AA-4CA0-9D2B-4E184D333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37" y="5803511"/>
              <a:ext cx="1071283" cy="1071283"/>
            </a:xfrm>
            <a:prstGeom prst="rect">
              <a:avLst/>
            </a:prstGeom>
          </p:spPr>
        </p:pic>
        <p:pic>
          <p:nvPicPr>
            <p:cNvPr id="35" name="Picture 34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9A348F75-B3D0-4462-B6CA-C31E603C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262" y="5769895"/>
              <a:ext cx="1071283" cy="1071283"/>
            </a:xfrm>
            <a:prstGeom prst="rect">
              <a:avLst/>
            </a:prstGeom>
          </p:spPr>
        </p:pic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91B9BEAB-4ABE-45DC-AE1F-CB0A28AEC657}"/>
              </a:ext>
            </a:extLst>
          </p:cNvPr>
          <p:cNvSpPr txBox="1"/>
          <p:nvPr/>
        </p:nvSpPr>
        <p:spPr>
          <a:xfrm>
            <a:off x="921068" y="1710274"/>
            <a:ext cx="4485211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 &amp; </a:t>
            </a:r>
            <a:r>
              <a:rPr lang="zh-TW" altLang="en-US" sz="32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Storage Pool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8F945A25-A0B3-4F33-A667-72D7E5D0587D}"/>
              </a:ext>
            </a:extLst>
          </p:cNvPr>
          <p:cNvSpPr txBox="1"/>
          <p:nvPr/>
        </p:nvSpPr>
        <p:spPr>
          <a:xfrm>
            <a:off x="6372567" y="1710595"/>
            <a:ext cx="480791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External Disk Mode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4057CF-8564-4868-BC26-787097DF5A48}"/>
              </a:ext>
            </a:extLst>
          </p:cNvPr>
          <p:cNvSpPr txBox="1"/>
          <p:nvPr/>
        </p:nvSpPr>
        <p:spPr>
          <a:xfrm>
            <a:off x="1004411" y="2324421"/>
            <a:ext cx="4544742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All disks of TL JBOD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would be identified by Storage &amp; Snapshot manager, then configure as a RAID of storage pool.</a:t>
            </a:r>
            <a:endParaRPr 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" name="圖片 13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16E69AEC-954D-4E21-B3AB-246E5F85CB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497" y="4527383"/>
            <a:ext cx="2819162" cy="17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55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5849998" y="1177077"/>
            <a:ext cx="5852466" cy="1377881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/>
          <a:p>
            <a:pPr>
              <a:buClr>
                <a:srgbClr val="3C0668"/>
              </a:buClr>
              <a:defRPr/>
            </a:pP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Different than the TR series, TL-JBOD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is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based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on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software RAID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: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support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all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loca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 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RAID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opera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tions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as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wel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 ass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RAID 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mig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ration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</a:t>
            </a:r>
            <a:r>
              <a:rPr lang="en-US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nd</a:t>
            </a:r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R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AID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expa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nsion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. 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-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R12</a:t>
            </a:r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00S-RP 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can e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ve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 be </a:t>
            </a:r>
            <a:r>
              <a:rPr lang="en-US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con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figu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red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as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RA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ID 50 / 6</a:t>
            </a:r>
            <a:r>
              <a:rPr 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0.</a:t>
            </a:r>
            <a:endParaRPr lang="zh-TW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pPr marL="456565" indent="-456565">
              <a:buClr>
                <a:srgbClr val="3C0668"/>
              </a:buClr>
              <a:buFont typeface="Arial" panose="020B0604020202020204" pitchFamily="34" charset="0"/>
              <a:buChar char="•"/>
              <a:defRPr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56565" indent="-456565">
              <a:buClr>
                <a:srgbClr val="3C0668"/>
              </a:buClr>
              <a:buFont typeface="Arial" panose="020B0604020202020204" pitchFamily="34" charset="0"/>
              <a:buChar char="•"/>
              <a:defRPr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56565" indent="-456565">
              <a:buClr>
                <a:srgbClr val="3C0668"/>
              </a:buClr>
              <a:buFont typeface="Arial" panose="020B0604020202020204" pitchFamily="34" charset="0"/>
              <a:buChar char="•"/>
              <a:defRPr/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6" y="16987"/>
            <a:ext cx="12191999" cy="1150071"/>
          </a:xfrm>
          <a:prstGeom prst="rect">
            <a:avLst/>
          </a:prstGeom>
        </p:spPr>
        <p:txBody>
          <a:bodyPr/>
          <a:lstStyle/>
          <a:p>
            <a:r>
              <a:rPr lang="en-US" altLang="zh-CN" sz="4250">
                <a:latin typeface="Arial" panose="020B0604020202020204" pitchFamily="34" charset="0"/>
                <a:sym typeface="Arial" panose="020B0604020202020204" pitchFamily="34" charset="0"/>
              </a:rPr>
              <a:t>Easily create the storage in QTS / QTS hero</a:t>
            </a:r>
            <a:endParaRPr lang="zh-CN" sz="4250" b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D14F32-6998-4423-997A-7C6CC67481C7}"/>
              </a:ext>
            </a:extLst>
          </p:cNvPr>
          <p:cNvGrpSpPr/>
          <p:nvPr/>
        </p:nvGrpSpPr>
        <p:grpSpPr>
          <a:xfrm>
            <a:off x="799893" y="2151256"/>
            <a:ext cx="4716004" cy="1865985"/>
            <a:chOff x="799893" y="2289806"/>
            <a:chExt cx="4716004" cy="186598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1FB4BEA-AD6B-4588-8561-E99E64EA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209DF6-3E5F-4F3F-A505-B97BC096AFD0}"/>
                </a:ext>
              </a:extLst>
            </p:cNvPr>
            <p:cNvSpPr/>
            <p:nvPr/>
          </p:nvSpPr>
          <p:spPr>
            <a:xfrm>
              <a:off x="2001872" y="2584257"/>
              <a:ext cx="35140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[ Storage &amp; Snapshot </a:t>
              </a:r>
            </a:p>
            <a:p>
              <a:pPr lvl="0"/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Manager ] </a:t>
              </a:r>
              <a:r>
                <a:rPr lang="en-US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[ Storage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Snapshots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]</a:t>
              </a:r>
              <a:endParaRPr lang="zh-TW" altLang="en-US" sz="2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18514CD-47E6-43B2-AA1B-151C1BE09089}"/>
              </a:ext>
            </a:extLst>
          </p:cNvPr>
          <p:cNvGrpSpPr/>
          <p:nvPr/>
        </p:nvGrpSpPr>
        <p:grpSpPr>
          <a:xfrm>
            <a:off x="799893" y="3166649"/>
            <a:ext cx="3951450" cy="1865985"/>
            <a:chOff x="799893" y="3235924"/>
            <a:chExt cx="3951450" cy="186598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F7A8E78-CAC5-4074-8552-4B911A84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AA244F6-F252-40DA-9B41-31869A8478CD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Create new </a:t>
              </a:r>
              <a:b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[Storage Pool]</a:t>
              </a:r>
              <a:endParaRPr lang="zh-TW" altLang="en-US" sz="2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5C977D-2CB0-458F-9618-38695604F032}"/>
              </a:ext>
            </a:extLst>
          </p:cNvPr>
          <p:cNvGrpSpPr/>
          <p:nvPr/>
        </p:nvGrpSpPr>
        <p:grpSpPr>
          <a:xfrm>
            <a:off x="784958" y="4182042"/>
            <a:ext cx="4170500" cy="1865985"/>
            <a:chOff x="784958" y="4182042"/>
            <a:chExt cx="4170500" cy="1865985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DB98F9F-5E28-4742-AE7E-71B686C2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AD42045-77DB-4BAF-AC05-238C65696C9A}"/>
                </a:ext>
              </a:extLst>
            </p:cNvPr>
            <p:cNvSpPr/>
            <p:nvPr/>
          </p:nvSpPr>
          <p:spPr>
            <a:xfrm>
              <a:off x="2001872" y="4650395"/>
              <a:ext cx="295358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Select TL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r>
                <a:rPr lang="zh-TW" altLang="en-US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and set up the RAID type</a:t>
              </a:r>
              <a:endParaRPr lang="zh-TW" altLang="en-US" sz="2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4216A4-D72E-4D26-98C4-3728F6B2A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322" y="2721647"/>
            <a:ext cx="6242350" cy="330483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435E94-1910-4BA7-8641-A38EC64869C8}"/>
              </a:ext>
            </a:extLst>
          </p:cNvPr>
          <p:cNvSpPr txBox="1"/>
          <p:nvPr/>
        </p:nvSpPr>
        <p:spPr>
          <a:xfrm>
            <a:off x="1301458" y="1343765"/>
            <a:ext cx="412144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 three steps, it will change the TL JBOD from an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xter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nal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storage device to the expansion storage.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5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Flexible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Storage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Expansion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or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as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backu</a:t>
            </a: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p sp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</a:t>
            </a: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ce</a:t>
            </a:r>
            <a:endParaRPr lang="zh-TW" b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1472676" y="1489432"/>
            <a:ext cx="9787627" cy="1355203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2500" lnSpcReduction="20000"/>
          </a:bodyPr>
          <a:lstStyle/>
          <a:p>
            <a:pPr>
              <a:buClr>
                <a:srgbClr val="3C0668"/>
              </a:buClr>
              <a:defRPr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SATA 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c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an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expand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storage capacity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. It supports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either the 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configuration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of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the storage pool, or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snapshots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storage 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from volume and LUN. 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buClr>
                <a:srgbClr val="3C0668"/>
              </a:buClr>
              <a:defRPr/>
            </a:pPr>
            <a:endParaRPr lang="en-US" sz="2000" dirty="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buClr>
                <a:srgbClr val="3C0668"/>
              </a:buClr>
              <a:defRPr/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Based on the structure of software 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RAID,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 JBOD</a:t>
            </a:r>
            <a:r>
              <a:rPr lang="zh-TW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units are more suitable for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expansion devices than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series.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>
              <a:buClr>
                <a:srgbClr val="3C0668"/>
              </a:buClr>
              <a:defRPr/>
            </a:pPr>
            <a:endParaRPr lang="zh-TW" altLang="en-US" sz="2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buClr>
                <a:srgbClr val="3C0668"/>
              </a:buClr>
              <a:defRPr/>
            </a:pP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圓角矩形 28" hidden="1">
            <a:extLst>
              <a:ext uri="{FF2B5EF4-FFF2-40B4-BE49-F238E27FC236}">
                <a16:creationId xmlns:a16="http://schemas.microsoft.com/office/drawing/2014/main" id="{F5248310-C582-493F-BFCF-2E3D15D55BA1}"/>
              </a:ext>
            </a:extLst>
          </p:cNvPr>
          <p:cNvSpPr/>
          <p:nvPr/>
        </p:nvSpPr>
        <p:spPr>
          <a:xfrm>
            <a:off x="324326" y="3013091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圓角矩形 28" hidden="1">
            <a:extLst>
              <a:ext uri="{FF2B5EF4-FFF2-40B4-BE49-F238E27FC236}">
                <a16:creationId xmlns:a16="http://schemas.microsoft.com/office/drawing/2014/main" id="{0917E44F-7D1D-43A1-B7DC-556260230DD8}"/>
              </a:ext>
            </a:extLst>
          </p:cNvPr>
          <p:cNvSpPr/>
          <p:nvPr/>
        </p:nvSpPr>
        <p:spPr>
          <a:xfrm>
            <a:off x="6054565" y="3032627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Shape 749" hidden="1">
            <a:extLst>
              <a:ext uri="{FF2B5EF4-FFF2-40B4-BE49-F238E27FC236}">
                <a16:creationId xmlns:a16="http://schemas.microsoft.com/office/drawing/2014/main" id="{F66AF92A-55D4-45CB-B040-EA649B8D601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619" y="4703687"/>
            <a:ext cx="1418793" cy="105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2BD13FCC-B9EF-477B-AC20-CEB3B31AB49E}"/>
              </a:ext>
            </a:extLst>
          </p:cNvPr>
          <p:cNvGrpSpPr/>
          <p:nvPr/>
        </p:nvGrpSpPr>
        <p:grpSpPr>
          <a:xfrm>
            <a:off x="-2189366" y="351169"/>
            <a:ext cx="2869784" cy="992596"/>
            <a:chOff x="-2189366" y="351169"/>
            <a:chExt cx="2869784" cy="99259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CF51A3F-920F-4372-9C90-6A4F96EB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9366" y="351169"/>
              <a:ext cx="2869784" cy="992596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2E0CE38-0F27-462C-A986-88594B6484D4}"/>
                </a:ext>
              </a:extLst>
            </p:cNvPr>
            <p:cNvSpPr/>
            <p:nvPr/>
          </p:nvSpPr>
          <p:spPr>
            <a:xfrm>
              <a:off x="-1865069" y="439112"/>
              <a:ext cx="2101857" cy="666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733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應用情境</a:t>
              </a:r>
              <a:endParaRPr lang="zh-TW" altLang="en-US" sz="1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29ECA-9EAF-984A-A8E1-8B18453519ED}"/>
              </a:ext>
            </a:extLst>
          </p:cNvPr>
          <p:cNvSpPr/>
          <p:nvPr/>
        </p:nvSpPr>
        <p:spPr>
          <a:xfrm>
            <a:off x="6125090" y="5297611"/>
            <a:ext cx="1010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  <a:endParaRPr lang="en-US" sz="13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A66358-79A8-A841-BD92-D7DEB21C715E}"/>
              </a:ext>
            </a:extLst>
          </p:cNvPr>
          <p:cNvSpPr/>
          <p:nvPr/>
        </p:nvSpPr>
        <p:spPr>
          <a:xfrm>
            <a:off x="9733413" y="5289792"/>
            <a:ext cx="795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TS-877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5842" name="Picture 2" descr="https://www.qnap.com/i/_attach_file/product/photo/800_500/294_1508401293_TS-877_front.png?v=4">
            <a:extLst>
              <a:ext uri="{FF2B5EF4-FFF2-40B4-BE49-F238E27FC236}">
                <a16:creationId xmlns:a16="http://schemas.microsoft.com/office/drawing/2014/main" id="{B733CF59-D839-4F6A-8C10-F73CC90C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3290" y="3270492"/>
            <a:ext cx="3287994" cy="205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Shape 758" descr="ãSnapshot Iconãçåçæå°çµæ" hidden="1">
            <a:extLst>
              <a:ext uri="{FF2B5EF4-FFF2-40B4-BE49-F238E27FC236}">
                <a16:creationId xmlns:a16="http://schemas.microsoft.com/office/drawing/2014/main" id="{31C65B26-9723-40FB-B7B5-E0708AFBFAB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103" y="5055064"/>
            <a:ext cx="979953" cy="881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900DD8D4-A32B-4D23-984E-6A2DE4C3D0AB}"/>
              </a:ext>
            </a:extLst>
          </p:cNvPr>
          <p:cNvGrpSpPr/>
          <p:nvPr/>
        </p:nvGrpSpPr>
        <p:grpSpPr>
          <a:xfrm>
            <a:off x="10691662" y="3654437"/>
            <a:ext cx="774801" cy="1701678"/>
            <a:chOff x="10691662" y="3654437"/>
            <a:chExt cx="774801" cy="1701678"/>
          </a:xfrm>
        </p:grpSpPr>
        <p:pic>
          <p:nvPicPr>
            <p:cNvPr id="31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95878FF6-5E87-4843-8804-A045F7F519F4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3261" y="365443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7D818247-3ED4-4F42-8584-0F69D35757B8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1432" y="417220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8FE79062-1F4A-43AD-AC1B-7CAEE835376F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1662" y="4670436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9" hidden="1">
            <a:extLst>
              <a:ext uri="{FF2B5EF4-FFF2-40B4-BE49-F238E27FC236}">
                <a16:creationId xmlns:a16="http://schemas.microsoft.com/office/drawing/2014/main" id="{B410B6B8-438C-426C-A57B-D269451592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19" y="4625005"/>
            <a:ext cx="1160805" cy="1179467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0B8FBEC-397B-4DD0-8075-3FCEFB971B1B}"/>
              </a:ext>
            </a:extLst>
          </p:cNvPr>
          <p:cNvSpPr/>
          <p:nvPr/>
        </p:nvSpPr>
        <p:spPr>
          <a:xfrm>
            <a:off x="1468077" y="4700937"/>
            <a:ext cx="2364710" cy="960212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</a:t>
            </a:r>
            <a:r>
              <a:rPr 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age E</a:t>
            </a:r>
            <a:r>
              <a:rPr 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xpansion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00F87404-1E2C-4210-9423-D786CE713F04}"/>
              </a:ext>
            </a:extLst>
          </p:cNvPr>
          <p:cNvSpPr/>
          <p:nvPr/>
        </p:nvSpPr>
        <p:spPr>
          <a:xfrm>
            <a:off x="1463533" y="3038857"/>
            <a:ext cx="2369254" cy="960211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</a:t>
            </a:r>
            <a:r>
              <a:rPr 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 the Snapshot Vault</a:t>
            </a:r>
            <a:endParaRPr lang="zh-TW" sz="20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0F5B9CA-737E-4865-AFB9-95711A93A3DF}"/>
              </a:ext>
            </a:extLst>
          </p:cNvPr>
          <p:cNvGrpSpPr/>
          <p:nvPr/>
        </p:nvGrpSpPr>
        <p:grpSpPr>
          <a:xfrm>
            <a:off x="7780074" y="3165265"/>
            <a:ext cx="707394" cy="707394"/>
            <a:chOff x="4682854" y="4923587"/>
            <a:chExt cx="707394" cy="707394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5011733-FA99-4FFD-8086-1CCDC32007BE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gradFill>
              <a:gsLst>
                <a:gs pos="29000">
                  <a:srgbClr val="FF99FF"/>
                </a:gs>
                <a:gs pos="100000">
                  <a:srgbClr val="00CCF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55E520F9-4FBF-440B-8E66-15B94C8B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2AB5E67-522F-44F7-A4D9-29AA96DBB0AF}"/>
              </a:ext>
            </a:extLst>
          </p:cNvPr>
          <p:cNvGrpSpPr/>
          <p:nvPr/>
        </p:nvGrpSpPr>
        <p:grpSpPr>
          <a:xfrm>
            <a:off x="3971677" y="3165265"/>
            <a:ext cx="707394" cy="707394"/>
            <a:chOff x="4682854" y="4923587"/>
            <a:chExt cx="707394" cy="707394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40624682-EB3E-4983-B474-54033ACDC080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gradFill>
              <a:gsLst>
                <a:gs pos="29000">
                  <a:srgbClr val="FF99FF"/>
                </a:gs>
                <a:gs pos="100000">
                  <a:srgbClr val="00CCFF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498DD4FA-472A-4CBF-A71D-9911E8AB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pic>
        <p:nvPicPr>
          <p:cNvPr id="13" name="圖片 13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BBA5A2D3-812A-4485-9749-9AA4960C371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821" y="3592556"/>
            <a:ext cx="2819162" cy="1732463"/>
          </a:xfrm>
          <a:prstGeom prst="rect">
            <a:avLst/>
          </a:prstGeom>
        </p:spPr>
      </p:pic>
      <p:grpSp>
        <p:nvGrpSpPr>
          <p:cNvPr id="37" name="群組 2">
            <a:extLst>
              <a:ext uri="{FF2B5EF4-FFF2-40B4-BE49-F238E27FC236}">
                <a16:creationId xmlns:a16="http://schemas.microsoft.com/office/drawing/2014/main" id="{9C21107D-A819-457D-9B23-807F083FC630}"/>
              </a:ext>
            </a:extLst>
          </p:cNvPr>
          <p:cNvGrpSpPr/>
          <p:nvPr/>
        </p:nvGrpSpPr>
        <p:grpSpPr>
          <a:xfrm>
            <a:off x="3968042" y="4808171"/>
            <a:ext cx="1462481" cy="709577"/>
            <a:chOff x="3968042" y="4927336"/>
            <a:chExt cx="1320312" cy="640599"/>
          </a:xfrm>
        </p:grpSpPr>
        <p:pic>
          <p:nvPicPr>
            <p:cNvPr id="38" name="圖片 33">
              <a:extLst>
                <a:ext uri="{FF2B5EF4-FFF2-40B4-BE49-F238E27FC236}">
                  <a16:creationId xmlns:a16="http://schemas.microsoft.com/office/drawing/2014/main" id="{F861AFFF-3AEE-46F3-B429-DBA74367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3110" y="4927336"/>
              <a:ext cx="635244" cy="635244"/>
            </a:xfrm>
            <a:prstGeom prst="rect">
              <a:avLst/>
            </a:prstGeom>
          </p:spPr>
        </p:pic>
        <p:pic>
          <p:nvPicPr>
            <p:cNvPr id="42" name="圖片 35">
              <a:extLst>
                <a:ext uri="{FF2B5EF4-FFF2-40B4-BE49-F238E27FC236}">
                  <a16:creationId xmlns:a16="http://schemas.microsoft.com/office/drawing/2014/main" id="{F0AF14B7-6E94-4FC0-9E2A-66FF18E0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042" y="4929307"/>
              <a:ext cx="635244" cy="638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135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817941CD-D773-4F1B-A2E9-4054EE2114BB}"/>
              </a:ext>
            </a:extLst>
          </p:cNvPr>
          <p:cNvSpPr/>
          <p:nvPr/>
        </p:nvSpPr>
        <p:spPr>
          <a:xfrm>
            <a:off x="975554" y="7264892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63DD4FD-9158-41AF-B98C-4225131CBA94}"/>
              </a:ext>
            </a:extLst>
          </p:cNvPr>
          <p:cNvSpPr/>
          <p:nvPr/>
        </p:nvSpPr>
        <p:spPr>
          <a:xfrm>
            <a:off x="4507542" y="8833032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B5079A9-A133-4856-A121-75B57E1E4696}"/>
              </a:ext>
            </a:extLst>
          </p:cNvPr>
          <p:cNvSpPr/>
          <p:nvPr/>
        </p:nvSpPr>
        <p:spPr>
          <a:xfrm>
            <a:off x="7980600" y="10288906"/>
            <a:ext cx="3237535" cy="4340504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Google Shape;584;p33">
            <a:extLst>
              <a:ext uri="{FF2B5EF4-FFF2-40B4-BE49-F238E27FC236}">
                <a16:creationId xmlns:a16="http://schemas.microsoft.com/office/drawing/2014/main" id="{9151C15C-FA51-4229-9A15-5CF2D6EA4587}"/>
              </a:ext>
            </a:extLst>
          </p:cNvPr>
          <p:cNvSpPr/>
          <p:nvPr/>
        </p:nvSpPr>
        <p:spPr>
          <a:xfrm rot="10800000">
            <a:off x="255558" y="3911012"/>
            <a:ext cx="11680884" cy="2928240"/>
          </a:xfrm>
          <a:prstGeom prst="rect">
            <a:avLst/>
          </a:prstGeom>
          <a:gradFill>
            <a:gsLst>
              <a:gs pos="16000">
                <a:srgbClr val="D34384">
                  <a:alpha val="60000"/>
                </a:srgbClr>
              </a:gs>
              <a:gs pos="85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10" name="圖片 19" descr="一張含有 室內, 坐 的圖片&#10;&#10;自動產生的描述">
            <a:extLst>
              <a:ext uri="{FF2B5EF4-FFF2-40B4-BE49-F238E27FC236}">
                <a16:creationId xmlns:a16="http://schemas.microsoft.com/office/drawing/2014/main" id="{862A309C-06A5-4222-A858-16F802C125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266" y="3941720"/>
            <a:ext cx="3227823" cy="2017987"/>
          </a:xfrm>
          <a:prstGeom prst="rect">
            <a:avLst/>
          </a:prstGeom>
        </p:spPr>
      </p:pic>
      <p:pic>
        <p:nvPicPr>
          <p:cNvPr id="23" name="圖片 22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D1C0E4BF-D3A9-432D-AAD4-02DA1BE62A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255" y="1937034"/>
            <a:ext cx="2917271" cy="1823294"/>
          </a:xfrm>
          <a:prstGeom prst="rect">
            <a:avLst/>
          </a:prstGeom>
        </p:spPr>
      </p:pic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67434A20-7F95-4F5E-8474-AA87988C390A}"/>
              </a:ext>
            </a:extLst>
          </p:cNvPr>
          <p:cNvSpPr/>
          <p:nvPr/>
        </p:nvSpPr>
        <p:spPr>
          <a:xfrm>
            <a:off x="5375774" y="2027790"/>
            <a:ext cx="1120807" cy="871296"/>
          </a:xfrm>
          <a:prstGeom prst="rightArrow">
            <a:avLst>
              <a:gd name="adj1" fmla="val 63653"/>
              <a:gd name="adj2" fmla="val 27601"/>
            </a:avLst>
          </a:prstGeom>
          <a:gradFill>
            <a:gsLst>
              <a:gs pos="59000">
                <a:srgbClr val="8A2D6D"/>
              </a:gs>
              <a:gs pos="0">
                <a:srgbClr val="3D1756">
                  <a:alpha val="51000"/>
                </a:srgbClr>
              </a:gs>
              <a:gs pos="100000">
                <a:srgbClr val="D34384"/>
              </a:gs>
            </a:gsLst>
            <a:lin ang="0" scaled="0"/>
          </a:gradFill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4586"/>
            <a:ext cx="12192000" cy="11493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Use Q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X</a:t>
            </a: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card for conne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ctin</a:t>
            </a:r>
            <a:r>
              <a:rPr lang="zh-TW" dirty="0">
                <a:latin typeface="Arial" panose="020B0604020202020204" pitchFamily="34" charset="0"/>
                <a:sym typeface="Arial" panose="020B0604020202020204" pitchFamily="34" charset="0"/>
              </a:rPr>
              <a:t>g more </a:t>
            </a:r>
            <a:r>
              <a:rPr lang="en-US" dirty="0">
                <a:latin typeface="Arial" panose="020B0604020202020204" pitchFamily="34" charset="0"/>
                <a:sym typeface="Arial" panose="020B0604020202020204" pitchFamily="34" charset="0"/>
              </a:rPr>
              <a:t>JBOD</a:t>
            </a:r>
            <a:endParaRPr lang="en-US" b="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471580" y="1619197"/>
            <a:ext cx="2830420" cy="161862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>
              <a:buClr>
                <a:srgbClr val="3C0668"/>
              </a:buClr>
              <a:defRPr/>
            </a:pPr>
            <a:r>
              <a:rPr lang="zh-TW" altLang="en-US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requirement:</a:t>
            </a:r>
            <a:endParaRPr lang="en-US" altLang="zh-TW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With the PCIe slot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4.4.2 or higher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5842" name="Picture 2" descr="https://www.qnap.com/i/_attach_file/product/photo/800_500/294_1508401293_TS-877_front.png?v=4">
            <a:extLst>
              <a:ext uri="{FF2B5EF4-FFF2-40B4-BE49-F238E27FC236}">
                <a16:creationId xmlns:a16="http://schemas.microsoft.com/office/drawing/2014/main" id="{B733CF59-D839-4F6A-8C10-F73CC90C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753" y="1605741"/>
            <a:ext cx="2611334" cy="163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ãStorage pngãçåçæå°çµæ">
            <a:extLst>
              <a:ext uri="{FF2B5EF4-FFF2-40B4-BE49-F238E27FC236}">
                <a16:creationId xmlns:a16="http://schemas.microsoft.com/office/drawing/2014/main" id="{A558C2DA-A1A1-4D87-A819-9D6DABFF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149" y="2486386"/>
            <a:ext cx="1002545" cy="94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0A79889-5568-4363-B4FF-52098F654C32}"/>
              </a:ext>
            </a:extLst>
          </p:cNvPr>
          <p:cNvSpPr/>
          <p:nvPr/>
        </p:nvSpPr>
        <p:spPr>
          <a:xfrm>
            <a:off x="6659258" y="1332458"/>
            <a:ext cx="249926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supports 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TL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SATA JBOD. 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5B6DB7-B475-7E42-9E0F-7C47AC8EE847}"/>
              </a:ext>
            </a:extLst>
          </p:cNvPr>
          <p:cNvSpPr/>
          <p:nvPr/>
        </p:nvSpPr>
        <p:spPr>
          <a:xfrm>
            <a:off x="5108013" y="5757705"/>
            <a:ext cx="1140056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TL-D800S</a:t>
            </a:r>
            <a:endParaRPr lang="en-US" sz="14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A66358-79A8-A841-BD92-D7DEB21C715E}"/>
              </a:ext>
            </a:extLst>
          </p:cNvPr>
          <p:cNvSpPr/>
          <p:nvPr/>
        </p:nvSpPr>
        <p:spPr>
          <a:xfrm>
            <a:off x="3835021" y="3247197"/>
            <a:ext cx="880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TS-877</a:t>
            </a:r>
            <a:endParaRPr lang="en-US" sz="1600" b="1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715350-B76E-42A4-A51B-975BBCC1BCD7}"/>
              </a:ext>
            </a:extLst>
          </p:cNvPr>
          <p:cNvSpPr/>
          <p:nvPr/>
        </p:nvSpPr>
        <p:spPr>
          <a:xfrm>
            <a:off x="9480611" y="1332458"/>
            <a:ext cx="236304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TL SATA JBOD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&amp; QXP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expansion card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2719C9A5-4D6D-462B-9025-5DBD92847F86}"/>
              </a:ext>
            </a:extLst>
          </p:cNvPr>
          <p:cNvSpPr/>
          <p:nvPr/>
        </p:nvSpPr>
        <p:spPr>
          <a:xfrm>
            <a:off x="9143523" y="5397528"/>
            <a:ext cx="1595309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6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TL-R1200S-RP</a:t>
            </a:r>
            <a:endParaRPr lang="en-US" sz="1400" b="1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302E312-DE4B-4C5D-9BF6-65542297896F}"/>
              </a:ext>
            </a:extLst>
          </p:cNvPr>
          <p:cNvSpPr txBox="1"/>
          <p:nvPr/>
        </p:nvSpPr>
        <p:spPr>
          <a:xfrm>
            <a:off x="708707" y="4458948"/>
            <a:ext cx="275077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need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to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cr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ed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as a separate storage pool, and cannot be used to expand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origin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al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pool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on NA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S.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endParaRPr lang="zh-TW" altLang="zh-TW" dirty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圖片 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371DE77C-9ABB-4DE9-BDCA-6352656F44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343" y="2084016"/>
            <a:ext cx="1698537" cy="1332458"/>
          </a:xfrm>
          <a:prstGeom prst="rect">
            <a:avLst/>
          </a:prstGeom>
        </p:spPr>
      </p:pic>
      <p:pic>
        <p:nvPicPr>
          <p:cNvPr id="3" name="圖片 13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EA808FCE-B413-46BF-BCA8-701FBFF44A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36" y="4012228"/>
            <a:ext cx="2894288" cy="1796856"/>
          </a:xfrm>
          <a:prstGeom prst="rect">
            <a:avLst/>
          </a:prstGeom>
        </p:spPr>
      </p:pic>
      <p:pic>
        <p:nvPicPr>
          <p:cNvPr id="5" name="Picture 8" descr="A picture containing building, table, room, sitting&#10;&#10;Description generated with very high confidence">
            <a:extLst>
              <a:ext uri="{FF2B5EF4-FFF2-40B4-BE49-F238E27FC236}">
                <a16:creationId xmlns:a16="http://schemas.microsoft.com/office/drawing/2014/main" id="{C873C3C6-08E4-4847-96F6-5C19F1D94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44" y="4970440"/>
            <a:ext cx="1009650" cy="952500"/>
          </a:xfrm>
          <a:prstGeom prst="rect">
            <a:avLst/>
          </a:prstGeom>
        </p:spPr>
      </p:pic>
      <p:pic>
        <p:nvPicPr>
          <p:cNvPr id="11" name="Picture 11" descr="A picture containing building, room, table, sitting&#10;&#10;Description generated with very high confidence">
            <a:extLst>
              <a:ext uri="{FF2B5EF4-FFF2-40B4-BE49-F238E27FC236}">
                <a16:creationId xmlns:a16="http://schemas.microsoft.com/office/drawing/2014/main" id="{08881C50-E632-4722-B51C-3BBEE8F127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923" y="4655011"/>
            <a:ext cx="1000125" cy="952500"/>
          </a:xfrm>
          <a:prstGeom prst="rect">
            <a:avLst/>
          </a:prstGeom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6A8B773-1599-4D6F-BDB9-43CD08152002}"/>
              </a:ext>
            </a:extLst>
          </p:cNvPr>
          <p:cNvCxnSpPr>
            <a:cxnSpLocks/>
          </p:cNvCxnSpPr>
          <p:nvPr/>
        </p:nvCxnSpPr>
        <p:spPr>
          <a:xfrm flipV="1">
            <a:off x="973866" y="8554021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55B5801-ED5D-4897-890E-91F4B4DC3E19}"/>
              </a:ext>
            </a:extLst>
          </p:cNvPr>
          <p:cNvCxnSpPr>
            <a:cxnSpLocks/>
          </p:cNvCxnSpPr>
          <p:nvPr/>
        </p:nvCxnSpPr>
        <p:spPr>
          <a:xfrm flipV="1">
            <a:off x="973866" y="8554021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F2C52EA7-508D-4B8F-8F9C-039916069B11}"/>
              </a:ext>
            </a:extLst>
          </p:cNvPr>
          <p:cNvCxnSpPr>
            <a:cxnSpLocks/>
          </p:cNvCxnSpPr>
          <p:nvPr/>
        </p:nvCxnSpPr>
        <p:spPr>
          <a:xfrm flipV="1">
            <a:off x="973866" y="8554021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75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CCBD5CE4-4FAC-41D6-8432-3BF1D8C02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288" y="2511452"/>
            <a:ext cx="4417424" cy="1649632"/>
          </a:xfrm>
          <a:prstGeom prst="rect">
            <a:avLst/>
          </a:prstGeom>
        </p:spPr>
      </p:pic>
      <p:pic>
        <p:nvPicPr>
          <p:cNvPr id="110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5B19298B-EFD4-426C-B1F2-263D80CCBB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330" y="2664071"/>
            <a:ext cx="3757340" cy="1403132"/>
          </a:xfrm>
          <a:prstGeom prst="rect">
            <a:avLst/>
          </a:prstGeom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id="{D5C5C15D-B5D8-4F93-B122-2F3B2FFE460B}"/>
              </a:ext>
            </a:extLst>
          </p:cNvPr>
          <p:cNvSpPr/>
          <p:nvPr/>
        </p:nvSpPr>
        <p:spPr>
          <a:xfrm>
            <a:off x="975554" y="2149196"/>
            <a:ext cx="3237535" cy="4340504"/>
          </a:xfrm>
          <a:prstGeom prst="rect">
            <a:avLst/>
          </a:prstGeom>
          <a:solidFill>
            <a:srgbClr val="1E0F2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49E6E85-C670-42B6-B46F-D3C6CA8C8E99}"/>
              </a:ext>
            </a:extLst>
          </p:cNvPr>
          <p:cNvSpPr/>
          <p:nvPr/>
        </p:nvSpPr>
        <p:spPr>
          <a:xfrm>
            <a:off x="4507542" y="2149196"/>
            <a:ext cx="3237535" cy="4340504"/>
          </a:xfrm>
          <a:prstGeom prst="rect">
            <a:avLst/>
          </a:prstGeom>
          <a:solidFill>
            <a:srgbClr val="1E0F2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9C7AE5E-A5EB-4B59-8BA9-9B6B2E082C8A}"/>
              </a:ext>
            </a:extLst>
          </p:cNvPr>
          <p:cNvSpPr/>
          <p:nvPr/>
        </p:nvSpPr>
        <p:spPr>
          <a:xfrm>
            <a:off x="7980600" y="2149196"/>
            <a:ext cx="3237535" cy="4340504"/>
          </a:xfrm>
          <a:prstGeom prst="rect">
            <a:avLst/>
          </a:prstGeom>
          <a:solidFill>
            <a:srgbClr val="1E0F2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8" name="圖片 107" descr="一張含有 室內, 監視器, 坐, 電腦 的圖片&#10;&#10;自動產生的描述">
            <a:extLst>
              <a:ext uri="{FF2B5EF4-FFF2-40B4-BE49-F238E27FC236}">
                <a16:creationId xmlns:a16="http://schemas.microsoft.com/office/drawing/2014/main" id="{5FCABB89-5266-423F-8EBA-A77503F65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9894" y="3993369"/>
            <a:ext cx="5427899" cy="3392437"/>
          </a:xfrm>
          <a:prstGeom prst="rect">
            <a:avLst/>
          </a:prstGeom>
        </p:spPr>
      </p:pic>
      <p:pic>
        <p:nvPicPr>
          <p:cNvPr id="109" name="圖片 108" descr="一張含有 監視器, 坐, 電腦, 廚房 的圖片&#10;&#10;自動產生的描述">
            <a:extLst>
              <a:ext uri="{FF2B5EF4-FFF2-40B4-BE49-F238E27FC236}">
                <a16:creationId xmlns:a16="http://schemas.microsoft.com/office/drawing/2014/main" id="{5AFD902B-083A-4794-A7A7-933ACBAECC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8115440" y="2748420"/>
            <a:ext cx="7284719" cy="4552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3984F-AF9D-8D4E-9449-4B5174A78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538" y="10823"/>
            <a:ext cx="10366924" cy="1854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Reach high-bandwidth with </a:t>
            </a:r>
            <a:b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multi-channel SATA 6Gb/s transfer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5" name="群組 144" hidden="1">
            <a:extLst>
              <a:ext uri="{FF2B5EF4-FFF2-40B4-BE49-F238E27FC236}">
                <a16:creationId xmlns:a16="http://schemas.microsoft.com/office/drawing/2014/main" id="{1885D7E6-9E48-4DE3-BA6F-D0FACDF03B1F}"/>
              </a:ext>
            </a:extLst>
          </p:cNvPr>
          <p:cNvGrpSpPr/>
          <p:nvPr/>
        </p:nvGrpSpPr>
        <p:grpSpPr>
          <a:xfrm>
            <a:off x="975554" y="2141584"/>
            <a:ext cx="10074859" cy="3559556"/>
            <a:chOff x="975554" y="1732038"/>
            <a:chExt cx="10074859" cy="3559556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76CF6E8-16A9-42CC-875C-0679000EA3C7}"/>
                </a:ext>
              </a:extLst>
            </p:cNvPr>
            <p:cNvSpPr/>
            <p:nvPr/>
          </p:nvSpPr>
          <p:spPr>
            <a:xfrm>
              <a:off x="975554" y="1732038"/>
              <a:ext cx="3253884" cy="3559556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501FF0D2-C74A-4F5C-8560-A723CE20D4CE}"/>
                </a:ext>
              </a:extLst>
            </p:cNvPr>
            <p:cNvSpPr/>
            <p:nvPr/>
          </p:nvSpPr>
          <p:spPr>
            <a:xfrm>
              <a:off x="4748196" y="1732038"/>
              <a:ext cx="2658589" cy="3559556"/>
            </a:xfrm>
            <a:prstGeom prst="rect">
              <a:avLst/>
            </a:prstGeom>
            <a:solidFill>
              <a:srgbClr val="00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010822C1-E2C2-4B03-8F82-9F3B388CE9AF}"/>
                </a:ext>
              </a:extLst>
            </p:cNvPr>
            <p:cNvSpPr/>
            <p:nvPr/>
          </p:nvSpPr>
          <p:spPr>
            <a:xfrm>
              <a:off x="8047297" y="1732038"/>
              <a:ext cx="3003116" cy="3559556"/>
            </a:xfrm>
            <a:prstGeom prst="rect">
              <a:avLst/>
            </a:prstGeom>
            <a:solidFill>
              <a:srgbClr val="000000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89FC4C35-890B-4D69-BB74-8CDCD018A945}"/>
              </a:ext>
            </a:extLst>
          </p:cNvPr>
          <p:cNvGrpSpPr/>
          <p:nvPr/>
        </p:nvGrpSpPr>
        <p:grpSpPr>
          <a:xfrm>
            <a:off x="1078527" y="5566596"/>
            <a:ext cx="3024945" cy="461665"/>
            <a:chOff x="592173" y="7603620"/>
            <a:chExt cx="3024945" cy="461665"/>
          </a:xfrm>
        </p:grpSpPr>
        <p:sp>
          <p:nvSpPr>
            <p:cNvPr id="51" name="TextBox 9">
              <a:extLst>
                <a:ext uri="{FF2B5EF4-FFF2-40B4-BE49-F238E27FC236}">
                  <a16:creationId xmlns:a16="http://schemas.microsoft.com/office/drawing/2014/main" id="{B3732F90-52B2-480D-84DE-CCB0F39E2266}"/>
                </a:ext>
              </a:extLst>
            </p:cNvPr>
            <p:cNvSpPr txBox="1"/>
            <p:nvPr/>
          </p:nvSpPr>
          <p:spPr>
            <a:xfrm>
              <a:off x="1061097" y="7603620"/>
              <a:ext cx="2556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Windows 10 Pro</a:t>
              </a:r>
              <a:endParaRPr 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92CB0E4-1B92-46DC-A368-675B5D4F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2173" y="7632292"/>
              <a:ext cx="404321" cy="404321"/>
            </a:xfrm>
            <a:prstGeom prst="rect">
              <a:avLst/>
            </a:prstGeom>
          </p:spPr>
        </p:pic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531123E6-ACF0-4436-A9A6-530A0ED6A2D5}"/>
              </a:ext>
            </a:extLst>
          </p:cNvPr>
          <p:cNvGrpSpPr/>
          <p:nvPr/>
        </p:nvGrpSpPr>
        <p:grpSpPr>
          <a:xfrm>
            <a:off x="5280401" y="5509172"/>
            <a:ext cx="1814551" cy="576512"/>
            <a:chOff x="6117424" y="7546196"/>
            <a:chExt cx="1814551" cy="576512"/>
          </a:xfrm>
        </p:grpSpPr>
        <p:sp>
          <p:nvSpPr>
            <p:cNvPr id="55" name="TextBox 9">
              <a:extLst>
                <a:ext uri="{FF2B5EF4-FFF2-40B4-BE49-F238E27FC236}">
                  <a16:creationId xmlns:a16="http://schemas.microsoft.com/office/drawing/2014/main" id="{51BC6462-A1E6-4BAF-84E1-DAC6642A48F1}"/>
                </a:ext>
              </a:extLst>
            </p:cNvPr>
            <p:cNvSpPr txBox="1"/>
            <p:nvPr/>
          </p:nvSpPr>
          <p:spPr>
            <a:xfrm>
              <a:off x="6671694" y="7603620"/>
              <a:ext cx="1260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Ubuntu</a:t>
              </a:r>
              <a:endParaRPr 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668072F7-7469-461C-B479-D52A753B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7424" y="7546196"/>
              <a:ext cx="554270" cy="576512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DD05D34-20E5-4E6C-A3FE-D319A517FB9B}"/>
              </a:ext>
            </a:extLst>
          </p:cNvPr>
          <p:cNvGrpSpPr/>
          <p:nvPr/>
        </p:nvGrpSpPr>
        <p:grpSpPr>
          <a:xfrm>
            <a:off x="1828931" y="4894621"/>
            <a:ext cx="1659097" cy="625498"/>
            <a:chOff x="481815" y="6920698"/>
            <a:chExt cx="1659097" cy="625498"/>
          </a:xfrm>
        </p:grpSpPr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AEB334D1-49C5-4A95-B7F7-E0E5EC91E52B}"/>
                </a:ext>
              </a:extLst>
            </p:cNvPr>
            <p:cNvSpPr txBox="1"/>
            <p:nvPr/>
          </p:nvSpPr>
          <p:spPr>
            <a:xfrm>
              <a:off x="592173" y="7207642"/>
              <a:ext cx="1327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FFFF6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SW RAID 0</a:t>
              </a:r>
              <a:endParaRPr lang="zh-TW" altLang="en-US" sz="1600" b="1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38A54917-14A1-4E3B-8418-3D73A7B5E9F7}"/>
                </a:ext>
              </a:extLst>
            </p:cNvPr>
            <p:cNvSpPr txBox="1"/>
            <p:nvPr/>
          </p:nvSpPr>
          <p:spPr>
            <a:xfrm>
              <a:off x="481815" y="6920698"/>
              <a:ext cx="6309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Read</a:t>
              </a:r>
            </a:p>
          </p:txBody>
        </p: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C78A0A41-54AD-4278-BB61-4F09B4037D83}"/>
                </a:ext>
              </a:extLst>
            </p:cNvPr>
            <p:cNvSpPr txBox="1"/>
            <p:nvPr/>
          </p:nvSpPr>
          <p:spPr>
            <a:xfrm>
              <a:off x="1486838" y="6920698"/>
              <a:ext cx="654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Write</a:t>
              </a: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E70AC192-04DA-47CC-94A7-4BCAA4EBAA54}"/>
              </a:ext>
            </a:extLst>
          </p:cNvPr>
          <p:cNvGrpSpPr/>
          <p:nvPr/>
        </p:nvGrpSpPr>
        <p:grpSpPr>
          <a:xfrm>
            <a:off x="8835972" y="5537047"/>
            <a:ext cx="1709937" cy="512236"/>
            <a:chOff x="9716478" y="5378361"/>
            <a:chExt cx="1709937" cy="512236"/>
          </a:xfrm>
        </p:grpSpPr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6C126394-7E9E-487C-8E8A-7F496B78E799}"/>
                </a:ext>
              </a:extLst>
            </p:cNvPr>
            <p:cNvSpPr txBox="1"/>
            <p:nvPr/>
          </p:nvSpPr>
          <p:spPr>
            <a:xfrm>
              <a:off x="10590930" y="5407910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NAS</a:t>
              </a:r>
              <a:endParaRPr lang="en-US" sz="2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40" name="圖形 139">
              <a:extLst>
                <a:ext uri="{FF2B5EF4-FFF2-40B4-BE49-F238E27FC236}">
                  <a16:creationId xmlns:a16="http://schemas.microsoft.com/office/drawing/2014/main" id="{C6A15D5F-78C0-44A9-BA28-A62AC708C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16478" y="5378361"/>
              <a:ext cx="869090" cy="512236"/>
            </a:xfrm>
            <a:prstGeom prst="rect">
              <a:avLst/>
            </a:prstGeom>
          </p:spPr>
        </p:pic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66FBCF7F-6564-4699-B7F2-0AAB14DA32B6}"/>
              </a:ext>
            </a:extLst>
          </p:cNvPr>
          <p:cNvGrpSpPr/>
          <p:nvPr/>
        </p:nvGrpSpPr>
        <p:grpSpPr>
          <a:xfrm>
            <a:off x="5308036" y="4894621"/>
            <a:ext cx="1700620" cy="625498"/>
            <a:chOff x="419368" y="6920698"/>
            <a:chExt cx="1700620" cy="625498"/>
          </a:xfrm>
        </p:grpSpPr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5AADA5A3-D2AD-473A-8BD6-330A8D37E176}"/>
                </a:ext>
              </a:extLst>
            </p:cNvPr>
            <p:cNvSpPr txBox="1"/>
            <p:nvPr/>
          </p:nvSpPr>
          <p:spPr>
            <a:xfrm>
              <a:off x="592173" y="7207642"/>
              <a:ext cx="1327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FFFF6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SW RAID 0</a:t>
              </a:r>
              <a:endParaRPr lang="zh-TW" altLang="en-US" sz="1600" b="1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文字方塊 84">
              <a:extLst>
                <a:ext uri="{FF2B5EF4-FFF2-40B4-BE49-F238E27FC236}">
                  <a16:creationId xmlns:a16="http://schemas.microsoft.com/office/drawing/2014/main" id="{151372AC-FE03-4E13-B10E-2A7F3F7158CC}"/>
                </a:ext>
              </a:extLst>
            </p:cNvPr>
            <p:cNvSpPr txBox="1"/>
            <p:nvPr/>
          </p:nvSpPr>
          <p:spPr>
            <a:xfrm>
              <a:off x="419368" y="6920698"/>
              <a:ext cx="6309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Read</a:t>
              </a:r>
            </a:p>
          </p:txBody>
        </p:sp>
        <p:sp>
          <p:nvSpPr>
            <p:cNvPr id="86" name="文字方塊 85">
              <a:extLst>
                <a:ext uri="{FF2B5EF4-FFF2-40B4-BE49-F238E27FC236}">
                  <a16:creationId xmlns:a16="http://schemas.microsoft.com/office/drawing/2014/main" id="{BA025FC4-994B-4B4C-9334-DCFC39144820}"/>
                </a:ext>
              </a:extLst>
            </p:cNvPr>
            <p:cNvSpPr txBox="1"/>
            <p:nvPr/>
          </p:nvSpPr>
          <p:spPr>
            <a:xfrm>
              <a:off x="1465914" y="6920698"/>
              <a:ext cx="654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Write</a:t>
              </a: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3B2A9AB0-436F-4CBB-AD8A-4637A1228629}"/>
              </a:ext>
            </a:extLst>
          </p:cNvPr>
          <p:cNvGrpSpPr/>
          <p:nvPr/>
        </p:nvGrpSpPr>
        <p:grpSpPr>
          <a:xfrm>
            <a:off x="8739938" y="4894621"/>
            <a:ext cx="1635860" cy="625498"/>
            <a:chOff x="505776" y="6920698"/>
            <a:chExt cx="1635860" cy="625498"/>
          </a:xfrm>
        </p:grpSpPr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id="{83828CD4-F08F-4336-8EEE-4DD965745711}"/>
                </a:ext>
              </a:extLst>
            </p:cNvPr>
            <p:cNvSpPr txBox="1"/>
            <p:nvPr/>
          </p:nvSpPr>
          <p:spPr>
            <a:xfrm>
              <a:off x="592173" y="7207642"/>
              <a:ext cx="13274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FFFF6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SW RAID 0</a:t>
              </a:r>
              <a:endParaRPr lang="zh-TW" altLang="en-US" sz="1600" b="1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5078BD28-0731-48F7-9FE5-5AE0F871EDE0}"/>
                </a:ext>
              </a:extLst>
            </p:cNvPr>
            <p:cNvSpPr txBox="1"/>
            <p:nvPr/>
          </p:nvSpPr>
          <p:spPr>
            <a:xfrm>
              <a:off x="505776" y="6920698"/>
              <a:ext cx="6309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Read</a:t>
              </a:r>
            </a:p>
          </p:txBody>
        </p:sp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7FE3D98F-32A4-4D32-9EF7-846EA494893C}"/>
                </a:ext>
              </a:extLst>
            </p:cNvPr>
            <p:cNvSpPr txBox="1"/>
            <p:nvPr/>
          </p:nvSpPr>
          <p:spPr>
            <a:xfrm>
              <a:off x="1487562" y="6920698"/>
              <a:ext cx="6540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Write</a:t>
              </a:r>
            </a:p>
          </p:txBody>
        </p:sp>
      </p:grp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DD0953D6-DD97-46E5-9F5C-26E1D9716847}"/>
              </a:ext>
            </a:extLst>
          </p:cNvPr>
          <p:cNvCxnSpPr>
            <a:cxnSpLocks/>
          </p:cNvCxnSpPr>
          <p:nvPr/>
        </p:nvCxnSpPr>
        <p:spPr>
          <a:xfrm flipV="1">
            <a:off x="973866" y="3939523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62D9E38B-2F35-4897-9CB1-599A4C811637}"/>
              </a:ext>
            </a:extLst>
          </p:cNvPr>
          <p:cNvCxnSpPr>
            <a:cxnSpLocks/>
          </p:cNvCxnSpPr>
          <p:nvPr/>
        </p:nvCxnSpPr>
        <p:spPr>
          <a:xfrm flipV="1">
            <a:off x="973866" y="2985554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BE434026-83B9-4333-A7D5-8A357F8D789C}"/>
              </a:ext>
            </a:extLst>
          </p:cNvPr>
          <p:cNvCxnSpPr>
            <a:cxnSpLocks/>
          </p:cNvCxnSpPr>
          <p:nvPr/>
        </p:nvCxnSpPr>
        <p:spPr>
          <a:xfrm flipV="1">
            <a:off x="973866" y="4893492"/>
            <a:ext cx="10242580" cy="20117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342663C2-B918-CB48-9C8F-975F469984D1}"/>
              </a:ext>
            </a:extLst>
          </p:cNvPr>
          <p:cNvSpPr txBox="1"/>
          <p:nvPr/>
        </p:nvSpPr>
        <p:spPr>
          <a:xfrm>
            <a:off x="973866" y="1564037"/>
            <a:ext cx="1007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b="1" spc="300" dirty="0" err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IOmeter</a:t>
            </a:r>
            <a:r>
              <a:rPr kumimoji="1" lang="en-US" altLang="zh-TW" sz="2400" b="1" spc="3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CN" sz="2400" b="1" spc="3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performance tests of </a:t>
            </a:r>
            <a:r>
              <a:rPr kumimoji="1" lang="en-US" altLang="zh-TW" sz="2400" b="1" spc="3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TL-D800S with 8 x SSDs</a:t>
            </a:r>
            <a:endParaRPr kumimoji="1" lang="zh-TW" altLang="en-US" sz="2400" b="1" spc="3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矩形 26">
            <a:extLst>
              <a:ext uri="{FF2B5EF4-FFF2-40B4-BE49-F238E27FC236}">
                <a16:creationId xmlns:a16="http://schemas.microsoft.com/office/drawing/2014/main" id="{33DF19E9-2164-4D89-A2EC-4F32DF3EDFA6}"/>
              </a:ext>
            </a:extLst>
          </p:cNvPr>
          <p:cNvSpPr/>
          <p:nvPr/>
        </p:nvSpPr>
        <p:spPr>
          <a:xfrm>
            <a:off x="1684554" y="2945325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3129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926D0553-A7FB-41C2-8409-A23F116603B4}"/>
              </a:ext>
            </a:extLst>
          </p:cNvPr>
          <p:cNvSpPr/>
          <p:nvPr/>
        </p:nvSpPr>
        <p:spPr>
          <a:xfrm rot="16200000">
            <a:off x="1299328" y="4277966"/>
            <a:ext cx="1529481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8" name="矩形 26">
            <a:extLst>
              <a:ext uri="{FF2B5EF4-FFF2-40B4-BE49-F238E27FC236}">
                <a16:creationId xmlns:a16="http://schemas.microsoft.com/office/drawing/2014/main" id="{E8D1A389-B8FB-4F3A-BF43-7B72E72638A1}"/>
              </a:ext>
            </a:extLst>
          </p:cNvPr>
          <p:cNvSpPr/>
          <p:nvPr/>
        </p:nvSpPr>
        <p:spPr>
          <a:xfrm>
            <a:off x="2837770" y="3184827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3079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" name="矩形 26">
            <a:extLst>
              <a:ext uri="{FF2B5EF4-FFF2-40B4-BE49-F238E27FC236}">
                <a16:creationId xmlns:a16="http://schemas.microsoft.com/office/drawing/2014/main" id="{31A9893E-2EC2-4659-9DAA-E1C9366BCE43}"/>
              </a:ext>
            </a:extLst>
          </p:cNvPr>
          <p:cNvSpPr/>
          <p:nvPr/>
        </p:nvSpPr>
        <p:spPr>
          <a:xfrm>
            <a:off x="5194860" y="2940087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3100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0" name="矩形 26">
            <a:extLst>
              <a:ext uri="{FF2B5EF4-FFF2-40B4-BE49-F238E27FC236}">
                <a16:creationId xmlns:a16="http://schemas.microsoft.com/office/drawing/2014/main" id="{94713148-963C-4F82-BD2E-DEB8E73C09C7}"/>
              </a:ext>
            </a:extLst>
          </p:cNvPr>
          <p:cNvSpPr/>
          <p:nvPr/>
        </p:nvSpPr>
        <p:spPr>
          <a:xfrm>
            <a:off x="6328414" y="3278499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2997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1" name="矩形 26">
            <a:extLst>
              <a:ext uri="{FF2B5EF4-FFF2-40B4-BE49-F238E27FC236}">
                <a16:creationId xmlns:a16="http://schemas.microsoft.com/office/drawing/2014/main" id="{79D0E30F-8AF4-4326-9086-1C2AFB286DFE}"/>
              </a:ext>
            </a:extLst>
          </p:cNvPr>
          <p:cNvSpPr/>
          <p:nvPr/>
        </p:nvSpPr>
        <p:spPr>
          <a:xfrm>
            <a:off x="8595265" y="2062112"/>
            <a:ext cx="755336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3546</a:t>
            </a:r>
          </a:p>
          <a:p>
            <a:pPr algn="ctr"/>
            <a:r>
              <a:rPr lang="en-US" altLang="zh-CN" sz="1200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rgbClr val="FFFF6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2" name="矩形 26">
            <a:extLst>
              <a:ext uri="{FF2B5EF4-FFF2-40B4-BE49-F238E27FC236}">
                <a16:creationId xmlns:a16="http://schemas.microsoft.com/office/drawing/2014/main" id="{2055A2E3-D0CC-43FA-B843-6820169E0F46}"/>
              </a:ext>
            </a:extLst>
          </p:cNvPr>
          <p:cNvSpPr/>
          <p:nvPr/>
        </p:nvSpPr>
        <p:spPr>
          <a:xfrm>
            <a:off x="9692245" y="2945064"/>
            <a:ext cx="741165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3119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MB/s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668E4820-9F86-44B6-A701-CB5DCDEE0F44}"/>
              </a:ext>
            </a:extLst>
          </p:cNvPr>
          <p:cNvSpPr/>
          <p:nvPr/>
        </p:nvSpPr>
        <p:spPr>
          <a:xfrm rot="16200000">
            <a:off x="2544491" y="4375317"/>
            <a:ext cx="1334775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E8B9F221-BDD6-481F-A248-B61BF57D2546}"/>
              </a:ext>
            </a:extLst>
          </p:cNvPr>
          <p:cNvSpPr/>
          <p:nvPr/>
        </p:nvSpPr>
        <p:spPr>
          <a:xfrm rot="16200000">
            <a:off x="4807789" y="4277965"/>
            <a:ext cx="1529478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5AD12532-3932-4F37-ADA9-8A82D8373C55}"/>
              </a:ext>
            </a:extLst>
          </p:cNvPr>
          <p:cNvSpPr/>
          <p:nvPr/>
        </p:nvSpPr>
        <p:spPr>
          <a:xfrm rot="16200000">
            <a:off x="6070049" y="4401284"/>
            <a:ext cx="1223141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FCCCC923-6FE6-4B23-8AF9-FCFBDA02DCE9}"/>
              </a:ext>
            </a:extLst>
          </p:cNvPr>
          <p:cNvSpPr/>
          <p:nvPr/>
        </p:nvSpPr>
        <p:spPr>
          <a:xfrm rot="16200000">
            <a:off x="7669017" y="3932496"/>
            <a:ext cx="2662368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877">
                <a:srgbClr val="D34384"/>
              </a:gs>
              <a:gs pos="1100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0A612BCC-8662-4BE2-9D74-5697E66DA6F8}"/>
              </a:ext>
            </a:extLst>
          </p:cNvPr>
          <p:cNvSpPr/>
          <p:nvPr/>
        </p:nvSpPr>
        <p:spPr>
          <a:xfrm rot="16200000">
            <a:off x="9288933" y="4277964"/>
            <a:ext cx="1529480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4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/>
      <p:bldP spid="79" grpId="0"/>
      <p:bldP spid="80" grpId="0"/>
      <p:bldP spid="81" grpId="0"/>
      <p:bldP spid="82" grpId="0"/>
      <p:bldP spid="98" grpId="0" animBg="1"/>
      <p:bldP spid="99" grpId="0" animBg="1"/>
      <p:bldP spid="100" grpId="0" animBg="1"/>
      <p:bldP spid="101" grpId="0" animBg="1"/>
      <p:bldP spid="10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室內, 監視器, 坐, 電腦 的圖片&#10;&#10;自動產生的描述">
            <a:extLst>
              <a:ext uri="{FF2B5EF4-FFF2-40B4-BE49-F238E27FC236}">
                <a16:creationId xmlns:a16="http://schemas.microsoft.com/office/drawing/2014/main" id="{336CFC03-54AE-46C5-BD8C-FD482F527B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832" y="3993369"/>
            <a:ext cx="5427899" cy="3392437"/>
          </a:xfrm>
          <a:prstGeom prst="rect">
            <a:avLst/>
          </a:prstGeom>
        </p:spPr>
      </p:pic>
      <p:pic>
        <p:nvPicPr>
          <p:cNvPr id="28" name="圖片 27" descr="一張含有 監視器, 坐, 電腦, 廚房 的圖片&#10;&#10;自動產生的描述">
            <a:extLst>
              <a:ext uri="{FF2B5EF4-FFF2-40B4-BE49-F238E27FC236}">
                <a16:creationId xmlns:a16="http://schemas.microsoft.com/office/drawing/2014/main" id="{025F08CF-3A8B-4B7B-AD84-D6B350BFDF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291630" y="2748420"/>
            <a:ext cx="7284719" cy="4552950"/>
          </a:xfrm>
          <a:prstGeom prst="rect">
            <a:avLst/>
          </a:prstGeom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63A02433-DD3A-4B6D-BBEE-2B49253C4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520142"/>
              </p:ext>
            </p:extLst>
          </p:nvPr>
        </p:nvGraphicFramePr>
        <p:xfrm>
          <a:off x="5476169" y="1624846"/>
          <a:ext cx="1076960" cy="416222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9240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421728064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4631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47815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zh-TW" sz="1200" b="0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775278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4325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zh-TW" alt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  <a:tr h="62547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FF66"/>
                        </a:solidFill>
                        <a:effectLst>
                          <a:glow rad="101600">
                            <a:srgbClr val="D34384">
                              <a:alpha val="23000"/>
                            </a:srgbClr>
                          </a:glo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200" b="1">
                        <a:solidFill>
                          <a:srgbClr val="FFFF66"/>
                        </a:solidFill>
                        <a:effectLst>
                          <a:glow rad="101600">
                            <a:srgbClr val="D34384">
                              <a:alpha val="23000"/>
                            </a:srgbClr>
                          </a:glow>
                        </a:effectLst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zh-TW" alt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>
                          <a:glow rad="127000">
                            <a:srgbClr val="D34384">
                              <a:alpha val="23000"/>
                            </a:srgbClr>
                          </a:glow>
                        </a:effectLst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697925"/>
                  </a:ext>
                </a:extLst>
              </a:tr>
            </a:tbl>
          </a:graphicData>
        </a:graphic>
      </p:graphicFrame>
      <p:pic>
        <p:nvPicPr>
          <p:cNvPr id="25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239008A7-5957-41A4-AAF6-F9371748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0" y="1234125"/>
            <a:ext cx="12192000" cy="45529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A19B17F-013A-4C05-9438-1CC1010EBE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68196" y="2499466"/>
            <a:ext cx="7015126" cy="3547622"/>
          </a:xfrm>
          <a:prstGeom prst="rect">
            <a:avLst/>
          </a:prstGeom>
        </p:spPr>
      </p:pic>
      <p:sp>
        <p:nvSpPr>
          <p:cNvPr id="4" name="Shape 301">
            <a:extLst>
              <a:ext uri="{FF2B5EF4-FFF2-40B4-BE49-F238E27FC236}">
                <a16:creationId xmlns:a16="http://schemas.microsoft.com/office/drawing/2014/main" id="{E17B4AC0-4BCC-4F28-83C3-C7AF9ED6EA88}"/>
              </a:ext>
            </a:extLst>
          </p:cNvPr>
          <p:cNvSpPr txBox="1">
            <a:spLocks/>
          </p:cNvSpPr>
          <p:nvPr/>
        </p:nvSpPr>
        <p:spPr>
          <a:xfrm>
            <a:off x="2819951" y="1973432"/>
            <a:ext cx="6552098" cy="132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TW" sz="80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DEMO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708C62A-ED7C-4D88-BF3F-9447D7567A4A}"/>
              </a:ext>
            </a:extLst>
          </p:cNvPr>
          <p:cNvSpPr txBox="1"/>
          <p:nvPr/>
        </p:nvSpPr>
        <p:spPr>
          <a:xfrm>
            <a:off x="3119501" y="3215707"/>
            <a:ext cx="595301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TW" sz="4000" b="1" dirty="0">
                <a:solidFill>
                  <a:srgbClr val="FF99FF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Hardware overview and Software overview</a:t>
            </a:r>
            <a:endParaRPr kumimoji="1" lang="zh-TW" altLang="en-US" sz="4000" b="1" dirty="0">
              <a:solidFill>
                <a:srgbClr val="FF99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45939CC-567B-4301-9133-D5EFED852706}"/>
              </a:ext>
            </a:extLst>
          </p:cNvPr>
          <p:cNvSpPr txBox="1"/>
          <p:nvPr/>
        </p:nvSpPr>
        <p:spPr>
          <a:xfrm>
            <a:off x="648236" y="399336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04C05C7-590E-4654-A3C7-DF3582C5E01F}"/>
              </a:ext>
            </a:extLst>
          </p:cNvPr>
          <p:cNvSpPr txBox="1"/>
          <p:nvPr/>
        </p:nvSpPr>
        <p:spPr>
          <a:xfrm>
            <a:off x="10486640" y="2458587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  <a:endParaRPr kumimoji="1" lang="en-US" altLang="zh-TW" sz="16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0EA572E2-3708-4A27-A33C-7B68238D4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4067" y="277524"/>
            <a:ext cx="1083866" cy="1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0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6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1771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lang="en-US" altLang="zh-TW" sz="4000" dirty="0">
                <a:latin typeface="Arial" panose="020B0604020202020204" pitchFamily="34" charset="0"/>
                <a:sym typeface="Arial" panose="020B0604020202020204" pitchFamily="34" charset="0"/>
              </a:rPr>
              <a:t>Comparison of various QNAP enclosures </a:t>
            </a:r>
            <a:endParaRPr lang="zh-CN" altLang="en-US" sz="4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表格 4" hidden="1">
            <a:extLst>
              <a:ext uri="{FF2B5EF4-FFF2-40B4-BE49-F238E27FC236}">
                <a16:creationId xmlns:a16="http://schemas.microsoft.com/office/drawing/2014/main" id="{D730117D-96F4-4DF6-AD89-5E18BBDF9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593137"/>
              </p:ext>
            </p:extLst>
          </p:nvPr>
        </p:nvGraphicFramePr>
        <p:xfrm>
          <a:off x="221942" y="1052780"/>
          <a:ext cx="11568106" cy="51580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74850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3622090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3871166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5059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功能</a:t>
                      </a:r>
                      <a:endParaRPr 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</a:t>
                      </a:r>
                      <a:r>
                        <a:rPr lang="en-US" altLang="zh-TW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 USB JBOD</a:t>
                      </a:r>
                      <a:endParaRPr 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TR-00</a:t>
                      </a:r>
                      <a:r>
                        <a:rPr lang="en-US" altLang="zh-TW" sz="20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2/004</a:t>
                      </a:r>
                      <a:endParaRPr lang="zh-TW" altLang="zh-TW" sz="20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連線類型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 3.</a:t>
                      </a:r>
                      <a:r>
                        <a:rPr lang="en-US" altLang="zh-TW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Gen2</a:t>
                      </a:r>
                      <a:endParaRPr lang="zh-TW" altLang="en-US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 3.</a:t>
                      </a:r>
                      <a:r>
                        <a:rPr lang="en-US" altLang="zh-TW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Gen2/3.0</a:t>
                      </a:r>
                      <a:endParaRPr lang="zh-TW" altLang="en-US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槽位數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8, 12</a:t>
                      </a:r>
                      <a:endParaRPr lang="zh-TW" altLang="en-US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2, 4</a:t>
                      </a:r>
                      <a:endParaRPr lang="zh-TW" altLang="en-US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88510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分割</a:t>
                      </a:r>
                      <a:r>
                        <a:rPr lang="zh-TW" altLang="en-US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區</a:t>
                      </a:r>
                      <a:r>
                        <a:rPr 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可使用系統</a:t>
                      </a:r>
                      <a:endParaRPr lang="zh-TW" sz="20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QTS, Windows, Mac, Linux 等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 QTS, Windows, </a:t>
                      </a:r>
                      <a:br>
                        <a:rPr lang="en-US" alt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en-US" altLang="zh-TW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Mac, Linux </a:t>
                      </a:r>
                      <a:r>
                        <a:rPr lang="zh-TW" altLang="en-US" sz="2000" b="1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等</a:t>
                      </a:r>
                      <a:endParaRPr lang="zh-TW" sz="2000" b="1" u="none" strike="noStrike" noProof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 磁碟監控、建立儲存池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altLang="zh-TW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</a:t>
                      </a: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磁碟操作如壞軌掃描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  <a:endParaRPr lang="zh-TW" altLang="zh-TW" sz="20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470775278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外接 RAID 保護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遷移、替換磁碟</a:t>
                      </a:r>
                      <a:endParaRPr lang="zh-TW" sz="2000" b="1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不支援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  <a:tr h="505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適用情境</a:t>
                      </a:r>
                      <a:endParaRPr lang="zh-TW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單一平台大量</a:t>
                      </a:r>
                      <a:br>
                        <a:rPr lang="en-US" altLang="zh-TW" sz="20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zh-TW" altLang="en-US" sz="20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儲存空間擴充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跨平台擴充與資料傳輸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11569792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647D363-2C80-40D4-B6D0-37821FCE1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61853"/>
              </p:ext>
            </p:extLst>
          </p:nvPr>
        </p:nvGraphicFramePr>
        <p:xfrm>
          <a:off x="458401" y="925789"/>
          <a:ext cx="11275197" cy="52227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98200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3092104">
                  <a:extLst>
                    <a:ext uri="{9D8B030D-6E8A-4147-A177-3AD203B41FA5}">
                      <a16:colId xmlns:a16="http://schemas.microsoft.com/office/drawing/2014/main" val="4217280645"/>
                    </a:ext>
                  </a:extLst>
                </a:gridCol>
                <a:gridCol w="3092104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3092789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776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TL-D400S, TL-D800S,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TL-D1600S, TL-R400S,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TL-R1200S-RP</a:t>
                      </a:r>
                      <a:endParaRPr 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dirty="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TL-D800C &amp; TL-R1200C-RP</a:t>
                      </a:r>
                      <a:endParaRPr lang="zh-TW" sz="1600" dirty="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</a:t>
                      </a: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&amp; TR-004 &amp;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solidFill>
                            <a:srgbClr val="84F8C9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TR-004U</a:t>
                      </a:r>
                      <a:endParaRPr lang="zh-TW" altLang="zh-TW" sz="1600">
                        <a:solidFill>
                          <a:srgbClr val="84F8C9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44347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Connectivity</a:t>
                      </a:r>
                      <a:endParaRPr lang="zh-TW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SFF-8088 </a:t>
                      </a:r>
                      <a:r>
                        <a:rPr lang="en-US" altLang="zh-CN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multi-lane SATA 6Gb/s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 3.</a:t>
                      </a:r>
                      <a:r>
                        <a:rPr lang="en-US" altLang="zh-TW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Gen2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TR-002 USB 3.</a:t>
                      </a:r>
                      <a:r>
                        <a:rPr lang="en-US" altLang="zh-TW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 Gen2</a:t>
                      </a:r>
                      <a:br>
                        <a:rPr lang="en-US" altLang="zh-TW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en-US" altLang="zh-TW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 USB 3.1 Gen1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77608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Number of bays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TL-D400S, TL-R400S: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TL-D800S: 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TL-R1200S-RP: 12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TL-D1600S: 16</a:t>
                      </a:r>
                      <a:endParaRPr lang="zh-TW" altLang="zh-TW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TL-D800C: 8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TL-R1200C-RP: 12</a:t>
                      </a:r>
                      <a:endParaRPr lang="zh-TW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TR-002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: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TR-004, TR-004U: 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38682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Supported O.S.</a:t>
                      </a:r>
                      <a:endParaRPr lang="zh-TW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QTS/QTS hero, Windows, Linux</a:t>
                      </a:r>
                      <a:endParaRPr lang="zh-TW" alt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QNAP QTS/QTS hero, Windows, Linux, macOS​</a:t>
                      </a:r>
                      <a:endParaRPr lang="zh-TW" alt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60978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 </a:t>
                      </a: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drive monitoring and storage pool support</a:t>
                      </a:r>
                      <a:endParaRPr lang="zh-TW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Yes</a:t>
                      </a:r>
                      <a:endParaRPr lang="zh-TW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60978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</a:t>
                      </a:r>
                      <a:r>
                        <a:rPr lang="zh-TW" alt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advanced drive features such as bad block scan</a:t>
                      </a:r>
                      <a:endParaRPr lang="zh-TW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Yes</a:t>
                      </a:r>
                      <a:endParaRPr kumimoji="0" lang="zh-TW" altLang="zh-TW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Yes</a:t>
                      </a:r>
                      <a:endParaRPr kumimoji="0" lang="zh-TW" altLang="zh-TW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0">
                          <a:solidFill>
                            <a:srgbClr val="FF99F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---</a:t>
                      </a:r>
                      <a:endParaRPr lang="zh-TW" altLang="zh-TW" sz="1200" b="0">
                        <a:solidFill>
                          <a:srgbClr val="FF99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70775278"/>
                  </a:ext>
                </a:extLst>
              </a:tr>
              <a:tr h="44347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kern="12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Integrated hardware RAID</a:t>
                      </a:r>
                      <a:endParaRPr lang="en-US" sz="1100" b="1" kern="12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99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---</a:t>
                      </a:r>
                      <a:endParaRPr kumimoji="0" lang="zh-TW" altLang="zh-TW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99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---</a:t>
                      </a:r>
                      <a:endParaRPr kumimoji="0" lang="zh-TW" altLang="zh-TW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Yes</a:t>
                      </a:r>
                      <a:endParaRPr kumimoji="0" lang="zh-TW" altLang="zh-TW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44347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</a:t>
                      </a: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migration,</a:t>
                      </a:r>
                      <a:r>
                        <a:rPr lang="zh-TW" alt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expansion</a:t>
                      </a:r>
                      <a:endParaRPr lang="zh-TW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Yes</a:t>
                      </a:r>
                      <a:endParaRPr kumimoji="0" lang="zh-TW" altLang="zh-TW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Yes</a:t>
                      </a:r>
                      <a:endParaRPr kumimoji="0" lang="zh-TW" altLang="zh-TW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99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---</a:t>
                      </a:r>
                      <a:endParaRPr kumimoji="0" lang="zh-TW" altLang="zh-TW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99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  <a:tr h="50601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When to use</a:t>
                      </a:r>
                      <a:endParaRPr lang="zh-TW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</a:t>
                      </a:r>
                      <a:r>
                        <a:rPr lang="zh-TW" altLang="en-US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igh capacity for expansion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</a:t>
                      </a:r>
                      <a:r>
                        <a:rPr lang="zh-TW" altLang="en-US" sz="1200" b="1">
                          <a:solidFill>
                            <a:srgbClr val="FFFF66"/>
                          </a:solidFill>
                          <a:effectLst>
                            <a:glow rad="101600">
                              <a:srgbClr val="D34384">
                                <a:alpha val="23000"/>
                              </a:srgbClr>
                            </a:glow>
                          </a:effectLst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igh capacity for expansion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glow rad="127000">
                              <a:srgbClr val="D34384">
                                <a:alpha val="23000"/>
                              </a:srgbClr>
                            </a:glow>
                          </a:effectLst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Cross paltform / plug &amp; play</a:t>
                      </a:r>
                      <a:endParaRPr kumimoji="0" lang="en-US" altLang="zh-TW" sz="1200" dirty="0">
                        <a:solidFill>
                          <a:srgbClr val="FFFF6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15697925"/>
                  </a:ext>
                </a:extLst>
              </a:tr>
            </a:tbl>
          </a:graphicData>
        </a:graphic>
      </p:graphicFrame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DD339FD7-713E-44A9-8EF9-B618B678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71828" y="3210719"/>
            <a:ext cx="1941558" cy="1341380"/>
          </a:xfrm>
          <a:prstGeom prst="rect">
            <a:avLst/>
          </a:prstGeom>
        </p:spPr>
      </p:pic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EA47D920-95B1-48E9-82D3-C2FCEC49A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8309" y="6945554"/>
            <a:ext cx="1343116" cy="9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74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554DAF6-36BC-4076-AE33-24E9FE9FA520}"/>
              </a:ext>
            </a:extLst>
          </p:cNvPr>
          <p:cNvSpPr/>
          <p:nvPr/>
        </p:nvSpPr>
        <p:spPr>
          <a:xfrm>
            <a:off x="0" y="2241963"/>
            <a:ext cx="12192000" cy="3955638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26">
            <a:extLst>
              <a:ext uri="{FF2B5EF4-FFF2-40B4-BE49-F238E27FC236}">
                <a16:creationId xmlns:a16="http://schemas.microsoft.com/office/drawing/2014/main" id="{C1BB31F0-9916-42AB-92C1-DED83F116EF3}"/>
              </a:ext>
            </a:extLst>
          </p:cNvPr>
          <p:cNvSpPr/>
          <p:nvPr/>
        </p:nvSpPr>
        <p:spPr>
          <a:xfrm>
            <a:off x="6007518" y="1779059"/>
            <a:ext cx="4060727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2000" b="1" spc="3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Theoretical performance</a:t>
            </a:r>
            <a:endParaRPr lang="zh-CN" altLang="en-US" sz="2000" b="1" spc="30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 26">
            <a:extLst>
              <a:ext uri="{FF2B5EF4-FFF2-40B4-BE49-F238E27FC236}">
                <a16:creationId xmlns:a16="http://schemas.microsoft.com/office/drawing/2014/main" id="{4EA440D6-9886-4AF3-BCF5-172B4047E1DC}"/>
              </a:ext>
            </a:extLst>
          </p:cNvPr>
          <p:cNvSpPr/>
          <p:nvPr/>
        </p:nvSpPr>
        <p:spPr>
          <a:xfrm>
            <a:off x="2745742" y="1792583"/>
            <a:ext cx="229407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2000" b="1" spc="30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Connectivity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3FA67-5B62-4605-9CB6-05C45432A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7159"/>
            <a:ext cx="12192000" cy="11493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3200">
                <a:latin typeface="Arial" panose="020B0604020202020204" pitchFamily="34" charset="0"/>
                <a:sym typeface="Arial" panose="020B0604020202020204" pitchFamily="34" charset="0"/>
              </a:rPr>
              <a:t>Where is the high speed and affordable storage option for 2D/3D content creators and NAS expansion?</a:t>
            </a:r>
            <a:endParaRPr lang="zh-CN" altLang="en-US" sz="32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6">
            <a:extLst>
              <a:ext uri="{FF2B5EF4-FFF2-40B4-BE49-F238E27FC236}">
                <a16:creationId xmlns:a16="http://schemas.microsoft.com/office/drawing/2014/main" id="{4866D520-3F3E-436C-A2CD-B2492844E876}"/>
              </a:ext>
            </a:extLst>
          </p:cNvPr>
          <p:cNvSpPr/>
          <p:nvPr/>
        </p:nvSpPr>
        <p:spPr>
          <a:xfrm>
            <a:off x="556386" y="1796344"/>
            <a:ext cx="1822935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2000" b="1" spc="300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Popularity</a:t>
            </a:r>
            <a:endParaRPr lang="en" altLang="zh-CN" sz="2000" b="1" spc="300" dirty="0">
              <a:solidFill>
                <a:srgbClr val="84F8C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8" name="矩形 26">
            <a:extLst>
              <a:ext uri="{FF2B5EF4-FFF2-40B4-BE49-F238E27FC236}">
                <a16:creationId xmlns:a16="http://schemas.microsoft.com/office/drawing/2014/main" id="{DE27C93E-7A45-4F61-B292-566BE68DAE5C}"/>
              </a:ext>
            </a:extLst>
          </p:cNvPr>
          <p:cNvSpPr/>
          <p:nvPr/>
        </p:nvSpPr>
        <p:spPr>
          <a:xfrm>
            <a:off x="11095322" y="5504738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96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6">
            <a:extLst>
              <a:ext uri="{FF2B5EF4-FFF2-40B4-BE49-F238E27FC236}">
                <a16:creationId xmlns:a16="http://schemas.microsoft.com/office/drawing/2014/main" id="{58F5E7AB-5FA7-40D1-8644-211024C30AD6}"/>
              </a:ext>
            </a:extLst>
          </p:cNvPr>
          <p:cNvSpPr/>
          <p:nvPr/>
        </p:nvSpPr>
        <p:spPr>
          <a:xfrm>
            <a:off x="7745337" y="4609405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6">
            <a:extLst>
              <a:ext uri="{FF2B5EF4-FFF2-40B4-BE49-F238E27FC236}">
                <a16:creationId xmlns:a16="http://schemas.microsoft.com/office/drawing/2014/main" id="{58902FBB-88B2-4B5E-A8E9-388F823FC7A0}"/>
              </a:ext>
            </a:extLst>
          </p:cNvPr>
          <p:cNvSpPr/>
          <p:nvPr/>
        </p:nvSpPr>
        <p:spPr>
          <a:xfrm>
            <a:off x="5216917" y="3284756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5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E681478D-B5AD-49C6-BECB-9E47E502F083}"/>
              </a:ext>
            </a:extLst>
          </p:cNvPr>
          <p:cNvCxnSpPr/>
          <p:nvPr/>
        </p:nvCxnSpPr>
        <p:spPr>
          <a:xfrm>
            <a:off x="4540097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80334146-DE76-45EA-9B60-EE105001D1AD}"/>
              </a:ext>
            </a:extLst>
          </p:cNvPr>
          <p:cNvCxnSpPr/>
          <p:nvPr/>
        </p:nvCxnSpPr>
        <p:spPr>
          <a:xfrm>
            <a:off x="11174261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3E1DB28A-4992-4014-B0C1-DD07D9740D3C}"/>
              </a:ext>
            </a:extLst>
          </p:cNvPr>
          <p:cNvCxnSpPr/>
          <p:nvPr/>
        </p:nvCxnSpPr>
        <p:spPr>
          <a:xfrm>
            <a:off x="7857179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798258B3-E8D8-4651-9750-4C2D5577CC87}"/>
              </a:ext>
            </a:extLst>
          </p:cNvPr>
          <p:cNvCxnSpPr/>
          <p:nvPr/>
        </p:nvCxnSpPr>
        <p:spPr>
          <a:xfrm>
            <a:off x="9519293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10F14073-9620-410E-B776-F02223697CA1}"/>
              </a:ext>
            </a:extLst>
          </p:cNvPr>
          <p:cNvCxnSpPr/>
          <p:nvPr/>
        </p:nvCxnSpPr>
        <p:spPr>
          <a:xfrm>
            <a:off x="6198638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矩形 26">
            <a:extLst>
              <a:ext uri="{FF2B5EF4-FFF2-40B4-BE49-F238E27FC236}">
                <a16:creationId xmlns:a16="http://schemas.microsoft.com/office/drawing/2014/main" id="{64997990-2BA3-DE4C-B5C1-A1317B45A4B9}"/>
              </a:ext>
            </a:extLst>
          </p:cNvPr>
          <p:cNvSpPr/>
          <p:nvPr/>
        </p:nvSpPr>
        <p:spPr>
          <a:xfrm>
            <a:off x="4792448" y="2521544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5" name="箭號: 向右 144">
            <a:extLst>
              <a:ext uri="{FF2B5EF4-FFF2-40B4-BE49-F238E27FC236}">
                <a16:creationId xmlns:a16="http://schemas.microsoft.com/office/drawing/2014/main" id="{E34B9729-E7A3-4841-8D88-8776B6A5337E}"/>
              </a:ext>
            </a:extLst>
          </p:cNvPr>
          <p:cNvSpPr/>
          <p:nvPr/>
        </p:nvSpPr>
        <p:spPr>
          <a:xfrm>
            <a:off x="2912415" y="3888589"/>
            <a:ext cx="725639" cy="871296"/>
          </a:xfrm>
          <a:prstGeom prst="rightArrow">
            <a:avLst>
              <a:gd name="adj1" fmla="val 63653"/>
              <a:gd name="adj2" fmla="val 39515"/>
            </a:avLst>
          </a:prstGeom>
          <a:noFill/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0F0FA77-31DD-48C8-AED3-2EC795823CF3}"/>
              </a:ext>
            </a:extLst>
          </p:cNvPr>
          <p:cNvSpPr/>
          <p:nvPr/>
        </p:nvSpPr>
        <p:spPr>
          <a:xfrm>
            <a:off x="4492587" y="2601360"/>
            <a:ext cx="269537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CEAD2274-982F-479C-8FD8-4DE06718F61A}"/>
              </a:ext>
            </a:extLst>
          </p:cNvPr>
          <p:cNvSpPr/>
          <p:nvPr/>
        </p:nvSpPr>
        <p:spPr>
          <a:xfrm>
            <a:off x="4492587" y="5602357"/>
            <a:ext cx="6580212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925DF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32B3663-F5B6-4BFF-A04A-D481F63C25FF}"/>
              </a:ext>
            </a:extLst>
          </p:cNvPr>
          <p:cNvSpPr/>
          <p:nvPr/>
        </p:nvSpPr>
        <p:spPr>
          <a:xfrm>
            <a:off x="4516251" y="3377618"/>
            <a:ext cx="395246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AEC764E3-B3FE-4F8C-83AB-A7F6021661B5}"/>
              </a:ext>
            </a:extLst>
          </p:cNvPr>
          <p:cNvSpPr/>
          <p:nvPr/>
        </p:nvSpPr>
        <p:spPr>
          <a:xfrm>
            <a:off x="4494773" y="4699422"/>
            <a:ext cx="3221893" cy="156972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26">
            <a:extLst>
              <a:ext uri="{FF2B5EF4-FFF2-40B4-BE49-F238E27FC236}">
                <a16:creationId xmlns:a16="http://schemas.microsoft.com/office/drawing/2014/main" id="{3563B812-726B-47BC-B001-26417F2616CD}"/>
              </a:ext>
            </a:extLst>
          </p:cNvPr>
          <p:cNvSpPr/>
          <p:nvPr/>
        </p:nvSpPr>
        <p:spPr>
          <a:xfrm>
            <a:off x="2941307" y="3233048"/>
            <a:ext cx="1623725" cy="10218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3.0/3.1 Gen1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3.1/3.2 Gen2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Gen2 x2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26">
            <a:extLst>
              <a:ext uri="{FF2B5EF4-FFF2-40B4-BE49-F238E27FC236}">
                <a16:creationId xmlns:a16="http://schemas.microsoft.com/office/drawing/2014/main" id="{552B1D3E-0A39-42FC-B37D-8444AB975E90}"/>
              </a:ext>
            </a:extLst>
          </p:cNvPr>
          <p:cNvSpPr/>
          <p:nvPr/>
        </p:nvSpPr>
        <p:spPr>
          <a:xfrm>
            <a:off x="2941036" y="4637650"/>
            <a:ext cx="128753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Thunderbolt 3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32FE2334-E351-4403-AA4A-9847F9A5BC6E}"/>
              </a:ext>
            </a:extLst>
          </p:cNvPr>
          <p:cNvSpPr/>
          <p:nvPr/>
        </p:nvSpPr>
        <p:spPr>
          <a:xfrm>
            <a:off x="2941307" y="5539588"/>
            <a:ext cx="119616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12Gb/s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矩形 26">
            <a:extLst>
              <a:ext uri="{FF2B5EF4-FFF2-40B4-BE49-F238E27FC236}">
                <a16:creationId xmlns:a16="http://schemas.microsoft.com/office/drawing/2014/main" id="{77134F0B-95C9-1742-8C1A-100FA7E5F202}"/>
              </a:ext>
            </a:extLst>
          </p:cNvPr>
          <p:cNvSpPr/>
          <p:nvPr/>
        </p:nvSpPr>
        <p:spPr>
          <a:xfrm>
            <a:off x="2941307" y="2534781"/>
            <a:ext cx="728469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eSATA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圖片 23" descr="一張含有 文字 的圖片&#10;&#10;自動產生的描述">
            <a:extLst>
              <a:ext uri="{FF2B5EF4-FFF2-40B4-BE49-F238E27FC236}">
                <a16:creationId xmlns:a16="http://schemas.microsoft.com/office/drawing/2014/main" id="{98562093-55A4-484D-B14F-FBA008AAF4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875" y="3408809"/>
            <a:ext cx="1151848" cy="602800"/>
          </a:xfrm>
          <a:prstGeom prst="rect">
            <a:avLst/>
          </a:prstGeom>
          <a:effectLst/>
        </p:spPr>
      </p:pic>
      <p:pic>
        <p:nvPicPr>
          <p:cNvPr id="27" name="圖片 26" descr="一張含有 物件 的圖片&#10;&#10;自動產生的描述">
            <a:extLst>
              <a:ext uri="{FF2B5EF4-FFF2-40B4-BE49-F238E27FC236}">
                <a16:creationId xmlns:a16="http://schemas.microsoft.com/office/drawing/2014/main" id="{1417AD79-5EC1-4095-9C8D-B25DCD16DD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761" y="4378213"/>
            <a:ext cx="592945" cy="702269"/>
          </a:xfrm>
          <a:prstGeom prst="rect">
            <a:avLst/>
          </a:prstGeom>
          <a:effectLst/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CCF4B77-F602-4350-9B8A-7A8B04585D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302" y="5215844"/>
            <a:ext cx="1889112" cy="826486"/>
          </a:xfrm>
          <a:prstGeom prst="rect">
            <a:avLst/>
          </a:prstGeom>
        </p:spPr>
      </p:pic>
      <p:pic>
        <p:nvPicPr>
          <p:cNvPr id="20484" name="Picture 4" descr="Image result for esata logo svg">
            <a:extLst>
              <a:ext uri="{FF2B5EF4-FFF2-40B4-BE49-F238E27FC236}">
                <a16:creationId xmlns:a16="http://schemas.microsoft.com/office/drawing/2014/main" id="{0AFB7B12-7645-4220-BA7B-A7D27439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492" y="2439902"/>
            <a:ext cx="1163290" cy="5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星形: 五角 30">
            <a:extLst>
              <a:ext uri="{FF2B5EF4-FFF2-40B4-BE49-F238E27FC236}">
                <a16:creationId xmlns:a16="http://schemas.microsoft.com/office/drawing/2014/main" id="{3DDE861A-3E29-44A2-9DC3-5158B2A23A99}"/>
              </a:ext>
            </a:extLst>
          </p:cNvPr>
          <p:cNvSpPr/>
          <p:nvPr/>
        </p:nvSpPr>
        <p:spPr>
          <a:xfrm>
            <a:off x="374503" y="261894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3" name="星形: 五角 132">
            <a:extLst>
              <a:ext uri="{FF2B5EF4-FFF2-40B4-BE49-F238E27FC236}">
                <a16:creationId xmlns:a16="http://schemas.microsoft.com/office/drawing/2014/main" id="{F598E12B-7F0C-4675-A4CF-DD1CE263DC68}"/>
              </a:ext>
            </a:extLst>
          </p:cNvPr>
          <p:cNvSpPr/>
          <p:nvPr/>
        </p:nvSpPr>
        <p:spPr>
          <a:xfrm>
            <a:off x="395770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6" name="星形: 五角 135">
            <a:extLst>
              <a:ext uri="{FF2B5EF4-FFF2-40B4-BE49-F238E27FC236}">
                <a16:creationId xmlns:a16="http://schemas.microsoft.com/office/drawing/2014/main" id="{250931EF-F74A-4359-8266-ECC203B61EC6}"/>
              </a:ext>
            </a:extLst>
          </p:cNvPr>
          <p:cNvSpPr/>
          <p:nvPr/>
        </p:nvSpPr>
        <p:spPr>
          <a:xfrm>
            <a:off x="644780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7" name="星形: 五角 136">
            <a:extLst>
              <a:ext uri="{FF2B5EF4-FFF2-40B4-BE49-F238E27FC236}">
                <a16:creationId xmlns:a16="http://schemas.microsoft.com/office/drawing/2014/main" id="{A89357E7-18CC-48C9-AA87-688569F7E160}"/>
              </a:ext>
            </a:extLst>
          </p:cNvPr>
          <p:cNvSpPr/>
          <p:nvPr/>
        </p:nvSpPr>
        <p:spPr>
          <a:xfrm>
            <a:off x="893790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8" name="星形: 五角 137">
            <a:extLst>
              <a:ext uri="{FF2B5EF4-FFF2-40B4-BE49-F238E27FC236}">
                <a16:creationId xmlns:a16="http://schemas.microsoft.com/office/drawing/2014/main" id="{7EA389F9-CC4E-44A7-AB43-C2DC269DD724}"/>
              </a:ext>
            </a:extLst>
          </p:cNvPr>
          <p:cNvSpPr/>
          <p:nvPr/>
        </p:nvSpPr>
        <p:spPr>
          <a:xfrm>
            <a:off x="1142800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9" name="星形: 五角 138">
            <a:extLst>
              <a:ext uri="{FF2B5EF4-FFF2-40B4-BE49-F238E27FC236}">
                <a16:creationId xmlns:a16="http://schemas.microsoft.com/office/drawing/2014/main" id="{DB7740EB-4482-4222-B141-A7142B254D5F}"/>
              </a:ext>
            </a:extLst>
          </p:cNvPr>
          <p:cNvSpPr/>
          <p:nvPr/>
        </p:nvSpPr>
        <p:spPr>
          <a:xfrm>
            <a:off x="1391809" y="352612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4" name="星形: 五角 133">
            <a:extLst>
              <a:ext uri="{FF2B5EF4-FFF2-40B4-BE49-F238E27FC236}">
                <a16:creationId xmlns:a16="http://schemas.microsoft.com/office/drawing/2014/main" id="{2F2695E5-E89C-4AA2-9F92-7E7D99F1BA0F}"/>
              </a:ext>
            </a:extLst>
          </p:cNvPr>
          <p:cNvSpPr/>
          <p:nvPr/>
        </p:nvSpPr>
        <p:spPr>
          <a:xfrm>
            <a:off x="371005" y="466414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0" name="星形: 五角 139">
            <a:extLst>
              <a:ext uri="{FF2B5EF4-FFF2-40B4-BE49-F238E27FC236}">
                <a16:creationId xmlns:a16="http://schemas.microsoft.com/office/drawing/2014/main" id="{6E8CE54D-6235-4293-8EF3-59A610CF286B}"/>
              </a:ext>
            </a:extLst>
          </p:cNvPr>
          <p:cNvSpPr/>
          <p:nvPr/>
        </p:nvSpPr>
        <p:spPr>
          <a:xfrm>
            <a:off x="631069" y="4660034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1" name="星形: 五角 140">
            <a:extLst>
              <a:ext uri="{FF2B5EF4-FFF2-40B4-BE49-F238E27FC236}">
                <a16:creationId xmlns:a16="http://schemas.microsoft.com/office/drawing/2014/main" id="{2A43FB82-6FAC-4E03-A0B6-52ED76AAF259}"/>
              </a:ext>
            </a:extLst>
          </p:cNvPr>
          <p:cNvSpPr/>
          <p:nvPr/>
        </p:nvSpPr>
        <p:spPr>
          <a:xfrm>
            <a:off x="891133" y="4660034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2" name="星形: 五角 141">
            <a:extLst>
              <a:ext uri="{FF2B5EF4-FFF2-40B4-BE49-F238E27FC236}">
                <a16:creationId xmlns:a16="http://schemas.microsoft.com/office/drawing/2014/main" id="{1C0F257E-300F-4F83-AE7A-6DF89B6583B4}"/>
              </a:ext>
            </a:extLst>
          </p:cNvPr>
          <p:cNvSpPr/>
          <p:nvPr/>
        </p:nvSpPr>
        <p:spPr>
          <a:xfrm>
            <a:off x="1151197" y="4660034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5" name="星形: 五角 134">
            <a:extLst>
              <a:ext uri="{FF2B5EF4-FFF2-40B4-BE49-F238E27FC236}">
                <a16:creationId xmlns:a16="http://schemas.microsoft.com/office/drawing/2014/main" id="{8CAA9DC0-2112-45EE-8BA4-19EE8E2AE6B5}"/>
              </a:ext>
            </a:extLst>
          </p:cNvPr>
          <p:cNvSpPr/>
          <p:nvPr/>
        </p:nvSpPr>
        <p:spPr>
          <a:xfrm>
            <a:off x="373286" y="5504738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3" name="星形: 五角 142">
            <a:extLst>
              <a:ext uri="{FF2B5EF4-FFF2-40B4-BE49-F238E27FC236}">
                <a16:creationId xmlns:a16="http://schemas.microsoft.com/office/drawing/2014/main" id="{75D404EA-B66A-4F5C-AF03-141139B03738}"/>
              </a:ext>
            </a:extLst>
          </p:cNvPr>
          <p:cNvSpPr/>
          <p:nvPr/>
        </p:nvSpPr>
        <p:spPr>
          <a:xfrm>
            <a:off x="638654" y="550492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4" name="星形: 五角 143">
            <a:extLst>
              <a:ext uri="{FF2B5EF4-FFF2-40B4-BE49-F238E27FC236}">
                <a16:creationId xmlns:a16="http://schemas.microsoft.com/office/drawing/2014/main" id="{579FA58C-4F9B-43B6-89BD-686BBA07F326}"/>
              </a:ext>
            </a:extLst>
          </p:cNvPr>
          <p:cNvSpPr/>
          <p:nvPr/>
        </p:nvSpPr>
        <p:spPr>
          <a:xfrm>
            <a:off x="904022" y="5504926"/>
            <a:ext cx="223551" cy="223551"/>
          </a:xfrm>
          <a:prstGeom prst="star5">
            <a:avLst>
              <a:gd name="adj" fmla="val 28320"/>
              <a:gd name="hf" fmla="val 105146"/>
              <a:gd name="vf" fmla="val 110557"/>
            </a:avLst>
          </a:prstGeom>
          <a:gradFill>
            <a:gsLst>
              <a:gs pos="0">
                <a:srgbClr val="FFFF00">
                  <a:alpha val="85000"/>
                </a:srgbClr>
              </a:gs>
              <a:gs pos="92000">
                <a:srgbClr val="FFC000">
                  <a:alpha val="85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951B148F-B320-4349-B50E-C1B6BA9496B7}"/>
              </a:ext>
            </a:extLst>
          </p:cNvPr>
          <p:cNvSpPr/>
          <p:nvPr/>
        </p:nvSpPr>
        <p:spPr>
          <a:xfrm>
            <a:off x="4461583" y="2931523"/>
            <a:ext cx="558091" cy="156972"/>
          </a:xfrm>
          <a:prstGeom prst="roundRect">
            <a:avLst>
              <a:gd name="adj" fmla="val 50000"/>
            </a:avLst>
          </a:prstGeom>
          <a:gradFill>
            <a:gsLst>
              <a:gs pos="51000">
                <a:srgbClr val="FFFF00">
                  <a:alpha val="50000"/>
                  <a:lumMod val="100000"/>
                </a:srgbClr>
              </a:gs>
              <a:gs pos="0">
                <a:srgbClr val="FCBC08"/>
              </a:gs>
              <a:gs pos="85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6DE7EA12-6859-4716-A44B-954F48326AF8}"/>
              </a:ext>
            </a:extLst>
          </p:cNvPr>
          <p:cNvSpPr/>
          <p:nvPr/>
        </p:nvSpPr>
        <p:spPr>
          <a:xfrm>
            <a:off x="4492587" y="3703421"/>
            <a:ext cx="889038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EA2FB586-7E8B-4E73-89FC-E8D4BA1DEB41}"/>
              </a:ext>
            </a:extLst>
          </p:cNvPr>
          <p:cNvSpPr/>
          <p:nvPr/>
        </p:nvSpPr>
        <p:spPr>
          <a:xfrm>
            <a:off x="4438661" y="4028042"/>
            <a:ext cx="1732020" cy="1569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BC08"/>
              </a:gs>
              <a:gs pos="55800">
                <a:srgbClr val="FFFF00">
                  <a:alpha val="50000"/>
                </a:srgbClr>
              </a:gs>
              <a:gs pos="94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矩形 26">
            <a:extLst>
              <a:ext uri="{FF2B5EF4-FFF2-40B4-BE49-F238E27FC236}">
                <a16:creationId xmlns:a16="http://schemas.microsoft.com/office/drawing/2014/main" id="{30BACEA1-F2E6-486E-BB0C-69D2729B56CF}"/>
              </a:ext>
            </a:extLst>
          </p:cNvPr>
          <p:cNvSpPr/>
          <p:nvPr/>
        </p:nvSpPr>
        <p:spPr>
          <a:xfrm>
            <a:off x="5039820" y="2826413"/>
            <a:ext cx="79060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" name="矩形 26">
            <a:extLst>
              <a:ext uri="{FF2B5EF4-FFF2-40B4-BE49-F238E27FC236}">
                <a16:creationId xmlns:a16="http://schemas.microsoft.com/office/drawing/2014/main" id="{CEBFFE22-C5EB-4F79-A542-BBD6909F84B7}"/>
              </a:ext>
            </a:extLst>
          </p:cNvPr>
          <p:cNvSpPr/>
          <p:nvPr/>
        </p:nvSpPr>
        <p:spPr>
          <a:xfrm>
            <a:off x="5441789" y="3611112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7" name="矩形 26">
            <a:extLst>
              <a:ext uri="{FF2B5EF4-FFF2-40B4-BE49-F238E27FC236}">
                <a16:creationId xmlns:a16="http://schemas.microsoft.com/office/drawing/2014/main" id="{C686EAD2-9F97-4BA4-B601-FB53B3455742}"/>
              </a:ext>
            </a:extLst>
          </p:cNvPr>
          <p:cNvSpPr/>
          <p:nvPr/>
        </p:nvSpPr>
        <p:spPr>
          <a:xfrm>
            <a:off x="6135832" y="3926229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20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A1ED61CA-A524-4EB0-9E95-135EFB4A8249}"/>
              </a:ext>
            </a:extLst>
          </p:cNvPr>
          <p:cNvCxnSpPr/>
          <p:nvPr/>
        </p:nvCxnSpPr>
        <p:spPr>
          <a:xfrm>
            <a:off x="9515720" y="2540119"/>
            <a:ext cx="0" cy="3330438"/>
          </a:xfrm>
          <a:prstGeom prst="line">
            <a:avLst/>
          </a:prstGeom>
          <a:ln>
            <a:solidFill>
              <a:srgbClr val="FFFFFF">
                <a:alpha val="14902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26">
            <a:extLst>
              <a:ext uri="{FF2B5EF4-FFF2-40B4-BE49-F238E27FC236}">
                <a16:creationId xmlns:a16="http://schemas.microsoft.com/office/drawing/2014/main" id="{AB73ED18-5454-734B-BB49-8DE0D9BF3A06}"/>
              </a:ext>
            </a:extLst>
          </p:cNvPr>
          <p:cNvSpPr/>
          <p:nvPr/>
        </p:nvSpPr>
        <p:spPr>
          <a:xfrm>
            <a:off x="2958471" y="5174015"/>
            <a:ext cx="1072730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6Gb/s</a:t>
            </a:r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矩形 26">
            <a:extLst>
              <a:ext uri="{FF2B5EF4-FFF2-40B4-BE49-F238E27FC236}">
                <a16:creationId xmlns:a16="http://schemas.microsoft.com/office/drawing/2014/main" id="{5E11C90C-7F67-DB41-823E-27825D25F7C2}"/>
              </a:ext>
            </a:extLst>
          </p:cNvPr>
          <p:cNvSpPr/>
          <p:nvPr/>
        </p:nvSpPr>
        <p:spPr>
          <a:xfrm>
            <a:off x="6475387" y="5094201"/>
            <a:ext cx="904415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24 Gb/s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A88B9FE-2D3F-48BE-9F1E-5421CBE7CE99}"/>
              </a:ext>
            </a:extLst>
          </p:cNvPr>
          <p:cNvGrpSpPr/>
          <p:nvPr/>
        </p:nvGrpSpPr>
        <p:grpSpPr>
          <a:xfrm>
            <a:off x="8926500" y="2702872"/>
            <a:ext cx="2729472" cy="2526195"/>
            <a:chOff x="8768666" y="2702872"/>
            <a:chExt cx="2729472" cy="2526195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285A3B5-8D1D-4E4D-BA9D-DA302525004F}"/>
                </a:ext>
              </a:extLst>
            </p:cNvPr>
            <p:cNvSpPr txBox="1"/>
            <p:nvPr/>
          </p:nvSpPr>
          <p:spPr>
            <a:xfrm>
              <a:off x="8768666" y="4213404"/>
              <a:ext cx="27294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2000" b="1">
                  <a:solidFill>
                    <a:srgbClr val="FFAB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Any other high performance and economical option?</a:t>
              </a:r>
              <a:endParaRPr kumimoji="1" lang="zh-TW" altLang="en-US" sz="2000" b="1">
                <a:solidFill>
                  <a:srgbClr val="FFAB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AFB78B6-C84B-8F46-AE58-F80D5FE80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1069" y="2702872"/>
              <a:ext cx="2450229" cy="1425731"/>
            </a:xfrm>
            <a:prstGeom prst="rect">
              <a:avLst/>
            </a:prstGeom>
          </p:spPr>
        </p:pic>
      </p:grpSp>
      <p:sp>
        <p:nvSpPr>
          <p:cNvPr id="59" name="矩形: 圓角 113">
            <a:extLst>
              <a:ext uri="{FF2B5EF4-FFF2-40B4-BE49-F238E27FC236}">
                <a16:creationId xmlns:a16="http://schemas.microsoft.com/office/drawing/2014/main" id="{ABBA4CB9-D34C-1346-8B67-1D807BB55E23}"/>
              </a:ext>
            </a:extLst>
          </p:cNvPr>
          <p:cNvSpPr/>
          <p:nvPr/>
        </p:nvSpPr>
        <p:spPr>
          <a:xfrm>
            <a:off x="4540098" y="5215791"/>
            <a:ext cx="1867387" cy="159787"/>
          </a:xfrm>
          <a:prstGeom prst="roundRect">
            <a:avLst>
              <a:gd name="adj" fmla="val 50000"/>
            </a:avLst>
          </a:prstGeom>
          <a:gradFill>
            <a:gsLst>
              <a:gs pos="81000">
                <a:srgbClr val="FFD926"/>
              </a:gs>
              <a:gs pos="0">
                <a:srgbClr val="FF6699"/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0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3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2" accel="100000" fill="hold" nodeType="after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6" grpId="0"/>
          <p:bldP spid="23" grpId="0"/>
          <p:bldP spid="94" grpId="0"/>
          <p:bldP spid="8" grpId="0" animBg="1"/>
          <p:bldP spid="107" grpId="0" animBg="1"/>
          <p:bldP spid="108" grpId="0" animBg="1"/>
          <p:bldP spid="114" grpId="0" animBg="1"/>
          <p:bldP spid="52" grpId="0" animBg="1"/>
          <p:bldP spid="53" grpId="0" animBg="1"/>
          <p:bldP spid="54" grpId="0" animBg="1"/>
          <p:bldP spid="55" grpId="0"/>
          <p:bldP spid="56" grpId="0"/>
          <p:bldP spid="57" grpId="0"/>
          <p:bldP spid="58" grpId="0"/>
          <p:bldP spid="5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3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4" presetID="2" presetClass="entr" presetSubtype="2" accel="100000" fill="hold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6" grpId="0"/>
          <p:bldP spid="23" grpId="0"/>
          <p:bldP spid="94" grpId="0"/>
          <p:bldP spid="8" grpId="0" animBg="1"/>
          <p:bldP spid="107" grpId="0" animBg="1"/>
          <p:bldP spid="108" grpId="0" animBg="1"/>
          <p:bldP spid="114" grpId="0" animBg="1"/>
          <p:bldP spid="52" grpId="0" animBg="1"/>
          <p:bldP spid="53" grpId="0" animBg="1"/>
          <p:bldP spid="54" grpId="0" animBg="1"/>
          <p:bldP spid="55" grpId="0"/>
          <p:bldP spid="56" grpId="0"/>
          <p:bldP spid="57" grpId="0"/>
          <p:bldP spid="58" grpId="0"/>
          <p:bldP spid="59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88B920D1-4BBB-48F0-870C-CF9127317644}"/>
              </a:ext>
            </a:extLst>
          </p:cNvPr>
          <p:cNvSpPr/>
          <p:nvPr/>
        </p:nvSpPr>
        <p:spPr>
          <a:xfrm>
            <a:off x="3448773" y="2782317"/>
            <a:ext cx="2770512" cy="2815629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F6281B5-3AF1-445B-A69F-746CD5306CDF}"/>
              </a:ext>
            </a:extLst>
          </p:cNvPr>
          <p:cNvSpPr/>
          <p:nvPr/>
        </p:nvSpPr>
        <p:spPr>
          <a:xfrm>
            <a:off x="517568" y="2782317"/>
            <a:ext cx="2770512" cy="2815629"/>
          </a:xfrm>
          <a:prstGeom prst="rect">
            <a:avLst/>
          </a:prstGeom>
          <a:solidFill>
            <a:srgbClr val="1E0F2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ctrTitle"/>
          </p:nvPr>
        </p:nvSpPr>
        <p:spPr>
          <a:xfrm>
            <a:off x="0" y="79532"/>
            <a:ext cx="12192000" cy="11509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altLang="zh-TW">
                <a:latin typeface="Arial" panose="020B0604020202020204" pitchFamily="34" charset="0"/>
                <a:sym typeface="Arial" panose="020B0604020202020204" pitchFamily="34" charset="0"/>
              </a:rPr>
              <a:t>Extend the warranty for up to 5 years</a:t>
            </a:r>
            <a:endParaRPr lang="zh-TW" altLang="en-US" sz="44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06446" y="1788385"/>
            <a:ext cx="2773385" cy="104534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For </a:t>
            </a: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2-</a:t>
            </a:r>
            <a:r>
              <a:rPr lang="zh-CN" altLang="en-US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year standard warranty</a:t>
            </a:r>
            <a:endParaRPr lang="en-US" altLang="zh-TW" sz="1400" b="1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TL-D400S, TL-D800S, TL-D1600S</a:t>
            </a:r>
            <a:endParaRPr 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94" y="2910339"/>
            <a:ext cx="2383423" cy="25900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7;p18"/>
          <p:cNvSpPr txBox="1"/>
          <p:nvPr/>
        </p:nvSpPr>
        <p:spPr>
          <a:xfrm>
            <a:off x="506446" y="5587649"/>
            <a:ext cx="2773385" cy="4470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Order P/N:</a:t>
            </a:r>
          </a:p>
          <a:p>
            <a:pPr algn="ctr">
              <a:lnSpc>
                <a:spcPct val="115000"/>
              </a:lnSpc>
            </a:pPr>
            <a:r>
              <a:rPr lang="en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LIC-NAS-EXTW-GREEN-3Y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319B03C-E1D3-4018-B499-2746CCCAE2A7}"/>
              </a:ext>
            </a:extLst>
          </p:cNvPr>
          <p:cNvSpPr txBox="1"/>
          <p:nvPr/>
        </p:nvSpPr>
        <p:spPr>
          <a:xfrm>
            <a:off x="1717847" y="1030819"/>
            <a:ext cx="8756305" cy="49244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Available</a:t>
            </a: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CN" altLang="en-US" sz="24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</a:t>
            </a:r>
            <a:r>
              <a:rPr lang="en-US" altLang="zh-CN" sz="24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-Year</a:t>
            </a:r>
            <a:r>
              <a:rPr lang="zh-CN" altLang="en-US" sz="24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or 3</a:t>
            </a:r>
            <a:r>
              <a:rPr lang="en-US" altLang="zh-CN" sz="24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-</a:t>
            </a:r>
            <a:r>
              <a:rPr lang="zh-CN" altLang="en-US" sz="2400" b="1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Year Extended Warranty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9" name="Google Shape;114;p19">
            <a:extLst>
              <a:ext uri="{FF2B5EF4-FFF2-40B4-BE49-F238E27FC236}">
                <a16:creationId xmlns:a16="http://schemas.microsoft.com/office/drawing/2014/main" id="{3612BEB1-CFF9-2F49-ADF7-77A9EC2AE448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184" y="2849402"/>
            <a:ext cx="2529273" cy="274854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7;p18">
            <a:extLst>
              <a:ext uri="{FF2B5EF4-FFF2-40B4-BE49-F238E27FC236}">
                <a16:creationId xmlns:a16="http://schemas.microsoft.com/office/drawing/2014/main" id="{A5E19E2F-292F-1F47-8D4A-FE596CD64584}"/>
              </a:ext>
            </a:extLst>
          </p:cNvPr>
          <p:cNvSpPr txBox="1"/>
          <p:nvPr/>
        </p:nvSpPr>
        <p:spPr>
          <a:xfrm>
            <a:off x="3445900" y="1791263"/>
            <a:ext cx="2773385" cy="103493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4999"/>
              </a:lnSpc>
            </a:pPr>
            <a:r>
              <a:rPr lang="zh-TW" altLang="en-US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For 3-year standard warranty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TL-R400S, </a:t>
            </a:r>
          </a:p>
          <a:p>
            <a:pPr lvl="0" algn="ctr">
              <a:lnSpc>
                <a:spcPct val="114999"/>
              </a:lnSpc>
            </a:pP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TL-R1200S-RP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1" name="Google Shape;97;p18">
            <a:extLst>
              <a:ext uri="{FF2B5EF4-FFF2-40B4-BE49-F238E27FC236}">
                <a16:creationId xmlns:a16="http://schemas.microsoft.com/office/drawing/2014/main" id="{F393C863-8B7C-D640-B5F4-BDAFCD9E8811}"/>
              </a:ext>
            </a:extLst>
          </p:cNvPr>
          <p:cNvSpPr txBox="1"/>
          <p:nvPr/>
        </p:nvSpPr>
        <p:spPr>
          <a:xfrm>
            <a:off x="3445900" y="5600349"/>
            <a:ext cx="2773385" cy="43430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Order P/N:</a:t>
            </a:r>
          </a:p>
          <a:p>
            <a:pPr algn="ctr">
              <a:lnSpc>
                <a:spcPct val="115000"/>
              </a:lnSpc>
            </a:pP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LIC-NAS-EXTW-ORANGE-2Y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7C32D7E3-7BA9-2843-8871-7AB70831A8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310" y="4441934"/>
            <a:ext cx="1203355" cy="1881302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996D74C-6DFF-8045-9145-C22A65CF23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692" y="2027099"/>
            <a:ext cx="1130589" cy="1199110"/>
          </a:xfrm>
          <a:prstGeom prst="rect">
            <a:avLst/>
          </a:prstGeom>
        </p:spPr>
      </p:pic>
      <p:pic>
        <p:nvPicPr>
          <p:cNvPr id="46" name="圖片 45" hidden="1">
            <a:extLst>
              <a:ext uri="{FF2B5EF4-FFF2-40B4-BE49-F238E27FC236}">
                <a16:creationId xmlns:a16="http://schemas.microsoft.com/office/drawing/2014/main" id="{20BC8783-6139-AE40-897A-8A479A8D59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549" y="381580"/>
            <a:ext cx="1844555" cy="2300257"/>
          </a:xfrm>
          <a:prstGeom prst="rect">
            <a:avLst/>
          </a:prstGeom>
        </p:spPr>
      </p:pic>
      <p:sp>
        <p:nvSpPr>
          <p:cNvPr id="17" name="文本框 10">
            <a:extLst>
              <a:ext uri="{FF2B5EF4-FFF2-40B4-BE49-F238E27FC236}">
                <a16:creationId xmlns:a16="http://schemas.microsoft.com/office/drawing/2014/main" id="{79A3B2DC-F39E-DC46-BCF8-E8529F866D9F}"/>
              </a:ext>
            </a:extLst>
          </p:cNvPr>
          <p:cNvSpPr txBox="1"/>
          <p:nvPr/>
        </p:nvSpPr>
        <p:spPr>
          <a:xfrm>
            <a:off x="7705361" y="1856700"/>
            <a:ext cx="4018907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sz="2400" b="1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Standard Warranty</a:t>
            </a:r>
            <a:endParaRPr lang="zh-TW" altLang="en-US" sz="2400" b="1" dirty="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Warranty service that comes in effect at the time of purchase.</a:t>
            </a:r>
            <a:endParaRPr lang="zh-TW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Free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repair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and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part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replacement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for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products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under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normal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use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during</a:t>
            </a: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warranty</a:t>
            </a:r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period. (Spare parts and consumables are excluded)</a:t>
            </a: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3BD44777-83C0-9649-A69B-3D9A79F1ED26}"/>
              </a:ext>
            </a:extLst>
          </p:cNvPr>
          <p:cNvSpPr txBox="1"/>
          <p:nvPr/>
        </p:nvSpPr>
        <p:spPr>
          <a:xfrm>
            <a:off x="7705361" y="4299529"/>
            <a:ext cx="4345612" cy="14465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sz="2400" b="1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Extended Warranty (</a:t>
            </a:r>
            <a:r>
              <a:rPr lang="en-US" altLang="zh-CN" sz="2400" b="1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optional</a:t>
            </a:r>
            <a:r>
              <a:rPr lang="zh-CN" sz="2400" b="1" dirty="0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2400" b="1" dirty="0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Extending your warranty, available within </a:t>
            </a:r>
            <a:r>
              <a:rPr lang="en-US" altLang="zh-CN" sz="1600" b="1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90</a:t>
            </a:r>
            <a:r>
              <a:rPr lang="zh-CN" sz="1600" b="1" dirty="0">
                <a:solidFill>
                  <a:srgbClr val="FFFF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days </a:t>
            </a:r>
            <a:r>
              <a:rPr 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of the initial unit purchase.</a:t>
            </a:r>
            <a:endParaRPr lang="zh-CN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Offers identical service to standard warranty.</a:t>
            </a:r>
            <a:endParaRPr lang="zh-CN" sz="16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68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">
            <a:extLst>
              <a:ext uri="{FF2B5EF4-FFF2-40B4-BE49-F238E27FC236}">
                <a16:creationId xmlns:a16="http://schemas.microsoft.com/office/drawing/2014/main" id="{166DF659-70CB-40EB-A974-BFBAC924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2102803" y="536614"/>
            <a:ext cx="7925487" cy="5663675"/>
          </a:xfrm>
          <a:prstGeom prst="rect">
            <a:avLst/>
          </a:prstGeom>
        </p:spPr>
      </p:pic>
      <p:pic>
        <p:nvPicPr>
          <p:cNvPr id="19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DD9A87C1-DC2E-4538-9530-3D81A5397C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-2847837" y="544491"/>
            <a:ext cx="12192000" cy="5664200"/>
          </a:xfrm>
          <a:prstGeom prst="rect">
            <a:avLst/>
          </a:prstGeom>
        </p:spPr>
      </p:pic>
      <p:pic>
        <p:nvPicPr>
          <p:cNvPr id="27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8345A195-40CA-4788-9320-950E4AB5C4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6676" y="1292641"/>
            <a:ext cx="10638648" cy="3972870"/>
          </a:xfrm>
          <a:prstGeom prst="rect">
            <a:avLst/>
          </a:prstGeom>
        </p:spPr>
      </p:pic>
      <p:pic>
        <p:nvPicPr>
          <p:cNvPr id="23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30BA1FE7-DD8E-4A91-999B-318A454BC2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2104" y="1279598"/>
            <a:ext cx="10638648" cy="3972870"/>
          </a:xfrm>
          <a:prstGeom prst="rect">
            <a:avLst/>
          </a:prstGeom>
        </p:spPr>
      </p:pic>
      <p:pic>
        <p:nvPicPr>
          <p:cNvPr id="25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237E8CBC-5C58-4406-AD53-32C037B541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432" y="1281122"/>
            <a:ext cx="10638648" cy="3972870"/>
          </a:xfrm>
          <a:prstGeom prst="rect">
            <a:avLst/>
          </a:prstGeom>
        </p:spPr>
      </p:pic>
      <p:pic>
        <p:nvPicPr>
          <p:cNvPr id="26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1284670B-C916-4951-BC56-1FB8B0D637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76676" y="1255180"/>
            <a:ext cx="10638648" cy="3972870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291B110C-4E9F-4D37-B38C-5720AA78E485}"/>
              </a:ext>
            </a:extLst>
          </p:cNvPr>
          <p:cNvGrpSpPr/>
          <p:nvPr/>
        </p:nvGrpSpPr>
        <p:grpSpPr>
          <a:xfrm>
            <a:off x="8260323" y="2079372"/>
            <a:ext cx="3155001" cy="1769272"/>
            <a:chOff x="8260324" y="1766119"/>
            <a:chExt cx="2595698" cy="1769272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D9160DF-6A20-4C85-8980-DD937F550859}"/>
                </a:ext>
              </a:extLst>
            </p:cNvPr>
            <p:cNvSpPr/>
            <p:nvPr/>
          </p:nvSpPr>
          <p:spPr>
            <a:xfrm>
              <a:off x="8260324" y="1766119"/>
              <a:ext cx="24402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QNAP NAS expansion</a:t>
              </a:r>
              <a:endParaRPr lang="zh-TW" altLang="en-US" sz="2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8796A8F-11C7-44BD-9A75-5AFD2ECEDCDE}"/>
                </a:ext>
              </a:extLst>
            </p:cNvPr>
            <p:cNvSpPr/>
            <p:nvPr/>
          </p:nvSpPr>
          <p:spPr>
            <a:xfrm>
              <a:off x="8260324" y="2335062"/>
              <a:ext cx="259569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Flexible 2 usage modes (internal and external modes) with comprehensive QTS/QTS hero features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320967C-106F-4BDD-BC3D-A910942DF9FA}"/>
              </a:ext>
            </a:extLst>
          </p:cNvPr>
          <p:cNvGrpSpPr/>
          <p:nvPr/>
        </p:nvGrpSpPr>
        <p:grpSpPr>
          <a:xfrm>
            <a:off x="1153127" y="2079372"/>
            <a:ext cx="2966166" cy="2596611"/>
            <a:chOff x="1843726" y="1766119"/>
            <a:chExt cx="2966166" cy="259661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A7F224D-3636-4604-BD62-F21CFE4E50A2}"/>
                </a:ext>
              </a:extLst>
            </p:cNvPr>
            <p:cNvSpPr/>
            <p:nvPr/>
          </p:nvSpPr>
          <p:spPr>
            <a:xfrm>
              <a:off x="1843726" y="1766119"/>
              <a:ext cx="296609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j-lt"/>
                  <a:sym typeface="Arial" panose="020B0604020202020204" pitchFamily="34" charset="0"/>
                </a:rPr>
                <a:t>TL-D400S / TL-D800S</a:t>
              </a:r>
            </a:p>
            <a:p>
              <a:r>
                <a:rPr lang="en-US" altLang="zh-CN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j-lt"/>
                  <a:sym typeface="Arial" panose="020B0604020202020204" pitchFamily="34" charset="0"/>
                </a:rPr>
                <a:t>TL-D1600S / TL-</a:t>
              </a:r>
              <a:r>
                <a:rPr lang="en-US" altLang="zh-CN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 Light"/>
                  <a:sym typeface="Arial" panose="020B0604020202020204" pitchFamily="34" charset="0"/>
                </a:rPr>
                <a:t>R400S</a:t>
              </a:r>
            </a:p>
            <a:p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 Light"/>
                  <a:sym typeface="Arial" panose="020B0604020202020204" pitchFamily="34" charset="0"/>
                </a:rPr>
                <a:t>TL-R1200S-RP</a:t>
              </a:r>
              <a:endParaRPr lang="en-US" altLang="zh-TW" sz="2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4BA6BE2-FE4D-42A0-9CFC-9F44E2611983}"/>
                </a:ext>
              </a:extLst>
            </p:cNvPr>
            <p:cNvSpPr txBox="1"/>
            <p:nvPr/>
          </p:nvSpPr>
          <p:spPr>
            <a:xfrm>
              <a:off x="1843727" y="2885402"/>
              <a:ext cx="29661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The new TL SATA JBOD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with multi-lane SATA 6Gb/s for high-performance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NAS,  Windows, Ubuntu/Linux capacity expansion.</a:t>
              </a:r>
              <a:endPara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3F28671-8A41-46F6-B583-9B0CE2BAC600}"/>
              </a:ext>
            </a:extLst>
          </p:cNvPr>
          <p:cNvGrpSpPr/>
          <p:nvPr/>
        </p:nvGrpSpPr>
        <p:grpSpPr>
          <a:xfrm>
            <a:off x="4612918" y="2083697"/>
            <a:ext cx="2966165" cy="2315287"/>
            <a:chOff x="5017198" y="1770444"/>
            <a:chExt cx="2966165" cy="231528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0806468-3148-4CD1-808E-C4385D1938A2}"/>
                </a:ext>
              </a:extLst>
            </p:cNvPr>
            <p:cNvSpPr/>
            <p:nvPr/>
          </p:nvSpPr>
          <p:spPr>
            <a:xfrm>
              <a:off x="5017198" y="3162401"/>
              <a:ext cx="296616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Monitor JBOD enclosure. and disk drive status on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Calibri" panose="020F0502020204030204"/>
                  <a:sym typeface="Arial" panose="020B0604020202020204" pitchFamily="34" charset="0"/>
                </a:rPr>
                <a:t>Windows/Ubuntu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 panose="020F0502020204030204"/>
                <a:sym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5658A21D-41B9-4AD7-8AA2-D1FF76C6CE2A}"/>
                </a:ext>
              </a:extLst>
            </p:cNvPr>
            <p:cNvSpPr txBox="1"/>
            <p:nvPr/>
          </p:nvSpPr>
          <p:spPr>
            <a:xfrm>
              <a:off x="5017198" y="1770444"/>
              <a:ext cx="29661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QNAP JBOD Manager</a:t>
              </a:r>
              <a:endParaRPr lang="zh-TW" altLang="en-US" sz="2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5C91BED-65B4-461C-B127-F54818403A5F}"/>
              </a:ext>
            </a:extLst>
          </p:cNvPr>
          <p:cNvGrpSpPr/>
          <p:nvPr/>
        </p:nvGrpSpPr>
        <p:grpSpPr>
          <a:xfrm>
            <a:off x="1713913" y="4779603"/>
            <a:ext cx="1454264" cy="576512"/>
            <a:chOff x="2181767" y="4314931"/>
            <a:chExt cx="1454264" cy="576512"/>
          </a:xfrm>
        </p:grpSpPr>
        <p:pic>
          <p:nvPicPr>
            <p:cNvPr id="33" name="圖形 2">
              <a:extLst>
                <a:ext uri="{FF2B5EF4-FFF2-40B4-BE49-F238E27FC236}">
                  <a16:creationId xmlns:a16="http://schemas.microsoft.com/office/drawing/2014/main" id="{265C6419-E079-41EB-ACD6-20B00AED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81767" y="4335084"/>
              <a:ext cx="500690" cy="500690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13CDC6C-CE44-4780-8DC2-32DAE74C9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1761" y="4314931"/>
              <a:ext cx="554270" cy="576512"/>
            </a:xfrm>
            <a:prstGeom prst="rect">
              <a:avLst/>
            </a:prstGeom>
          </p:spPr>
        </p:pic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83A78391-3EF5-6D44-B4E5-A5693063A1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770" y="2609470"/>
            <a:ext cx="796210" cy="796210"/>
          </a:xfrm>
          <a:prstGeom prst="rect">
            <a:avLst/>
          </a:prstGeom>
        </p:spPr>
      </p:pic>
      <p:pic>
        <p:nvPicPr>
          <p:cNvPr id="16" name="圖片 15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7AF7482B-FE0E-47B4-82FD-60E43E8633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9291">
            <a:off x="10648744" y="-3154391"/>
            <a:ext cx="5307975" cy="3980982"/>
          </a:xfrm>
          <a:prstGeom prst="rect">
            <a:avLst/>
          </a:prstGeom>
        </p:spPr>
      </p:pic>
      <p:pic>
        <p:nvPicPr>
          <p:cNvPr id="17" name="圖片 1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B535791-AF1E-4A5C-BDE2-09DF09F8106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25126">
            <a:off x="-4048533" y="-2974817"/>
            <a:ext cx="5645531" cy="4234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803"/>
            <a:ext cx="11582400" cy="10191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High-speed TL SATA JBOD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series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13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hold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34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hold" nodeType="withEffect" p14:presetBounceEnd="925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92500">
                                          <p:cBhvr>
                                            <p:cTn id="36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hold" nodeType="withEffect" p14:presetBounceEnd="925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92500">
                                          <p:cBhvr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40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6" presetClass="emph" presetSubtype="0" fill="hold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remov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ccel="100000" autoRev="1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4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ccel="10000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repeatCount="indefinite" accel="100000" autoRev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40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">
            <a:extLst>
              <a:ext uri="{FF2B5EF4-FFF2-40B4-BE49-F238E27FC236}">
                <a16:creationId xmlns:a16="http://schemas.microsoft.com/office/drawing/2014/main" id="{D688B6DC-58B7-446C-88AE-90086496E4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2063299" y="536614"/>
            <a:ext cx="7925487" cy="5663675"/>
          </a:xfrm>
          <a:prstGeom prst="rect">
            <a:avLst/>
          </a:prstGeom>
        </p:spPr>
      </p:pic>
      <p:pic>
        <p:nvPicPr>
          <p:cNvPr id="17" name="R" descr="一張含有 坐, 光, 黑暗, 點燃 的圖片&#10;&#10;自動產生的描述">
            <a:extLst>
              <a:ext uri="{FF2B5EF4-FFF2-40B4-BE49-F238E27FC236}">
                <a16:creationId xmlns:a16="http://schemas.microsoft.com/office/drawing/2014/main" id="{3FC06B00-C71A-4269-ACB6-17EF5501F3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40230" y="544491"/>
            <a:ext cx="12192000" cy="5664200"/>
          </a:xfrm>
          <a:prstGeom prst="rect">
            <a:avLst/>
          </a:prstGeom>
        </p:spPr>
      </p:pic>
      <p:pic>
        <p:nvPicPr>
          <p:cNvPr id="18" name="3" descr="一張含有 物件, 室內, 膝上型電腦, 點燃 的圖片&#10;&#10;自動產生的描述">
            <a:extLst>
              <a:ext uri="{FF2B5EF4-FFF2-40B4-BE49-F238E27FC236}">
                <a16:creationId xmlns:a16="http://schemas.microsoft.com/office/drawing/2014/main" id="{32043840-D8E7-4FAA-8577-A5B9739953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1290800" y="520568"/>
            <a:ext cx="14773600" cy="5517016"/>
          </a:xfrm>
          <a:prstGeom prst="rect">
            <a:avLst/>
          </a:prstGeom>
        </p:spPr>
      </p:pic>
      <p:pic>
        <p:nvPicPr>
          <p:cNvPr id="16" name="圖片 15" descr="一張含有 室內, 坐, 膝上型電腦, 電腦 的圖片&#10;&#10;自動產生的描述">
            <a:extLst>
              <a:ext uri="{FF2B5EF4-FFF2-40B4-BE49-F238E27FC236}">
                <a16:creationId xmlns:a16="http://schemas.microsoft.com/office/drawing/2014/main" id="{5ED74362-209B-41D4-9529-E2581166AB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930" y="4452552"/>
            <a:ext cx="10698840" cy="16610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3A467AE2-1718-47A2-B268-3D7347A7B0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" y="1405267"/>
            <a:ext cx="12171093" cy="6858000"/>
          </a:xfrm>
          <a:prstGeom prst="rect">
            <a:avLst/>
          </a:prstGeom>
        </p:spPr>
      </p:pic>
      <p:pic>
        <p:nvPicPr>
          <p:cNvPr id="8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5B483D2E-CB14-4191-9331-8D997227C1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03" y="1843417"/>
            <a:ext cx="12171093" cy="6858000"/>
          </a:xfrm>
          <a:prstGeom prst="rect">
            <a:avLst/>
          </a:prstGeom>
        </p:spPr>
      </p:pic>
      <p:pic>
        <p:nvPicPr>
          <p:cNvPr id="12" name="flash-2" descr="一張含有 尋找, 黑暗, 黑色, 監視器 的圖片&#10;&#10;自動產生的描述">
            <a:extLst>
              <a:ext uri="{FF2B5EF4-FFF2-40B4-BE49-F238E27FC236}">
                <a16:creationId xmlns:a16="http://schemas.microsoft.com/office/drawing/2014/main" id="{781E0C57-FB05-4832-821A-1E7A3715BF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10897" y="2155822"/>
            <a:ext cx="12171093" cy="6858000"/>
          </a:xfrm>
          <a:prstGeom prst="rect">
            <a:avLst/>
          </a:prstGeom>
        </p:spPr>
      </p:pic>
      <p:pic>
        <p:nvPicPr>
          <p:cNvPr id="14" name="flash-1" descr="一張含有 膝上型電腦, 桌, 電腦, 光 的圖片&#10;&#10;自動產生的描述">
            <a:extLst>
              <a:ext uri="{FF2B5EF4-FFF2-40B4-BE49-F238E27FC236}">
                <a16:creationId xmlns:a16="http://schemas.microsoft.com/office/drawing/2014/main" id="{CF11340F-6EA3-4CCC-8D72-57090FE31A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5729" y="1452892"/>
            <a:ext cx="12171093" cy="6858000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89DE33A4-69AD-4A90-83E7-494B1EEC5D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1373" y="536614"/>
            <a:ext cx="1689254" cy="28154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8F2320D-D669-4475-AF5A-AE291EFACB65}"/>
              </a:ext>
            </a:extLst>
          </p:cNvPr>
          <p:cNvSpPr txBox="1"/>
          <p:nvPr/>
        </p:nvSpPr>
        <p:spPr>
          <a:xfrm>
            <a:off x="1985818" y="6224737"/>
            <a:ext cx="8220364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80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</a:t>
            </a:r>
          </a:p>
          <a:p>
            <a:pPr algn="ctr">
              <a:lnSpc>
                <a:spcPct val="150000"/>
              </a:lnSpc>
            </a:pPr>
            <a:r>
              <a:rPr lang="en-US" altLang="zh-TW" sz="80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Other products and company names mentioned herein are trademarks of their respective holders.</a:t>
            </a:r>
          </a:p>
        </p:txBody>
      </p:sp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F5DCF181-87B1-447F-A6A9-C530C01EFA49}"/>
              </a:ext>
            </a:extLst>
          </p:cNvPr>
          <p:cNvSpPr txBox="1"/>
          <p:nvPr/>
        </p:nvSpPr>
        <p:spPr>
          <a:xfrm>
            <a:off x="3326296" y="3856785"/>
            <a:ext cx="5544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spc="300">
                <a:solidFill>
                  <a:srgbClr val="84F8C9"/>
                </a:solidFill>
                <a:effectLst>
                  <a:outerShdw blurRad="444500" sx="102000" sy="1020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多通道</a:t>
            </a:r>
            <a:r>
              <a:rPr lang="en-US" altLang="zh-TW" sz="2800" b="1" spc="300">
                <a:solidFill>
                  <a:srgbClr val="84F8C9"/>
                </a:solidFill>
                <a:effectLst>
                  <a:outerShdw blurRad="444500" sx="102000" sy="1020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6Gb/s </a:t>
            </a:r>
            <a:r>
              <a:rPr lang="zh-CN" altLang="en-US" sz="2800" b="1" spc="300">
                <a:solidFill>
                  <a:srgbClr val="84F8C9"/>
                </a:solidFill>
                <a:effectLst>
                  <a:outerShdw blurRad="444500" sx="102000" sy="1020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</a:t>
            </a:r>
            <a:endParaRPr lang="en-US" altLang="zh-CN" sz="2800" b="1" spc="300">
              <a:solidFill>
                <a:srgbClr val="84F8C9"/>
              </a:solidFill>
              <a:effectLst>
                <a:outerShdw blurRad="444500" sx="102000" sy="1020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CN" altLang="en-US" sz="2800" b="1" spc="300">
                <a:solidFill>
                  <a:srgbClr val="84F8C9"/>
                </a:solidFill>
                <a:effectLst>
                  <a:outerShdw blurRad="444500" sx="102000" sy="1020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高速儲存應用</a:t>
            </a:r>
            <a:endParaRPr lang="zh-TW" altLang="en-US" sz="2800" b="1" spc="300">
              <a:solidFill>
                <a:srgbClr val="84F8C9"/>
              </a:solidFill>
              <a:effectLst>
                <a:outerShdw blurRad="444500" sx="102000" sy="1020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TW" hidden="1">
            <a:extLst>
              <a:ext uri="{FF2B5EF4-FFF2-40B4-BE49-F238E27FC236}">
                <a16:creationId xmlns:a16="http://schemas.microsoft.com/office/drawing/2014/main" id="{C87CA9E6-9376-4620-91FD-85660E4BFE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343" y="2015787"/>
            <a:ext cx="7289314" cy="1880824"/>
          </a:xfrm>
          <a:prstGeom prst="rect">
            <a:avLst/>
          </a:prstGeom>
        </p:spPr>
      </p:pic>
      <p:pic>
        <p:nvPicPr>
          <p:cNvPr id="21" name="圖片 2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51076235-5C43-4423-BDF5-6E4CF244606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59291">
            <a:off x="8743743" y="-1207862"/>
            <a:ext cx="5307975" cy="3980982"/>
          </a:xfrm>
          <a:prstGeom prst="rect">
            <a:avLst/>
          </a:prstGeom>
        </p:spPr>
      </p:pic>
      <p:pic>
        <p:nvPicPr>
          <p:cNvPr id="22" name="圖片 2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1851BEA-945C-4228-A612-A5EAA8BE0D2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25126">
            <a:off x="-2175047" y="-1249088"/>
            <a:ext cx="5645531" cy="423415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F4C9C32-E87A-420E-9502-DD79CC4E5A27}"/>
              </a:ext>
            </a:extLst>
          </p:cNvPr>
          <p:cNvSpPr txBox="1"/>
          <p:nvPr/>
        </p:nvSpPr>
        <p:spPr>
          <a:xfrm>
            <a:off x="2840598" y="4817873"/>
            <a:ext cx="7218622" cy="584775"/>
          </a:xfrm>
          <a:prstGeom prst="rect">
            <a:avLst/>
          </a:prstGeom>
          <a:noFill/>
          <a:effectLst>
            <a:outerShdw blurRad="190500" sx="101000" sy="101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Fast and economical!</a:t>
            </a:r>
            <a:endParaRPr lang="zh-TW" altLang="en-US" sz="3200" spc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EN">
            <a:extLst>
              <a:ext uri="{FF2B5EF4-FFF2-40B4-BE49-F238E27FC236}">
                <a16:creationId xmlns:a16="http://schemas.microsoft.com/office/drawing/2014/main" id="{157B291C-4793-457C-B75F-02C4B30D3B1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1823973"/>
            <a:ext cx="6680200" cy="283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75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50000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nodeType="withEffect" p14:presetBounceEnd="3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repeatCount="indefinite" decel="49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5E-6 1.11022E-16 L -0.18672 1.11022E-16 " pathEditMode="relative" rAng="0" ptsTypes="AA">
                                          <p:cBhvr>
                                            <p:cTn id="22" dur="2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repeatCount="indefinite" decel="51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-1.11111E-6 L 0.19219 -1.11111E-6 " pathEditMode="relative" rAng="0" ptsTypes="AA">
                                          <p:cBhvr>
                                            <p:cTn id="24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hold" nodeType="withEffect" p14:presetBounceEnd="925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92500">
                                          <p:cBhvr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 p14:presetBounceEnd="8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80000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repeatCount="indefinite" decel="49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5E-6 1.11022E-16 L -0.18672 1.11022E-16 " pathEditMode="relative" rAng="0" ptsTypes="AA">
                                          <p:cBhvr>
                                            <p:cTn id="22" dur="2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63" presetClass="path" presetSubtype="0" repeatCount="indefinite" decel="51000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-1.11111E-6 L 0.19219 -1.11111E-6 " pathEditMode="relative" rAng="0" ptsTypes="AA">
                                          <p:cBhvr>
                                            <p:cTn id="24" dur="2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ccel="10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ccel="100000" autoRev="1" fill="remove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repeatCount="indefinite" accel="100000" autoRev="1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2000" y="102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F1894EB8-3CBC-440C-8FD3-47F25AA48154}"/>
              </a:ext>
            </a:extLst>
          </p:cNvPr>
          <p:cNvSpPr/>
          <p:nvPr/>
        </p:nvSpPr>
        <p:spPr>
          <a:xfrm>
            <a:off x="0" y="1906041"/>
            <a:ext cx="12192000" cy="4276518"/>
          </a:xfrm>
          <a:prstGeom prst="rect">
            <a:avLst/>
          </a:prstGeom>
          <a:solidFill>
            <a:srgbClr val="1E0F2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3E7E45-0946-438F-8D79-B9D7DF45ED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865" y="4090489"/>
            <a:ext cx="3445837" cy="2153648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5A680117-F143-4085-9374-C9429C1CFFBE}"/>
              </a:ext>
            </a:extLst>
          </p:cNvPr>
          <p:cNvGrpSpPr/>
          <p:nvPr/>
        </p:nvGrpSpPr>
        <p:grpSpPr>
          <a:xfrm>
            <a:off x="7906402" y="3111547"/>
            <a:ext cx="633532" cy="380592"/>
            <a:chOff x="1263061" y="2130739"/>
            <a:chExt cx="3898827" cy="2342207"/>
          </a:xfrm>
          <a:noFill/>
        </p:grpSpPr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1A2371A8-FCB3-468A-9E14-46AF7BDFBD0B}"/>
                </a:ext>
              </a:extLst>
            </p:cNvPr>
            <p:cNvSpPr/>
            <p:nvPr/>
          </p:nvSpPr>
          <p:spPr>
            <a:xfrm rot="8404859">
              <a:off x="1704395" y="2130739"/>
              <a:ext cx="3457493" cy="171064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366380 w 2403749"/>
                <a:gd name="connsiteY0" fmla="*/ 7237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366380 w 2403749"/>
                <a:gd name="connsiteY4" fmla="*/ 72376 h 1283810"/>
                <a:gd name="connsiteX0" fmla="*/ 416477 w 2403749"/>
                <a:gd name="connsiteY0" fmla="*/ 71746 h 1283810"/>
                <a:gd name="connsiteX1" fmla="*/ 2403749 w 2403749"/>
                <a:gd name="connsiteY1" fmla="*/ 369547 h 1283810"/>
                <a:gd name="connsiteX2" fmla="*/ 1990503 w 2403749"/>
                <a:gd name="connsiteY2" fmla="*/ 1283810 h 1283810"/>
                <a:gd name="connsiteX3" fmla="*/ 0 w 2403749"/>
                <a:gd name="connsiteY3" fmla="*/ 0 h 1283810"/>
                <a:gd name="connsiteX4" fmla="*/ 416477 w 2403749"/>
                <a:gd name="connsiteY4" fmla="*/ 71746 h 1283810"/>
                <a:gd name="connsiteX0" fmla="*/ 478396 w 2465668"/>
                <a:gd name="connsiteY0" fmla="*/ 74076 h 1286140"/>
                <a:gd name="connsiteX1" fmla="*/ 2465668 w 2465668"/>
                <a:gd name="connsiteY1" fmla="*/ 371877 h 1286140"/>
                <a:gd name="connsiteX2" fmla="*/ 2052422 w 2465668"/>
                <a:gd name="connsiteY2" fmla="*/ 1286140 h 1286140"/>
                <a:gd name="connsiteX3" fmla="*/ 0 w 2465668"/>
                <a:gd name="connsiteY3" fmla="*/ 0 h 1286140"/>
                <a:gd name="connsiteX4" fmla="*/ 478396 w 2465668"/>
                <a:gd name="connsiteY4" fmla="*/ 74076 h 128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668" h="1286140">
                  <a:moveTo>
                    <a:pt x="478396" y="74076"/>
                  </a:moveTo>
                  <a:lnTo>
                    <a:pt x="2465668" y="371877"/>
                  </a:lnTo>
                  <a:lnTo>
                    <a:pt x="2052422" y="1286140"/>
                  </a:lnTo>
                  <a:lnTo>
                    <a:pt x="0" y="0"/>
                  </a:lnTo>
                  <a:lnTo>
                    <a:pt x="478396" y="740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 descr="一張含有 電子用品 的圖片&#10;&#10;自動產生的描述">
              <a:extLst>
                <a:ext uri="{FF2B5EF4-FFF2-40B4-BE49-F238E27FC236}">
                  <a16:creationId xmlns:a16="http://schemas.microsoft.com/office/drawing/2014/main" id="{BADB7809-837C-45A4-8490-E7FDBDF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3062028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216BE0AE-7CC9-4D1B-8AC2-A38C2B8906B4}"/>
              </a:ext>
            </a:extLst>
          </p:cNvPr>
          <p:cNvGrpSpPr/>
          <p:nvPr/>
        </p:nvGrpSpPr>
        <p:grpSpPr>
          <a:xfrm>
            <a:off x="7594773" y="1835583"/>
            <a:ext cx="512608" cy="404636"/>
            <a:chOff x="1263061" y="792814"/>
            <a:chExt cx="3154645" cy="2490173"/>
          </a:xfrm>
          <a:noFill/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5F06F389-2AAF-43B9-84B1-B1C7E3ED941B}"/>
                </a:ext>
              </a:extLst>
            </p:cNvPr>
            <p:cNvSpPr/>
            <p:nvPr/>
          </p:nvSpPr>
          <p:spPr>
            <a:xfrm rot="8404859">
              <a:off x="1930558" y="792814"/>
              <a:ext cx="2487148" cy="249017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679" h="1872226">
                  <a:moveTo>
                    <a:pt x="618269" y="291770"/>
                  </a:moveTo>
                  <a:lnTo>
                    <a:pt x="1773679" y="1137800"/>
                  </a:lnTo>
                  <a:lnTo>
                    <a:pt x="1082463" y="1872226"/>
                  </a:lnTo>
                  <a:lnTo>
                    <a:pt x="0" y="0"/>
                  </a:lnTo>
                  <a:lnTo>
                    <a:pt x="618269" y="2917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 descr="一張含有 電子用品 的圖片&#10;&#10;自動產生的描述">
              <a:extLst>
                <a:ext uri="{FF2B5EF4-FFF2-40B4-BE49-F238E27FC236}">
                  <a16:creationId xmlns:a16="http://schemas.microsoft.com/office/drawing/2014/main" id="{32C3AF34-AB7F-4346-B226-772620980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1226419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F47F231C-6B9D-42DB-A585-3C2C5E87C9EC}"/>
              </a:ext>
            </a:extLst>
          </p:cNvPr>
          <p:cNvGrpSpPr/>
          <p:nvPr/>
        </p:nvGrpSpPr>
        <p:grpSpPr>
          <a:xfrm>
            <a:off x="7878362" y="4907457"/>
            <a:ext cx="622652" cy="378746"/>
            <a:chOff x="1263061" y="3931409"/>
            <a:chExt cx="3831867" cy="2330841"/>
          </a:xfrm>
          <a:noFill/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C08BAF51-9162-4B80-A3AA-8900C6F2CE50}"/>
                </a:ext>
              </a:extLst>
            </p:cNvPr>
            <p:cNvSpPr/>
            <p:nvPr/>
          </p:nvSpPr>
          <p:spPr>
            <a:xfrm rot="8404859">
              <a:off x="1786152" y="3931409"/>
              <a:ext cx="3308776" cy="210658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896530 w 2095659"/>
                <a:gd name="connsiteY0" fmla="*/ 0 h 1641430"/>
                <a:gd name="connsiteX1" fmla="*/ 2095659 w 2095659"/>
                <a:gd name="connsiteY1" fmla="*/ 907004 h 1641430"/>
                <a:gd name="connsiteX2" fmla="*/ 1404443 w 2095659"/>
                <a:gd name="connsiteY2" fmla="*/ 1641430 h 1641430"/>
                <a:gd name="connsiteX3" fmla="*/ 0 w 2095659"/>
                <a:gd name="connsiteY3" fmla="*/ 748531 h 1641430"/>
                <a:gd name="connsiteX4" fmla="*/ 896530 w 2095659"/>
                <a:gd name="connsiteY4" fmla="*/ 0 h 1641430"/>
                <a:gd name="connsiteX0" fmla="*/ 119634 w 2095659"/>
                <a:gd name="connsiteY0" fmla="*/ 0 h 1047515"/>
                <a:gd name="connsiteX1" fmla="*/ 2095659 w 2095659"/>
                <a:gd name="connsiteY1" fmla="*/ 313089 h 1047515"/>
                <a:gd name="connsiteX2" fmla="*/ 1404443 w 2095659"/>
                <a:gd name="connsiteY2" fmla="*/ 1047515 h 1047515"/>
                <a:gd name="connsiteX3" fmla="*/ 0 w 2095659"/>
                <a:gd name="connsiteY3" fmla="*/ 154616 h 1047515"/>
                <a:gd name="connsiteX4" fmla="*/ 119634 w 2095659"/>
                <a:gd name="connsiteY4" fmla="*/ 0 h 1047515"/>
                <a:gd name="connsiteX0" fmla="*/ 119634 w 1890997"/>
                <a:gd name="connsiteY0" fmla="*/ 0 h 1047515"/>
                <a:gd name="connsiteX1" fmla="*/ 1890997 w 1890997"/>
                <a:gd name="connsiteY1" fmla="*/ 230598 h 1047515"/>
                <a:gd name="connsiteX2" fmla="*/ 1404443 w 1890997"/>
                <a:gd name="connsiteY2" fmla="*/ 1047515 h 1047515"/>
                <a:gd name="connsiteX3" fmla="*/ 0 w 1890997"/>
                <a:gd name="connsiteY3" fmla="*/ 154616 h 1047515"/>
                <a:gd name="connsiteX4" fmla="*/ 119634 w 1890997"/>
                <a:gd name="connsiteY4" fmla="*/ 0 h 1047515"/>
                <a:gd name="connsiteX0" fmla="*/ 119634 w 1890997"/>
                <a:gd name="connsiteY0" fmla="*/ 0 h 1144861"/>
                <a:gd name="connsiteX1" fmla="*/ 1890997 w 1890997"/>
                <a:gd name="connsiteY1" fmla="*/ 230598 h 1144861"/>
                <a:gd name="connsiteX2" fmla="*/ 1477751 w 1890997"/>
                <a:gd name="connsiteY2" fmla="*/ 1144861 h 1144861"/>
                <a:gd name="connsiteX3" fmla="*/ 0 w 1890997"/>
                <a:gd name="connsiteY3" fmla="*/ 154616 h 1144861"/>
                <a:gd name="connsiteX4" fmla="*/ 119634 w 1890997"/>
                <a:gd name="connsiteY4" fmla="*/ 0 h 1144861"/>
                <a:gd name="connsiteX0" fmla="*/ 334185 w 2105548"/>
                <a:gd name="connsiteY0" fmla="*/ 0 h 1144861"/>
                <a:gd name="connsiteX1" fmla="*/ 2105548 w 2105548"/>
                <a:gd name="connsiteY1" fmla="*/ 230598 h 1144861"/>
                <a:gd name="connsiteX2" fmla="*/ 1692302 w 2105548"/>
                <a:gd name="connsiteY2" fmla="*/ 1144861 h 1144861"/>
                <a:gd name="connsiteX3" fmla="*/ 0 w 2105548"/>
                <a:gd name="connsiteY3" fmla="*/ 12047 h 1144861"/>
                <a:gd name="connsiteX4" fmla="*/ 334185 w 2105548"/>
                <a:gd name="connsiteY4" fmla="*/ 0 h 1144861"/>
                <a:gd name="connsiteX0" fmla="*/ 68179 w 2105548"/>
                <a:gd name="connsiteY0" fmla="*/ 0 h 1211434"/>
                <a:gd name="connsiteX1" fmla="*/ 2105548 w 2105548"/>
                <a:gd name="connsiteY1" fmla="*/ 297171 h 1211434"/>
                <a:gd name="connsiteX2" fmla="*/ 1692302 w 2105548"/>
                <a:gd name="connsiteY2" fmla="*/ 1211434 h 1211434"/>
                <a:gd name="connsiteX3" fmla="*/ 0 w 2105548"/>
                <a:gd name="connsiteY3" fmla="*/ 78620 h 1211434"/>
                <a:gd name="connsiteX4" fmla="*/ 68179 w 2105548"/>
                <a:gd name="connsiteY4" fmla="*/ 0 h 1211434"/>
                <a:gd name="connsiteX0" fmla="*/ 232749 w 2105548"/>
                <a:gd name="connsiteY0" fmla="*/ 0 h 1547140"/>
                <a:gd name="connsiteX1" fmla="*/ 2105548 w 2105548"/>
                <a:gd name="connsiteY1" fmla="*/ 632877 h 1547140"/>
                <a:gd name="connsiteX2" fmla="*/ 1692302 w 2105548"/>
                <a:gd name="connsiteY2" fmla="*/ 1547140 h 1547140"/>
                <a:gd name="connsiteX3" fmla="*/ 0 w 2105548"/>
                <a:gd name="connsiteY3" fmla="*/ 414326 h 1547140"/>
                <a:gd name="connsiteX4" fmla="*/ 232749 w 2105548"/>
                <a:gd name="connsiteY4" fmla="*/ 0 h 1547140"/>
                <a:gd name="connsiteX0" fmla="*/ 146370 w 2019169"/>
                <a:gd name="connsiteY0" fmla="*/ 0 h 1547140"/>
                <a:gd name="connsiteX1" fmla="*/ 2019169 w 2019169"/>
                <a:gd name="connsiteY1" fmla="*/ 632877 h 1547140"/>
                <a:gd name="connsiteX2" fmla="*/ 1605923 w 2019169"/>
                <a:gd name="connsiteY2" fmla="*/ 1547140 h 1547140"/>
                <a:gd name="connsiteX3" fmla="*/ 0 w 2019169"/>
                <a:gd name="connsiteY3" fmla="*/ 266424 h 1547140"/>
                <a:gd name="connsiteX4" fmla="*/ 146370 w 2019169"/>
                <a:gd name="connsiteY4" fmla="*/ 0 h 1547140"/>
                <a:gd name="connsiteX0" fmla="*/ 70300 w 2019169"/>
                <a:gd name="connsiteY0" fmla="*/ 0 h 1562887"/>
                <a:gd name="connsiteX1" fmla="*/ 2019169 w 2019169"/>
                <a:gd name="connsiteY1" fmla="*/ 648624 h 1562887"/>
                <a:gd name="connsiteX2" fmla="*/ 1605923 w 2019169"/>
                <a:gd name="connsiteY2" fmla="*/ 1562887 h 1562887"/>
                <a:gd name="connsiteX3" fmla="*/ 0 w 2019169"/>
                <a:gd name="connsiteY3" fmla="*/ 282171 h 1562887"/>
                <a:gd name="connsiteX4" fmla="*/ 70300 w 2019169"/>
                <a:gd name="connsiteY4" fmla="*/ 0 h 1562887"/>
                <a:gd name="connsiteX0" fmla="*/ 194108 w 2142977"/>
                <a:gd name="connsiteY0" fmla="*/ 0 h 1562887"/>
                <a:gd name="connsiteX1" fmla="*/ 2142977 w 2142977"/>
                <a:gd name="connsiteY1" fmla="*/ 648624 h 1562887"/>
                <a:gd name="connsiteX2" fmla="*/ 1729731 w 2142977"/>
                <a:gd name="connsiteY2" fmla="*/ 1562887 h 1562887"/>
                <a:gd name="connsiteX3" fmla="*/ 0 w 2142977"/>
                <a:gd name="connsiteY3" fmla="*/ 214977 h 1562887"/>
                <a:gd name="connsiteX4" fmla="*/ 194108 w 2142977"/>
                <a:gd name="connsiteY4" fmla="*/ 0 h 1562887"/>
                <a:gd name="connsiteX0" fmla="*/ 291410 w 2240279"/>
                <a:gd name="connsiteY0" fmla="*/ 0 h 1562887"/>
                <a:gd name="connsiteX1" fmla="*/ 2240279 w 2240279"/>
                <a:gd name="connsiteY1" fmla="*/ 648624 h 1562887"/>
                <a:gd name="connsiteX2" fmla="*/ 1827033 w 2240279"/>
                <a:gd name="connsiteY2" fmla="*/ 1562887 h 1562887"/>
                <a:gd name="connsiteX3" fmla="*/ 0 w 2240279"/>
                <a:gd name="connsiteY3" fmla="*/ 159025 h 1562887"/>
                <a:gd name="connsiteX4" fmla="*/ 291410 w 2240279"/>
                <a:gd name="connsiteY4" fmla="*/ 0 h 1562887"/>
                <a:gd name="connsiteX0" fmla="*/ 536792 w 2240279"/>
                <a:gd name="connsiteY0" fmla="*/ 0 h 1443542"/>
                <a:gd name="connsiteX1" fmla="*/ 2240279 w 2240279"/>
                <a:gd name="connsiteY1" fmla="*/ 529279 h 1443542"/>
                <a:gd name="connsiteX2" fmla="*/ 1827033 w 2240279"/>
                <a:gd name="connsiteY2" fmla="*/ 1443542 h 1443542"/>
                <a:gd name="connsiteX3" fmla="*/ 0 w 2240279"/>
                <a:gd name="connsiteY3" fmla="*/ 39680 h 1443542"/>
                <a:gd name="connsiteX4" fmla="*/ 536792 w 2240279"/>
                <a:gd name="connsiteY4" fmla="*/ 0 h 1443542"/>
                <a:gd name="connsiteX0" fmla="*/ 408702 w 2112189"/>
                <a:gd name="connsiteY0" fmla="*/ 0 h 1443542"/>
                <a:gd name="connsiteX1" fmla="*/ 2112189 w 2112189"/>
                <a:gd name="connsiteY1" fmla="*/ 529279 h 1443542"/>
                <a:gd name="connsiteX2" fmla="*/ 1698943 w 2112189"/>
                <a:gd name="connsiteY2" fmla="*/ 1443542 h 1443542"/>
                <a:gd name="connsiteX3" fmla="*/ 0 w 2112189"/>
                <a:gd name="connsiteY3" fmla="*/ 3271 h 1443542"/>
                <a:gd name="connsiteX4" fmla="*/ 408702 w 2112189"/>
                <a:gd name="connsiteY4" fmla="*/ 0 h 1443542"/>
                <a:gd name="connsiteX0" fmla="*/ 656126 w 2359613"/>
                <a:gd name="connsiteY0" fmla="*/ 140284 h 1583826"/>
                <a:gd name="connsiteX1" fmla="*/ 2359613 w 2359613"/>
                <a:gd name="connsiteY1" fmla="*/ 669563 h 1583826"/>
                <a:gd name="connsiteX2" fmla="*/ 1946367 w 2359613"/>
                <a:gd name="connsiteY2" fmla="*/ 1583826 h 1583826"/>
                <a:gd name="connsiteX3" fmla="*/ 0 w 2359613"/>
                <a:gd name="connsiteY3" fmla="*/ 0 h 1583826"/>
                <a:gd name="connsiteX4" fmla="*/ 656126 w 2359613"/>
                <a:gd name="connsiteY4" fmla="*/ 140284 h 15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9613" h="1583826">
                  <a:moveTo>
                    <a:pt x="656126" y="140284"/>
                  </a:moveTo>
                  <a:lnTo>
                    <a:pt x="2359613" y="669563"/>
                  </a:lnTo>
                  <a:lnTo>
                    <a:pt x="1946367" y="1583826"/>
                  </a:lnTo>
                  <a:lnTo>
                    <a:pt x="0" y="0"/>
                  </a:lnTo>
                  <a:lnTo>
                    <a:pt x="656126" y="1402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 descr="一張含有 電子用品 的圖片&#10;&#10;自動產生的描述">
              <a:extLst>
                <a:ext uri="{FF2B5EF4-FFF2-40B4-BE49-F238E27FC236}">
                  <a16:creationId xmlns:a16="http://schemas.microsoft.com/office/drawing/2014/main" id="{467C1821-AA9E-4F0F-B5D1-942914DF6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63061" y="4851332"/>
              <a:ext cx="1396542" cy="1410918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9B31E4-75DB-934F-B07D-CA2D67BB4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9165"/>
            <a:ext cx="12192000" cy="11493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  <a:t>TL SATA JBOD series enclosures with </a:t>
            </a:r>
            <a:b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  <a:t>multi-channel</a:t>
            </a:r>
            <a:r>
              <a:rPr lang="zh-TW" altLang="en-US" sz="40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>
                <a:latin typeface="Arial" panose="020B0604020202020204" pitchFamily="34" charset="0"/>
                <a:sym typeface="Arial" panose="020B0604020202020204" pitchFamily="34" charset="0"/>
              </a:rPr>
              <a:t>SATA 6Gb/s transfer</a:t>
            </a:r>
            <a:endParaRPr lang="en-US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584;p33" hidden="1">
            <a:extLst>
              <a:ext uri="{FF2B5EF4-FFF2-40B4-BE49-F238E27FC236}">
                <a16:creationId xmlns:a16="http://schemas.microsoft.com/office/drawing/2014/main" id="{9F7E327F-C121-5043-994D-35B0FCED025D}"/>
              </a:ext>
            </a:extLst>
          </p:cNvPr>
          <p:cNvSpPr/>
          <p:nvPr/>
        </p:nvSpPr>
        <p:spPr>
          <a:xfrm>
            <a:off x="635000" y="1690687"/>
            <a:ext cx="10972800" cy="4646613"/>
          </a:xfrm>
          <a:prstGeom prst="rect">
            <a:avLst/>
          </a:prstGeom>
          <a:solidFill>
            <a:srgbClr val="D34384">
              <a:alpha val="65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0" name="圖片 19" descr="一張含有 室內, 坐 的圖片&#10;&#10;自動產生的描述">
            <a:extLst>
              <a:ext uri="{FF2B5EF4-FFF2-40B4-BE49-F238E27FC236}">
                <a16:creationId xmlns:a16="http://schemas.microsoft.com/office/drawing/2014/main" id="{D3C7E1A4-23DF-4EBF-9DEB-F80D26BCCA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350" y="4010304"/>
            <a:ext cx="3227823" cy="20179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95B30E-9609-4244-A3EC-0282E0BB7124}"/>
              </a:ext>
            </a:extLst>
          </p:cNvPr>
          <p:cNvSpPr txBox="1"/>
          <p:nvPr/>
        </p:nvSpPr>
        <p:spPr>
          <a:xfrm>
            <a:off x="1319785" y="387723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5CB2DD-EBE4-E543-8D09-845F5FE4CF94}"/>
              </a:ext>
            </a:extLst>
          </p:cNvPr>
          <p:cNvSpPr txBox="1"/>
          <p:nvPr/>
        </p:nvSpPr>
        <p:spPr>
          <a:xfrm>
            <a:off x="5758523" y="5519227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93E8E2-32BA-1B4C-9F12-0CC6C7762405}"/>
              </a:ext>
            </a:extLst>
          </p:cNvPr>
          <p:cNvSpPr txBox="1"/>
          <p:nvPr/>
        </p:nvSpPr>
        <p:spPr>
          <a:xfrm>
            <a:off x="8133330" y="2261163"/>
            <a:ext cx="3980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 single SFF-8088 cable for up to 4 x SATA 6Gb/s = </a:t>
            </a:r>
            <a:r>
              <a:rPr lang="en-US" altLang="zh-CN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 Gb/s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transfer speed. Using multiple cables can achieve up to </a:t>
            </a:r>
            <a:r>
              <a:rPr lang="en-US" altLang="zh-CN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 Gb/s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between the host and JBOD.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F431C-9073-1C4B-82E2-7982C02642C2}"/>
              </a:ext>
            </a:extLst>
          </p:cNvPr>
          <p:cNvSpPr txBox="1"/>
          <p:nvPr/>
        </p:nvSpPr>
        <p:spPr>
          <a:xfrm>
            <a:off x="8169039" y="3922881"/>
            <a:ext cx="3771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Ready to use by including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 QXP PCIe SATA expansion card and SFF cable(s)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AF6E3D-D6D6-9E4A-B55F-58E55C237FF2}"/>
              </a:ext>
            </a:extLst>
          </p:cNvPr>
          <p:cNvSpPr txBox="1"/>
          <p:nvPr/>
        </p:nvSpPr>
        <p:spPr>
          <a:xfrm>
            <a:off x="8169039" y="5003271"/>
            <a:ext cx="394463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Support NAS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/ QTS hero, Windows, Ubuntu / Linux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箭號: 向右 21" hidden="1">
            <a:extLst>
              <a:ext uri="{FF2B5EF4-FFF2-40B4-BE49-F238E27FC236}">
                <a16:creationId xmlns:a16="http://schemas.microsoft.com/office/drawing/2014/main" id="{737D9258-6C88-43B5-B521-F5C6DD35DC72}"/>
              </a:ext>
            </a:extLst>
          </p:cNvPr>
          <p:cNvSpPr/>
          <p:nvPr/>
        </p:nvSpPr>
        <p:spPr>
          <a:xfrm>
            <a:off x="4385553" y="3686014"/>
            <a:ext cx="662320" cy="871296"/>
          </a:xfrm>
          <a:prstGeom prst="rightArrow">
            <a:avLst>
              <a:gd name="adj1" fmla="val 63653"/>
              <a:gd name="adj2" fmla="val 36347"/>
            </a:avLst>
          </a:prstGeom>
          <a:gradFill>
            <a:gsLst>
              <a:gs pos="59000">
                <a:srgbClr val="8A2D6D"/>
              </a:gs>
              <a:gs pos="0">
                <a:srgbClr val="3D1756">
                  <a:alpha val="51000"/>
                </a:srgbClr>
              </a:gs>
              <a:gs pos="100000">
                <a:srgbClr val="D34384"/>
              </a:gs>
            </a:gsLst>
            <a:lin ang="0" scaled="0"/>
          </a:gradFill>
          <a:ln>
            <a:noFill/>
          </a:ln>
          <a:effectLst>
            <a:outerShdw blurRad="50800" dist="508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3" name="TextBox 17">
            <a:extLst>
              <a:ext uri="{FF2B5EF4-FFF2-40B4-BE49-F238E27FC236}">
                <a16:creationId xmlns:a16="http://schemas.microsoft.com/office/drawing/2014/main" id="{25013997-4971-CC41-8722-CB3BD2B3F0E1}"/>
              </a:ext>
            </a:extLst>
          </p:cNvPr>
          <p:cNvSpPr txBox="1"/>
          <p:nvPr/>
        </p:nvSpPr>
        <p:spPr>
          <a:xfrm>
            <a:off x="3274047" y="387723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54" name="TextBox 17">
            <a:extLst>
              <a:ext uri="{FF2B5EF4-FFF2-40B4-BE49-F238E27FC236}">
                <a16:creationId xmlns:a16="http://schemas.microsoft.com/office/drawing/2014/main" id="{DC4227DF-F2A5-1649-9D6E-C0BC20C70B0C}"/>
              </a:ext>
            </a:extLst>
          </p:cNvPr>
          <p:cNvSpPr txBox="1"/>
          <p:nvPr/>
        </p:nvSpPr>
        <p:spPr>
          <a:xfrm>
            <a:off x="5610285" y="387723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F25839AE-F4D3-A849-9D7B-A859C2E5FA7B}"/>
              </a:ext>
            </a:extLst>
          </p:cNvPr>
          <p:cNvSpPr txBox="1"/>
          <p:nvPr/>
        </p:nvSpPr>
        <p:spPr>
          <a:xfrm>
            <a:off x="2169772" y="5519227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68DC917B-CFC5-407D-9A45-4DED00F02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362" y="2556856"/>
            <a:ext cx="1178518" cy="125210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CB02720D-CA41-4FA1-8728-7F1CD0F6D4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022" y="2484291"/>
            <a:ext cx="2152794" cy="1345496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3FF86F3-0456-4A3B-B7CC-5E69B75422F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706" y="2129866"/>
            <a:ext cx="2771030" cy="17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5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584;p33">
            <a:extLst>
              <a:ext uri="{FF2B5EF4-FFF2-40B4-BE49-F238E27FC236}">
                <a16:creationId xmlns:a16="http://schemas.microsoft.com/office/drawing/2014/main" id="{8704B12B-24C8-4AA0-AEE1-1F2CB9E10C21}"/>
              </a:ext>
            </a:extLst>
          </p:cNvPr>
          <p:cNvSpPr/>
          <p:nvPr/>
        </p:nvSpPr>
        <p:spPr>
          <a:xfrm>
            <a:off x="5811616" y="1604314"/>
            <a:ext cx="6124825" cy="2319130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6" name="Google Shape;584;p33">
            <a:extLst>
              <a:ext uri="{FF2B5EF4-FFF2-40B4-BE49-F238E27FC236}">
                <a16:creationId xmlns:a16="http://schemas.microsoft.com/office/drawing/2014/main" id="{4D15D389-4354-42BC-BE69-2479651AC1E9}"/>
              </a:ext>
            </a:extLst>
          </p:cNvPr>
          <p:cNvSpPr/>
          <p:nvPr/>
        </p:nvSpPr>
        <p:spPr>
          <a:xfrm>
            <a:off x="252896" y="1604314"/>
            <a:ext cx="5405704" cy="2319130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7" name="Google Shape;584;p33">
            <a:extLst>
              <a:ext uri="{FF2B5EF4-FFF2-40B4-BE49-F238E27FC236}">
                <a16:creationId xmlns:a16="http://schemas.microsoft.com/office/drawing/2014/main" id="{41607B74-F957-4615-94DA-F0F305FCF435}"/>
              </a:ext>
            </a:extLst>
          </p:cNvPr>
          <p:cNvSpPr/>
          <p:nvPr/>
        </p:nvSpPr>
        <p:spPr>
          <a:xfrm>
            <a:off x="255558" y="3651850"/>
            <a:ext cx="11680884" cy="3241645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0" name="Google Shape;584;p33" hidden="1">
            <a:extLst>
              <a:ext uri="{FF2B5EF4-FFF2-40B4-BE49-F238E27FC236}">
                <a16:creationId xmlns:a16="http://schemas.microsoft.com/office/drawing/2014/main" id="{AF5BF9BC-AA07-4863-95D8-6BDB01954827}"/>
              </a:ext>
            </a:extLst>
          </p:cNvPr>
          <p:cNvSpPr/>
          <p:nvPr/>
        </p:nvSpPr>
        <p:spPr>
          <a:xfrm>
            <a:off x="255559" y="1468619"/>
            <a:ext cx="5285542" cy="2080641"/>
          </a:xfrm>
          <a:prstGeom prst="rect">
            <a:avLst/>
          </a:prstGeom>
          <a:solidFill>
            <a:srgbClr val="D34384">
              <a:alpha val="40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1" name="Google Shape;584;p33" hidden="1">
            <a:extLst>
              <a:ext uri="{FF2B5EF4-FFF2-40B4-BE49-F238E27FC236}">
                <a16:creationId xmlns:a16="http://schemas.microsoft.com/office/drawing/2014/main" id="{81374F40-1DB4-41D1-A540-979CABE02051}"/>
              </a:ext>
            </a:extLst>
          </p:cNvPr>
          <p:cNvSpPr/>
          <p:nvPr/>
        </p:nvSpPr>
        <p:spPr>
          <a:xfrm>
            <a:off x="5639298" y="1468619"/>
            <a:ext cx="6294483" cy="2080641"/>
          </a:xfrm>
          <a:prstGeom prst="rect">
            <a:avLst/>
          </a:prstGeom>
          <a:solidFill>
            <a:srgbClr val="D34384">
              <a:alpha val="40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9" name="Google Shape;584;p33" hidden="1">
            <a:extLst>
              <a:ext uri="{FF2B5EF4-FFF2-40B4-BE49-F238E27FC236}">
                <a16:creationId xmlns:a16="http://schemas.microsoft.com/office/drawing/2014/main" id="{6F1FD6D2-F9A3-4296-A381-123E3C94EB21}"/>
              </a:ext>
            </a:extLst>
          </p:cNvPr>
          <p:cNvSpPr/>
          <p:nvPr/>
        </p:nvSpPr>
        <p:spPr>
          <a:xfrm>
            <a:off x="255558" y="3629039"/>
            <a:ext cx="11680884" cy="2530461"/>
          </a:xfrm>
          <a:prstGeom prst="rect">
            <a:avLst/>
          </a:prstGeom>
          <a:solidFill>
            <a:srgbClr val="D34384">
              <a:alpha val="40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TW" sz="4000">
                <a:latin typeface="Arial" panose="020B0604020202020204" pitchFamily="34" charset="0"/>
                <a:sym typeface="Arial" panose="020B0604020202020204" pitchFamily="34" charset="0"/>
              </a:rPr>
              <a:t>Ready to use with included QXP card and cables</a:t>
            </a:r>
            <a:endParaRPr kumimoji="1" lang="zh-TW" altLang="en-US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436793" y="2917359"/>
            <a:ext cx="1000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5" name="圖片 14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2FA90DA6-D8DE-9A43-B81D-86ECEF2208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312" y="3907835"/>
            <a:ext cx="2771030" cy="1731894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535586" y="2917359"/>
            <a:ext cx="201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4-port SATA card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3560935" y="2917359"/>
            <a:ext cx="218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en-US" altLang="zh-CN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cable</a:t>
            </a:r>
          </a:p>
          <a:p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6323042" y="300384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3D8DE5F-4CBF-DA44-870E-AE7B2178CE3E}"/>
              </a:ext>
            </a:extLst>
          </p:cNvPr>
          <p:cNvSpPr txBox="1"/>
          <p:nvPr/>
        </p:nvSpPr>
        <p:spPr>
          <a:xfrm>
            <a:off x="7830445" y="3003844"/>
            <a:ext cx="2016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QXP-800eS-A1164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8-port SATA card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9948943" y="3003844"/>
            <a:ext cx="218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en-US" altLang="zh-CN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cables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B1D2AF9-45E7-3148-B4BA-5A8C8630963E}"/>
              </a:ext>
            </a:extLst>
          </p:cNvPr>
          <p:cNvSpPr txBox="1"/>
          <p:nvPr/>
        </p:nvSpPr>
        <p:spPr>
          <a:xfrm>
            <a:off x="2423518" y="557850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0DDA5D1E-1AFA-234B-B561-50D6D7BCFA2E}"/>
              </a:ext>
            </a:extLst>
          </p:cNvPr>
          <p:cNvSpPr txBox="1"/>
          <p:nvPr/>
        </p:nvSpPr>
        <p:spPr>
          <a:xfrm>
            <a:off x="4699117" y="5578504"/>
            <a:ext cx="207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16-port SATA card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656F0AC3-855E-7142-B16E-DE9A4D3CC099}"/>
              </a:ext>
            </a:extLst>
          </p:cNvPr>
          <p:cNvSpPr txBox="1"/>
          <p:nvPr/>
        </p:nvSpPr>
        <p:spPr>
          <a:xfrm>
            <a:off x="7281876" y="5585278"/>
            <a:ext cx="3244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</a:t>
            </a:r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1M SFF-8088 to</a:t>
            </a:r>
            <a:r>
              <a:rPr lang="en-US" altLang="zh-CN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SFF-8644 cables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AEF4EF8-B596-4045-8ACA-ED750637ACD1}"/>
              </a:ext>
            </a:extLst>
          </p:cNvPr>
          <p:cNvSpPr txBox="1"/>
          <p:nvPr/>
        </p:nvSpPr>
        <p:spPr>
          <a:xfrm>
            <a:off x="1483073" y="196086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6978E717-66ED-E547-9133-041AB889BCEA}"/>
              </a:ext>
            </a:extLst>
          </p:cNvPr>
          <p:cNvSpPr txBox="1"/>
          <p:nvPr/>
        </p:nvSpPr>
        <p:spPr>
          <a:xfrm>
            <a:off x="3250468" y="194369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3E10F258-F043-4043-B14B-47BD4F6B0176}"/>
              </a:ext>
            </a:extLst>
          </p:cNvPr>
          <p:cNvSpPr txBox="1"/>
          <p:nvPr/>
        </p:nvSpPr>
        <p:spPr>
          <a:xfrm>
            <a:off x="7692296" y="20660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265EACAE-EB22-E249-ADCC-EFCE8D3BC595}"/>
              </a:ext>
            </a:extLst>
          </p:cNvPr>
          <p:cNvSpPr txBox="1"/>
          <p:nvPr/>
        </p:nvSpPr>
        <p:spPr>
          <a:xfrm>
            <a:off x="9693864" y="20660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5A67BD6-B079-A144-A343-A949385699E1}"/>
              </a:ext>
            </a:extLst>
          </p:cNvPr>
          <p:cNvSpPr txBox="1"/>
          <p:nvPr/>
        </p:nvSpPr>
        <p:spPr>
          <a:xfrm>
            <a:off x="4245297" y="443416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47843439-754B-044C-B2BF-210BA8AEAF12}"/>
              </a:ext>
            </a:extLst>
          </p:cNvPr>
          <p:cNvSpPr txBox="1"/>
          <p:nvPr/>
        </p:nvSpPr>
        <p:spPr>
          <a:xfrm>
            <a:off x="6618029" y="442144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35F98DAD-3BE0-482F-8875-9DF6AF916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493" y="1663591"/>
            <a:ext cx="995334" cy="1327775"/>
          </a:xfrm>
          <a:prstGeom prst="rect">
            <a:avLst/>
          </a:prstGeom>
        </p:spPr>
      </p:pic>
      <p:pic>
        <p:nvPicPr>
          <p:cNvPr id="6" name="圖片 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C1FD96F0-7DE2-4354-B1E4-E63C44ADA9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660" y="1737092"/>
            <a:ext cx="1692567" cy="13277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B4CCDA-1166-4206-8E8B-617A7BC364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6619" y="4150536"/>
            <a:ext cx="1657989" cy="1327775"/>
          </a:xfrm>
          <a:prstGeom prst="rect">
            <a:avLst/>
          </a:prstGeom>
        </p:spPr>
      </p:pic>
      <p:pic>
        <p:nvPicPr>
          <p:cNvPr id="31" name="圖片 3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D3EC58E6-FC1E-4EF6-86E3-DACECFCE9E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2456" y="1758424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2" name="圖片 3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226AF4D-2105-4E1B-A770-137A81760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779" y="4099099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3" name="圖片 32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250CB1FE-43A1-4E58-B2EB-8DF7242C68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0099" y="1787220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4" name="圖片 3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FD3E550-AA10-44FC-956C-1A1193B2E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2607" y="1787220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5" name="圖片 34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F58DF71-EC98-47C3-921D-FC1D336FA1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2110" y="4099099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6" name="圖片 3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BE82C1EB-0904-4C2C-BA3D-C7A896DB4B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4441" y="4099099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7" name="圖片 3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FC4E3F5E-0126-4A58-8A05-ECCDE6E39D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772" y="4099099"/>
            <a:ext cx="1273560" cy="1327775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508B28B-AB7F-4540-BE3D-638D3F9404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92" y="1731981"/>
            <a:ext cx="1007299" cy="1138813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FA15FBB-0073-4ADF-80D7-80B9582825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409" y="1826133"/>
            <a:ext cx="1859477" cy="116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84;p33">
            <a:extLst>
              <a:ext uri="{FF2B5EF4-FFF2-40B4-BE49-F238E27FC236}">
                <a16:creationId xmlns:a16="http://schemas.microsoft.com/office/drawing/2014/main" id="{5E880B91-CB08-4A5C-8154-254838F1624A}"/>
              </a:ext>
            </a:extLst>
          </p:cNvPr>
          <p:cNvSpPr/>
          <p:nvPr/>
        </p:nvSpPr>
        <p:spPr>
          <a:xfrm>
            <a:off x="783771" y="3842380"/>
            <a:ext cx="10624458" cy="3241645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6" name="Google Shape;584;p33">
            <a:extLst>
              <a:ext uri="{FF2B5EF4-FFF2-40B4-BE49-F238E27FC236}">
                <a16:creationId xmlns:a16="http://schemas.microsoft.com/office/drawing/2014/main" id="{BDFC86F9-E6F0-4527-8A2D-2078C4CA82C6}"/>
              </a:ext>
            </a:extLst>
          </p:cNvPr>
          <p:cNvSpPr/>
          <p:nvPr/>
        </p:nvSpPr>
        <p:spPr>
          <a:xfrm>
            <a:off x="783771" y="1380173"/>
            <a:ext cx="10624458" cy="3241645"/>
          </a:xfrm>
          <a:prstGeom prst="rect">
            <a:avLst/>
          </a:prstGeom>
          <a:gradFill>
            <a:gsLst>
              <a:gs pos="86000">
                <a:srgbClr val="D34384">
                  <a:alpha val="60000"/>
                </a:srgbClr>
              </a:gs>
              <a:gs pos="14000">
                <a:srgbClr val="FF66FF"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1" name="Google Shape;584;p33" hidden="1">
            <a:extLst>
              <a:ext uri="{FF2B5EF4-FFF2-40B4-BE49-F238E27FC236}">
                <a16:creationId xmlns:a16="http://schemas.microsoft.com/office/drawing/2014/main" id="{5E793A94-A113-44A6-A8DB-07028CC1437F}"/>
              </a:ext>
            </a:extLst>
          </p:cNvPr>
          <p:cNvSpPr/>
          <p:nvPr/>
        </p:nvSpPr>
        <p:spPr>
          <a:xfrm>
            <a:off x="255558" y="3978352"/>
            <a:ext cx="11680884" cy="2337745"/>
          </a:xfrm>
          <a:prstGeom prst="rect">
            <a:avLst/>
          </a:prstGeom>
          <a:solidFill>
            <a:srgbClr val="D34384">
              <a:alpha val="40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2" name="Google Shape;584;p33" hidden="1">
            <a:extLst>
              <a:ext uri="{FF2B5EF4-FFF2-40B4-BE49-F238E27FC236}">
                <a16:creationId xmlns:a16="http://schemas.microsoft.com/office/drawing/2014/main" id="{5D90BAA7-BA8E-49C4-B609-AC07D65AB20A}"/>
              </a:ext>
            </a:extLst>
          </p:cNvPr>
          <p:cNvSpPr/>
          <p:nvPr/>
        </p:nvSpPr>
        <p:spPr>
          <a:xfrm>
            <a:off x="255558" y="1377536"/>
            <a:ext cx="11680884" cy="2456291"/>
          </a:xfrm>
          <a:prstGeom prst="rect">
            <a:avLst/>
          </a:prstGeom>
          <a:solidFill>
            <a:srgbClr val="D34384">
              <a:alpha val="40000"/>
            </a:srgbClr>
          </a:soli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93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TW" sz="4000">
                <a:latin typeface="Arial" panose="020B0604020202020204" pitchFamily="34" charset="0"/>
                <a:sym typeface="Arial" panose="020B0604020202020204" pitchFamily="34" charset="0"/>
              </a:rPr>
              <a:t>Ready to use with included QXP card and cables</a:t>
            </a:r>
            <a:endParaRPr kumimoji="1" lang="zh-TW" altLang="en-US" sz="40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01D78FF-62F5-4B9E-8365-BBBD4FAC8F2F}"/>
              </a:ext>
            </a:extLst>
          </p:cNvPr>
          <p:cNvGrpSpPr/>
          <p:nvPr/>
        </p:nvGrpSpPr>
        <p:grpSpPr>
          <a:xfrm>
            <a:off x="1374261" y="1377536"/>
            <a:ext cx="8485739" cy="2422708"/>
            <a:chOff x="1374261" y="1291294"/>
            <a:chExt cx="8485739" cy="2422708"/>
          </a:xfrm>
        </p:grpSpPr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DE54DBDD-C30C-DB4C-A11E-8CBAA9E4A1CD}"/>
                </a:ext>
              </a:extLst>
            </p:cNvPr>
            <p:cNvSpPr txBox="1"/>
            <p:nvPr/>
          </p:nvSpPr>
          <p:spPr>
            <a:xfrm>
              <a:off x="2117754" y="3090446"/>
              <a:ext cx="11288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TL-R400S</a:t>
              </a: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7CC000B-1498-6A47-85A5-F559580AF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4261" y="2100767"/>
              <a:ext cx="2615821" cy="760536"/>
            </a:xfrm>
            <a:prstGeom prst="rect">
              <a:avLst/>
            </a:prstGeom>
          </p:spPr>
        </p:pic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E5B1BAD-7333-CC47-AB68-27AB3A5A9126}"/>
                </a:ext>
              </a:extLst>
            </p:cNvPr>
            <p:cNvSpPr txBox="1"/>
            <p:nvPr/>
          </p:nvSpPr>
          <p:spPr>
            <a:xfrm>
              <a:off x="4714409" y="3122453"/>
              <a:ext cx="22812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 x </a:t>
              </a:r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QXP-400eS-A1164</a:t>
              </a:r>
            </a:p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4-port SATA card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F51015-EDC3-A749-89C1-385E187E87EF}"/>
                </a:ext>
              </a:extLst>
            </p:cNvPr>
            <p:cNvSpPr txBox="1"/>
            <p:nvPr/>
          </p:nvSpPr>
          <p:spPr>
            <a:xfrm>
              <a:off x="7496853" y="3129227"/>
              <a:ext cx="23631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 x </a:t>
              </a:r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1M SFF-8088 </a:t>
              </a:r>
              <a:r>
                <a:rPr lang="en-US" altLang="zh-CN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cable</a:t>
              </a:r>
            </a:p>
            <a:p>
              <a:pPr algn="ctr"/>
              <a:endPara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7A8493A2-69EE-F242-B611-EDFD7C82167F}"/>
                </a:ext>
              </a:extLst>
            </p:cNvPr>
            <p:cNvSpPr txBox="1"/>
            <p:nvPr/>
          </p:nvSpPr>
          <p:spPr>
            <a:xfrm>
              <a:off x="4334142" y="2116164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+</a:t>
              </a:r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EE3D8062-D084-C048-9E6D-CA7EF9E0F2DD}"/>
                </a:ext>
              </a:extLst>
            </p:cNvPr>
            <p:cNvSpPr txBox="1"/>
            <p:nvPr/>
          </p:nvSpPr>
          <p:spPr>
            <a:xfrm>
              <a:off x="7063597" y="2095709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+</a:t>
              </a:r>
            </a:p>
          </p:txBody>
        </p:sp>
        <p:pic>
          <p:nvPicPr>
            <p:cNvPr id="15" name="圖片 14" descr="一張含有 電路 的圖片&#10;&#10;自動產生的描述">
              <a:extLst>
                <a:ext uri="{FF2B5EF4-FFF2-40B4-BE49-F238E27FC236}">
                  <a16:creationId xmlns:a16="http://schemas.microsoft.com/office/drawing/2014/main" id="{3F6397B2-8285-4EF5-AA67-234FC462E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8345" y="1291294"/>
              <a:ext cx="1368565" cy="1825665"/>
            </a:xfrm>
            <a:prstGeom prst="rect">
              <a:avLst/>
            </a:prstGeom>
          </p:spPr>
        </p:pic>
        <p:pic>
          <p:nvPicPr>
            <p:cNvPr id="27" name="圖片 26" descr="一張含有 自行車, 光, 黑色, 藍色 的圖片&#10;&#10;自動產生的描述">
              <a:extLst>
                <a:ext uri="{FF2B5EF4-FFF2-40B4-BE49-F238E27FC236}">
                  <a16:creationId xmlns:a16="http://schemas.microsoft.com/office/drawing/2014/main" id="{EC938617-B72E-4EC1-BAF0-EE63A9EF2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24382" y="1349341"/>
              <a:ext cx="1508089" cy="1700198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4A195B1-D21E-4FEF-8C20-1EB761D63F9E}"/>
              </a:ext>
            </a:extLst>
          </p:cNvPr>
          <p:cNvGrpSpPr/>
          <p:nvPr/>
        </p:nvGrpSpPr>
        <p:grpSpPr>
          <a:xfrm>
            <a:off x="1124493" y="4018503"/>
            <a:ext cx="10096074" cy="2191401"/>
            <a:chOff x="1124493" y="3861906"/>
            <a:chExt cx="10096074" cy="2191401"/>
          </a:xfrm>
        </p:grpSpPr>
        <p:pic>
          <p:nvPicPr>
            <p:cNvPr id="9" name="圖片 8" descr="一張含有 室內, 坐 的圖片&#10;&#10;自動產生的描述">
              <a:extLst>
                <a:ext uri="{FF2B5EF4-FFF2-40B4-BE49-F238E27FC236}">
                  <a16:creationId xmlns:a16="http://schemas.microsoft.com/office/drawing/2014/main" id="{308F51BE-0165-194D-A19A-235910841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4493" y="4306513"/>
              <a:ext cx="3115356" cy="1050038"/>
            </a:xfrm>
            <a:prstGeom prst="rect">
              <a:avLst/>
            </a:prstGeom>
          </p:spPr>
        </p:pic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C211E644-5573-DA46-A286-539A396278BF}"/>
                </a:ext>
              </a:extLst>
            </p:cNvPr>
            <p:cNvSpPr txBox="1"/>
            <p:nvPr/>
          </p:nvSpPr>
          <p:spPr>
            <a:xfrm>
              <a:off x="1884517" y="5470872"/>
              <a:ext cx="1595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TL-R1200S-RP</a:t>
              </a: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DEF06EE0-AC64-6142-A77B-0B7CF4CF9A19}"/>
                </a:ext>
              </a:extLst>
            </p:cNvPr>
            <p:cNvSpPr txBox="1"/>
            <p:nvPr/>
          </p:nvSpPr>
          <p:spPr>
            <a:xfrm>
              <a:off x="7501279" y="5468532"/>
              <a:ext cx="3719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 x </a:t>
              </a:r>
              <a:r>
                <a:rPr lang="en-US" sz="16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1M SFF-8088 to SFF-8644 </a:t>
              </a:r>
              <a:r>
                <a:rPr lang="en-US" altLang="zh-CN" sz="1600" b="1" dirty="0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cables</a:t>
              </a:r>
            </a:p>
            <a:p>
              <a:pPr algn="ctr"/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B50B8DF3-28BF-834F-A072-D1B91676C210}"/>
                </a:ext>
              </a:extLst>
            </p:cNvPr>
            <p:cNvSpPr txBox="1"/>
            <p:nvPr/>
          </p:nvSpPr>
          <p:spPr>
            <a:xfrm>
              <a:off x="4852041" y="5468532"/>
              <a:ext cx="20797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 x </a:t>
              </a:r>
              <a:r>
                <a:rPr lang="en-US" sz="1600" b="1">
                  <a:solidFill>
                    <a:srgbClr val="84F8C9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QXP-1600eS</a:t>
              </a:r>
            </a:p>
            <a:p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PCIe 16-port SATA card</a:t>
              </a:r>
              <a:endPara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FD801521-C7D4-A741-BA44-4551EE1F9646}"/>
                </a:ext>
              </a:extLst>
            </p:cNvPr>
            <p:cNvSpPr txBox="1"/>
            <p:nvPr/>
          </p:nvSpPr>
          <p:spPr>
            <a:xfrm>
              <a:off x="4393001" y="4378486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+</a:t>
              </a:r>
            </a:p>
          </p:txBody>
        </p: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4F0BD0C6-B580-4E4A-B37F-D59D014DF3F3}"/>
                </a:ext>
              </a:extLst>
            </p:cNvPr>
            <p:cNvSpPr txBox="1"/>
            <p:nvPr/>
          </p:nvSpPr>
          <p:spPr>
            <a:xfrm>
              <a:off x="7063597" y="4306513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+</a:t>
              </a: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9263A62-F1CE-4345-A5EC-5772B0400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5077" y="3861906"/>
              <a:ext cx="2006190" cy="1606626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4C1D7BC-8121-4EBA-B952-5AB4BBCFD79B}"/>
              </a:ext>
            </a:extLst>
          </p:cNvPr>
          <p:cNvGrpSpPr/>
          <p:nvPr/>
        </p:nvGrpSpPr>
        <p:grpSpPr>
          <a:xfrm>
            <a:off x="7897904" y="3978351"/>
            <a:ext cx="2926036" cy="1606627"/>
            <a:chOff x="7943132" y="3978351"/>
            <a:chExt cx="2926036" cy="1606627"/>
          </a:xfrm>
        </p:grpSpPr>
        <p:pic>
          <p:nvPicPr>
            <p:cNvPr id="37" name="圖片 36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4CB1873A-E528-428F-83F2-53A2D78F4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43132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  <p:pic>
          <p:nvPicPr>
            <p:cNvPr id="38" name="圖片 37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2D52E8B8-DDE3-4715-9B50-871678A52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69997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  <p:pic>
          <p:nvPicPr>
            <p:cNvPr id="39" name="圖片 38" descr="一張含有 球拍, 自行車, 水, 握住 的圖片&#10;&#10;自動產生的描述">
              <a:extLst>
                <a:ext uri="{FF2B5EF4-FFF2-40B4-BE49-F238E27FC236}">
                  <a16:creationId xmlns:a16="http://schemas.microsoft.com/office/drawing/2014/main" id="{31AF4B6A-FFF1-4D45-A068-CC4434F89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15438" y="3978351"/>
              <a:ext cx="1453730" cy="1606627"/>
            </a:xfrm>
            <a:prstGeom prst="rect">
              <a:avLst/>
            </a:prstGeom>
            <a:effectLst>
              <a:outerShdw blurRad="38100" dist="50800" dir="7200000" algn="t" rotWithShape="0">
                <a:prstClr val="black">
                  <a:alpha val="41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0181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4348365-A388-4105-B76D-C340A56CE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1575" y="3990975"/>
            <a:ext cx="2038350" cy="230448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152C1C-1F91-464C-AABC-211E855E62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879" y="3896899"/>
            <a:ext cx="3837691" cy="239855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3B27A85-7301-4077-BF10-41B59FFD4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0" y="2822229"/>
            <a:ext cx="5608320" cy="350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F452E-276C-5A46-8665-522854848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695"/>
            <a:ext cx="12192000" cy="1149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4000" dirty="0">
                <a:latin typeface="Arial"/>
                <a:ea typeface="微軟正黑體"/>
                <a:sym typeface="Arial" panose="020B0604020202020204" pitchFamily="34" charset="0"/>
              </a:rPr>
              <a:t>TL-</a:t>
            </a:r>
            <a:r>
              <a:rPr lang="en-US" altLang="zh-CN" sz="4000" dirty="0">
                <a:latin typeface="Arial"/>
                <a:ea typeface="微軟正黑體"/>
                <a:sym typeface="Arial" panose="020B0604020202020204" pitchFamily="34" charset="0"/>
              </a:rPr>
              <a:t>D400S, TL-D800S &amp; TL-D1600S front views</a:t>
            </a:r>
            <a:endParaRPr lang="en-US" sz="4000" dirty="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pic>
        <p:nvPicPr>
          <p:cNvPr id="25" name="圖片 24" descr="一張含有 電子用品 的圖片&#10;&#10;自動產生的描述">
            <a:extLst>
              <a:ext uri="{FF2B5EF4-FFF2-40B4-BE49-F238E27FC236}">
                <a16:creationId xmlns:a16="http://schemas.microsoft.com/office/drawing/2014/main" id="{588C3F81-31BC-4FAB-B867-6A883A702B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6879" y="2238036"/>
            <a:ext cx="1255986" cy="1268915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26" name="圖片 25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57D1E8CE-CDCA-4497-8812-8909F6630C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669" y="2238036"/>
            <a:ext cx="1225120" cy="1289417"/>
          </a:xfrm>
          <a:prstGeom prst="ellipse">
            <a:avLst/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23" name="圖片 22" descr="一張含有 電子用品 的圖片&#10;&#10;自動產生的描述">
            <a:extLst>
              <a:ext uri="{FF2B5EF4-FFF2-40B4-BE49-F238E27FC236}">
                <a16:creationId xmlns:a16="http://schemas.microsoft.com/office/drawing/2014/main" id="{71AE7DEE-4ABC-445E-A5D2-C54A067C06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850" y="2238036"/>
            <a:ext cx="1255986" cy="1268915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pic>
        <p:nvPicPr>
          <p:cNvPr id="27" name="圖片 26" descr="一張含有 電子用品 的圖片&#10;&#10;自動產生的描述">
            <a:extLst>
              <a:ext uri="{FF2B5EF4-FFF2-40B4-BE49-F238E27FC236}">
                <a16:creationId xmlns:a16="http://schemas.microsoft.com/office/drawing/2014/main" id="{AC4DC043-2405-4B8B-9290-9CB72C2ABA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077" y="2238036"/>
            <a:ext cx="1255986" cy="1268915"/>
          </a:xfrm>
          <a:prstGeom prst="roundRect">
            <a:avLst>
              <a:gd name="adj" fmla="val 50000"/>
            </a:avLst>
          </a:prstGeom>
          <a:effectLst>
            <a:glow rad="127000">
              <a:srgbClr val="FF66FF">
                <a:alpha val="35000"/>
              </a:srgbClr>
            </a:glow>
          </a:effectLst>
        </p:spPr>
      </p:pic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D0B5AAA2-49BB-3949-9E55-0A5847985B7B}"/>
              </a:ext>
            </a:extLst>
          </p:cNvPr>
          <p:cNvSpPr txBox="1">
            <a:spLocks/>
          </p:cNvSpPr>
          <p:nvPr/>
        </p:nvSpPr>
        <p:spPr>
          <a:xfrm>
            <a:off x="6683828" y="2705690"/>
            <a:ext cx="1490179" cy="332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>
              <a:defRPr/>
            </a:pPr>
            <a:r>
              <a:rPr lang="en-US" altLang="zh-CN" sz="1400" i="0" u="none" strike="noStrike" kern="0" cap="none" spc="0" baseline="0" noProof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keys</a:t>
            </a:r>
            <a:endParaRPr lang="zh-TW" altLang="en-US" sz="1400" i="0" u="none" strike="noStrike" kern="0" cap="none" spc="0" baseline="0" noProof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8FE875F-2CCA-4C61-B87A-E8ECCD0F09CC}"/>
              </a:ext>
            </a:extLst>
          </p:cNvPr>
          <p:cNvGrpSpPr/>
          <p:nvPr/>
        </p:nvGrpSpPr>
        <p:grpSpPr>
          <a:xfrm>
            <a:off x="6958393" y="2155789"/>
            <a:ext cx="994743" cy="567195"/>
            <a:chOff x="1405245" y="3912709"/>
            <a:chExt cx="1396812" cy="796451"/>
          </a:xfrm>
        </p:grpSpPr>
        <p:pic>
          <p:nvPicPr>
            <p:cNvPr id="16" name="圖片 9">
              <a:extLst>
                <a:ext uri="{FF2B5EF4-FFF2-40B4-BE49-F238E27FC236}">
                  <a16:creationId xmlns:a16="http://schemas.microsoft.com/office/drawing/2014/main" id="{B9D15118-ACBF-6B43-9DAC-CB74B97B0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6675" y="3945486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圖片 9">
              <a:extLst>
                <a:ext uri="{FF2B5EF4-FFF2-40B4-BE49-F238E27FC236}">
                  <a16:creationId xmlns:a16="http://schemas.microsoft.com/office/drawing/2014/main" id="{73DA7AA5-A25C-5F48-965F-18B01A865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5245" y="3912709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1439FB-F3B8-BE43-9718-A67827004EE4}"/>
              </a:ext>
            </a:extLst>
          </p:cNvPr>
          <p:cNvSpPr txBox="1"/>
          <p:nvPr/>
        </p:nvSpPr>
        <p:spPr>
          <a:xfrm>
            <a:off x="994140" y="1672776"/>
            <a:ext cx="199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Status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4E7452-F6BC-B448-B6FE-C989101716D0}"/>
              </a:ext>
            </a:extLst>
          </p:cNvPr>
          <p:cNvSpPr txBox="1"/>
          <p:nvPr/>
        </p:nvSpPr>
        <p:spPr>
          <a:xfrm>
            <a:off x="3461089" y="1672776"/>
            <a:ext cx="226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Drive status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0CFCB-8765-1A4F-8D74-A2BC58DE8965}"/>
              </a:ext>
            </a:extLst>
          </p:cNvPr>
          <p:cNvSpPr txBox="1"/>
          <p:nvPr/>
        </p:nvSpPr>
        <p:spPr>
          <a:xfrm>
            <a:off x="5701385" y="1672776"/>
            <a:ext cx="247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Lockable drive trays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BB2C203-492A-4148-9406-1CC98C6860E3}"/>
              </a:ext>
            </a:extLst>
          </p:cNvPr>
          <p:cNvSpPr txBox="1"/>
          <p:nvPr/>
        </p:nvSpPr>
        <p:spPr>
          <a:xfrm>
            <a:off x="2128164" y="2433720"/>
            <a:ext cx="1331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System</a:t>
            </a:r>
          </a:p>
          <a:p>
            <a:pPr>
              <a:lnSpc>
                <a:spcPct val="80000"/>
              </a:lnSpc>
            </a:pP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link</a:t>
            </a:r>
          </a:p>
          <a:p>
            <a:pPr>
              <a:lnSpc>
                <a:spcPct val="80000"/>
              </a:lnSpc>
            </a:pPr>
            <a:endParaRPr lang="en-US" altLang="zh-CN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Fan error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99DC2993-C9FC-7144-B8CC-71F2912929F7}"/>
              </a:ext>
            </a:extLst>
          </p:cNvPr>
          <p:cNvSpPr txBox="1"/>
          <p:nvPr/>
        </p:nvSpPr>
        <p:spPr>
          <a:xfrm>
            <a:off x="8448572" y="1643727"/>
            <a:ext cx="226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LCD info display</a:t>
            </a:r>
          </a:p>
        </p:txBody>
      </p:sp>
      <p:sp>
        <p:nvSpPr>
          <p:cNvPr id="40" name="內容版面配置區 1">
            <a:extLst>
              <a:ext uri="{FF2B5EF4-FFF2-40B4-BE49-F238E27FC236}">
                <a16:creationId xmlns:a16="http://schemas.microsoft.com/office/drawing/2014/main" id="{43242B1C-85F3-4846-9DE9-4061AD310EC2}"/>
              </a:ext>
            </a:extLst>
          </p:cNvPr>
          <p:cNvSpPr txBox="1">
            <a:spLocks/>
          </p:cNvSpPr>
          <p:nvPr/>
        </p:nvSpPr>
        <p:spPr>
          <a:xfrm>
            <a:off x="8589155" y="2086976"/>
            <a:ext cx="2269804" cy="7460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en-US" altLang="zh-CN" sz="1400" i="0" u="none" strike="noStrike" kern="0" cap="none" spc="0" baseline="0" noProof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 &amp; TL-D1600S </a:t>
            </a:r>
          </a:p>
          <a:p>
            <a:pPr lvl="0">
              <a:defRPr/>
            </a:pPr>
            <a:r>
              <a:rPr lang="en-US" altLang="zh-CN" sz="1400" kern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provide LCD for advanced info for troubleshooting </a:t>
            </a:r>
            <a:endParaRPr lang="zh-TW" altLang="en-US" sz="1400" i="0" u="none" strike="noStrike" kern="0" cap="none" spc="0" baseline="0" noProof="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062B3584-3514-E44B-AA3F-233CA888D287}"/>
              </a:ext>
            </a:extLst>
          </p:cNvPr>
          <p:cNvSpPr txBox="1"/>
          <p:nvPr/>
        </p:nvSpPr>
        <p:spPr>
          <a:xfrm>
            <a:off x="1171575" y="618309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B30AB5BA-CB96-914E-8FC9-B32D8BED0558}"/>
              </a:ext>
            </a:extLst>
          </p:cNvPr>
          <p:cNvSpPr txBox="1"/>
          <p:nvPr/>
        </p:nvSpPr>
        <p:spPr>
          <a:xfrm>
            <a:off x="3461089" y="6183095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9786F949-9897-8946-9985-B3B68ED31BF7}"/>
              </a:ext>
            </a:extLst>
          </p:cNvPr>
          <p:cNvSpPr txBox="1"/>
          <p:nvPr/>
        </p:nvSpPr>
        <p:spPr>
          <a:xfrm>
            <a:off x="7439844" y="6183095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</p:spTree>
    <p:extLst>
      <p:ext uri="{BB962C8B-B14F-4D97-AF65-F5344CB8AC3E}">
        <p14:creationId xmlns:p14="http://schemas.microsoft.com/office/powerpoint/2010/main" val="97564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DBB5DC-6378-4043-B2CB-0C324BB8A495}"/>
              </a:ext>
            </a:extLst>
          </p:cNvPr>
          <p:cNvGrpSpPr/>
          <p:nvPr/>
        </p:nvGrpSpPr>
        <p:grpSpPr>
          <a:xfrm>
            <a:off x="3189602" y="3023533"/>
            <a:ext cx="491260" cy="555122"/>
            <a:chOff x="2616694" y="2376147"/>
            <a:chExt cx="1637076" cy="1849893"/>
          </a:xfrm>
          <a:solidFill>
            <a:srgbClr val="000000">
              <a:alpha val="0"/>
            </a:srgbClr>
          </a:solidFill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28F5A8B8-A769-43E4-9369-227B1368894A}"/>
                </a:ext>
              </a:extLst>
            </p:cNvPr>
            <p:cNvSpPr/>
            <p:nvPr/>
          </p:nvSpPr>
          <p:spPr>
            <a:xfrm rot="8404859">
              <a:off x="3181076" y="2409765"/>
              <a:ext cx="1072694" cy="18162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74977 w 930304"/>
                <a:gd name="connsiteY0" fmla="*/ 448788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4977 w 930304"/>
                <a:gd name="connsiteY4" fmla="*/ 448788 h 1553412"/>
                <a:gd name="connsiteX0" fmla="*/ 209651 w 764978"/>
                <a:gd name="connsiteY0" fmla="*/ 260934 h 1365558"/>
                <a:gd name="connsiteX1" fmla="*/ 764978 w 764978"/>
                <a:gd name="connsiteY1" fmla="*/ 1190160 h 1365558"/>
                <a:gd name="connsiteX2" fmla="*/ 212749 w 764978"/>
                <a:gd name="connsiteY2" fmla="*/ 1365558 h 1365558"/>
                <a:gd name="connsiteX3" fmla="*/ 0 w 764978"/>
                <a:gd name="connsiteY3" fmla="*/ 0 h 1365558"/>
                <a:gd name="connsiteX4" fmla="*/ 209651 w 764978"/>
                <a:gd name="connsiteY4" fmla="*/ 260934 h 136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978" h="1365558">
                  <a:moveTo>
                    <a:pt x="209651" y="260934"/>
                  </a:moveTo>
                  <a:lnTo>
                    <a:pt x="764978" y="1190160"/>
                  </a:lnTo>
                  <a:lnTo>
                    <a:pt x="212749" y="1365558"/>
                  </a:lnTo>
                  <a:lnTo>
                    <a:pt x="0" y="0"/>
                  </a:lnTo>
                  <a:lnTo>
                    <a:pt x="209651" y="2609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20041F7-6746-4C1E-8EF0-81DDF936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2376147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ED54C927-18CE-4BFD-96CA-2DE1BF4D7316}"/>
              </a:ext>
            </a:extLst>
          </p:cNvPr>
          <p:cNvGrpSpPr/>
          <p:nvPr/>
        </p:nvGrpSpPr>
        <p:grpSpPr>
          <a:xfrm>
            <a:off x="3374861" y="3770011"/>
            <a:ext cx="650118" cy="422274"/>
            <a:chOff x="2616694" y="3277556"/>
            <a:chExt cx="2166451" cy="1407184"/>
          </a:xfrm>
          <a:solidFill>
            <a:srgbClr val="000000">
              <a:alpha val="0"/>
            </a:srgbClr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C65EC492-5D82-45B3-8B31-FCE3A3E49411}"/>
                </a:ext>
              </a:extLst>
            </p:cNvPr>
            <p:cNvSpPr/>
            <p:nvPr/>
          </p:nvSpPr>
          <p:spPr>
            <a:xfrm rot="7892004">
              <a:off x="3282220" y="3183815"/>
              <a:ext cx="1074175" cy="1927675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213239 w 828166"/>
                <a:gd name="connsiteY0" fmla="*/ 307201 h 1454416"/>
                <a:gd name="connsiteX1" fmla="*/ 828166 w 828166"/>
                <a:gd name="connsiteY1" fmla="*/ 1229443 h 1454416"/>
                <a:gd name="connsiteX2" fmla="*/ 284317 w 828166"/>
                <a:gd name="connsiteY2" fmla="*/ 1454416 h 1454416"/>
                <a:gd name="connsiteX3" fmla="*/ 0 w 828166"/>
                <a:gd name="connsiteY3" fmla="*/ 0 h 1454416"/>
                <a:gd name="connsiteX4" fmla="*/ 213239 w 828166"/>
                <a:gd name="connsiteY4" fmla="*/ 307201 h 1454416"/>
                <a:gd name="connsiteX0" fmla="*/ 213239 w 828166"/>
                <a:gd name="connsiteY0" fmla="*/ 307201 h 1422864"/>
                <a:gd name="connsiteX1" fmla="*/ 828166 w 828166"/>
                <a:gd name="connsiteY1" fmla="*/ 1229443 h 1422864"/>
                <a:gd name="connsiteX2" fmla="*/ 266882 w 828166"/>
                <a:gd name="connsiteY2" fmla="*/ 1422864 h 1422864"/>
                <a:gd name="connsiteX3" fmla="*/ 0 w 828166"/>
                <a:gd name="connsiteY3" fmla="*/ 0 h 1422864"/>
                <a:gd name="connsiteX4" fmla="*/ 213239 w 828166"/>
                <a:gd name="connsiteY4" fmla="*/ 307201 h 1422864"/>
                <a:gd name="connsiteX0" fmla="*/ 213239 w 828166"/>
                <a:gd name="connsiteY0" fmla="*/ 307201 h 1449314"/>
                <a:gd name="connsiteX1" fmla="*/ 828166 w 828166"/>
                <a:gd name="connsiteY1" fmla="*/ 1229443 h 1449314"/>
                <a:gd name="connsiteX2" fmla="*/ 204412 w 828166"/>
                <a:gd name="connsiteY2" fmla="*/ 1449314 h 1449314"/>
                <a:gd name="connsiteX3" fmla="*/ 0 w 828166"/>
                <a:gd name="connsiteY3" fmla="*/ 0 h 1449314"/>
                <a:gd name="connsiteX4" fmla="*/ 213239 w 828166"/>
                <a:gd name="connsiteY4" fmla="*/ 307201 h 1449314"/>
                <a:gd name="connsiteX0" fmla="*/ 213239 w 766034"/>
                <a:gd name="connsiteY0" fmla="*/ 307201 h 1449314"/>
                <a:gd name="connsiteX1" fmla="*/ 766034 w 766034"/>
                <a:gd name="connsiteY1" fmla="*/ 1277896 h 1449314"/>
                <a:gd name="connsiteX2" fmla="*/ 204412 w 766034"/>
                <a:gd name="connsiteY2" fmla="*/ 1449314 h 1449314"/>
                <a:gd name="connsiteX3" fmla="*/ 0 w 766034"/>
                <a:gd name="connsiteY3" fmla="*/ 0 h 1449314"/>
                <a:gd name="connsiteX4" fmla="*/ 213239 w 766034"/>
                <a:gd name="connsiteY4" fmla="*/ 307201 h 144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6034" h="1449314">
                  <a:moveTo>
                    <a:pt x="213239" y="307201"/>
                  </a:moveTo>
                  <a:lnTo>
                    <a:pt x="766034" y="1277896"/>
                  </a:lnTo>
                  <a:lnTo>
                    <a:pt x="204412" y="1449314"/>
                  </a:lnTo>
                  <a:lnTo>
                    <a:pt x="0" y="0"/>
                  </a:lnTo>
                  <a:lnTo>
                    <a:pt x="213239" y="3072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5CBEBB3-384A-4A72-A3BF-D7D9ED281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3277556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3576131-8F6D-406C-BC09-208C7B866366}"/>
              </a:ext>
            </a:extLst>
          </p:cNvPr>
          <p:cNvGrpSpPr/>
          <p:nvPr/>
        </p:nvGrpSpPr>
        <p:grpSpPr>
          <a:xfrm>
            <a:off x="3149799" y="4367848"/>
            <a:ext cx="457130" cy="256496"/>
            <a:chOff x="2616694" y="4068722"/>
            <a:chExt cx="1523339" cy="854748"/>
          </a:xfrm>
          <a:solidFill>
            <a:srgbClr val="000000">
              <a:alpha val="0"/>
            </a:srgbClr>
          </a:solidFill>
        </p:grpSpPr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A231E14F-F5CE-421F-909E-7E365127598D}"/>
                </a:ext>
              </a:extLst>
            </p:cNvPr>
            <p:cNvSpPr/>
            <p:nvPr/>
          </p:nvSpPr>
          <p:spPr>
            <a:xfrm rot="6036187">
              <a:off x="3121513" y="3904949"/>
              <a:ext cx="854748" cy="1182293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93018 w 609552"/>
                <a:gd name="connsiteY0" fmla="*/ 32828 h 888901"/>
                <a:gd name="connsiteX1" fmla="*/ 609552 w 609552"/>
                <a:gd name="connsiteY1" fmla="*/ 653917 h 888901"/>
                <a:gd name="connsiteX2" fmla="*/ 79576 w 609552"/>
                <a:gd name="connsiteY2" fmla="*/ 888901 h 888901"/>
                <a:gd name="connsiteX3" fmla="*/ 0 w 609552"/>
                <a:gd name="connsiteY3" fmla="*/ 0 h 888901"/>
                <a:gd name="connsiteX4" fmla="*/ 93018 w 609552"/>
                <a:gd name="connsiteY4" fmla="*/ 32828 h 88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52" h="888901">
                  <a:moveTo>
                    <a:pt x="93018" y="32828"/>
                  </a:moveTo>
                  <a:lnTo>
                    <a:pt x="609552" y="653917"/>
                  </a:lnTo>
                  <a:lnTo>
                    <a:pt x="79576" y="888901"/>
                  </a:lnTo>
                  <a:lnTo>
                    <a:pt x="0" y="0"/>
                  </a:lnTo>
                  <a:lnTo>
                    <a:pt x="93018" y="328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DADDA46-C3B7-4D32-A82A-0801FDC4C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07803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5090A0-37C8-4117-8CD8-778A29F9E794}"/>
              </a:ext>
            </a:extLst>
          </p:cNvPr>
          <p:cNvGrpSpPr/>
          <p:nvPr/>
        </p:nvGrpSpPr>
        <p:grpSpPr>
          <a:xfrm>
            <a:off x="3316214" y="5025773"/>
            <a:ext cx="599828" cy="338146"/>
            <a:chOff x="2616694" y="4631426"/>
            <a:chExt cx="1998868" cy="1126840"/>
          </a:xfrm>
          <a:solidFill>
            <a:srgbClr val="000000">
              <a:alpha val="0"/>
            </a:srgbClr>
          </a:solidFill>
        </p:grpSpPr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758B989-360F-42E9-B9CD-B5C73FD672A9}"/>
                </a:ext>
              </a:extLst>
            </p:cNvPr>
            <p:cNvSpPr/>
            <p:nvPr/>
          </p:nvSpPr>
          <p:spPr>
            <a:xfrm rot="6036187">
              <a:off x="3231672" y="4374375"/>
              <a:ext cx="1126840" cy="1640941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61865"/>
                <a:gd name="connsiteY0" fmla="*/ 144846 h 1169673"/>
                <a:gd name="connsiteX1" fmla="*/ 761865 w 761865"/>
                <a:gd name="connsiteY1" fmla="*/ 995129 h 1169673"/>
                <a:gd name="connsiteX2" fmla="*/ 240161 w 761865"/>
                <a:gd name="connsiteY2" fmla="*/ 1169673 h 1169673"/>
                <a:gd name="connsiteX3" fmla="*/ 0 w 761865"/>
                <a:gd name="connsiteY3" fmla="*/ 0 h 1169673"/>
                <a:gd name="connsiteX4" fmla="*/ 207911 w 761865"/>
                <a:gd name="connsiteY4" fmla="*/ 144846 h 116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865" h="1169673">
                  <a:moveTo>
                    <a:pt x="207911" y="144846"/>
                  </a:moveTo>
                  <a:lnTo>
                    <a:pt x="761865" y="995129"/>
                  </a:lnTo>
                  <a:lnTo>
                    <a:pt x="240161" y="1169673"/>
                  </a:lnTo>
                  <a:lnTo>
                    <a:pt x="0" y="0"/>
                  </a:lnTo>
                  <a:lnTo>
                    <a:pt x="207911" y="1448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4E50BEB-66FC-40DA-8574-0B89B7FC5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4836402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73C0F90-696B-4E7F-8C0B-3A2E9CCDCF82}"/>
              </a:ext>
            </a:extLst>
          </p:cNvPr>
          <p:cNvGrpSpPr/>
          <p:nvPr/>
        </p:nvGrpSpPr>
        <p:grpSpPr>
          <a:xfrm>
            <a:off x="3280541" y="5644657"/>
            <a:ext cx="569240" cy="372088"/>
            <a:chOff x="2616694" y="5210726"/>
            <a:chExt cx="1896933" cy="1239949"/>
          </a:xfrm>
          <a:solidFill>
            <a:srgbClr val="000000">
              <a:alpha val="0"/>
            </a:srgbClr>
          </a:solidFill>
        </p:grpSpPr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9FB076EA-BC79-4E1B-A136-D5FBCF5387BB}"/>
                </a:ext>
              </a:extLst>
            </p:cNvPr>
            <p:cNvSpPr/>
            <p:nvPr/>
          </p:nvSpPr>
          <p:spPr>
            <a:xfrm rot="6036187">
              <a:off x="3137873" y="5074922"/>
              <a:ext cx="1239949" cy="1511558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338" h="1077448">
                  <a:moveTo>
                    <a:pt x="0" y="0"/>
                  </a:moveTo>
                  <a:lnTo>
                    <a:pt x="838338" y="806819"/>
                  </a:lnTo>
                  <a:lnTo>
                    <a:pt x="375189" y="1077448"/>
                  </a:lnTo>
                  <a:lnTo>
                    <a:pt x="7518" y="37041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6ADF73E-E76F-48F5-850F-ECAD9EAF2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6694" y="5626568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A5D12CC1-9636-42F2-8C0F-B2D325C81914}"/>
              </a:ext>
            </a:extLst>
          </p:cNvPr>
          <p:cNvGrpSpPr/>
          <p:nvPr/>
        </p:nvGrpSpPr>
        <p:grpSpPr>
          <a:xfrm>
            <a:off x="9973502" y="1485797"/>
            <a:ext cx="416500" cy="452912"/>
            <a:chOff x="9487780" y="957610"/>
            <a:chExt cx="1387944" cy="1509285"/>
          </a:xfrm>
          <a:solidFill>
            <a:srgbClr val="000000">
              <a:alpha val="0"/>
            </a:srgbClr>
          </a:solidFill>
        </p:grpSpPr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F890D0AF-0EFC-46C0-BFB9-B1FAB4BB0AA1}"/>
                </a:ext>
              </a:extLst>
            </p:cNvPr>
            <p:cNvSpPr/>
            <p:nvPr/>
          </p:nvSpPr>
          <p:spPr>
            <a:xfrm rot="13858085">
              <a:off x="9594267" y="1192476"/>
              <a:ext cx="1167932" cy="1380906"/>
            </a:xfrm>
            <a:custGeom>
              <a:avLst/>
              <a:gdLst>
                <a:gd name="connsiteX0" fmla="*/ 0 w 800100"/>
                <a:gd name="connsiteY0" fmla="*/ 457200 h 1952625"/>
                <a:gd name="connsiteX1" fmla="*/ 800100 w 800100"/>
                <a:gd name="connsiteY1" fmla="*/ 0 h 1952625"/>
                <a:gd name="connsiteX2" fmla="*/ 800100 w 800100"/>
                <a:gd name="connsiteY2" fmla="*/ 1952625 h 1952625"/>
                <a:gd name="connsiteX3" fmla="*/ 9525 w 800100"/>
                <a:gd name="connsiteY3" fmla="*/ 1104900 h 1952625"/>
                <a:gd name="connsiteX4" fmla="*/ 0 w 800100"/>
                <a:gd name="connsiteY4" fmla="*/ 457200 h 1952625"/>
                <a:gd name="connsiteX0" fmla="*/ 0 w 800100"/>
                <a:gd name="connsiteY0" fmla="*/ 457200 h 3038475"/>
                <a:gd name="connsiteX1" fmla="*/ 800100 w 800100"/>
                <a:gd name="connsiteY1" fmla="*/ 0 h 3038475"/>
                <a:gd name="connsiteX2" fmla="*/ 171450 w 800100"/>
                <a:gd name="connsiteY2" fmla="*/ 3038475 h 3038475"/>
                <a:gd name="connsiteX3" fmla="*/ 9525 w 800100"/>
                <a:gd name="connsiteY3" fmla="*/ 1104900 h 3038475"/>
                <a:gd name="connsiteX4" fmla="*/ 0 w 800100"/>
                <a:gd name="connsiteY4" fmla="*/ 457200 h 3038475"/>
                <a:gd name="connsiteX0" fmla="*/ 0 w 965200"/>
                <a:gd name="connsiteY0" fmla="*/ 0 h 2581275"/>
                <a:gd name="connsiteX1" fmla="*/ 965200 w 965200"/>
                <a:gd name="connsiteY1" fmla="*/ 1060450 h 2581275"/>
                <a:gd name="connsiteX2" fmla="*/ 171450 w 965200"/>
                <a:gd name="connsiteY2" fmla="*/ 2581275 h 2581275"/>
                <a:gd name="connsiteX3" fmla="*/ 9525 w 965200"/>
                <a:gd name="connsiteY3" fmla="*/ 647700 h 2581275"/>
                <a:gd name="connsiteX4" fmla="*/ 0 w 965200"/>
                <a:gd name="connsiteY4" fmla="*/ 0 h 2581275"/>
                <a:gd name="connsiteX0" fmla="*/ 117475 w 955675"/>
                <a:gd name="connsiteY0" fmla="*/ 0 h 2511425"/>
                <a:gd name="connsiteX1" fmla="*/ 955675 w 955675"/>
                <a:gd name="connsiteY1" fmla="*/ 990600 h 2511425"/>
                <a:gd name="connsiteX2" fmla="*/ 161925 w 955675"/>
                <a:gd name="connsiteY2" fmla="*/ 2511425 h 2511425"/>
                <a:gd name="connsiteX3" fmla="*/ 0 w 955675"/>
                <a:gd name="connsiteY3" fmla="*/ 577850 h 2511425"/>
                <a:gd name="connsiteX4" fmla="*/ 117475 w 955675"/>
                <a:gd name="connsiteY4" fmla="*/ 0 h 2511425"/>
                <a:gd name="connsiteX0" fmla="*/ 206375 w 1044575"/>
                <a:gd name="connsiteY0" fmla="*/ 0 h 2511425"/>
                <a:gd name="connsiteX1" fmla="*/ 1044575 w 1044575"/>
                <a:gd name="connsiteY1" fmla="*/ 990600 h 2511425"/>
                <a:gd name="connsiteX2" fmla="*/ 250825 w 1044575"/>
                <a:gd name="connsiteY2" fmla="*/ 2511425 h 2511425"/>
                <a:gd name="connsiteX3" fmla="*/ 0 w 1044575"/>
                <a:gd name="connsiteY3" fmla="*/ 495300 h 2511425"/>
                <a:gd name="connsiteX4" fmla="*/ 206375 w 1044575"/>
                <a:gd name="connsiteY4" fmla="*/ 0 h 2511425"/>
                <a:gd name="connsiteX0" fmla="*/ 187325 w 1044575"/>
                <a:gd name="connsiteY0" fmla="*/ 0 h 2530475"/>
                <a:gd name="connsiteX1" fmla="*/ 1044575 w 1044575"/>
                <a:gd name="connsiteY1" fmla="*/ 1009650 h 2530475"/>
                <a:gd name="connsiteX2" fmla="*/ 250825 w 1044575"/>
                <a:gd name="connsiteY2" fmla="*/ 2530475 h 2530475"/>
                <a:gd name="connsiteX3" fmla="*/ 0 w 1044575"/>
                <a:gd name="connsiteY3" fmla="*/ 514350 h 2530475"/>
                <a:gd name="connsiteX4" fmla="*/ 187325 w 1044575"/>
                <a:gd name="connsiteY4" fmla="*/ 0 h 2530475"/>
                <a:gd name="connsiteX0" fmla="*/ 187325 w 1044575"/>
                <a:gd name="connsiteY0" fmla="*/ 0 h 2549525"/>
                <a:gd name="connsiteX1" fmla="*/ 1044575 w 1044575"/>
                <a:gd name="connsiteY1" fmla="*/ 1009650 h 2549525"/>
                <a:gd name="connsiteX2" fmla="*/ 269875 w 1044575"/>
                <a:gd name="connsiteY2" fmla="*/ 2549525 h 2549525"/>
                <a:gd name="connsiteX3" fmla="*/ 0 w 1044575"/>
                <a:gd name="connsiteY3" fmla="*/ 514350 h 2549525"/>
                <a:gd name="connsiteX4" fmla="*/ 187325 w 1044575"/>
                <a:gd name="connsiteY4" fmla="*/ 0 h 2549525"/>
                <a:gd name="connsiteX0" fmla="*/ 187325 w 1044575"/>
                <a:gd name="connsiteY0" fmla="*/ 0 h 2414751"/>
                <a:gd name="connsiteX1" fmla="*/ 1044575 w 1044575"/>
                <a:gd name="connsiteY1" fmla="*/ 1009650 h 2414751"/>
                <a:gd name="connsiteX2" fmla="*/ 366080 w 1044575"/>
                <a:gd name="connsiteY2" fmla="*/ 2414751 h 2414751"/>
                <a:gd name="connsiteX3" fmla="*/ 0 w 1044575"/>
                <a:gd name="connsiteY3" fmla="*/ 514350 h 2414751"/>
                <a:gd name="connsiteX4" fmla="*/ 187325 w 1044575"/>
                <a:gd name="connsiteY4" fmla="*/ 0 h 2414751"/>
                <a:gd name="connsiteX0" fmla="*/ 187325 w 1235709"/>
                <a:gd name="connsiteY0" fmla="*/ 0 h 2414751"/>
                <a:gd name="connsiteX1" fmla="*/ 1235709 w 1235709"/>
                <a:gd name="connsiteY1" fmla="*/ 1384838 h 2414751"/>
                <a:gd name="connsiteX2" fmla="*/ 366080 w 1235709"/>
                <a:gd name="connsiteY2" fmla="*/ 2414751 h 2414751"/>
                <a:gd name="connsiteX3" fmla="*/ 0 w 1235709"/>
                <a:gd name="connsiteY3" fmla="*/ 514350 h 2414751"/>
                <a:gd name="connsiteX4" fmla="*/ 187325 w 1235709"/>
                <a:gd name="connsiteY4" fmla="*/ 0 h 2414751"/>
                <a:gd name="connsiteX0" fmla="*/ 192470 w 1240854"/>
                <a:gd name="connsiteY0" fmla="*/ 0 h 2414751"/>
                <a:gd name="connsiteX1" fmla="*/ 1240854 w 1240854"/>
                <a:gd name="connsiteY1" fmla="*/ 1384838 h 2414751"/>
                <a:gd name="connsiteX2" fmla="*/ 371225 w 1240854"/>
                <a:gd name="connsiteY2" fmla="*/ 2414751 h 2414751"/>
                <a:gd name="connsiteX3" fmla="*/ 0 w 1240854"/>
                <a:gd name="connsiteY3" fmla="*/ 1470470 h 2414751"/>
                <a:gd name="connsiteX4" fmla="*/ 192470 w 1240854"/>
                <a:gd name="connsiteY4" fmla="*/ 0 h 2414751"/>
                <a:gd name="connsiteX0" fmla="*/ 400217 w 1240854"/>
                <a:gd name="connsiteY0" fmla="*/ 0 h 1396419"/>
                <a:gd name="connsiteX1" fmla="*/ 1240854 w 1240854"/>
                <a:gd name="connsiteY1" fmla="*/ 366506 h 1396419"/>
                <a:gd name="connsiteX2" fmla="*/ 371225 w 1240854"/>
                <a:gd name="connsiteY2" fmla="*/ 1396419 h 1396419"/>
                <a:gd name="connsiteX3" fmla="*/ 0 w 1240854"/>
                <a:gd name="connsiteY3" fmla="*/ 452138 h 1396419"/>
                <a:gd name="connsiteX4" fmla="*/ 400217 w 1240854"/>
                <a:gd name="connsiteY4" fmla="*/ 0 h 1396419"/>
                <a:gd name="connsiteX0" fmla="*/ 359567 w 1200204"/>
                <a:gd name="connsiteY0" fmla="*/ 0 h 1396419"/>
                <a:gd name="connsiteX1" fmla="*/ 1200204 w 1200204"/>
                <a:gd name="connsiteY1" fmla="*/ 366506 h 1396419"/>
                <a:gd name="connsiteX2" fmla="*/ 330575 w 1200204"/>
                <a:gd name="connsiteY2" fmla="*/ 1396419 h 1396419"/>
                <a:gd name="connsiteX3" fmla="*/ 0 w 1200204"/>
                <a:gd name="connsiteY3" fmla="*/ 453031 h 1396419"/>
                <a:gd name="connsiteX4" fmla="*/ 359567 w 1200204"/>
                <a:gd name="connsiteY4" fmla="*/ 0 h 1396419"/>
                <a:gd name="connsiteX0" fmla="*/ 382327 w 1200204"/>
                <a:gd name="connsiteY0" fmla="*/ 0 h 1393935"/>
                <a:gd name="connsiteX1" fmla="*/ 1200204 w 1200204"/>
                <a:gd name="connsiteY1" fmla="*/ 364022 h 1393935"/>
                <a:gd name="connsiteX2" fmla="*/ 330575 w 1200204"/>
                <a:gd name="connsiteY2" fmla="*/ 1393935 h 1393935"/>
                <a:gd name="connsiteX3" fmla="*/ 0 w 1200204"/>
                <a:gd name="connsiteY3" fmla="*/ 450547 h 1393935"/>
                <a:gd name="connsiteX4" fmla="*/ 382327 w 1200204"/>
                <a:gd name="connsiteY4" fmla="*/ 0 h 1393935"/>
                <a:gd name="connsiteX0" fmla="*/ 361953 w 1200204"/>
                <a:gd name="connsiteY0" fmla="*/ 0 h 1369584"/>
                <a:gd name="connsiteX1" fmla="*/ 1200204 w 1200204"/>
                <a:gd name="connsiteY1" fmla="*/ 339671 h 1369584"/>
                <a:gd name="connsiteX2" fmla="*/ 330575 w 1200204"/>
                <a:gd name="connsiteY2" fmla="*/ 1369584 h 1369584"/>
                <a:gd name="connsiteX3" fmla="*/ 0 w 1200204"/>
                <a:gd name="connsiteY3" fmla="*/ 426196 h 1369584"/>
                <a:gd name="connsiteX4" fmla="*/ 361953 w 1200204"/>
                <a:gd name="connsiteY4" fmla="*/ 0 h 1369584"/>
                <a:gd name="connsiteX0" fmla="*/ 386402 w 1224653"/>
                <a:gd name="connsiteY0" fmla="*/ 0 h 1369584"/>
                <a:gd name="connsiteX1" fmla="*/ 1224653 w 1224653"/>
                <a:gd name="connsiteY1" fmla="*/ 339671 h 1369584"/>
                <a:gd name="connsiteX2" fmla="*/ 355024 w 1224653"/>
                <a:gd name="connsiteY2" fmla="*/ 1369584 h 1369584"/>
                <a:gd name="connsiteX3" fmla="*/ 0 w 1224653"/>
                <a:gd name="connsiteY3" fmla="*/ 455417 h 1369584"/>
                <a:gd name="connsiteX4" fmla="*/ 386402 w 1224653"/>
                <a:gd name="connsiteY4" fmla="*/ 0 h 1369584"/>
                <a:gd name="connsiteX0" fmla="*/ 388238 w 1226489"/>
                <a:gd name="connsiteY0" fmla="*/ 0 h 1369584"/>
                <a:gd name="connsiteX1" fmla="*/ 1226489 w 1226489"/>
                <a:gd name="connsiteY1" fmla="*/ 339671 h 1369584"/>
                <a:gd name="connsiteX2" fmla="*/ 356860 w 1226489"/>
                <a:gd name="connsiteY2" fmla="*/ 1369584 h 1369584"/>
                <a:gd name="connsiteX3" fmla="*/ 0 w 1226489"/>
                <a:gd name="connsiteY3" fmla="*/ 390771 h 1369584"/>
                <a:gd name="connsiteX4" fmla="*/ 388238 w 1226489"/>
                <a:gd name="connsiteY4" fmla="*/ 0 h 1369584"/>
                <a:gd name="connsiteX0" fmla="*/ 317378 w 1226489"/>
                <a:gd name="connsiteY0" fmla="*/ 0 h 1380735"/>
                <a:gd name="connsiteX1" fmla="*/ 1226489 w 1226489"/>
                <a:gd name="connsiteY1" fmla="*/ 350822 h 1380735"/>
                <a:gd name="connsiteX2" fmla="*/ 356860 w 1226489"/>
                <a:gd name="connsiteY2" fmla="*/ 1380735 h 1380735"/>
                <a:gd name="connsiteX3" fmla="*/ 0 w 1226489"/>
                <a:gd name="connsiteY3" fmla="*/ 401922 h 1380735"/>
                <a:gd name="connsiteX4" fmla="*/ 317378 w 1226489"/>
                <a:gd name="connsiteY4" fmla="*/ 0 h 1380735"/>
                <a:gd name="connsiteX0" fmla="*/ 317378 w 1226489"/>
                <a:gd name="connsiteY0" fmla="*/ 0 h 1237232"/>
                <a:gd name="connsiteX1" fmla="*/ 1226489 w 1226489"/>
                <a:gd name="connsiteY1" fmla="*/ 350822 h 1237232"/>
                <a:gd name="connsiteX2" fmla="*/ 464104 w 1226489"/>
                <a:gd name="connsiteY2" fmla="*/ 1237232 h 1237232"/>
                <a:gd name="connsiteX3" fmla="*/ 0 w 1226489"/>
                <a:gd name="connsiteY3" fmla="*/ 401922 h 1237232"/>
                <a:gd name="connsiteX4" fmla="*/ 317378 w 1226489"/>
                <a:gd name="connsiteY4" fmla="*/ 0 h 1237232"/>
                <a:gd name="connsiteX0" fmla="*/ 317378 w 1091070"/>
                <a:gd name="connsiteY0" fmla="*/ 0 h 1237232"/>
                <a:gd name="connsiteX1" fmla="*/ 1091070 w 1091070"/>
                <a:gd name="connsiteY1" fmla="*/ 446128 h 1237232"/>
                <a:gd name="connsiteX2" fmla="*/ 464104 w 1091070"/>
                <a:gd name="connsiteY2" fmla="*/ 1237232 h 1237232"/>
                <a:gd name="connsiteX3" fmla="*/ 0 w 1091070"/>
                <a:gd name="connsiteY3" fmla="*/ 401922 h 1237232"/>
                <a:gd name="connsiteX4" fmla="*/ 317378 w 1091070"/>
                <a:gd name="connsiteY4" fmla="*/ 0 h 1237232"/>
                <a:gd name="connsiteX0" fmla="*/ 317378 w 1114087"/>
                <a:gd name="connsiteY0" fmla="*/ 0 h 1237232"/>
                <a:gd name="connsiteX1" fmla="*/ 1114087 w 1114087"/>
                <a:gd name="connsiteY1" fmla="*/ 461764 h 1237232"/>
                <a:gd name="connsiteX2" fmla="*/ 464104 w 1114087"/>
                <a:gd name="connsiteY2" fmla="*/ 1237232 h 1237232"/>
                <a:gd name="connsiteX3" fmla="*/ 0 w 1114087"/>
                <a:gd name="connsiteY3" fmla="*/ 401922 h 1237232"/>
                <a:gd name="connsiteX4" fmla="*/ 317378 w 1114087"/>
                <a:gd name="connsiteY4" fmla="*/ 0 h 1237232"/>
                <a:gd name="connsiteX0" fmla="*/ 317378 w 1114087"/>
                <a:gd name="connsiteY0" fmla="*/ 0 h 1259257"/>
                <a:gd name="connsiteX1" fmla="*/ 1114087 w 1114087"/>
                <a:gd name="connsiteY1" fmla="*/ 461764 h 1259257"/>
                <a:gd name="connsiteX2" fmla="*/ 473195 w 1114087"/>
                <a:gd name="connsiteY2" fmla="*/ 1259257 h 1259257"/>
                <a:gd name="connsiteX3" fmla="*/ 0 w 1114087"/>
                <a:gd name="connsiteY3" fmla="*/ 401922 h 1259257"/>
                <a:gd name="connsiteX4" fmla="*/ 317378 w 1114087"/>
                <a:gd name="connsiteY4" fmla="*/ 0 h 1259257"/>
                <a:gd name="connsiteX0" fmla="*/ 317378 w 1114087"/>
                <a:gd name="connsiteY0" fmla="*/ 0 h 1548213"/>
                <a:gd name="connsiteX1" fmla="*/ 1114087 w 1114087"/>
                <a:gd name="connsiteY1" fmla="*/ 461764 h 1548213"/>
                <a:gd name="connsiteX2" fmla="*/ 680803 w 1114087"/>
                <a:gd name="connsiteY2" fmla="*/ 1548213 h 1548213"/>
                <a:gd name="connsiteX3" fmla="*/ 0 w 1114087"/>
                <a:gd name="connsiteY3" fmla="*/ 401922 h 1548213"/>
                <a:gd name="connsiteX4" fmla="*/ 317378 w 1114087"/>
                <a:gd name="connsiteY4" fmla="*/ 0 h 1548213"/>
                <a:gd name="connsiteX0" fmla="*/ 317378 w 1326232"/>
                <a:gd name="connsiteY0" fmla="*/ 0 h 1548213"/>
                <a:gd name="connsiteX1" fmla="*/ 1326232 w 1326232"/>
                <a:gd name="connsiteY1" fmla="*/ 804522 h 1548213"/>
                <a:gd name="connsiteX2" fmla="*/ 680803 w 1326232"/>
                <a:gd name="connsiteY2" fmla="*/ 1548213 h 1548213"/>
                <a:gd name="connsiteX3" fmla="*/ 0 w 1326232"/>
                <a:gd name="connsiteY3" fmla="*/ 401922 h 1548213"/>
                <a:gd name="connsiteX4" fmla="*/ 317378 w 1326232"/>
                <a:gd name="connsiteY4" fmla="*/ 0 h 1548213"/>
                <a:gd name="connsiteX0" fmla="*/ 317378 w 1326232"/>
                <a:gd name="connsiteY0" fmla="*/ 0 h 1572087"/>
                <a:gd name="connsiteX1" fmla="*/ 1326232 w 1326232"/>
                <a:gd name="connsiteY1" fmla="*/ 804522 h 1572087"/>
                <a:gd name="connsiteX2" fmla="*/ 697283 w 1326232"/>
                <a:gd name="connsiteY2" fmla="*/ 1572087 h 1572087"/>
                <a:gd name="connsiteX3" fmla="*/ 0 w 1326232"/>
                <a:gd name="connsiteY3" fmla="*/ 401922 h 1572087"/>
                <a:gd name="connsiteX4" fmla="*/ 317378 w 1326232"/>
                <a:gd name="connsiteY4" fmla="*/ 0 h 1572087"/>
                <a:gd name="connsiteX0" fmla="*/ 317378 w 1388499"/>
                <a:gd name="connsiteY0" fmla="*/ 0 h 1572087"/>
                <a:gd name="connsiteX1" fmla="*/ 1388499 w 1388499"/>
                <a:gd name="connsiteY1" fmla="*/ 837661 h 1572087"/>
                <a:gd name="connsiteX2" fmla="*/ 697283 w 1388499"/>
                <a:gd name="connsiteY2" fmla="*/ 1572087 h 1572087"/>
                <a:gd name="connsiteX3" fmla="*/ 0 w 1388499"/>
                <a:gd name="connsiteY3" fmla="*/ 401922 h 1572087"/>
                <a:gd name="connsiteX4" fmla="*/ 317378 w 1388499"/>
                <a:gd name="connsiteY4" fmla="*/ 0 h 1572087"/>
                <a:gd name="connsiteX0" fmla="*/ 402966 w 1474087"/>
                <a:gd name="connsiteY0" fmla="*/ 0 h 1572087"/>
                <a:gd name="connsiteX1" fmla="*/ 1474087 w 1474087"/>
                <a:gd name="connsiteY1" fmla="*/ 837661 h 1572087"/>
                <a:gd name="connsiteX2" fmla="*/ 782871 w 1474087"/>
                <a:gd name="connsiteY2" fmla="*/ 1572087 h 1572087"/>
                <a:gd name="connsiteX3" fmla="*/ 0 w 1474087"/>
                <a:gd name="connsiteY3" fmla="*/ 282850 h 1572087"/>
                <a:gd name="connsiteX4" fmla="*/ 402966 w 1474087"/>
                <a:gd name="connsiteY4" fmla="*/ 0 h 1572087"/>
                <a:gd name="connsiteX0" fmla="*/ 293777 w 1474087"/>
                <a:gd name="connsiteY0" fmla="*/ 0 h 1627942"/>
                <a:gd name="connsiteX1" fmla="*/ 1474087 w 1474087"/>
                <a:gd name="connsiteY1" fmla="*/ 893516 h 1627942"/>
                <a:gd name="connsiteX2" fmla="*/ 782871 w 1474087"/>
                <a:gd name="connsiteY2" fmla="*/ 1627942 h 1627942"/>
                <a:gd name="connsiteX3" fmla="*/ 0 w 1474087"/>
                <a:gd name="connsiteY3" fmla="*/ 338705 h 1627942"/>
                <a:gd name="connsiteX4" fmla="*/ 293777 w 1474087"/>
                <a:gd name="connsiteY4" fmla="*/ 0 h 1627942"/>
                <a:gd name="connsiteX0" fmla="*/ 268793 w 1449103"/>
                <a:gd name="connsiteY0" fmla="*/ 0 h 1627942"/>
                <a:gd name="connsiteX1" fmla="*/ 1449103 w 1449103"/>
                <a:gd name="connsiteY1" fmla="*/ 893516 h 1627942"/>
                <a:gd name="connsiteX2" fmla="*/ 757887 w 1449103"/>
                <a:gd name="connsiteY2" fmla="*/ 1627942 h 1627942"/>
                <a:gd name="connsiteX3" fmla="*/ 0 w 1449103"/>
                <a:gd name="connsiteY3" fmla="*/ 310944 h 1627942"/>
                <a:gd name="connsiteX4" fmla="*/ 268793 w 1449103"/>
                <a:gd name="connsiteY4" fmla="*/ 0 h 1627942"/>
                <a:gd name="connsiteX0" fmla="*/ 249974 w 1449103"/>
                <a:gd name="connsiteY0" fmla="*/ 0 h 1641430"/>
                <a:gd name="connsiteX1" fmla="*/ 1449103 w 1449103"/>
                <a:gd name="connsiteY1" fmla="*/ 907004 h 1641430"/>
                <a:gd name="connsiteX2" fmla="*/ 757887 w 1449103"/>
                <a:gd name="connsiteY2" fmla="*/ 1641430 h 1641430"/>
                <a:gd name="connsiteX3" fmla="*/ 0 w 1449103"/>
                <a:gd name="connsiteY3" fmla="*/ 324432 h 1641430"/>
                <a:gd name="connsiteX4" fmla="*/ 249974 w 1449103"/>
                <a:gd name="connsiteY4" fmla="*/ 0 h 1641430"/>
                <a:gd name="connsiteX0" fmla="*/ 555157 w 1754286"/>
                <a:gd name="connsiteY0" fmla="*/ 183810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55157 w 1754286"/>
                <a:gd name="connsiteY4" fmla="*/ 183810 h 1825240"/>
                <a:gd name="connsiteX0" fmla="*/ 598876 w 1754286"/>
                <a:gd name="connsiteY0" fmla="*/ 244784 h 1825240"/>
                <a:gd name="connsiteX1" fmla="*/ 1754286 w 1754286"/>
                <a:gd name="connsiteY1" fmla="*/ 1090814 h 1825240"/>
                <a:gd name="connsiteX2" fmla="*/ 1063070 w 1754286"/>
                <a:gd name="connsiteY2" fmla="*/ 1825240 h 1825240"/>
                <a:gd name="connsiteX3" fmla="*/ 0 w 1754286"/>
                <a:gd name="connsiteY3" fmla="*/ 0 h 1825240"/>
                <a:gd name="connsiteX4" fmla="*/ 598876 w 1754286"/>
                <a:gd name="connsiteY4" fmla="*/ 244784 h 1825240"/>
                <a:gd name="connsiteX0" fmla="*/ 618269 w 1773679"/>
                <a:gd name="connsiteY0" fmla="*/ 291770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618269 w 1773679"/>
                <a:gd name="connsiteY4" fmla="*/ 291770 h 1872226"/>
                <a:gd name="connsiteX0" fmla="*/ 1259230 w 1773679"/>
                <a:gd name="connsiteY0" fmla="*/ 207285 h 1872226"/>
                <a:gd name="connsiteX1" fmla="*/ 1773679 w 1773679"/>
                <a:gd name="connsiteY1" fmla="*/ 1137800 h 1872226"/>
                <a:gd name="connsiteX2" fmla="*/ 1082463 w 1773679"/>
                <a:gd name="connsiteY2" fmla="*/ 1872226 h 1872226"/>
                <a:gd name="connsiteX3" fmla="*/ 0 w 1773679"/>
                <a:gd name="connsiteY3" fmla="*/ 0 h 1872226"/>
                <a:gd name="connsiteX4" fmla="*/ 1259230 w 1773679"/>
                <a:gd name="connsiteY4" fmla="*/ 207285 h 1872226"/>
                <a:gd name="connsiteX0" fmla="*/ 355200 w 869649"/>
                <a:gd name="connsiteY0" fmla="*/ 328632 h 1993573"/>
                <a:gd name="connsiteX1" fmla="*/ 869649 w 869649"/>
                <a:gd name="connsiteY1" fmla="*/ 1259147 h 1993573"/>
                <a:gd name="connsiteX2" fmla="*/ 178433 w 869649"/>
                <a:gd name="connsiteY2" fmla="*/ 1993573 h 1993573"/>
                <a:gd name="connsiteX3" fmla="*/ 0 w 869649"/>
                <a:gd name="connsiteY3" fmla="*/ 0 h 1993573"/>
                <a:gd name="connsiteX4" fmla="*/ 355200 w 869649"/>
                <a:gd name="connsiteY4" fmla="*/ 328632 h 1993573"/>
                <a:gd name="connsiteX0" fmla="*/ 355200 w 869649"/>
                <a:gd name="connsiteY0" fmla="*/ 328632 h 1535534"/>
                <a:gd name="connsiteX1" fmla="*/ 869649 w 869649"/>
                <a:gd name="connsiteY1" fmla="*/ 1259147 h 1535534"/>
                <a:gd name="connsiteX2" fmla="*/ 378979 w 869649"/>
                <a:gd name="connsiteY2" fmla="*/ 1535534 h 1535534"/>
                <a:gd name="connsiteX3" fmla="*/ 0 w 869649"/>
                <a:gd name="connsiteY3" fmla="*/ 0 h 1535534"/>
                <a:gd name="connsiteX4" fmla="*/ 355200 w 869649"/>
                <a:gd name="connsiteY4" fmla="*/ 328632 h 1535534"/>
                <a:gd name="connsiteX0" fmla="*/ 355200 w 909519"/>
                <a:gd name="connsiteY0" fmla="*/ 328632 h 1535534"/>
                <a:gd name="connsiteX1" fmla="*/ 909519 w 909519"/>
                <a:gd name="connsiteY1" fmla="*/ 1331667 h 1535534"/>
                <a:gd name="connsiteX2" fmla="*/ 378979 w 909519"/>
                <a:gd name="connsiteY2" fmla="*/ 1535534 h 1535534"/>
                <a:gd name="connsiteX3" fmla="*/ 0 w 909519"/>
                <a:gd name="connsiteY3" fmla="*/ 0 h 1535534"/>
                <a:gd name="connsiteX4" fmla="*/ 355200 w 909519"/>
                <a:gd name="connsiteY4" fmla="*/ 328632 h 1535534"/>
                <a:gd name="connsiteX0" fmla="*/ 355200 w 909519"/>
                <a:gd name="connsiteY0" fmla="*/ 328632 h 1507065"/>
                <a:gd name="connsiteX1" fmla="*/ 909519 w 909519"/>
                <a:gd name="connsiteY1" fmla="*/ 1331667 h 1507065"/>
                <a:gd name="connsiteX2" fmla="*/ 357290 w 909519"/>
                <a:gd name="connsiteY2" fmla="*/ 1507065 h 1507065"/>
                <a:gd name="connsiteX3" fmla="*/ 0 w 909519"/>
                <a:gd name="connsiteY3" fmla="*/ 0 h 1507065"/>
                <a:gd name="connsiteX4" fmla="*/ 355200 w 909519"/>
                <a:gd name="connsiteY4" fmla="*/ 328632 h 1507065"/>
                <a:gd name="connsiteX0" fmla="*/ 411655 w 965974"/>
                <a:gd name="connsiteY0" fmla="*/ 369094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1655 w 965974"/>
                <a:gd name="connsiteY4" fmla="*/ 369094 h 1547527"/>
                <a:gd name="connsiteX0" fmla="*/ 410804 w 965974"/>
                <a:gd name="connsiteY0" fmla="*/ 359006 h 1547527"/>
                <a:gd name="connsiteX1" fmla="*/ 965974 w 965974"/>
                <a:gd name="connsiteY1" fmla="*/ 1372129 h 1547527"/>
                <a:gd name="connsiteX2" fmla="*/ 413745 w 965974"/>
                <a:gd name="connsiteY2" fmla="*/ 1547527 h 1547527"/>
                <a:gd name="connsiteX3" fmla="*/ 0 w 965974"/>
                <a:gd name="connsiteY3" fmla="*/ 0 h 1547527"/>
                <a:gd name="connsiteX4" fmla="*/ 410804 w 965974"/>
                <a:gd name="connsiteY4" fmla="*/ 359006 h 1547527"/>
                <a:gd name="connsiteX0" fmla="*/ 375134 w 930304"/>
                <a:gd name="connsiteY0" fmla="*/ 364891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75134 w 930304"/>
                <a:gd name="connsiteY4" fmla="*/ 364891 h 1553412"/>
                <a:gd name="connsiteX0" fmla="*/ 309273 w 930304"/>
                <a:gd name="connsiteY0" fmla="*/ 394505 h 1553412"/>
                <a:gd name="connsiteX1" fmla="*/ 930304 w 930304"/>
                <a:gd name="connsiteY1" fmla="*/ 1378014 h 1553412"/>
                <a:gd name="connsiteX2" fmla="*/ 378075 w 930304"/>
                <a:gd name="connsiteY2" fmla="*/ 1553412 h 1553412"/>
                <a:gd name="connsiteX3" fmla="*/ 0 w 930304"/>
                <a:gd name="connsiteY3" fmla="*/ 0 h 1553412"/>
                <a:gd name="connsiteX4" fmla="*/ 309273 w 930304"/>
                <a:gd name="connsiteY4" fmla="*/ 394505 h 1553412"/>
                <a:gd name="connsiteX0" fmla="*/ 309273 w 924200"/>
                <a:gd name="connsiteY0" fmla="*/ 394505 h 1553412"/>
                <a:gd name="connsiteX1" fmla="*/ 924200 w 924200"/>
                <a:gd name="connsiteY1" fmla="*/ 1316747 h 1553412"/>
                <a:gd name="connsiteX2" fmla="*/ 378075 w 924200"/>
                <a:gd name="connsiteY2" fmla="*/ 1553412 h 1553412"/>
                <a:gd name="connsiteX3" fmla="*/ 0 w 924200"/>
                <a:gd name="connsiteY3" fmla="*/ 0 h 1553412"/>
                <a:gd name="connsiteX4" fmla="*/ 309273 w 924200"/>
                <a:gd name="connsiteY4" fmla="*/ 394505 h 1553412"/>
                <a:gd name="connsiteX0" fmla="*/ 309273 w 924200"/>
                <a:gd name="connsiteY0" fmla="*/ 394505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09273 w 924200"/>
                <a:gd name="connsiteY4" fmla="*/ 394505 h 1541720"/>
                <a:gd name="connsiteX0" fmla="*/ 384938 w 924200"/>
                <a:gd name="connsiteY0" fmla="*/ 645501 h 1541720"/>
                <a:gd name="connsiteX1" fmla="*/ 924200 w 924200"/>
                <a:gd name="connsiteY1" fmla="*/ 1316747 h 1541720"/>
                <a:gd name="connsiteX2" fmla="*/ 380351 w 924200"/>
                <a:gd name="connsiteY2" fmla="*/ 1541720 h 1541720"/>
                <a:gd name="connsiteX3" fmla="*/ 0 w 924200"/>
                <a:gd name="connsiteY3" fmla="*/ 0 h 1541720"/>
                <a:gd name="connsiteX4" fmla="*/ 384938 w 924200"/>
                <a:gd name="connsiteY4" fmla="*/ 645501 h 1541720"/>
                <a:gd name="connsiteX0" fmla="*/ 93018 w 632280"/>
                <a:gd name="connsiteY0" fmla="*/ 32828 h 929047"/>
                <a:gd name="connsiteX1" fmla="*/ 632280 w 632280"/>
                <a:gd name="connsiteY1" fmla="*/ 704074 h 929047"/>
                <a:gd name="connsiteX2" fmla="*/ 88431 w 632280"/>
                <a:gd name="connsiteY2" fmla="*/ 929047 h 929047"/>
                <a:gd name="connsiteX3" fmla="*/ 0 w 632280"/>
                <a:gd name="connsiteY3" fmla="*/ 0 h 929047"/>
                <a:gd name="connsiteX4" fmla="*/ 93018 w 632280"/>
                <a:gd name="connsiteY4" fmla="*/ 32828 h 929047"/>
                <a:gd name="connsiteX0" fmla="*/ 93018 w 632280"/>
                <a:gd name="connsiteY0" fmla="*/ 32828 h 883518"/>
                <a:gd name="connsiteX1" fmla="*/ 632280 w 632280"/>
                <a:gd name="connsiteY1" fmla="*/ 704074 h 883518"/>
                <a:gd name="connsiteX2" fmla="*/ 97624 w 632280"/>
                <a:gd name="connsiteY2" fmla="*/ 883518 h 883518"/>
                <a:gd name="connsiteX3" fmla="*/ 0 w 632280"/>
                <a:gd name="connsiteY3" fmla="*/ 0 h 883518"/>
                <a:gd name="connsiteX4" fmla="*/ 93018 w 632280"/>
                <a:gd name="connsiteY4" fmla="*/ 32828 h 883518"/>
                <a:gd name="connsiteX0" fmla="*/ 93018 w 609552"/>
                <a:gd name="connsiteY0" fmla="*/ 32828 h 883518"/>
                <a:gd name="connsiteX1" fmla="*/ 609552 w 609552"/>
                <a:gd name="connsiteY1" fmla="*/ 653917 h 883518"/>
                <a:gd name="connsiteX2" fmla="*/ 97624 w 609552"/>
                <a:gd name="connsiteY2" fmla="*/ 883518 h 883518"/>
                <a:gd name="connsiteX3" fmla="*/ 0 w 609552"/>
                <a:gd name="connsiteY3" fmla="*/ 0 h 883518"/>
                <a:gd name="connsiteX4" fmla="*/ 93018 w 609552"/>
                <a:gd name="connsiteY4" fmla="*/ 32828 h 883518"/>
                <a:gd name="connsiteX0" fmla="*/ 191882 w 708416"/>
                <a:gd name="connsiteY0" fmla="*/ 165279 h 1015969"/>
                <a:gd name="connsiteX1" fmla="*/ 708416 w 708416"/>
                <a:gd name="connsiteY1" fmla="*/ 786368 h 1015969"/>
                <a:gd name="connsiteX2" fmla="*/ 196488 w 708416"/>
                <a:gd name="connsiteY2" fmla="*/ 1015969 h 1015969"/>
                <a:gd name="connsiteX3" fmla="*/ 0 w 708416"/>
                <a:gd name="connsiteY3" fmla="*/ 0 h 1015969"/>
                <a:gd name="connsiteX4" fmla="*/ 191882 w 708416"/>
                <a:gd name="connsiteY4" fmla="*/ 165279 h 1015969"/>
                <a:gd name="connsiteX0" fmla="*/ 164238 w 708416"/>
                <a:gd name="connsiteY0" fmla="*/ 0 h 1024827"/>
                <a:gd name="connsiteX1" fmla="*/ 708416 w 708416"/>
                <a:gd name="connsiteY1" fmla="*/ 795226 h 1024827"/>
                <a:gd name="connsiteX2" fmla="*/ 196488 w 708416"/>
                <a:gd name="connsiteY2" fmla="*/ 1024827 h 1024827"/>
                <a:gd name="connsiteX3" fmla="*/ 0 w 708416"/>
                <a:gd name="connsiteY3" fmla="*/ 8858 h 1024827"/>
                <a:gd name="connsiteX4" fmla="*/ 164238 w 708416"/>
                <a:gd name="connsiteY4" fmla="*/ 0 h 1024827"/>
                <a:gd name="connsiteX0" fmla="*/ 207911 w 752089"/>
                <a:gd name="connsiteY0" fmla="*/ 144846 h 1169673"/>
                <a:gd name="connsiteX1" fmla="*/ 752089 w 752089"/>
                <a:gd name="connsiteY1" fmla="*/ 940072 h 1169673"/>
                <a:gd name="connsiteX2" fmla="*/ 240161 w 752089"/>
                <a:gd name="connsiteY2" fmla="*/ 1169673 h 1169673"/>
                <a:gd name="connsiteX3" fmla="*/ 0 w 752089"/>
                <a:gd name="connsiteY3" fmla="*/ 0 h 1169673"/>
                <a:gd name="connsiteX4" fmla="*/ 207911 w 752089"/>
                <a:gd name="connsiteY4" fmla="*/ 144846 h 1169673"/>
                <a:gd name="connsiteX0" fmla="*/ 207911 w 749179"/>
                <a:gd name="connsiteY0" fmla="*/ 144846 h 1169673"/>
                <a:gd name="connsiteX1" fmla="*/ 749179 w 749179"/>
                <a:gd name="connsiteY1" fmla="*/ 972881 h 1169673"/>
                <a:gd name="connsiteX2" fmla="*/ 240161 w 749179"/>
                <a:gd name="connsiteY2" fmla="*/ 1169673 h 1169673"/>
                <a:gd name="connsiteX3" fmla="*/ 0 w 749179"/>
                <a:gd name="connsiteY3" fmla="*/ 0 h 1169673"/>
                <a:gd name="connsiteX4" fmla="*/ 207911 w 749179"/>
                <a:gd name="connsiteY4" fmla="*/ 144846 h 1169673"/>
                <a:gd name="connsiteX0" fmla="*/ 396645 w 937913"/>
                <a:gd name="connsiteY0" fmla="*/ 27011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396645 w 937913"/>
                <a:gd name="connsiteY4" fmla="*/ 27011 h 1051838"/>
                <a:gd name="connsiteX0" fmla="*/ 236161 w 937913"/>
                <a:gd name="connsiteY0" fmla="*/ 33357 h 1051838"/>
                <a:gd name="connsiteX1" fmla="*/ 937913 w 937913"/>
                <a:gd name="connsiteY1" fmla="*/ 855046 h 1051838"/>
                <a:gd name="connsiteX2" fmla="*/ 428895 w 937913"/>
                <a:gd name="connsiteY2" fmla="*/ 1051838 h 1051838"/>
                <a:gd name="connsiteX3" fmla="*/ 0 w 937913"/>
                <a:gd name="connsiteY3" fmla="*/ 0 h 1051838"/>
                <a:gd name="connsiteX4" fmla="*/ 236161 w 937913"/>
                <a:gd name="connsiteY4" fmla="*/ 33357 h 1051838"/>
                <a:gd name="connsiteX0" fmla="*/ 94623 w 796375"/>
                <a:gd name="connsiteY0" fmla="*/ 0 h 1018481"/>
                <a:gd name="connsiteX1" fmla="*/ 796375 w 796375"/>
                <a:gd name="connsiteY1" fmla="*/ 821689 h 1018481"/>
                <a:gd name="connsiteX2" fmla="*/ 287357 w 796375"/>
                <a:gd name="connsiteY2" fmla="*/ 1018481 h 1018481"/>
                <a:gd name="connsiteX3" fmla="*/ 0 w 796375"/>
                <a:gd name="connsiteY3" fmla="*/ 284080 h 1018481"/>
                <a:gd name="connsiteX4" fmla="*/ 94623 w 796375"/>
                <a:gd name="connsiteY4" fmla="*/ 0 h 1018481"/>
                <a:gd name="connsiteX0" fmla="*/ 101348 w 803100"/>
                <a:gd name="connsiteY0" fmla="*/ 0 h 1018481"/>
                <a:gd name="connsiteX1" fmla="*/ 803100 w 803100"/>
                <a:gd name="connsiteY1" fmla="*/ 821689 h 1018481"/>
                <a:gd name="connsiteX2" fmla="*/ 294082 w 803100"/>
                <a:gd name="connsiteY2" fmla="*/ 1018481 h 1018481"/>
                <a:gd name="connsiteX3" fmla="*/ 0 w 803100"/>
                <a:gd name="connsiteY3" fmla="*/ 283106 h 1018481"/>
                <a:gd name="connsiteX4" fmla="*/ 101348 w 803100"/>
                <a:gd name="connsiteY4" fmla="*/ 0 h 1018481"/>
                <a:gd name="connsiteX0" fmla="*/ 98573 w 803100"/>
                <a:gd name="connsiteY0" fmla="*/ 0 h 997211"/>
                <a:gd name="connsiteX1" fmla="*/ 803100 w 803100"/>
                <a:gd name="connsiteY1" fmla="*/ 800419 h 997211"/>
                <a:gd name="connsiteX2" fmla="*/ 294082 w 803100"/>
                <a:gd name="connsiteY2" fmla="*/ 997211 h 997211"/>
                <a:gd name="connsiteX3" fmla="*/ 0 w 803100"/>
                <a:gd name="connsiteY3" fmla="*/ 261836 h 997211"/>
                <a:gd name="connsiteX4" fmla="*/ 98573 w 803100"/>
                <a:gd name="connsiteY4" fmla="*/ 0 h 997211"/>
                <a:gd name="connsiteX0" fmla="*/ 98573 w 757231"/>
                <a:gd name="connsiteY0" fmla="*/ 0 h 997211"/>
                <a:gd name="connsiteX1" fmla="*/ 757231 w 757231"/>
                <a:gd name="connsiteY1" fmla="*/ 726582 h 997211"/>
                <a:gd name="connsiteX2" fmla="*/ 294082 w 757231"/>
                <a:gd name="connsiteY2" fmla="*/ 997211 h 997211"/>
                <a:gd name="connsiteX3" fmla="*/ 0 w 757231"/>
                <a:gd name="connsiteY3" fmla="*/ 261836 h 997211"/>
                <a:gd name="connsiteX4" fmla="*/ 98573 w 757231"/>
                <a:gd name="connsiteY4" fmla="*/ 0 h 997211"/>
                <a:gd name="connsiteX0" fmla="*/ 172162 w 830820"/>
                <a:gd name="connsiteY0" fmla="*/ 0 h 997211"/>
                <a:gd name="connsiteX1" fmla="*/ 830820 w 830820"/>
                <a:gd name="connsiteY1" fmla="*/ 726582 h 997211"/>
                <a:gd name="connsiteX2" fmla="*/ 367671 w 830820"/>
                <a:gd name="connsiteY2" fmla="*/ 997211 h 997211"/>
                <a:gd name="connsiteX3" fmla="*/ 0 w 830820"/>
                <a:gd name="connsiteY3" fmla="*/ 290175 h 997211"/>
                <a:gd name="connsiteX4" fmla="*/ 172162 w 830820"/>
                <a:gd name="connsiteY4" fmla="*/ 0 h 997211"/>
                <a:gd name="connsiteX0" fmla="*/ 0 w 838338"/>
                <a:gd name="connsiteY0" fmla="*/ 0 h 1077448"/>
                <a:gd name="connsiteX1" fmla="*/ 838338 w 838338"/>
                <a:gd name="connsiteY1" fmla="*/ 806819 h 1077448"/>
                <a:gd name="connsiteX2" fmla="*/ 375189 w 838338"/>
                <a:gd name="connsiteY2" fmla="*/ 1077448 h 1077448"/>
                <a:gd name="connsiteX3" fmla="*/ 7518 w 838338"/>
                <a:gd name="connsiteY3" fmla="*/ 370412 h 1077448"/>
                <a:gd name="connsiteX4" fmla="*/ 0 w 838338"/>
                <a:gd name="connsiteY4" fmla="*/ 0 h 1077448"/>
                <a:gd name="connsiteX0" fmla="*/ 532423 w 830820"/>
                <a:gd name="connsiteY0" fmla="*/ 0 h 834463"/>
                <a:gd name="connsiteX1" fmla="*/ 830820 w 830820"/>
                <a:gd name="connsiteY1" fmla="*/ 563834 h 834463"/>
                <a:gd name="connsiteX2" fmla="*/ 367671 w 830820"/>
                <a:gd name="connsiteY2" fmla="*/ 834463 h 834463"/>
                <a:gd name="connsiteX3" fmla="*/ 0 w 830820"/>
                <a:gd name="connsiteY3" fmla="*/ 127427 h 834463"/>
                <a:gd name="connsiteX4" fmla="*/ 532423 w 830820"/>
                <a:gd name="connsiteY4" fmla="*/ 0 h 834463"/>
                <a:gd name="connsiteX0" fmla="*/ 502606 w 801003"/>
                <a:gd name="connsiteY0" fmla="*/ 141347 h 975810"/>
                <a:gd name="connsiteX1" fmla="*/ 801003 w 801003"/>
                <a:gd name="connsiteY1" fmla="*/ 705181 h 975810"/>
                <a:gd name="connsiteX2" fmla="*/ 337854 w 801003"/>
                <a:gd name="connsiteY2" fmla="*/ 975810 h 975810"/>
                <a:gd name="connsiteX3" fmla="*/ 0 w 801003"/>
                <a:gd name="connsiteY3" fmla="*/ 0 h 975810"/>
                <a:gd name="connsiteX4" fmla="*/ 502606 w 801003"/>
                <a:gd name="connsiteY4" fmla="*/ 141347 h 975810"/>
                <a:gd name="connsiteX0" fmla="*/ 502606 w 789647"/>
                <a:gd name="connsiteY0" fmla="*/ 141347 h 975810"/>
                <a:gd name="connsiteX1" fmla="*/ 789647 w 789647"/>
                <a:gd name="connsiteY1" fmla="*/ 698387 h 975810"/>
                <a:gd name="connsiteX2" fmla="*/ 337854 w 789647"/>
                <a:gd name="connsiteY2" fmla="*/ 975810 h 975810"/>
                <a:gd name="connsiteX3" fmla="*/ 0 w 789647"/>
                <a:gd name="connsiteY3" fmla="*/ 0 h 975810"/>
                <a:gd name="connsiteX4" fmla="*/ 502606 w 789647"/>
                <a:gd name="connsiteY4" fmla="*/ 141347 h 975810"/>
                <a:gd name="connsiteX0" fmla="*/ 502606 w 789647"/>
                <a:gd name="connsiteY0" fmla="*/ 141347 h 984318"/>
                <a:gd name="connsiteX1" fmla="*/ 789647 w 789647"/>
                <a:gd name="connsiteY1" fmla="*/ 698387 h 984318"/>
                <a:gd name="connsiteX2" fmla="*/ 289860 w 789647"/>
                <a:gd name="connsiteY2" fmla="*/ 984318 h 984318"/>
                <a:gd name="connsiteX3" fmla="*/ 0 w 789647"/>
                <a:gd name="connsiteY3" fmla="*/ 0 h 984318"/>
                <a:gd name="connsiteX4" fmla="*/ 502606 w 789647"/>
                <a:gd name="connsiteY4" fmla="*/ 141347 h 98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7" h="984318">
                  <a:moveTo>
                    <a:pt x="502606" y="141347"/>
                  </a:moveTo>
                  <a:lnTo>
                    <a:pt x="789647" y="698387"/>
                  </a:lnTo>
                  <a:lnTo>
                    <a:pt x="289860" y="984318"/>
                  </a:lnTo>
                  <a:lnTo>
                    <a:pt x="0" y="0"/>
                  </a:lnTo>
                  <a:lnTo>
                    <a:pt x="502606" y="1413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DA5B3B14-FFFE-423A-81E9-7504CEAA2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570" y="957610"/>
              <a:ext cx="853154" cy="800474"/>
            </a:xfrm>
            <a:prstGeom prst="roundRect">
              <a:avLst>
                <a:gd name="adj" fmla="val 50000"/>
              </a:avLst>
            </a:prstGeom>
            <a:grpFill/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B2C6BD70-5145-416A-B121-1E55CB3F5D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357" y="608013"/>
            <a:ext cx="8676692" cy="6513303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A33295C3-230E-4A86-8164-68D4F1343B5D}"/>
              </a:ext>
            </a:extLst>
          </p:cNvPr>
          <p:cNvSpPr/>
          <p:nvPr/>
        </p:nvSpPr>
        <p:spPr>
          <a:xfrm>
            <a:off x="229574" y="1881963"/>
            <a:ext cx="7634279" cy="4034050"/>
          </a:xfrm>
          <a:prstGeom prst="roundRect">
            <a:avLst>
              <a:gd name="adj" fmla="val 5407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A8CEE54-3336-41DC-B866-ADB36FAF5B05}"/>
              </a:ext>
            </a:extLst>
          </p:cNvPr>
          <p:cNvSpPr/>
          <p:nvPr/>
        </p:nvSpPr>
        <p:spPr>
          <a:xfrm>
            <a:off x="7991746" y="1881963"/>
            <a:ext cx="3970680" cy="4034050"/>
          </a:xfrm>
          <a:prstGeom prst="roundRect">
            <a:avLst>
              <a:gd name="adj" fmla="val 3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991AF-47D8-A645-9F41-E7424E0E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4800"/>
            <a:ext cx="12192000" cy="1149350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TL-D400S, TL-D800S, TL-D1600S </a:t>
            </a:r>
            <a:b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4000" dirty="0">
                <a:latin typeface="Arial" panose="020B0604020202020204" pitchFamily="34" charset="0"/>
                <a:sym typeface="Arial" panose="020B0604020202020204" pitchFamily="34" charset="0"/>
              </a:rPr>
              <a:t>drive installation</a:t>
            </a:r>
            <a:endParaRPr lang="en-US" sz="4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70D88A-4202-475F-80FF-07BA3DCFA9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89" y="3902351"/>
            <a:ext cx="1644142" cy="1561486"/>
          </a:xfrm>
          <a:prstGeom prst="rect">
            <a:avLst/>
          </a:prstGeom>
        </p:spPr>
      </p:pic>
      <p:pic>
        <p:nvPicPr>
          <p:cNvPr id="17" name="圖片 16" hidden="1">
            <a:extLst>
              <a:ext uri="{FF2B5EF4-FFF2-40B4-BE49-F238E27FC236}">
                <a16:creationId xmlns:a16="http://schemas.microsoft.com/office/drawing/2014/main" id="{3BD274E8-5570-46E6-AFBA-FB802F24C2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376" y="2455162"/>
            <a:ext cx="2679277" cy="3306341"/>
          </a:xfrm>
          <a:prstGeom prst="rect">
            <a:avLst/>
          </a:prstGeom>
        </p:spPr>
      </p:pic>
      <p:pic>
        <p:nvPicPr>
          <p:cNvPr id="19" name="圖片 18" hidden="1">
            <a:extLst>
              <a:ext uri="{FF2B5EF4-FFF2-40B4-BE49-F238E27FC236}">
                <a16:creationId xmlns:a16="http://schemas.microsoft.com/office/drawing/2014/main" id="{ACB10E87-7E7F-48CB-AC33-784DB086DFF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262" y="2190539"/>
            <a:ext cx="3117393" cy="3719111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8F0FDA38-01F4-4219-8E84-1C4FB073B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7271" r="54487" b="14736"/>
          <a:stretch/>
        </p:blipFill>
        <p:spPr>
          <a:xfrm>
            <a:off x="8438933" y="2057401"/>
            <a:ext cx="3250374" cy="359874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7BACF15-2FE6-445D-8A94-905F1A51D8C7}"/>
              </a:ext>
            </a:extLst>
          </p:cNvPr>
          <p:cNvSpPr/>
          <p:nvPr/>
        </p:nvSpPr>
        <p:spPr>
          <a:xfrm>
            <a:off x="5471918" y="2190539"/>
            <a:ext cx="1640572" cy="17321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67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 / SSD</a:t>
            </a:r>
            <a:endParaRPr lang="zh-TW" altLang="en-US" sz="1067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656B447-1E2C-4688-9CAF-BEFADE1D10E9}"/>
              </a:ext>
            </a:extLst>
          </p:cNvPr>
          <p:cNvSpPr/>
          <p:nvPr/>
        </p:nvSpPr>
        <p:spPr>
          <a:xfrm>
            <a:off x="2952090" y="2190539"/>
            <a:ext cx="1640572" cy="17321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67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 HDD</a:t>
            </a:r>
            <a:endParaRPr lang="zh-TW" altLang="en-US" sz="1067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14747-7D88-F244-BA7B-DA327DB59B3A}"/>
              </a:ext>
            </a:extLst>
          </p:cNvPr>
          <p:cNvSpPr txBox="1"/>
          <p:nvPr/>
        </p:nvSpPr>
        <p:spPr>
          <a:xfrm>
            <a:off x="613785" y="3035588"/>
            <a:ext cx="1456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D3438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Toolless 3.5” drive installation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AAD7F-651F-7C42-829F-CD8EEE2EFA47}"/>
              </a:ext>
            </a:extLst>
          </p:cNvPr>
          <p:cNvSpPr txBox="1"/>
          <p:nvPr/>
        </p:nvSpPr>
        <p:spPr>
          <a:xfrm>
            <a:off x="757420" y="5264959"/>
            <a:ext cx="179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 screws during transportation</a:t>
            </a:r>
          </a:p>
        </p:txBody>
      </p:sp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1A59BA61-0E0E-4BEB-AD4E-442A5E61DD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29986" y="2455163"/>
            <a:ext cx="2166054" cy="2993366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1EB181-3088-4008-913E-BF3CEC3B0B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39241" y="2239347"/>
            <a:ext cx="2332013" cy="34487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A538BDF-BAB4-4231-A1D4-AE7FD603D2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9123" y="2237463"/>
            <a:ext cx="2334970" cy="34506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311CA12-4BB6-490F-A44D-C2B00D6846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29986" y="2470442"/>
            <a:ext cx="2170364" cy="299339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30849F6-16D3-4D20-AE6B-1D03D50AB3B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80000"/>
          </a:blip>
          <a:stretch>
            <a:fillRect/>
          </a:stretch>
        </p:blipFill>
        <p:spPr>
          <a:xfrm>
            <a:off x="-13223" y="1430772"/>
            <a:ext cx="2371550" cy="256663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DF3946A-9DDB-42EE-ADA0-6EC57F992A0A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80000"/>
          </a:blip>
          <a:stretch>
            <a:fillRect/>
          </a:stretch>
        </p:blipFill>
        <p:spPr>
          <a:xfrm>
            <a:off x="7565471" y="1617902"/>
            <a:ext cx="237155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3136</Words>
  <Application>Microsoft Office PowerPoint</Application>
  <PresentationFormat>寬螢幕</PresentationFormat>
  <Paragraphs>585</Paragraphs>
  <Slides>42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9" baseType="lpstr">
      <vt:lpstr>Arial,Sans-Serif</vt:lpstr>
      <vt:lpstr>微軟正黑體</vt:lpstr>
      <vt:lpstr>Arial</vt:lpstr>
      <vt:lpstr>Calibri</vt:lpstr>
      <vt:lpstr>Verdana</vt:lpstr>
      <vt:lpstr>Wingdings</vt:lpstr>
      <vt:lpstr>Office Theme</vt:lpstr>
      <vt:lpstr>PowerPoint 簡報</vt:lpstr>
      <vt:lpstr>PowerPoint 簡報</vt:lpstr>
      <vt:lpstr>Messy workplace and low productivity?</vt:lpstr>
      <vt:lpstr>Where is the high speed and affordable storage option for 2D/3D content creators and NAS expansion?</vt:lpstr>
      <vt:lpstr>TL SATA JBOD series enclosures with  multi-channel SATA 6Gb/s transfer</vt:lpstr>
      <vt:lpstr>Ready to use with included QXP card and cables</vt:lpstr>
      <vt:lpstr>Ready to use with included QXP card and cables</vt:lpstr>
      <vt:lpstr>TL-D400S, TL-D800S &amp; TL-D1600S front views</vt:lpstr>
      <vt:lpstr>TL-D400S, TL-D800S, TL-D1600S  drive installation</vt:lpstr>
      <vt:lpstr>TL-D400S, TL-D800S &amp; TL-D1600S rear views</vt:lpstr>
      <vt:lpstr>TL-R400S &amp; TL-R1200S-RP front views</vt:lpstr>
      <vt:lpstr>TL-R400S, TL-R1200S-RP drive installation</vt:lpstr>
      <vt:lpstr>TL-R400S &amp; TL-R1200S-RP rear views</vt:lpstr>
      <vt:lpstr>A QXP card adds multiple SATA 6Gb/s connectivity capability to the host for fast transfer</vt:lpstr>
      <vt:lpstr>SAS/SATA 6Gb/s external cables</vt:lpstr>
      <vt:lpstr>High speed architecture from TL-D400S &amp;  TL-R400S JBOD and QXP-400eS-A1164 card</vt:lpstr>
      <vt:lpstr>High speed architecture from TL-D800S JBOD and QXP-800eS-A1164 card</vt:lpstr>
      <vt:lpstr>High speed architecture from TL-D1600S JBOD and QXP-1600eS card</vt:lpstr>
      <vt:lpstr>High speed architecture from TL-R1200S-RP JBOD and QXP-1600eS card</vt:lpstr>
      <vt:lpstr>Compatible with NAS, Windows,  Ubuntu / Linux</vt:lpstr>
      <vt:lpstr>Build a software RAID 0/1/5 volume with  native Windows utility</vt:lpstr>
      <vt:lpstr>Create a RAID 0/1/5 pool with Linux</vt:lpstr>
      <vt:lpstr>Use a third-party hardware RAID card on Windows with SATA JBOD</vt:lpstr>
      <vt:lpstr>PowerPoint 簡報</vt:lpstr>
      <vt:lpstr>QNAP JBOD Manager</vt:lpstr>
      <vt:lpstr>Monitor the disk health</vt:lpstr>
      <vt:lpstr>Device Information and Health View</vt:lpstr>
      <vt:lpstr>Device Temperature Threshold</vt:lpstr>
      <vt:lpstr>Log history and Notification</vt:lpstr>
      <vt:lpstr>Customizable naming &amp; SATA wiring determination</vt:lpstr>
      <vt:lpstr>Based on Software RAID:  manage JBOD with QTS</vt:lpstr>
      <vt:lpstr>QTS integrates customized enclosure management for TL</vt:lpstr>
      <vt:lpstr>One machine for two uses:  internal expansion or external disk mode</vt:lpstr>
      <vt:lpstr>Easily create the storage in QTS / QTS hero</vt:lpstr>
      <vt:lpstr>Flexible Storage Expansion or as a backup space</vt:lpstr>
      <vt:lpstr>Use QXP card for connecting more JBOD</vt:lpstr>
      <vt:lpstr>Reach high-bandwidth with  multi-channel SATA 6Gb/s transfer</vt:lpstr>
      <vt:lpstr>PowerPoint 簡報</vt:lpstr>
      <vt:lpstr>Comparison of various QNAP enclosures </vt:lpstr>
      <vt:lpstr>Extend the warranty for up to 5 years</vt:lpstr>
      <vt:lpstr>High-speed TL SATA JBOD series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QNAP_JASON HSU</dc:creator>
  <cp:lastModifiedBy>QNAP_JASON HSU</cp:lastModifiedBy>
  <cp:revision>303</cp:revision>
  <dcterms:created xsi:type="dcterms:W3CDTF">2019-05-25T07:27:56Z</dcterms:created>
  <dcterms:modified xsi:type="dcterms:W3CDTF">2020-02-15T02:56:27Z</dcterms:modified>
</cp:coreProperties>
</file>