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4"/>
  </p:notesMasterIdLst>
  <p:sldIdLst>
    <p:sldId id="324" r:id="rId2"/>
    <p:sldId id="277" r:id="rId3"/>
    <p:sldId id="321" r:id="rId4"/>
    <p:sldId id="279" r:id="rId5"/>
    <p:sldId id="280" r:id="rId6"/>
    <p:sldId id="281" r:id="rId7"/>
    <p:sldId id="282" r:id="rId8"/>
    <p:sldId id="306" r:id="rId9"/>
    <p:sldId id="307" r:id="rId10"/>
    <p:sldId id="308" r:id="rId11"/>
    <p:sldId id="268" r:id="rId12"/>
    <p:sldId id="323" r:id="rId13"/>
    <p:sldId id="320" r:id="rId14"/>
    <p:sldId id="310" r:id="rId15"/>
    <p:sldId id="311" r:id="rId16"/>
    <p:sldId id="312" r:id="rId17"/>
    <p:sldId id="313" r:id="rId18"/>
    <p:sldId id="314" r:id="rId19"/>
    <p:sldId id="315" r:id="rId20"/>
    <p:sldId id="319" r:id="rId21"/>
    <p:sldId id="316" r:id="rId22"/>
    <p:sldId id="3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BBE1"/>
    <a:srgbClr val="122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7B771C-9B9A-485D-ACFE-3C368C57005E}" v="321" dt="2019-12-13T06:09:20.263"/>
    <p1510:client id="{118DF127-FF10-EAD7-B678-1D197906374F}" v="8" dt="2019-12-12T09:34:08.278"/>
    <p1510:client id="{2B76FA78-BE6C-8606-B4A1-E6C1CAF47999}" v="56" dt="2019-12-13T02:12:02.149"/>
    <p1510:client id="{53CCC2AD-5835-DC59-C886-626D6EBC8AF1}" v="7" dt="2019-12-13T05:21:20.612"/>
    <p1510:client id="{74B40BE2-D620-EFD2-BD8B-4F2291CCC18A}" v="13" dt="2019-12-12T06:55:08.425"/>
    <p1510:client id="{8AAA6EE9-2294-AEBA-6EE9-3621454FEB3A}" v="1" dt="2019-12-13T04:04:15.657"/>
    <p1510:client id="{A7A1EA19-134B-5255-EAAD-1C9FF7AE37B0}" v="16" dt="2019-12-12T13:55:41.732"/>
    <p1510:client id="{C01C5226-A7E2-C5FF-3901-C2ABD057844B}" v="15" dt="2019-12-13T01:12:17.699"/>
    <p1510:client id="{C4A2C2BD-5957-B4CC-CED4-1E3CA3E468A4}" v="59" dt="2019-12-13T02:57:37.154"/>
    <p1510:client id="{DFBAF8F4-1564-7279-53FA-6969C2C414E5}" v="2" dt="2019-12-12T10:05:11.533"/>
    <p1510:client id="{F76C45F5-80D0-3CCD-59FA-7506092E5635}" v="1" dt="2019-12-13T01:33:25.983"/>
    <p1510:client id="{F8396432-912C-6469-B2D0-F7532CF7DFEE}" v="19" dt="2019-12-12T06:22:25.581"/>
    <p1510:client id="{FB3A37B2-750C-807C-686B-41B00785D539}" v="7" dt="2019-12-12T06:51:05.1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44D25-0A2B-814C-AF68-D1DD40C7B7CD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34B6F-8423-C744-B260-A217671B5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60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alvnc.com/en/connect/trial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2EF-9EF4-4131-9B00-52D84F9C988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8259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latency, throughput, reactivity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PCoIP is already optimized, compressed and encrypted so you have to play more attention if you add this kind of features.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>
                <a:solidFill>
                  <a:srgbClr val="002060"/>
                </a:solidFill>
              </a:rPr>
              <a:t>Secures data: </a:t>
            </a:r>
            <a:r>
              <a:rPr lang="en-US" sz="1200">
                <a:solidFill>
                  <a:srgbClr val="002060"/>
                </a:solidFill>
              </a:rPr>
              <a:t>Data never leaves the cloud as the PCoIP protocol compresses and encrypts the desktop and only transfers pixels to endpoints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34B6F-8423-C744-B260-A217671B55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62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34B6F-8423-C744-B260-A217671B55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26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34B6F-8423-C744-B260-A217671B55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21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2EF-9EF4-4131-9B00-52D84F9C9884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7208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2EF-9EF4-4131-9B00-52D84F9C9884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7596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2EF-9EF4-4131-9B00-52D84F9C9884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4181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2EF-9EF4-4131-9B00-52D84F9C9884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3627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2EF-9EF4-4131-9B00-52D84F9C9884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104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hlinkClick r:id="rId3"/>
              </a:rPr>
              <a:t>https://www.realvnc.com/en/connect/trial/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2EF-9EF4-4131-9B00-52D84F9C9884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8528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2EF-9EF4-4131-9B00-52D84F9C9884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343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2EF-9EF4-4131-9B00-52D84F9C9884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2562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latency, throughput, reactivity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PCoIP is already optimized, compressed and encrypted so you have to play more attention if you add this kind of features.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>
                <a:solidFill>
                  <a:srgbClr val="002060"/>
                </a:solidFill>
              </a:rPr>
              <a:t>Secures data: </a:t>
            </a:r>
            <a:r>
              <a:rPr lang="en-US" sz="1200">
                <a:solidFill>
                  <a:srgbClr val="002060"/>
                </a:solidFill>
              </a:rPr>
              <a:t>Data never leaves the cloud as the PCoIP protocol compresses and encrypts the desktop and only transfers pixels to endpoints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34B6F-8423-C744-B260-A217671B55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42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latency, throughput, reactivity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PCoIP is already optimized, compressed and encrypted so you have to play more attention if you add this kind of features.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>
                <a:solidFill>
                  <a:srgbClr val="002060"/>
                </a:solidFill>
              </a:rPr>
              <a:t>Secures data: </a:t>
            </a:r>
            <a:r>
              <a:rPr lang="en-US" sz="1200">
                <a:solidFill>
                  <a:srgbClr val="002060"/>
                </a:solidFill>
              </a:rPr>
              <a:t>Data never leaves the cloud as the PCoIP protocol compresses and encrypts the desktop and only transfers pixels to endpoints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34B6F-8423-C744-B260-A217671B55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8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29BF-1928-8745-A534-DFA42FB19B02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4B0F-2CCD-BB40-A4E1-C9792C6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6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29BF-1928-8745-A534-DFA42FB19B02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4B0F-2CCD-BB40-A4E1-C9792C6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7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29BF-1928-8745-A534-DFA42FB19B02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4B0F-2CCD-BB40-A4E1-C9792C6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5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29BF-1928-8745-A534-DFA42FB19B02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4B0F-2CCD-BB40-A4E1-C9792C6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45801711-4A00-43C5-A558-9AD30545DB0F}"/>
              </a:ext>
            </a:extLst>
          </p:cNvPr>
          <p:cNvSpPr/>
          <p:nvPr userDrawn="1"/>
        </p:nvSpPr>
        <p:spPr>
          <a:xfrm>
            <a:off x="0" y="-22319"/>
            <a:ext cx="12192000" cy="6042119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8000">
                <a:schemeClr val="accent1">
                  <a:lumMod val="5000"/>
                  <a:lumOff val="95000"/>
                </a:schemeClr>
              </a:gs>
              <a:gs pos="9000">
                <a:schemeClr val="bg1"/>
              </a:gs>
              <a:gs pos="83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D8DDB7D-CAB5-48EF-A129-E77C515362BA}"/>
              </a:ext>
            </a:extLst>
          </p:cNvPr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rgbClr val="122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 descr="一張含有 室外物品 的圖片&#10;&#10;自動產生的描述">
            <a:extLst>
              <a:ext uri="{FF2B5EF4-FFF2-40B4-BE49-F238E27FC236}">
                <a16:creationId xmlns:a16="http://schemas.microsoft.com/office/drawing/2014/main" id="{5962CB23-F2E6-495F-A13E-2B92B6E2B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8157" b="32142"/>
          <a:stretch/>
        </p:blipFill>
        <p:spPr>
          <a:xfrm flipV="1">
            <a:off x="9788769" y="-22319"/>
            <a:ext cx="2403231" cy="1430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29BF-1928-8745-A534-DFA42FB19B02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4B0F-2CCD-BB40-A4E1-C9792C6A491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81BCBA1E-6651-4D21-9F10-EB03A61830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0387" y="6447583"/>
            <a:ext cx="993331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0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5538F59E-1056-4212-AD72-64790488C0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23A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2444FF3-62E7-49B7-AE06-8B9E9AE64282}"/>
              </a:ext>
            </a:extLst>
          </p:cNvPr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rgbClr val="122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 descr="一張含有 室外物品 的圖片&#10;&#10;自動產生的描述">
            <a:extLst>
              <a:ext uri="{FF2B5EF4-FFF2-40B4-BE49-F238E27FC236}">
                <a16:creationId xmlns:a16="http://schemas.microsoft.com/office/drawing/2014/main" id="{5962CB23-F2E6-495F-A13E-2B92B6E2B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8157" b="32142"/>
          <a:stretch/>
        </p:blipFill>
        <p:spPr>
          <a:xfrm flipV="1">
            <a:off x="9788769" y="-22319"/>
            <a:ext cx="2403231" cy="1430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29BF-1928-8745-A534-DFA42FB19B02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4B0F-2CCD-BB40-A4E1-C9792C6A491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81BCBA1E-6651-4D21-9F10-EB03A61830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0387" y="6447583"/>
            <a:ext cx="993331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38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29BF-1928-8745-A534-DFA42FB19B02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4B0F-2CCD-BB40-A4E1-C9792C6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45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29BF-1928-8745-A534-DFA42FB19B02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4B0F-2CCD-BB40-A4E1-C9792C6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7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29BF-1928-8745-A534-DFA42FB19B02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4B0F-2CCD-BB40-A4E1-C9792C6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9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29BF-1928-8745-A534-DFA42FB19B02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4B0F-2CCD-BB40-A4E1-C9792C6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53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413D312-0F9D-44D0-9EE5-88284B4E64F4}"/>
              </a:ext>
            </a:extLst>
          </p:cNvPr>
          <p:cNvSpPr/>
          <p:nvPr userDrawn="1"/>
        </p:nvSpPr>
        <p:spPr>
          <a:xfrm>
            <a:off x="0" y="-22319"/>
            <a:ext cx="12192000" cy="6880319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8000">
                <a:schemeClr val="accent1">
                  <a:lumMod val="5000"/>
                  <a:lumOff val="95000"/>
                </a:schemeClr>
              </a:gs>
              <a:gs pos="9000">
                <a:schemeClr val="bg1"/>
              </a:gs>
              <a:gs pos="83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29BF-1928-8745-A534-DFA42FB19B02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4B0F-2CCD-BB40-A4E1-C9792C6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97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29BF-1928-8745-A534-DFA42FB19B02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4B0F-2CCD-BB40-A4E1-C9792C6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63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529BF-1928-8745-A534-DFA42FB19B02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74B0F-2CCD-BB40-A4E1-C9792C6A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0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0.pn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image" Target="../media/image55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26.png"/><Relationship Id="rId9" Type="http://schemas.openxmlformats.org/officeDocument/2006/relationships/image" Target="../media/image54.sv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62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6.png"/><Relationship Id="rId1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svg"/><Relationship Id="rId19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74D8052-9931-4FB5-97F1-78D12FF95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512" y="1122363"/>
            <a:ext cx="9144000" cy="2387600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103" name="圖片 102">
            <a:extLst>
              <a:ext uri="{FF2B5EF4-FFF2-40B4-BE49-F238E27FC236}">
                <a16:creationId xmlns:a16="http://schemas.microsoft.com/office/drawing/2014/main" id="{D9865BDA-F439-43C1-BFA0-4DD3F5390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71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0C5F2CF4-8E98-44F1-8E9E-72D708BB3E3A}"/>
              </a:ext>
            </a:extLst>
          </p:cNvPr>
          <p:cNvSpPr/>
          <p:nvPr/>
        </p:nvSpPr>
        <p:spPr>
          <a:xfrm>
            <a:off x="923279" y="778257"/>
            <a:ext cx="10253707" cy="564029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75A8">
                  <a:alpha val="0"/>
                </a:srgbClr>
              </a:gs>
              <a:gs pos="50000">
                <a:srgbClr val="0075A8">
                  <a:alpha val="41000"/>
                </a:srgbClr>
              </a:gs>
              <a:gs pos="100000">
                <a:srgbClr val="0075A8">
                  <a:alpha val="58000"/>
                </a:srgbClr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矩形: 圓角 104">
            <a:extLst>
              <a:ext uri="{FF2B5EF4-FFF2-40B4-BE49-F238E27FC236}">
                <a16:creationId xmlns:a16="http://schemas.microsoft.com/office/drawing/2014/main" id="{611BBB0A-09B1-4C06-A540-9432DD92BADB}"/>
              </a:ext>
            </a:extLst>
          </p:cNvPr>
          <p:cNvSpPr/>
          <p:nvPr/>
        </p:nvSpPr>
        <p:spPr>
          <a:xfrm>
            <a:off x="1225119" y="1512521"/>
            <a:ext cx="9561251" cy="462300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75A8">
                  <a:alpha val="0"/>
                </a:srgbClr>
              </a:gs>
              <a:gs pos="50000">
                <a:srgbClr val="0075A8">
                  <a:alpha val="28000"/>
                </a:srgbClr>
              </a:gs>
              <a:gs pos="100000">
                <a:srgbClr val="0075A8">
                  <a:alpha val="41000"/>
                </a:srgbClr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矩形: 圓角 129">
            <a:extLst>
              <a:ext uri="{FF2B5EF4-FFF2-40B4-BE49-F238E27FC236}">
                <a16:creationId xmlns:a16="http://schemas.microsoft.com/office/drawing/2014/main" id="{07071E21-9225-484F-8FD0-85E59E97DD25}"/>
              </a:ext>
            </a:extLst>
          </p:cNvPr>
          <p:cNvSpPr/>
          <p:nvPr/>
        </p:nvSpPr>
        <p:spPr>
          <a:xfrm>
            <a:off x="1207364" y="1028689"/>
            <a:ext cx="9623395" cy="5124528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1" name="群組 130">
            <a:extLst>
              <a:ext uri="{FF2B5EF4-FFF2-40B4-BE49-F238E27FC236}">
                <a16:creationId xmlns:a16="http://schemas.microsoft.com/office/drawing/2014/main" id="{26DEBBD3-EC25-469B-B5F0-7F5B983254E6}"/>
              </a:ext>
            </a:extLst>
          </p:cNvPr>
          <p:cNvGrpSpPr/>
          <p:nvPr/>
        </p:nvGrpSpPr>
        <p:grpSpPr>
          <a:xfrm>
            <a:off x="5477522" y="2627790"/>
            <a:ext cx="6116712" cy="4327868"/>
            <a:chOff x="5594625" y="2225964"/>
            <a:chExt cx="5941593" cy="4680042"/>
          </a:xfrm>
        </p:grpSpPr>
        <p:pic>
          <p:nvPicPr>
            <p:cNvPr id="132" name="圖片 131">
              <a:extLst>
                <a:ext uri="{FF2B5EF4-FFF2-40B4-BE49-F238E27FC236}">
                  <a16:creationId xmlns:a16="http://schemas.microsoft.com/office/drawing/2014/main" id="{B1755E20-8B66-4F61-9F19-140EF697A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121"/>
            <a:stretch/>
          </p:blipFill>
          <p:spPr>
            <a:xfrm flipH="1">
              <a:off x="5594625" y="2256183"/>
              <a:ext cx="651199" cy="4649823"/>
            </a:xfrm>
            <a:prstGeom prst="rect">
              <a:avLst/>
            </a:prstGeom>
          </p:spPr>
        </p:pic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67D57205-4450-4C2C-ABAF-BBEB8EF13CAA}"/>
                </a:ext>
              </a:extLst>
            </p:cNvPr>
            <p:cNvGrpSpPr/>
            <p:nvPr/>
          </p:nvGrpSpPr>
          <p:grpSpPr>
            <a:xfrm>
              <a:off x="6024694" y="2225964"/>
              <a:ext cx="5511524" cy="4551403"/>
              <a:chOff x="6492124" y="2272547"/>
              <a:chExt cx="5220860" cy="4351520"/>
            </a:xfrm>
          </p:grpSpPr>
          <p:pic>
            <p:nvPicPr>
              <p:cNvPr id="134" name="圖片 133" descr="螢幕+手機.png">
                <a:extLst>
                  <a:ext uri="{FF2B5EF4-FFF2-40B4-BE49-F238E27FC236}">
                    <a16:creationId xmlns:a16="http://schemas.microsoft.com/office/drawing/2014/main" id="{A68514B5-2EFC-4CF9-8D6C-23C1BD6B8F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596" r="6665" b="17978"/>
              <a:stretch/>
            </p:blipFill>
            <p:spPr>
              <a:xfrm>
                <a:off x="6492124" y="2272547"/>
                <a:ext cx="5220860" cy="4351520"/>
              </a:xfrm>
              <a:prstGeom prst="rect">
                <a:avLst/>
              </a:prstGeom>
            </p:spPr>
          </p:pic>
          <p:grpSp>
            <p:nvGrpSpPr>
              <p:cNvPr id="135" name="群組 134">
                <a:extLst>
                  <a:ext uri="{FF2B5EF4-FFF2-40B4-BE49-F238E27FC236}">
                    <a16:creationId xmlns:a16="http://schemas.microsoft.com/office/drawing/2014/main" id="{69FECD97-3589-45A4-8F75-73F34C660C2E}"/>
                  </a:ext>
                </a:extLst>
              </p:cNvPr>
              <p:cNvGrpSpPr/>
              <p:nvPr/>
            </p:nvGrpSpPr>
            <p:grpSpPr>
              <a:xfrm>
                <a:off x="6764414" y="2846543"/>
                <a:ext cx="4672032" cy="3046111"/>
                <a:chOff x="6951983" y="3010694"/>
                <a:chExt cx="4672032" cy="3046111"/>
              </a:xfrm>
            </p:grpSpPr>
            <p:grpSp>
              <p:nvGrpSpPr>
                <p:cNvPr id="136" name="群組 135">
                  <a:extLst>
                    <a:ext uri="{FF2B5EF4-FFF2-40B4-BE49-F238E27FC236}">
                      <a16:creationId xmlns:a16="http://schemas.microsoft.com/office/drawing/2014/main" id="{F35076BD-FC9A-4F83-A347-D6EC79C4DBDB}"/>
                    </a:ext>
                  </a:extLst>
                </p:cNvPr>
                <p:cNvGrpSpPr/>
                <p:nvPr/>
              </p:nvGrpSpPr>
              <p:grpSpPr>
                <a:xfrm>
                  <a:off x="6963058" y="3010694"/>
                  <a:ext cx="4660957" cy="3046111"/>
                  <a:chOff x="6924924" y="3022376"/>
                  <a:chExt cx="4703914" cy="3046111"/>
                </a:xfrm>
                <a:effectLst/>
              </p:grpSpPr>
              <p:pic>
                <p:nvPicPr>
                  <p:cNvPr id="140" name="圖片 139">
                    <a:extLst>
                      <a:ext uri="{FF2B5EF4-FFF2-40B4-BE49-F238E27FC236}">
                        <a16:creationId xmlns:a16="http://schemas.microsoft.com/office/drawing/2014/main" id="{4BE85A35-1B23-4ABD-9CA5-3663B115B9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634" r="1" b="11509"/>
                  <a:stretch/>
                </p:blipFill>
                <p:spPr>
                  <a:xfrm>
                    <a:off x="6924925" y="3022376"/>
                    <a:ext cx="4703913" cy="2862652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</p:pic>
              <p:pic>
                <p:nvPicPr>
                  <p:cNvPr id="141" name="圖片 140" descr="一張含有 螢幕擷取畫面 的圖片&#10;&#10;自動產生的描述">
                    <a:extLst>
                      <a:ext uri="{FF2B5EF4-FFF2-40B4-BE49-F238E27FC236}">
                        <a16:creationId xmlns:a16="http://schemas.microsoft.com/office/drawing/2014/main" id="{626DE0D8-9EB8-4C85-87EF-F97753E81D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-11919" t="90371" r="1"/>
                  <a:stretch/>
                </p:blipFill>
                <p:spPr>
                  <a:xfrm>
                    <a:off x="6924924" y="5724929"/>
                    <a:ext cx="4703914" cy="34355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</p:pic>
            </p:grpSp>
            <p:sp>
              <p:nvSpPr>
                <p:cNvPr id="139" name="矩形 9">
                  <a:extLst>
                    <a:ext uri="{FF2B5EF4-FFF2-40B4-BE49-F238E27FC236}">
                      <a16:creationId xmlns:a16="http://schemas.microsoft.com/office/drawing/2014/main" id="{66F0324C-C4AF-4CBF-9791-293FBECC55D7}"/>
                    </a:ext>
                  </a:extLst>
                </p:cNvPr>
                <p:cNvSpPr/>
                <p:nvPr/>
              </p:nvSpPr>
              <p:spPr>
                <a:xfrm>
                  <a:off x="6951983" y="3014798"/>
                  <a:ext cx="2977662" cy="2956413"/>
                </a:xfrm>
                <a:custGeom>
                  <a:avLst/>
                  <a:gdLst>
                    <a:gd name="connsiteX0" fmla="*/ 0 w 3378687"/>
                    <a:gd name="connsiteY0" fmla="*/ 0 h 3292393"/>
                    <a:gd name="connsiteX1" fmla="*/ 3378687 w 3378687"/>
                    <a:gd name="connsiteY1" fmla="*/ 0 h 3292393"/>
                    <a:gd name="connsiteX2" fmla="*/ 3378687 w 3378687"/>
                    <a:gd name="connsiteY2" fmla="*/ 3292393 h 3292393"/>
                    <a:gd name="connsiteX3" fmla="*/ 0 w 3378687"/>
                    <a:gd name="connsiteY3" fmla="*/ 3292393 h 3292393"/>
                    <a:gd name="connsiteX4" fmla="*/ 0 w 3378687"/>
                    <a:gd name="connsiteY4" fmla="*/ 0 h 3292393"/>
                    <a:gd name="connsiteX0" fmla="*/ 0 w 3378687"/>
                    <a:gd name="connsiteY0" fmla="*/ 0 h 3310500"/>
                    <a:gd name="connsiteX1" fmla="*/ 3378687 w 3378687"/>
                    <a:gd name="connsiteY1" fmla="*/ 0 h 3310500"/>
                    <a:gd name="connsiteX2" fmla="*/ 1631368 w 3378687"/>
                    <a:gd name="connsiteY2" fmla="*/ 3310500 h 3310500"/>
                    <a:gd name="connsiteX3" fmla="*/ 0 w 3378687"/>
                    <a:gd name="connsiteY3" fmla="*/ 3292393 h 3310500"/>
                    <a:gd name="connsiteX4" fmla="*/ 0 w 3378687"/>
                    <a:gd name="connsiteY4" fmla="*/ 0 h 3310500"/>
                    <a:gd name="connsiteX0" fmla="*/ 0 w 3378687"/>
                    <a:gd name="connsiteY0" fmla="*/ 0 h 3292393"/>
                    <a:gd name="connsiteX1" fmla="*/ 3378687 w 3378687"/>
                    <a:gd name="connsiteY1" fmla="*/ 0 h 3292393"/>
                    <a:gd name="connsiteX2" fmla="*/ 1059386 w 3378687"/>
                    <a:gd name="connsiteY2" fmla="*/ 3271334 h 3292393"/>
                    <a:gd name="connsiteX3" fmla="*/ 0 w 3378687"/>
                    <a:gd name="connsiteY3" fmla="*/ 3292393 h 3292393"/>
                    <a:gd name="connsiteX4" fmla="*/ 0 w 3378687"/>
                    <a:gd name="connsiteY4" fmla="*/ 0 h 3292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8687" h="3292393">
                      <a:moveTo>
                        <a:pt x="0" y="0"/>
                      </a:moveTo>
                      <a:lnTo>
                        <a:pt x="3378687" y="0"/>
                      </a:lnTo>
                      <a:lnTo>
                        <a:pt x="1059386" y="3271334"/>
                      </a:lnTo>
                      <a:lnTo>
                        <a:pt x="0" y="32923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alpha val="44000"/>
                      </a:schemeClr>
                    </a:gs>
                    <a:gs pos="50000">
                      <a:schemeClr val="bg1">
                        <a:alpha val="13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pic>
        <p:nvPicPr>
          <p:cNvPr id="142" name="圖形 141">
            <a:extLst>
              <a:ext uri="{FF2B5EF4-FFF2-40B4-BE49-F238E27FC236}">
                <a16:creationId xmlns:a16="http://schemas.microsoft.com/office/drawing/2014/main" id="{3B67C9A0-9231-4F05-89A9-1D0210D98F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80709" y="491969"/>
            <a:ext cx="1545512" cy="280060"/>
          </a:xfrm>
          <a:prstGeom prst="rect">
            <a:avLst/>
          </a:prstGeom>
        </p:spPr>
      </p:pic>
      <p:grpSp>
        <p:nvGrpSpPr>
          <p:cNvPr id="143" name="群組 142">
            <a:extLst>
              <a:ext uri="{FF2B5EF4-FFF2-40B4-BE49-F238E27FC236}">
                <a16:creationId xmlns:a16="http://schemas.microsoft.com/office/drawing/2014/main" id="{3614686A-3696-433E-87FB-465C7634D863}"/>
              </a:ext>
            </a:extLst>
          </p:cNvPr>
          <p:cNvGrpSpPr/>
          <p:nvPr/>
        </p:nvGrpSpPr>
        <p:grpSpPr>
          <a:xfrm>
            <a:off x="1605528" y="4919452"/>
            <a:ext cx="3995616" cy="938028"/>
            <a:chOff x="1513222" y="4982182"/>
            <a:chExt cx="3995616" cy="938028"/>
          </a:xfrm>
        </p:grpSpPr>
        <p:sp>
          <p:nvSpPr>
            <p:cNvPr id="145" name="矩形: 圓角 144">
              <a:extLst>
                <a:ext uri="{FF2B5EF4-FFF2-40B4-BE49-F238E27FC236}">
                  <a16:creationId xmlns:a16="http://schemas.microsoft.com/office/drawing/2014/main" id="{EC318E5F-F74B-423B-B0AA-05D80060EB49}"/>
                </a:ext>
              </a:extLst>
            </p:cNvPr>
            <p:cNvSpPr/>
            <p:nvPr/>
          </p:nvSpPr>
          <p:spPr>
            <a:xfrm>
              <a:off x="1524000" y="5002924"/>
              <a:ext cx="3972911" cy="914400"/>
            </a:xfrm>
            <a:prstGeom prst="roundRect">
              <a:avLst/>
            </a:prstGeom>
            <a:gradFill>
              <a:gsLst>
                <a:gs pos="0">
                  <a:srgbClr val="015172">
                    <a:shade val="30000"/>
                    <a:satMod val="115000"/>
                  </a:srgbClr>
                </a:gs>
                <a:gs pos="50000">
                  <a:srgbClr val="015172">
                    <a:shade val="67500"/>
                    <a:satMod val="115000"/>
                    <a:alpha val="78000"/>
                  </a:srgbClr>
                </a:gs>
                <a:gs pos="100000">
                  <a:srgbClr val="015172">
                    <a:shade val="100000"/>
                    <a:satMod val="115000"/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6" name="群組 145">
              <a:extLst>
                <a:ext uri="{FF2B5EF4-FFF2-40B4-BE49-F238E27FC236}">
                  <a16:creationId xmlns:a16="http://schemas.microsoft.com/office/drawing/2014/main" id="{45768D52-2E70-4593-95C7-28B964A2F187}"/>
                </a:ext>
              </a:extLst>
            </p:cNvPr>
            <p:cNvGrpSpPr/>
            <p:nvPr/>
          </p:nvGrpSpPr>
          <p:grpSpPr>
            <a:xfrm>
              <a:off x="1513222" y="4982182"/>
              <a:ext cx="3995616" cy="938028"/>
              <a:chOff x="1439650" y="5055755"/>
              <a:chExt cx="3995616" cy="938028"/>
            </a:xfrm>
          </p:grpSpPr>
          <p:grpSp>
            <p:nvGrpSpPr>
              <p:cNvPr id="147" name="圖形 56">
                <a:extLst>
                  <a:ext uri="{FF2B5EF4-FFF2-40B4-BE49-F238E27FC236}">
                    <a16:creationId xmlns:a16="http://schemas.microsoft.com/office/drawing/2014/main" id="{11BE1FA8-3236-4C52-8893-28AB5E941F80}"/>
                  </a:ext>
                </a:extLst>
              </p:cNvPr>
              <p:cNvGrpSpPr/>
              <p:nvPr/>
            </p:nvGrpSpPr>
            <p:grpSpPr>
              <a:xfrm>
                <a:off x="1624184" y="5062353"/>
                <a:ext cx="3639938" cy="907006"/>
                <a:chOff x="5036543" y="3285816"/>
                <a:chExt cx="2116166" cy="527309"/>
              </a:xfrm>
            </p:grpSpPr>
            <p:sp>
              <p:nvSpPr>
                <p:cNvPr id="167" name="手繪多邊形: 圖案 166">
                  <a:extLst>
                    <a:ext uri="{FF2B5EF4-FFF2-40B4-BE49-F238E27FC236}">
                      <a16:creationId xmlns:a16="http://schemas.microsoft.com/office/drawing/2014/main" id="{C8FB6FC7-4F61-4E83-9D34-4710D1A236D7}"/>
                    </a:ext>
                  </a:extLst>
                </p:cNvPr>
                <p:cNvSpPr/>
                <p:nvPr/>
              </p:nvSpPr>
              <p:spPr>
                <a:xfrm flipH="1">
                  <a:off x="5036543" y="3290887"/>
                  <a:ext cx="24852" cy="518572"/>
                </a:xfrm>
                <a:custGeom>
                  <a:avLst/>
                  <a:gdLst>
                    <a:gd name="connsiteX0" fmla="*/ 0 w 0"/>
                    <a:gd name="connsiteY0" fmla="*/ 0 h 266700"/>
                    <a:gd name="connsiteX1" fmla="*/ 0 w 0"/>
                    <a:gd name="connsiteY1" fmla="*/ 272225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266700">
                      <a:moveTo>
                        <a:pt x="0" y="0"/>
                      </a:moveTo>
                      <a:lnTo>
                        <a:pt x="0" y="272225"/>
                      </a:lnTo>
                    </a:path>
                  </a:pathLst>
                </a:custGeom>
                <a:ln w="19050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8" name="手繪多邊形: 圖案 167">
                  <a:extLst>
                    <a:ext uri="{FF2B5EF4-FFF2-40B4-BE49-F238E27FC236}">
                      <a16:creationId xmlns:a16="http://schemas.microsoft.com/office/drawing/2014/main" id="{F35BF61A-8E5B-41A5-ABB7-54D12CD445CC}"/>
                    </a:ext>
                  </a:extLst>
                </p:cNvPr>
                <p:cNvSpPr/>
                <p:nvPr/>
              </p:nvSpPr>
              <p:spPr>
                <a:xfrm>
                  <a:off x="7126129" y="3285816"/>
                  <a:ext cx="26580" cy="527309"/>
                </a:xfrm>
                <a:custGeom>
                  <a:avLst/>
                  <a:gdLst>
                    <a:gd name="connsiteX0" fmla="*/ 0 w 0"/>
                    <a:gd name="connsiteY0" fmla="*/ 0 h 266700"/>
                    <a:gd name="connsiteX1" fmla="*/ 0 w 0"/>
                    <a:gd name="connsiteY1" fmla="*/ 272225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266700">
                      <a:moveTo>
                        <a:pt x="0" y="0"/>
                      </a:moveTo>
                      <a:lnTo>
                        <a:pt x="0" y="272225"/>
                      </a:lnTo>
                    </a:path>
                  </a:pathLst>
                </a:custGeom>
                <a:ln w="19050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9" name="手繪多邊形: 圖案 168">
                  <a:extLst>
                    <a:ext uri="{FF2B5EF4-FFF2-40B4-BE49-F238E27FC236}">
                      <a16:creationId xmlns:a16="http://schemas.microsoft.com/office/drawing/2014/main" id="{423A8A8A-B234-4589-944B-44554E5A3F2D}"/>
                    </a:ext>
                  </a:extLst>
                </p:cNvPr>
                <p:cNvSpPr/>
                <p:nvPr/>
              </p:nvSpPr>
              <p:spPr>
                <a:xfrm>
                  <a:off x="5061395" y="3435001"/>
                  <a:ext cx="2057400" cy="9525"/>
                </a:xfrm>
                <a:custGeom>
                  <a:avLst/>
                  <a:gdLst>
                    <a:gd name="connsiteX0" fmla="*/ 0 w 2057400"/>
                    <a:gd name="connsiteY0" fmla="*/ 0 h 0"/>
                    <a:gd name="connsiteX1" fmla="*/ 2064734 w 20574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57400">
                      <a:moveTo>
                        <a:pt x="0" y="0"/>
                      </a:moveTo>
                      <a:lnTo>
                        <a:pt x="2064734" y="0"/>
                      </a:lnTo>
                    </a:path>
                  </a:pathLst>
                </a:custGeom>
                <a:ln w="19050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0" name="手繪多邊形: 圖案 169">
                  <a:extLst>
                    <a:ext uri="{FF2B5EF4-FFF2-40B4-BE49-F238E27FC236}">
                      <a16:creationId xmlns:a16="http://schemas.microsoft.com/office/drawing/2014/main" id="{09D0C7A2-84C5-4325-A5F4-C571B9EB094F}"/>
                    </a:ext>
                  </a:extLst>
                </p:cNvPr>
                <p:cNvSpPr/>
                <p:nvPr/>
              </p:nvSpPr>
              <p:spPr>
                <a:xfrm>
                  <a:off x="5061395" y="3568446"/>
                  <a:ext cx="2057400" cy="9525"/>
                </a:xfrm>
                <a:custGeom>
                  <a:avLst/>
                  <a:gdLst>
                    <a:gd name="connsiteX0" fmla="*/ 0 w 2057400"/>
                    <a:gd name="connsiteY0" fmla="*/ 0 h 0"/>
                    <a:gd name="connsiteX1" fmla="*/ 2064734 w 20574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57400">
                      <a:moveTo>
                        <a:pt x="0" y="0"/>
                      </a:moveTo>
                      <a:lnTo>
                        <a:pt x="2064734" y="0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1" name="手繪多邊形: 圖案 170">
                  <a:extLst>
                    <a:ext uri="{FF2B5EF4-FFF2-40B4-BE49-F238E27FC236}">
                      <a16:creationId xmlns:a16="http://schemas.microsoft.com/office/drawing/2014/main" id="{6ECC36E2-893F-403F-B400-53F13ECDF7B1}"/>
                    </a:ext>
                  </a:extLst>
                </p:cNvPr>
                <p:cNvSpPr/>
                <p:nvPr/>
              </p:nvSpPr>
              <p:spPr>
                <a:xfrm>
                  <a:off x="5577554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2" name="手繪多邊形: 圖案 171">
                  <a:extLst>
                    <a:ext uri="{FF2B5EF4-FFF2-40B4-BE49-F238E27FC236}">
                      <a16:creationId xmlns:a16="http://schemas.microsoft.com/office/drawing/2014/main" id="{5E5FAA1C-31B9-4408-8EC7-693B51817462}"/>
                    </a:ext>
                  </a:extLst>
                </p:cNvPr>
                <p:cNvSpPr/>
                <p:nvPr/>
              </p:nvSpPr>
              <p:spPr>
                <a:xfrm>
                  <a:off x="6093714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3" name="手繪多邊形: 圖案 172">
                  <a:extLst>
                    <a:ext uri="{FF2B5EF4-FFF2-40B4-BE49-F238E27FC236}">
                      <a16:creationId xmlns:a16="http://schemas.microsoft.com/office/drawing/2014/main" id="{94479681-3702-4A5E-ADE5-7B826ECE88B8}"/>
                    </a:ext>
                  </a:extLst>
                </p:cNvPr>
                <p:cNvSpPr/>
                <p:nvPr/>
              </p:nvSpPr>
              <p:spPr>
                <a:xfrm>
                  <a:off x="6609969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4" name="手繪多邊形: 圖案 173">
                  <a:extLst>
                    <a:ext uri="{FF2B5EF4-FFF2-40B4-BE49-F238E27FC236}">
                      <a16:creationId xmlns:a16="http://schemas.microsoft.com/office/drawing/2014/main" id="{B8E42EDF-FC2E-4315-B959-D7A54A73F6F8}"/>
                    </a:ext>
                  </a:extLst>
                </p:cNvPr>
                <p:cNvSpPr/>
                <p:nvPr/>
              </p:nvSpPr>
              <p:spPr>
                <a:xfrm>
                  <a:off x="5474779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5" name="手繪多邊形: 圖案 174">
                  <a:extLst>
                    <a:ext uri="{FF2B5EF4-FFF2-40B4-BE49-F238E27FC236}">
                      <a16:creationId xmlns:a16="http://schemas.microsoft.com/office/drawing/2014/main" id="{F6CEC232-9AE7-47BA-8293-208D409A6C16}"/>
                    </a:ext>
                  </a:extLst>
                </p:cNvPr>
                <p:cNvSpPr/>
                <p:nvPr/>
              </p:nvSpPr>
              <p:spPr>
                <a:xfrm>
                  <a:off x="5991225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6" name="手繪多邊形: 圖案 175">
                  <a:extLst>
                    <a:ext uri="{FF2B5EF4-FFF2-40B4-BE49-F238E27FC236}">
                      <a16:creationId xmlns:a16="http://schemas.microsoft.com/office/drawing/2014/main" id="{39E82677-4B81-426E-980E-76B536E85E21}"/>
                    </a:ext>
                  </a:extLst>
                </p:cNvPr>
                <p:cNvSpPr/>
                <p:nvPr/>
              </p:nvSpPr>
              <p:spPr>
                <a:xfrm>
                  <a:off x="6507766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7" name="手繪多邊形: 圖案 176">
                  <a:extLst>
                    <a:ext uri="{FF2B5EF4-FFF2-40B4-BE49-F238E27FC236}">
                      <a16:creationId xmlns:a16="http://schemas.microsoft.com/office/drawing/2014/main" id="{61129232-137F-4C8F-AD71-AC0FBFBB111C}"/>
                    </a:ext>
                  </a:extLst>
                </p:cNvPr>
                <p:cNvSpPr/>
                <p:nvPr/>
              </p:nvSpPr>
              <p:spPr>
                <a:xfrm>
                  <a:off x="7024307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8" name="手繪多邊形: 圖案 177">
                  <a:extLst>
                    <a:ext uri="{FF2B5EF4-FFF2-40B4-BE49-F238E27FC236}">
                      <a16:creationId xmlns:a16="http://schemas.microsoft.com/office/drawing/2014/main" id="{E8E872AA-5D22-46C3-B924-B913939282C9}"/>
                    </a:ext>
                  </a:extLst>
                </p:cNvPr>
                <p:cNvSpPr/>
                <p:nvPr/>
              </p:nvSpPr>
              <p:spPr>
                <a:xfrm>
                  <a:off x="6997065" y="3338989"/>
                  <a:ext cx="38100" cy="38100"/>
                </a:xfrm>
                <a:custGeom>
                  <a:avLst/>
                  <a:gdLst>
                    <a:gd name="connsiteX0" fmla="*/ 42101 w 38100"/>
                    <a:gd name="connsiteY0" fmla="*/ 21050 h 38100"/>
                    <a:gd name="connsiteX1" fmla="*/ 21050 w 38100"/>
                    <a:gd name="connsiteY1" fmla="*/ 42101 h 38100"/>
                    <a:gd name="connsiteX2" fmla="*/ 0 w 38100"/>
                    <a:gd name="connsiteY2" fmla="*/ 21050 h 38100"/>
                    <a:gd name="connsiteX3" fmla="*/ 21050 w 38100"/>
                    <a:gd name="connsiteY3" fmla="*/ 0 h 38100"/>
                    <a:gd name="connsiteX4" fmla="*/ 42101 w 38100"/>
                    <a:gd name="connsiteY4" fmla="*/ 2105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" h="38100">
                      <a:moveTo>
                        <a:pt x="42101" y="21050"/>
                      </a:moveTo>
                      <a:cubicBezTo>
                        <a:pt x="42101" y="32676"/>
                        <a:pt x="32676" y="42101"/>
                        <a:pt x="21050" y="42101"/>
                      </a:cubicBezTo>
                      <a:cubicBezTo>
                        <a:pt x="9424" y="42101"/>
                        <a:pt x="0" y="32676"/>
                        <a:pt x="0" y="21050"/>
                      </a:cubicBezTo>
                      <a:cubicBezTo>
                        <a:pt x="0" y="9425"/>
                        <a:pt x="9424" y="0"/>
                        <a:pt x="21050" y="0"/>
                      </a:cubicBezTo>
                      <a:cubicBezTo>
                        <a:pt x="32676" y="0"/>
                        <a:pt x="42101" y="9425"/>
                        <a:pt x="42101" y="21050"/>
                      </a:cubicBezTo>
                      <a:close/>
                    </a:path>
                  </a:pathLst>
                </a:custGeom>
                <a:noFill/>
                <a:ln w="19050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9" name="手繪多邊形: 圖案 178">
                  <a:extLst>
                    <a:ext uri="{FF2B5EF4-FFF2-40B4-BE49-F238E27FC236}">
                      <a16:creationId xmlns:a16="http://schemas.microsoft.com/office/drawing/2014/main" id="{872C91A2-057B-4F49-BAE3-E1674FDB5F47}"/>
                    </a:ext>
                  </a:extLst>
                </p:cNvPr>
                <p:cNvSpPr/>
                <p:nvPr/>
              </p:nvSpPr>
              <p:spPr>
                <a:xfrm>
                  <a:off x="6890766" y="3338989"/>
                  <a:ext cx="38100" cy="38100"/>
                </a:xfrm>
                <a:custGeom>
                  <a:avLst/>
                  <a:gdLst>
                    <a:gd name="connsiteX0" fmla="*/ 42101 w 38100"/>
                    <a:gd name="connsiteY0" fmla="*/ 21050 h 38100"/>
                    <a:gd name="connsiteX1" fmla="*/ 21050 w 38100"/>
                    <a:gd name="connsiteY1" fmla="*/ 42101 h 38100"/>
                    <a:gd name="connsiteX2" fmla="*/ 0 w 38100"/>
                    <a:gd name="connsiteY2" fmla="*/ 21050 h 38100"/>
                    <a:gd name="connsiteX3" fmla="*/ 21050 w 38100"/>
                    <a:gd name="connsiteY3" fmla="*/ 0 h 38100"/>
                    <a:gd name="connsiteX4" fmla="*/ 42101 w 38100"/>
                    <a:gd name="connsiteY4" fmla="*/ 2105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" h="38100">
                      <a:moveTo>
                        <a:pt x="42101" y="21050"/>
                      </a:moveTo>
                      <a:cubicBezTo>
                        <a:pt x="42101" y="32676"/>
                        <a:pt x="32676" y="42101"/>
                        <a:pt x="21050" y="42101"/>
                      </a:cubicBezTo>
                      <a:cubicBezTo>
                        <a:pt x="9424" y="42101"/>
                        <a:pt x="0" y="32676"/>
                        <a:pt x="0" y="21050"/>
                      </a:cubicBezTo>
                      <a:cubicBezTo>
                        <a:pt x="0" y="9425"/>
                        <a:pt x="9424" y="0"/>
                        <a:pt x="21050" y="0"/>
                      </a:cubicBezTo>
                      <a:cubicBezTo>
                        <a:pt x="32676" y="0"/>
                        <a:pt x="42101" y="9425"/>
                        <a:pt x="42101" y="21050"/>
                      </a:cubicBezTo>
                      <a:close/>
                    </a:path>
                  </a:pathLst>
                </a:custGeom>
                <a:noFill/>
                <a:ln w="19050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0" name="手繪多邊形: 圖案 179">
                  <a:extLst>
                    <a:ext uri="{FF2B5EF4-FFF2-40B4-BE49-F238E27FC236}">
                      <a16:creationId xmlns:a16="http://schemas.microsoft.com/office/drawing/2014/main" id="{0E86EBFC-2688-4DE6-AA1E-D2EAECC7B9D1}"/>
                    </a:ext>
                  </a:extLst>
                </p:cNvPr>
                <p:cNvSpPr/>
                <p:nvPr/>
              </p:nvSpPr>
              <p:spPr>
                <a:xfrm>
                  <a:off x="6800469" y="3360039"/>
                  <a:ext cx="28575" cy="9525"/>
                </a:xfrm>
                <a:custGeom>
                  <a:avLst/>
                  <a:gdLst>
                    <a:gd name="connsiteX0" fmla="*/ 36385 w 28575"/>
                    <a:gd name="connsiteY0" fmla="*/ 0 h 0"/>
                    <a:gd name="connsiteX1" fmla="*/ 0 w 28575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>
                      <a:moveTo>
                        <a:pt x="36385" y="0"/>
                      </a:moveTo>
                      <a:lnTo>
                        <a:pt x="0" y="0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1" name="手繪多邊形: 圖案 180">
                  <a:extLst>
                    <a:ext uri="{FF2B5EF4-FFF2-40B4-BE49-F238E27FC236}">
                      <a16:creationId xmlns:a16="http://schemas.microsoft.com/office/drawing/2014/main" id="{C131A981-2303-42D8-A8BD-F842EEBF8B7C}"/>
                    </a:ext>
                  </a:extLst>
                </p:cNvPr>
                <p:cNvSpPr/>
                <p:nvPr/>
              </p:nvSpPr>
              <p:spPr>
                <a:xfrm>
                  <a:off x="6720745" y="3360039"/>
                  <a:ext cx="28575" cy="9525"/>
                </a:xfrm>
                <a:custGeom>
                  <a:avLst/>
                  <a:gdLst>
                    <a:gd name="connsiteX0" fmla="*/ 36481 w 28575"/>
                    <a:gd name="connsiteY0" fmla="*/ 0 h 0"/>
                    <a:gd name="connsiteX1" fmla="*/ 0 w 28575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>
                      <a:moveTo>
                        <a:pt x="36481" y="0"/>
                      </a:moveTo>
                      <a:lnTo>
                        <a:pt x="0" y="0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2" name="手繪多邊形: 圖案 181">
                  <a:extLst>
                    <a:ext uri="{FF2B5EF4-FFF2-40B4-BE49-F238E27FC236}">
                      <a16:creationId xmlns:a16="http://schemas.microsoft.com/office/drawing/2014/main" id="{1B610F14-08B6-441D-BDED-59A574AEB8D4}"/>
                    </a:ext>
                  </a:extLst>
                </p:cNvPr>
                <p:cNvSpPr/>
                <p:nvPr/>
              </p:nvSpPr>
              <p:spPr>
                <a:xfrm>
                  <a:off x="6641021" y="3360039"/>
                  <a:ext cx="28575" cy="9525"/>
                </a:xfrm>
                <a:custGeom>
                  <a:avLst/>
                  <a:gdLst>
                    <a:gd name="connsiteX0" fmla="*/ 36481 w 28575"/>
                    <a:gd name="connsiteY0" fmla="*/ 0 h 0"/>
                    <a:gd name="connsiteX1" fmla="*/ 0 w 28575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>
                      <a:moveTo>
                        <a:pt x="36481" y="0"/>
                      </a:moveTo>
                      <a:lnTo>
                        <a:pt x="0" y="0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3" name="手繪多邊形: 圖案 182">
                  <a:extLst>
                    <a:ext uri="{FF2B5EF4-FFF2-40B4-BE49-F238E27FC236}">
                      <a16:creationId xmlns:a16="http://schemas.microsoft.com/office/drawing/2014/main" id="{40C73403-A4B4-4B7E-8D76-DA7930C5EAE0}"/>
                    </a:ext>
                  </a:extLst>
                </p:cNvPr>
                <p:cNvSpPr/>
                <p:nvPr/>
              </p:nvSpPr>
              <p:spPr>
                <a:xfrm>
                  <a:off x="6561392" y="3360039"/>
                  <a:ext cx="28575" cy="9525"/>
                </a:xfrm>
                <a:custGeom>
                  <a:avLst/>
                  <a:gdLst>
                    <a:gd name="connsiteX0" fmla="*/ 36385 w 28575"/>
                    <a:gd name="connsiteY0" fmla="*/ 0 h 0"/>
                    <a:gd name="connsiteX1" fmla="*/ 0 w 28575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>
                      <a:moveTo>
                        <a:pt x="36385" y="0"/>
                      </a:moveTo>
                      <a:lnTo>
                        <a:pt x="0" y="0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4" name="手繪多邊形: 圖案 183">
                  <a:extLst>
                    <a:ext uri="{FF2B5EF4-FFF2-40B4-BE49-F238E27FC236}">
                      <a16:creationId xmlns:a16="http://schemas.microsoft.com/office/drawing/2014/main" id="{AC6FBC0B-ED4B-4753-A234-F1C421E3F32C}"/>
                    </a:ext>
                  </a:extLst>
                </p:cNvPr>
                <p:cNvSpPr/>
                <p:nvPr/>
              </p:nvSpPr>
              <p:spPr>
                <a:xfrm>
                  <a:off x="6481667" y="3360039"/>
                  <a:ext cx="28575" cy="9525"/>
                </a:xfrm>
                <a:custGeom>
                  <a:avLst/>
                  <a:gdLst>
                    <a:gd name="connsiteX0" fmla="*/ 36385 w 28575"/>
                    <a:gd name="connsiteY0" fmla="*/ 0 h 0"/>
                    <a:gd name="connsiteX1" fmla="*/ 0 w 28575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>
                      <a:moveTo>
                        <a:pt x="36385" y="0"/>
                      </a:moveTo>
                      <a:lnTo>
                        <a:pt x="0" y="0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48" name="圖形 56">
                <a:extLst>
                  <a:ext uri="{FF2B5EF4-FFF2-40B4-BE49-F238E27FC236}">
                    <a16:creationId xmlns:a16="http://schemas.microsoft.com/office/drawing/2014/main" id="{60845A97-7598-4BAF-83A8-DB05BD0341F1}"/>
                  </a:ext>
                </a:extLst>
              </p:cNvPr>
              <p:cNvGrpSpPr/>
              <p:nvPr/>
            </p:nvGrpSpPr>
            <p:grpSpPr>
              <a:xfrm>
                <a:off x="1667280" y="5531520"/>
                <a:ext cx="3538857" cy="245918"/>
                <a:chOff x="5061395" y="3435001"/>
                <a:chExt cx="2057400" cy="142970"/>
              </a:xfrm>
              <a:solidFill>
                <a:schemeClr val="bg1"/>
              </a:solidFill>
            </p:grpSpPr>
            <p:sp>
              <p:nvSpPr>
                <p:cNvPr id="159" name="手繪多邊形: 圖案 158">
                  <a:extLst>
                    <a:ext uri="{FF2B5EF4-FFF2-40B4-BE49-F238E27FC236}">
                      <a16:creationId xmlns:a16="http://schemas.microsoft.com/office/drawing/2014/main" id="{35FFA32D-26F0-4E29-977A-789F88CEFA9D}"/>
                    </a:ext>
                  </a:extLst>
                </p:cNvPr>
                <p:cNvSpPr/>
                <p:nvPr/>
              </p:nvSpPr>
              <p:spPr>
                <a:xfrm>
                  <a:off x="5061395" y="3568446"/>
                  <a:ext cx="2057400" cy="9525"/>
                </a:xfrm>
                <a:custGeom>
                  <a:avLst/>
                  <a:gdLst>
                    <a:gd name="connsiteX0" fmla="*/ 0 w 2057400"/>
                    <a:gd name="connsiteY0" fmla="*/ 0 h 0"/>
                    <a:gd name="connsiteX1" fmla="*/ 2064734 w 20574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57400">
                      <a:moveTo>
                        <a:pt x="0" y="0"/>
                      </a:moveTo>
                      <a:lnTo>
                        <a:pt x="2064734" y="0"/>
                      </a:lnTo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0" name="手繪多邊形: 圖案 159">
                  <a:extLst>
                    <a:ext uri="{FF2B5EF4-FFF2-40B4-BE49-F238E27FC236}">
                      <a16:creationId xmlns:a16="http://schemas.microsoft.com/office/drawing/2014/main" id="{17A92CD4-183E-4982-A455-12D5535D733B}"/>
                    </a:ext>
                  </a:extLst>
                </p:cNvPr>
                <p:cNvSpPr/>
                <p:nvPr/>
              </p:nvSpPr>
              <p:spPr>
                <a:xfrm>
                  <a:off x="5577554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1" name="手繪多邊形: 圖案 160">
                  <a:extLst>
                    <a:ext uri="{FF2B5EF4-FFF2-40B4-BE49-F238E27FC236}">
                      <a16:creationId xmlns:a16="http://schemas.microsoft.com/office/drawing/2014/main" id="{FDD6EF72-76B5-4A54-87DA-A6655EE21BC9}"/>
                    </a:ext>
                  </a:extLst>
                </p:cNvPr>
                <p:cNvSpPr/>
                <p:nvPr/>
              </p:nvSpPr>
              <p:spPr>
                <a:xfrm>
                  <a:off x="6093714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2" name="手繪多邊形: 圖案 161">
                  <a:extLst>
                    <a:ext uri="{FF2B5EF4-FFF2-40B4-BE49-F238E27FC236}">
                      <a16:creationId xmlns:a16="http://schemas.microsoft.com/office/drawing/2014/main" id="{5F4E5AC5-DC88-4C63-9773-3A15D3836FAF}"/>
                    </a:ext>
                  </a:extLst>
                </p:cNvPr>
                <p:cNvSpPr/>
                <p:nvPr/>
              </p:nvSpPr>
              <p:spPr>
                <a:xfrm>
                  <a:off x="6609969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3" name="手繪多邊形: 圖案 162">
                  <a:extLst>
                    <a:ext uri="{FF2B5EF4-FFF2-40B4-BE49-F238E27FC236}">
                      <a16:creationId xmlns:a16="http://schemas.microsoft.com/office/drawing/2014/main" id="{D8CCDACE-E814-47B6-9E60-6695AEA79E46}"/>
                    </a:ext>
                  </a:extLst>
                </p:cNvPr>
                <p:cNvSpPr/>
                <p:nvPr/>
              </p:nvSpPr>
              <p:spPr>
                <a:xfrm>
                  <a:off x="5474779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4" name="手繪多邊形: 圖案 163">
                  <a:extLst>
                    <a:ext uri="{FF2B5EF4-FFF2-40B4-BE49-F238E27FC236}">
                      <a16:creationId xmlns:a16="http://schemas.microsoft.com/office/drawing/2014/main" id="{054020F5-3D28-4C94-9386-4AC924C196CD}"/>
                    </a:ext>
                  </a:extLst>
                </p:cNvPr>
                <p:cNvSpPr/>
                <p:nvPr/>
              </p:nvSpPr>
              <p:spPr>
                <a:xfrm>
                  <a:off x="5991225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5" name="手繪多邊形: 圖案 164">
                  <a:extLst>
                    <a:ext uri="{FF2B5EF4-FFF2-40B4-BE49-F238E27FC236}">
                      <a16:creationId xmlns:a16="http://schemas.microsoft.com/office/drawing/2014/main" id="{B8117A4C-D0E6-47B5-864C-80B002487E01}"/>
                    </a:ext>
                  </a:extLst>
                </p:cNvPr>
                <p:cNvSpPr/>
                <p:nvPr/>
              </p:nvSpPr>
              <p:spPr>
                <a:xfrm>
                  <a:off x="6507766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6" name="手繪多邊形: 圖案 165">
                  <a:extLst>
                    <a:ext uri="{FF2B5EF4-FFF2-40B4-BE49-F238E27FC236}">
                      <a16:creationId xmlns:a16="http://schemas.microsoft.com/office/drawing/2014/main" id="{D24A35CE-A6ED-4B63-BFC7-2EBDA773042F}"/>
                    </a:ext>
                  </a:extLst>
                </p:cNvPr>
                <p:cNvSpPr/>
                <p:nvPr/>
              </p:nvSpPr>
              <p:spPr>
                <a:xfrm>
                  <a:off x="7024307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49" name="圖形 56">
                <a:extLst>
                  <a:ext uri="{FF2B5EF4-FFF2-40B4-BE49-F238E27FC236}">
                    <a16:creationId xmlns:a16="http://schemas.microsoft.com/office/drawing/2014/main" id="{8733370A-F9FC-4858-B8CA-48235913BF64}"/>
                  </a:ext>
                </a:extLst>
              </p:cNvPr>
              <p:cNvGrpSpPr/>
              <p:nvPr/>
            </p:nvGrpSpPr>
            <p:grpSpPr>
              <a:xfrm>
                <a:off x="1667280" y="5747865"/>
                <a:ext cx="3538857" cy="245918"/>
                <a:chOff x="5061395" y="3435001"/>
                <a:chExt cx="2057400" cy="142970"/>
              </a:xfrm>
              <a:solidFill>
                <a:schemeClr val="bg1"/>
              </a:solidFill>
            </p:grpSpPr>
            <p:sp>
              <p:nvSpPr>
                <p:cNvPr id="151" name="手繪多邊形: 圖案 150">
                  <a:extLst>
                    <a:ext uri="{FF2B5EF4-FFF2-40B4-BE49-F238E27FC236}">
                      <a16:creationId xmlns:a16="http://schemas.microsoft.com/office/drawing/2014/main" id="{4B641AB5-5568-4C89-AFA5-761FCB265240}"/>
                    </a:ext>
                  </a:extLst>
                </p:cNvPr>
                <p:cNvSpPr/>
                <p:nvPr/>
              </p:nvSpPr>
              <p:spPr>
                <a:xfrm>
                  <a:off x="5061395" y="3568446"/>
                  <a:ext cx="2057400" cy="9525"/>
                </a:xfrm>
                <a:custGeom>
                  <a:avLst/>
                  <a:gdLst>
                    <a:gd name="connsiteX0" fmla="*/ 0 w 2057400"/>
                    <a:gd name="connsiteY0" fmla="*/ 0 h 0"/>
                    <a:gd name="connsiteX1" fmla="*/ 2064734 w 20574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57400">
                      <a:moveTo>
                        <a:pt x="0" y="0"/>
                      </a:moveTo>
                      <a:lnTo>
                        <a:pt x="2064734" y="0"/>
                      </a:lnTo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2" name="手繪多邊形: 圖案 151">
                  <a:extLst>
                    <a:ext uri="{FF2B5EF4-FFF2-40B4-BE49-F238E27FC236}">
                      <a16:creationId xmlns:a16="http://schemas.microsoft.com/office/drawing/2014/main" id="{BE927BB7-895F-4EFD-BFF9-3F66055F7A1D}"/>
                    </a:ext>
                  </a:extLst>
                </p:cNvPr>
                <p:cNvSpPr/>
                <p:nvPr/>
              </p:nvSpPr>
              <p:spPr>
                <a:xfrm>
                  <a:off x="5577554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3" name="手繪多邊形: 圖案 152">
                  <a:extLst>
                    <a:ext uri="{FF2B5EF4-FFF2-40B4-BE49-F238E27FC236}">
                      <a16:creationId xmlns:a16="http://schemas.microsoft.com/office/drawing/2014/main" id="{2A21D35C-63C0-4B0A-B4EA-0EA8288246F5}"/>
                    </a:ext>
                  </a:extLst>
                </p:cNvPr>
                <p:cNvSpPr/>
                <p:nvPr/>
              </p:nvSpPr>
              <p:spPr>
                <a:xfrm>
                  <a:off x="6093714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36DEDEF1-2C67-4D01-AD8E-019EC9D5395D}"/>
                    </a:ext>
                  </a:extLst>
                </p:cNvPr>
                <p:cNvSpPr/>
                <p:nvPr/>
              </p:nvSpPr>
              <p:spPr>
                <a:xfrm>
                  <a:off x="6609969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B893389E-E32C-4396-8EA8-E9C834D21363}"/>
                    </a:ext>
                  </a:extLst>
                </p:cNvPr>
                <p:cNvSpPr/>
                <p:nvPr/>
              </p:nvSpPr>
              <p:spPr>
                <a:xfrm>
                  <a:off x="5474779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6" name="手繪多邊形: 圖案 155">
                  <a:extLst>
                    <a:ext uri="{FF2B5EF4-FFF2-40B4-BE49-F238E27FC236}">
                      <a16:creationId xmlns:a16="http://schemas.microsoft.com/office/drawing/2014/main" id="{193A2E14-13A4-4BAD-A7EB-37AC534C7CFC}"/>
                    </a:ext>
                  </a:extLst>
                </p:cNvPr>
                <p:cNvSpPr/>
                <p:nvPr/>
              </p:nvSpPr>
              <p:spPr>
                <a:xfrm>
                  <a:off x="5991225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7" name="手繪多邊形: 圖案 156">
                  <a:extLst>
                    <a:ext uri="{FF2B5EF4-FFF2-40B4-BE49-F238E27FC236}">
                      <a16:creationId xmlns:a16="http://schemas.microsoft.com/office/drawing/2014/main" id="{EE6B0813-AEF8-4474-8787-88387F8CDBB1}"/>
                    </a:ext>
                  </a:extLst>
                </p:cNvPr>
                <p:cNvSpPr/>
                <p:nvPr/>
              </p:nvSpPr>
              <p:spPr>
                <a:xfrm>
                  <a:off x="6507766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8" name="手繪多邊形: 圖案 157">
                  <a:extLst>
                    <a:ext uri="{FF2B5EF4-FFF2-40B4-BE49-F238E27FC236}">
                      <a16:creationId xmlns:a16="http://schemas.microsoft.com/office/drawing/2014/main" id="{03881E76-08F7-462A-9A5B-26EEDB625966}"/>
                    </a:ext>
                  </a:extLst>
                </p:cNvPr>
                <p:cNvSpPr/>
                <p:nvPr/>
              </p:nvSpPr>
              <p:spPr>
                <a:xfrm>
                  <a:off x="7024307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50" name="矩形: 圓角 149">
                <a:extLst>
                  <a:ext uri="{FF2B5EF4-FFF2-40B4-BE49-F238E27FC236}">
                    <a16:creationId xmlns:a16="http://schemas.microsoft.com/office/drawing/2014/main" id="{672CD7D1-4609-48E5-805F-A475D3B75A77}"/>
                  </a:ext>
                </a:extLst>
              </p:cNvPr>
              <p:cNvSpPr/>
              <p:nvPr/>
            </p:nvSpPr>
            <p:spPr>
              <a:xfrm>
                <a:off x="1439650" y="5055755"/>
                <a:ext cx="3995616" cy="933473"/>
              </a:xfrm>
              <a:prstGeom prst="roundRect">
                <a:avLst>
                  <a:gd name="adj" fmla="val 13863"/>
                </a:avLst>
              </a:prstGeom>
              <a:noFill/>
              <a:ln w="28575" cap="flat">
                <a:solidFill>
                  <a:srgbClr val="CC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86" name="圖片 185">
            <a:extLst>
              <a:ext uri="{FF2B5EF4-FFF2-40B4-BE49-F238E27FC236}">
                <a16:creationId xmlns:a16="http://schemas.microsoft.com/office/drawing/2014/main" id="{03E4AABE-9A7F-43E3-B064-7BF3483290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2004" y="3616278"/>
            <a:ext cx="1106162" cy="1106162"/>
          </a:xfrm>
          <a:prstGeom prst="rect">
            <a:avLst/>
          </a:prstGeom>
        </p:spPr>
      </p:pic>
      <p:grpSp>
        <p:nvGrpSpPr>
          <p:cNvPr id="187" name="群組 186">
            <a:extLst>
              <a:ext uri="{FF2B5EF4-FFF2-40B4-BE49-F238E27FC236}">
                <a16:creationId xmlns:a16="http://schemas.microsoft.com/office/drawing/2014/main" id="{0F8DE143-449E-42C2-BCDC-51FDB0D07070}"/>
              </a:ext>
            </a:extLst>
          </p:cNvPr>
          <p:cNvGrpSpPr/>
          <p:nvPr/>
        </p:nvGrpSpPr>
        <p:grpSpPr>
          <a:xfrm>
            <a:off x="3680255" y="3599026"/>
            <a:ext cx="1179806" cy="1111328"/>
            <a:chOff x="3097711" y="4676001"/>
            <a:chExt cx="1251955" cy="1179290"/>
          </a:xfrm>
        </p:grpSpPr>
        <p:sp>
          <p:nvSpPr>
            <p:cNvPr id="188" name="矩形: 圓角 187">
              <a:extLst>
                <a:ext uri="{FF2B5EF4-FFF2-40B4-BE49-F238E27FC236}">
                  <a16:creationId xmlns:a16="http://schemas.microsoft.com/office/drawing/2014/main" id="{F5942F48-FCD8-400F-A384-844C85AA758C}"/>
                </a:ext>
              </a:extLst>
            </p:cNvPr>
            <p:cNvSpPr/>
            <p:nvPr/>
          </p:nvSpPr>
          <p:spPr>
            <a:xfrm>
              <a:off x="3097711" y="4676001"/>
              <a:ext cx="1244312" cy="11792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9" name="圖片 188" descr="一張含有 室外物品 的圖片&#10;&#10;自動產生的描述">
              <a:extLst>
                <a:ext uri="{FF2B5EF4-FFF2-40B4-BE49-F238E27FC236}">
                  <a16:creationId xmlns:a16="http://schemas.microsoft.com/office/drawing/2014/main" id="{BC30031D-2648-48A8-9B08-1214084DD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62496" y="4875347"/>
              <a:ext cx="1187170" cy="796422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CCEB513B-4C51-47D3-B421-16DD64821021}"/>
              </a:ext>
            </a:extLst>
          </p:cNvPr>
          <p:cNvGrpSpPr/>
          <p:nvPr/>
        </p:nvGrpSpPr>
        <p:grpSpPr>
          <a:xfrm>
            <a:off x="1349161" y="958787"/>
            <a:ext cx="8449504" cy="2074846"/>
            <a:chOff x="1171606" y="985421"/>
            <a:chExt cx="8449504" cy="2074846"/>
          </a:xfrm>
        </p:grpSpPr>
        <p:sp>
          <p:nvSpPr>
            <p:cNvPr id="129" name="Title 1">
              <a:extLst>
                <a:ext uri="{FF2B5EF4-FFF2-40B4-BE49-F238E27FC236}">
                  <a16:creationId xmlns:a16="http://schemas.microsoft.com/office/drawing/2014/main" id="{E2318C35-060D-4EA5-AE08-F0D8F71AF31B}"/>
                </a:ext>
              </a:extLst>
            </p:cNvPr>
            <p:cNvSpPr txBox="1">
              <a:spLocks/>
            </p:cNvSpPr>
            <p:nvPr/>
          </p:nvSpPr>
          <p:spPr>
            <a:xfrm>
              <a:off x="1205645" y="1940390"/>
              <a:ext cx="8415465" cy="1119877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 algn="l"/>
              <a:r>
                <a:rPr lang="en-US" altLang="zh-TW" sz="75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Teradici</a:t>
              </a:r>
              <a:r>
                <a:rPr lang="en-US" altLang="zh-TW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PCoIP </a:t>
              </a:r>
              <a:endParaRPr lang="en-US" sz="7500" b="0">
                <a:solidFill>
                  <a:schemeClr val="bg1"/>
                </a:solidFill>
              </a:endParaRPr>
            </a:p>
          </p:txBody>
        </p:sp>
        <p:sp>
          <p:nvSpPr>
            <p:cNvPr id="185" name="Title 1">
              <a:extLst>
                <a:ext uri="{FF2B5EF4-FFF2-40B4-BE49-F238E27FC236}">
                  <a16:creationId xmlns:a16="http://schemas.microsoft.com/office/drawing/2014/main" id="{A4C5B996-ED35-4EC5-98AF-19DA7F5951B1}"/>
                </a:ext>
              </a:extLst>
            </p:cNvPr>
            <p:cNvSpPr txBox="1">
              <a:spLocks/>
            </p:cNvSpPr>
            <p:nvPr/>
          </p:nvSpPr>
          <p:spPr>
            <a:xfrm>
              <a:off x="1171606" y="1012243"/>
              <a:ext cx="8415465" cy="1086902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zh-TW" altLang="en-US" sz="5400">
                  <a:solidFill>
                    <a:schemeClr val="bg1"/>
                  </a:solidFill>
                </a:rPr>
                <a:t>遠端桌面工具</a:t>
              </a:r>
              <a:endParaRPr lang="en-US" sz="5400" b="0">
                <a:solidFill>
                  <a:schemeClr val="bg1"/>
                </a:solidFill>
              </a:endParaRPr>
            </a:p>
          </p:txBody>
        </p:sp>
        <p:sp>
          <p:nvSpPr>
            <p:cNvPr id="192" name="Title 1">
              <a:extLst>
                <a:ext uri="{FF2B5EF4-FFF2-40B4-BE49-F238E27FC236}">
                  <a16:creationId xmlns:a16="http://schemas.microsoft.com/office/drawing/2014/main" id="{3F379A78-CF0E-422F-8EEA-2C696CEF38E7}"/>
                </a:ext>
              </a:extLst>
            </p:cNvPr>
            <p:cNvSpPr txBox="1">
              <a:spLocks/>
            </p:cNvSpPr>
            <p:nvPr/>
          </p:nvSpPr>
          <p:spPr>
            <a:xfrm>
              <a:off x="1216084" y="1864312"/>
              <a:ext cx="7157895" cy="1194655"/>
            </a:xfrm>
            <a:prstGeom prst="rect">
              <a:avLst/>
            </a:prstGeom>
            <a:noFill/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 algn="l"/>
              <a:r>
                <a:rPr lang="en-US" altLang="zh-TW" sz="7500" err="1">
                  <a:gradFill>
                    <a:gsLst>
                      <a:gs pos="58000">
                        <a:srgbClr val="00C2D9">
                          <a:alpha val="0"/>
                        </a:srgbClr>
                      </a:gs>
                      <a:gs pos="100000">
                        <a:srgbClr val="00FFFF">
                          <a:alpha val="28000"/>
                        </a:srgbClr>
                      </a:gs>
                    </a:gsLst>
                    <a:lin ang="5400000" scaled="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Teradici</a:t>
              </a:r>
              <a:r>
                <a:rPr lang="en-US" altLang="zh-TW" sz="7500">
                  <a:gradFill>
                    <a:gsLst>
                      <a:gs pos="58000">
                        <a:srgbClr val="00C2D9">
                          <a:alpha val="0"/>
                        </a:srgbClr>
                      </a:gs>
                      <a:gs pos="100000">
                        <a:srgbClr val="00FFFF">
                          <a:alpha val="28000"/>
                        </a:srgbClr>
                      </a:gs>
                    </a:gsLst>
                    <a:lin ang="5400000" scaled="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 PCoIP </a:t>
              </a:r>
              <a:endParaRPr lang="en-US" sz="7500" b="0">
                <a:gradFill>
                  <a:gsLst>
                    <a:gs pos="58000">
                      <a:srgbClr val="00C2D9">
                        <a:alpha val="0"/>
                      </a:srgbClr>
                    </a:gs>
                    <a:gs pos="100000">
                      <a:srgbClr val="00FFFF">
                        <a:alpha val="28000"/>
                      </a:srgbClr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9" name="Title 1">
              <a:extLst>
                <a:ext uri="{FF2B5EF4-FFF2-40B4-BE49-F238E27FC236}">
                  <a16:creationId xmlns:a16="http://schemas.microsoft.com/office/drawing/2014/main" id="{AA88BC0A-987A-44C0-9A8C-76C41AE20748}"/>
                </a:ext>
              </a:extLst>
            </p:cNvPr>
            <p:cNvSpPr txBox="1">
              <a:spLocks/>
            </p:cNvSpPr>
            <p:nvPr/>
          </p:nvSpPr>
          <p:spPr>
            <a:xfrm>
              <a:off x="1171850" y="985421"/>
              <a:ext cx="8302616" cy="1116527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 algn="l"/>
              <a:r>
                <a:rPr lang="zh-TW" altLang="en-US" sz="5400">
                  <a:gradFill>
                    <a:gsLst>
                      <a:gs pos="51000">
                        <a:srgbClr val="00C2D9">
                          <a:alpha val="0"/>
                        </a:srgbClr>
                      </a:gs>
                      <a:gs pos="100000">
                        <a:srgbClr val="00FFFF">
                          <a:alpha val="28000"/>
                        </a:srgbClr>
                      </a:gs>
                    </a:gsLst>
                    <a:lin ang="5400000" scaled="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遠端桌面工具</a:t>
              </a:r>
              <a:endParaRPr lang="en-US" sz="5400">
                <a:gradFill>
                  <a:gsLst>
                    <a:gs pos="51000">
                      <a:srgbClr val="00C2D9">
                        <a:alpha val="0"/>
                      </a:srgbClr>
                    </a:gs>
                    <a:gs pos="100000">
                      <a:srgbClr val="00FFFF">
                        <a:alpha val="28000"/>
                      </a:srgbClr>
                    </a:gs>
                  </a:gsLst>
                  <a:lin ang="5400000" scaled="0"/>
                </a:gra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76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4AD3561-3E9D-4D66-A92C-E3C3981DA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4" t="5645" r="9699"/>
          <a:stretch/>
        </p:blipFill>
        <p:spPr>
          <a:xfrm>
            <a:off x="0" y="0"/>
            <a:ext cx="10092664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B7B5633-20EA-4AA7-BE57-31586CB18D49}"/>
              </a:ext>
            </a:extLst>
          </p:cNvPr>
          <p:cNvSpPr/>
          <p:nvPr/>
        </p:nvSpPr>
        <p:spPr>
          <a:xfrm flipH="1">
            <a:off x="7784122" y="-21771"/>
            <a:ext cx="4407874" cy="6879771"/>
          </a:xfrm>
          <a:prstGeom prst="rect">
            <a:avLst/>
          </a:prstGeom>
          <a:solidFill>
            <a:srgbClr val="122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75034F8-41F8-4EBF-94CC-9576A0E89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0" y="4747847"/>
            <a:ext cx="3770923" cy="1757533"/>
          </a:xfrm>
          <a:custGeom>
            <a:avLst/>
            <a:gdLst>
              <a:gd name="connsiteX0" fmla="*/ 0 w 3665948"/>
              <a:gd name="connsiteY0" fmla="*/ 0 h 2042453"/>
              <a:gd name="connsiteX1" fmla="*/ 3676569 w 3665948"/>
              <a:gd name="connsiteY1" fmla="*/ 0 h 2042453"/>
              <a:gd name="connsiteX2" fmla="*/ 3676569 w 3665948"/>
              <a:gd name="connsiteY2" fmla="*/ 2048424 h 2042453"/>
              <a:gd name="connsiteX3" fmla="*/ 0 w 3665948"/>
              <a:gd name="connsiteY3" fmla="*/ 2048424 h 204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5948" h="2042453">
                <a:moveTo>
                  <a:pt x="0" y="0"/>
                </a:moveTo>
                <a:lnTo>
                  <a:pt x="3676569" y="0"/>
                </a:lnTo>
                <a:lnTo>
                  <a:pt x="3676569" y="2048424"/>
                </a:lnTo>
                <a:lnTo>
                  <a:pt x="0" y="2048424"/>
                </a:lnTo>
                <a:close/>
              </a:path>
            </a:pathLst>
          </a:custGeom>
          <a:ln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7DFC5C4-A4A4-4C9E-9A25-E45A57F42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373" y="564418"/>
            <a:ext cx="4297378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>
                <a:solidFill>
                  <a:schemeClr val="bg2">
                    <a:lumMod val="90000"/>
                  </a:schemeClr>
                </a:solidFill>
              </a:rPr>
              <a:t>虛擬機加入 </a:t>
            </a:r>
            <a:br>
              <a:rPr lang="en-US" altLang="zh-TW">
                <a:solidFill>
                  <a:schemeClr val="bg2">
                    <a:lumMod val="90000"/>
                  </a:schemeClr>
                </a:solidFill>
              </a:rPr>
            </a:br>
            <a:r>
              <a:rPr lang="en-US" altLang="zh-TW">
                <a:solidFill>
                  <a:schemeClr val="bg2">
                    <a:lumMod val="90000"/>
                  </a:schemeClr>
                </a:solidFill>
              </a:rPr>
              <a:t>GPU</a:t>
            </a:r>
            <a:r>
              <a:rPr lang="zh-TW" altLang="en-US">
                <a:solidFill>
                  <a:schemeClr val="bg2">
                    <a:lumMod val="90000"/>
                  </a:schemeClr>
                </a:solidFill>
              </a:rPr>
              <a:t> 硬體加速</a:t>
            </a:r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241D615-5650-4046-B084-E150DBE1C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4748" y="2063262"/>
            <a:ext cx="3671296" cy="455934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en-US" sz="2000">
                <a:solidFill>
                  <a:schemeClr val="bg2"/>
                </a:solidFill>
              </a:rPr>
              <a:t>透過連接 </a:t>
            </a:r>
            <a:r>
              <a:rPr lang="en-US" altLang="zh-TW" sz="2000">
                <a:solidFill>
                  <a:schemeClr val="bg2"/>
                </a:solidFill>
              </a:rPr>
              <a:t>GPU</a:t>
            </a:r>
            <a:r>
              <a:rPr lang="zh-TW" altLang="en-US" sz="2000">
                <a:solidFill>
                  <a:schemeClr val="bg2"/>
                </a:solidFill>
              </a:rPr>
              <a:t> </a:t>
            </a:r>
            <a:r>
              <a:rPr lang="en-US" altLang="zh-TW" sz="2000">
                <a:solidFill>
                  <a:schemeClr val="bg2"/>
                </a:solidFill>
              </a:rPr>
              <a:t>(Pass-through)</a:t>
            </a:r>
            <a:r>
              <a:rPr lang="zh-TW" altLang="en-US" sz="2000">
                <a:solidFill>
                  <a:schemeClr val="bg2"/>
                </a:solidFill>
              </a:rPr>
              <a:t> 至虛擬機，支援虛擬機將原有處理器運算藉由 </a:t>
            </a:r>
            <a:r>
              <a:rPr lang="en-US" altLang="zh-TW" sz="2000">
                <a:solidFill>
                  <a:schemeClr val="bg2"/>
                </a:solidFill>
              </a:rPr>
              <a:t>GPU</a:t>
            </a:r>
            <a:r>
              <a:rPr lang="zh-TW" altLang="en-US" sz="2000">
                <a:solidFill>
                  <a:schemeClr val="bg2"/>
                </a:solidFill>
              </a:rPr>
              <a:t> 取代，在影像編輯或轉檔時，擁有較佳的圖形運算。</a:t>
            </a:r>
            <a:endParaRPr lang="en-US" sz="2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18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D3274D8-D75A-4AB3-BA1D-270B70832B9E}"/>
              </a:ext>
            </a:extLst>
          </p:cNvPr>
          <p:cNvSpPr/>
          <p:nvPr/>
        </p:nvSpPr>
        <p:spPr>
          <a:xfrm>
            <a:off x="0" y="-25400"/>
            <a:ext cx="12192000" cy="6108700"/>
          </a:xfrm>
          <a:prstGeom prst="rect">
            <a:avLst/>
          </a:prstGeom>
          <a:solidFill>
            <a:srgbClr val="122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B0F0EFF9-AE22-4D42-AC89-EDF82735AB48}"/>
              </a:ext>
            </a:extLst>
          </p:cNvPr>
          <p:cNvSpPr/>
          <p:nvPr/>
        </p:nvSpPr>
        <p:spPr>
          <a:xfrm>
            <a:off x="681318" y="1598981"/>
            <a:ext cx="10803413" cy="4554071"/>
          </a:xfrm>
          <a:prstGeom prst="roundRect">
            <a:avLst>
              <a:gd name="adj" fmla="val 585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31C4E03E-7130-4A87-AF68-3290D9ED1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73491"/>
              </p:ext>
            </p:extLst>
          </p:nvPr>
        </p:nvGraphicFramePr>
        <p:xfrm>
          <a:off x="838201" y="1846728"/>
          <a:ext cx="10276114" cy="4010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5501">
                  <a:extLst>
                    <a:ext uri="{9D8B030D-6E8A-4147-A177-3AD203B41FA5}">
                      <a16:colId xmlns:a16="http://schemas.microsoft.com/office/drawing/2014/main" val="2222583913"/>
                    </a:ext>
                  </a:extLst>
                </a:gridCol>
                <a:gridCol w="3784620">
                  <a:extLst>
                    <a:ext uri="{9D8B030D-6E8A-4147-A177-3AD203B41FA5}">
                      <a16:colId xmlns:a16="http://schemas.microsoft.com/office/drawing/2014/main" val="181432288"/>
                    </a:ext>
                  </a:extLst>
                </a:gridCol>
                <a:gridCol w="4515993">
                  <a:extLst>
                    <a:ext uri="{9D8B030D-6E8A-4147-A177-3AD203B41FA5}">
                      <a16:colId xmlns:a16="http://schemas.microsoft.com/office/drawing/2014/main" val="43151850"/>
                    </a:ext>
                  </a:extLst>
                </a:gridCol>
              </a:tblGrid>
              <a:tr h="1011754">
                <a:tc>
                  <a:txBody>
                    <a:bodyPr/>
                    <a:lstStyle/>
                    <a:p>
                      <a:endParaRPr lang="zh-TW" altLang="en-US" sz="28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VNC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Windows</a:t>
                      </a:r>
                      <a:r>
                        <a:rPr lang="zh-TW" altLang="en-US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en-US" altLang="zh-TW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Remote</a:t>
                      </a:r>
                      <a:r>
                        <a:rPr lang="zh-TW" altLang="en-US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Desktop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09700"/>
                  </a:ext>
                </a:extLst>
              </a:tr>
              <a:tr h="1270447">
                <a:tc>
                  <a:txBody>
                    <a:bodyPr/>
                    <a:lstStyle/>
                    <a:p>
                      <a:r>
                        <a:rPr lang="zh-TW" altLang="en-US" sz="2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優點</a:t>
                      </a:r>
                    </a:p>
                  </a:txBody>
                  <a:tcPr marL="144000" marR="144000" marT="72000" marB="72000" anchor="ctr">
                    <a:lnL w="12700" cmpd="sng">
                      <a:noFill/>
                    </a:lnL>
                    <a:lnR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多款免費 </a:t>
                      </a:r>
                      <a:r>
                        <a:rPr lang="en-US" altLang="zh-TW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VNC</a:t>
                      </a:r>
                      <a:r>
                        <a:rPr lang="zh-TW" alt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客戶端可選擇，方便使用，支援多數作業系統。</a:t>
                      </a:r>
                      <a:endParaRPr lang="en-US" altLang="zh-TW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Windows</a:t>
                      </a: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作業系統免安裝工具使用。使用帳號密碼登入桌面操作使用，擁有較佳的使用者體驗。</a:t>
                      </a:r>
                      <a:endParaRPr lang="en-US" altLang="zh-TW"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006737"/>
                  </a:ext>
                </a:extLst>
              </a:tr>
              <a:tr h="1728024">
                <a:tc>
                  <a:txBody>
                    <a:bodyPr/>
                    <a:lstStyle/>
                    <a:p>
                      <a:r>
                        <a:rPr lang="zh-TW" altLang="en-US" sz="2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缺點</a:t>
                      </a:r>
                    </a:p>
                  </a:txBody>
                  <a:tcPr marL="144000" marR="144000" marT="72000" marB="72000" anchor="ctr">
                    <a:lnL w="12700" cmpd="sng">
                      <a:noFill/>
                    </a:lnL>
                    <a:lnR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與 </a:t>
                      </a:r>
                      <a:r>
                        <a:rPr lang="en-US" alt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Windows</a:t>
                      </a: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Remote</a:t>
                      </a: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Desktop</a:t>
                      </a: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相比，</a:t>
                      </a:r>
                      <a:r>
                        <a:rPr lang="en-US" alt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VNC</a:t>
                      </a: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是透過分享鍵盤、滑鼠來操作遠端虛擬機，可同時多人登入使用。但在使用者體驗上，略低於 </a:t>
                      </a:r>
                      <a:r>
                        <a:rPr lang="en-US" alt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Windows</a:t>
                      </a: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Remote</a:t>
                      </a: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Desktop</a:t>
                      </a: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僅適用虛擬機為</a:t>
                      </a:r>
                      <a:r>
                        <a:rPr lang="zh-TW" altLang="en-US" sz="1800" b="1" baseline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800" b="1" baseline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Windows</a:t>
                      </a:r>
                      <a:r>
                        <a:rPr lang="zh-TW" altLang="en-US" sz="1800" b="1" baseline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作業系統</a:t>
                      </a: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13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960052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>
                <a:solidFill>
                  <a:schemeClr val="bg2"/>
                </a:solidFill>
              </a:rPr>
              <a:t>遠端連線工具的差異</a:t>
            </a:r>
            <a:endParaRPr lang="en-US">
              <a:solidFill>
                <a:schemeClr val="bg2"/>
              </a:solidFill>
            </a:endParaRPr>
          </a:p>
        </p:txBody>
      </p:sp>
      <p:pic>
        <p:nvPicPr>
          <p:cNvPr id="7" name="圖片 6" descr="一張含有 室外物品 的圖片&#10;&#10;自動產生的描述">
            <a:extLst>
              <a:ext uri="{FF2B5EF4-FFF2-40B4-BE49-F238E27FC236}">
                <a16:creationId xmlns:a16="http://schemas.microsoft.com/office/drawing/2014/main" id="{A1F7DE74-C900-4E41-A701-A1FD18941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157" b="32142"/>
          <a:stretch/>
        </p:blipFill>
        <p:spPr>
          <a:xfrm>
            <a:off x="9788769" y="5620191"/>
            <a:ext cx="2403231" cy="133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63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8F2CBDEE-D2C3-42BD-B0AE-BAEDCACFF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" r="-1"/>
          <a:stretch/>
        </p:blipFill>
        <p:spPr>
          <a:xfrm>
            <a:off x="0" y="6096"/>
            <a:ext cx="12211310" cy="6851904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DCE1735E-A567-42B0-A735-1168348EEC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23A6C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522472-DC1E-4159-BD2D-E4602FC7B568}"/>
              </a:ext>
            </a:extLst>
          </p:cNvPr>
          <p:cNvSpPr/>
          <p:nvPr/>
        </p:nvSpPr>
        <p:spPr>
          <a:xfrm>
            <a:off x="-1" y="5084063"/>
            <a:ext cx="12192000" cy="1773937"/>
          </a:xfrm>
          <a:prstGeom prst="rect">
            <a:avLst/>
          </a:prstGeom>
          <a:solidFill>
            <a:srgbClr val="122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C3897317-9EF7-480F-9B45-8279F8A7A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269" y="534285"/>
            <a:ext cx="1545512" cy="2800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4304" y="1108328"/>
            <a:ext cx="10815490" cy="796705"/>
          </a:xfrm>
        </p:spPr>
        <p:txBody>
          <a:bodyPr anchor="ctr">
            <a:normAutofit/>
          </a:bodyPr>
          <a:lstStyle/>
          <a:p>
            <a:r>
              <a:rPr lang="zh-TW" altLang="en-US" sz="3200" b="0" dirty="0">
                <a:solidFill>
                  <a:schemeClr val="bg1"/>
                </a:solidFill>
              </a:rPr>
              <a:t>使用者體驗佳、影像真實、安全的選項</a:t>
            </a:r>
            <a:endParaRPr lang="en-US" sz="3200" b="0" dirty="0">
              <a:solidFill>
                <a:schemeClr val="bg1"/>
              </a:solidFill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D582A092-0E96-4C34-BB15-F22300407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" y="5314543"/>
            <a:ext cx="1457978" cy="9801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r="7939"/>
          <a:stretch/>
        </p:blipFill>
        <p:spPr>
          <a:xfrm>
            <a:off x="6595115" y="2796467"/>
            <a:ext cx="5596885" cy="348078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reflection blurRad="139700" stA="58000" endPos="27000" dist="88900" dir="5400000" sy="-100000" algn="bl" rotWithShape="0"/>
          </a:effectLst>
        </p:spPr>
      </p:pic>
      <p:pic>
        <p:nvPicPr>
          <p:cNvPr id="40" name="圖片 39" descr="一張含有 螢幕擷取畫面 的圖片&#10;&#10;自動產生的描述">
            <a:extLst>
              <a:ext uri="{FF2B5EF4-FFF2-40B4-BE49-F238E27FC236}">
                <a16:creationId xmlns:a16="http://schemas.microsoft.com/office/drawing/2014/main" id="{08C02A5B-6987-4174-B983-9FDF6192F3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68"/>
          <a:stretch/>
        </p:blipFill>
        <p:spPr>
          <a:xfrm>
            <a:off x="2060493" y="2815121"/>
            <a:ext cx="4614215" cy="346213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reflection blurRad="139700" stA="58000" endPos="27000" dist="88900" dir="5400000" sy="-100000" algn="bl" rotWithShape="0"/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BCED1B1A-AFD9-430D-B2D8-64D79AC1DA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5841" y="5548228"/>
            <a:ext cx="593934" cy="60321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1A8E53C7-2DC4-4EC3-8535-533366DB545E}"/>
              </a:ext>
            </a:extLst>
          </p:cNvPr>
          <p:cNvSpPr/>
          <p:nvPr/>
        </p:nvSpPr>
        <p:spPr>
          <a:xfrm>
            <a:off x="1954421" y="6291760"/>
            <a:ext cx="3355561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200" dirty="0" err="1">
                <a:solidFill>
                  <a:schemeClr val="bg1">
                    <a:lumMod val="85000"/>
                  </a:schemeClr>
                </a:solidFill>
                <a:latin typeface="Arial"/>
                <a:ea typeface="新細明體"/>
                <a:cs typeface="Arial"/>
              </a:rPr>
              <a:t>Teradici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latin typeface="Arial"/>
                <a:ea typeface="新細明體"/>
                <a:cs typeface="Arial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Arial"/>
                <a:ea typeface="新細明體"/>
                <a:cs typeface="Arial"/>
              </a:rPr>
              <a:t>Cloud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latin typeface="Arial"/>
                <a:ea typeface="新細明體"/>
                <a:cs typeface="Arial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Arial"/>
                <a:ea typeface="新細明體"/>
                <a:cs typeface="Arial"/>
              </a:rPr>
              <a:t>Access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latin typeface="Arial"/>
                <a:ea typeface="新細明體"/>
                <a:cs typeface="Arial"/>
              </a:rPr>
              <a:t>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Arial"/>
                <a:ea typeface="新細明體"/>
                <a:cs typeface="Arial"/>
              </a:rPr>
              <a:t>Software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latin typeface="Arial"/>
                <a:ea typeface="新細明體"/>
                <a:cs typeface="Arial"/>
              </a:rPr>
              <a:t> </a:t>
            </a:r>
            <a:endParaRPr lang="zh-TW" altLang="en-US" sz="12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45890A5-4C99-4320-95DD-32E894D155E2}"/>
              </a:ext>
            </a:extLst>
          </p:cNvPr>
          <p:cNvSpPr/>
          <p:nvPr/>
        </p:nvSpPr>
        <p:spPr>
          <a:xfrm>
            <a:off x="6263403" y="6310144"/>
            <a:ext cx="1854432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>
                    <a:lumMod val="85000"/>
                  </a:schemeClr>
                </a:solidFill>
                <a:latin typeface="Arial"/>
                <a:ea typeface="新細明體"/>
                <a:cs typeface="Arial"/>
              </a:rPr>
              <a:t>QNAP NAS VM </a:t>
            </a:r>
            <a:endParaRPr lang="zh-TW" altLang="en-US" sz="11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574CABF-F739-4CEE-AA82-3FF11A446BA9}"/>
              </a:ext>
            </a:extLst>
          </p:cNvPr>
          <p:cNvSpPr/>
          <p:nvPr/>
        </p:nvSpPr>
        <p:spPr>
          <a:xfrm>
            <a:off x="706807" y="1831775"/>
            <a:ext cx="52629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就是遠端桌面工具 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15BD868-3BF7-4938-8F6B-DC5BC109CEB2}"/>
              </a:ext>
            </a:extLst>
          </p:cNvPr>
          <p:cNvSpPr/>
          <p:nvPr/>
        </p:nvSpPr>
        <p:spPr>
          <a:xfrm>
            <a:off x="5751585" y="1841662"/>
            <a:ext cx="46483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 err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Teradici</a:t>
            </a:r>
            <a:r>
              <a:rPr lang="zh-TW" altLang="en-US" sz="4800" b="1" dirty="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 </a:t>
            </a:r>
            <a:r>
              <a:rPr lang="en-US" altLang="zh-TW" sz="4800" b="1" dirty="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PCoIP</a:t>
            </a:r>
            <a:r>
              <a:rPr lang="zh-TW" altLang="en-US" sz="4800" b="1" dirty="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 </a:t>
            </a:r>
            <a:endParaRPr lang="zh-TW" alt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17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281" y="365125"/>
            <a:ext cx="11311219" cy="1325563"/>
          </a:xfrm>
        </p:spPr>
        <p:txBody>
          <a:bodyPr/>
          <a:lstStyle/>
          <a:p>
            <a:r>
              <a:rPr lang="en-US" altLang="zh-TW" err="1">
                <a:latin typeface="Arial"/>
                <a:ea typeface="微軟正黑體"/>
                <a:cs typeface="Arial"/>
              </a:rPr>
              <a:t>Teradici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PCoIP</a:t>
            </a:r>
            <a:r>
              <a:rPr lang="zh-TW" altLang="en-US">
                <a:latin typeface="微軟正黑體"/>
                <a:ea typeface="微軟正黑體"/>
              </a:rPr>
              <a:t> 解決方案 </a:t>
            </a:r>
            <a:r>
              <a:rPr lang="en-US" altLang="zh-TW">
                <a:latin typeface="Arial"/>
                <a:ea typeface="微軟正黑體"/>
                <a:cs typeface="Arial"/>
              </a:rPr>
              <a:t>(1/3)</a:t>
            </a:r>
            <a:endParaRPr lang="en-US">
              <a:latin typeface="Arial"/>
              <a:ea typeface="微軟正黑體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280" y="1902940"/>
            <a:ext cx="3646942" cy="520003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TW" sz="2400" b="1"/>
              <a:t>PCoIP</a:t>
            </a:r>
            <a:r>
              <a:rPr lang="zh-TW" altLang="en-US" sz="2400"/>
              <a:t> </a:t>
            </a:r>
            <a:r>
              <a:rPr lang="en-US" altLang="zh-TW" sz="2400"/>
              <a:t>(PC-over-IP)</a:t>
            </a:r>
            <a:r>
              <a:rPr lang="zh-TW" altLang="en-US" sz="2400"/>
              <a:t> 是一種遠端桌面協定，透過 </a:t>
            </a:r>
            <a:r>
              <a:rPr lang="en-US" altLang="zh-TW" sz="2400"/>
              <a:t>PCoIP</a:t>
            </a:r>
            <a:r>
              <a:rPr lang="zh-TW" altLang="en-US" sz="2400"/>
              <a:t> 專有的壓縮與加密方式，再透過標準 </a:t>
            </a:r>
            <a:r>
              <a:rPr lang="en-US" altLang="zh-TW" sz="2400"/>
              <a:t>IP</a:t>
            </a:r>
            <a:r>
              <a:rPr lang="zh-TW" altLang="en-US" sz="2400"/>
              <a:t> 網路傳輸至 </a:t>
            </a:r>
            <a:r>
              <a:rPr lang="en-US" altLang="zh-TW" sz="2400"/>
              <a:t>PCoIP</a:t>
            </a:r>
            <a:r>
              <a:rPr lang="zh-TW" altLang="en-US" sz="2400"/>
              <a:t> 的端點設備，提供動畫製作或對高度要求圖形品質的用戶最佳的桌面體驗。</a:t>
            </a:r>
            <a:endParaRPr lang="en-US" altLang="zh-TW" sz="2400"/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endParaRPr lang="en-US" altLang="zh-TW" sz="2400"/>
          </a:p>
          <a:p>
            <a:pPr marL="0" indent="0" algn="just">
              <a:lnSpc>
                <a:spcPct val="110000"/>
              </a:lnSpc>
              <a:buNone/>
            </a:pPr>
            <a:endParaRPr lang="en-US" altLang="zh-TW" sz="2400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7E4E48FA-6035-4664-BB16-25FF324DB686}"/>
              </a:ext>
            </a:extLst>
          </p:cNvPr>
          <p:cNvGrpSpPr/>
          <p:nvPr/>
        </p:nvGrpSpPr>
        <p:grpSpPr>
          <a:xfrm>
            <a:off x="4710776" y="1871706"/>
            <a:ext cx="6707448" cy="4305300"/>
            <a:chOff x="4254500" y="1816100"/>
            <a:chExt cx="7340600" cy="4711700"/>
          </a:xfrm>
          <a:effectLst>
            <a:reflection blurRad="152400" stA="25000" endPos="15000" dist="12700" dir="5400000" sy="-100000" algn="bl" rotWithShape="0"/>
          </a:effectLst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40133A17-4115-47AD-9F1C-75381D8BC37E}"/>
                </a:ext>
              </a:extLst>
            </p:cNvPr>
            <p:cNvSpPr/>
            <p:nvPr/>
          </p:nvSpPr>
          <p:spPr>
            <a:xfrm>
              <a:off x="4254500" y="1816100"/>
              <a:ext cx="7340600" cy="47117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E2E8A9CE-DD1E-4DF0-A7D8-7D65048B67BB}"/>
                </a:ext>
              </a:extLst>
            </p:cNvPr>
            <p:cNvGrpSpPr/>
            <p:nvPr/>
          </p:nvGrpSpPr>
          <p:grpSpPr>
            <a:xfrm>
              <a:off x="4457304" y="2023156"/>
              <a:ext cx="6934992" cy="3865788"/>
              <a:chOff x="4456909" y="2016441"/>
              <a:chExt cx="6934992" cy="3865788"/>
            </a:xfrm>
          </p:grpSpPr>
          <p:pic>
            <p:nvPicPr>
              <p:cNvPr id="7" name="圖片 6">
                <a:extLst>
                  <a:ext uri="{FF2B5EF4-FFF2-40B4-BE49-F238E27FC236}">
                    <a16:creationId xmlns:a16="http://schemas.microsoft.com/office/drawing/2014/main" id="{9FBF0FE2-57C3-8E45-97E3-3478C6233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56909" y="2016441"/>
                <a:ext cx="6934992" cy="3865788"/>
              </a:xfrm>
              <a:prstGeom prst="rect">
                <a:avLst/>
              </a:prstGeom>
              <a:ln w="0">
                <a:noFill/>
              </a:ln>
            </p:spPr>
          </p:pic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7DEB39DC-EA45-4551-97EB-F2AD11EE998E}"/>
                  </a:ext>
                </a:extLst>
              </p:cNvPr>
              <p:cNvGrpSpPr/>
              <p:nvPr/>
            </p:nvGrpSpPr>
            <p:grpSpPr>
              <a:xfrm>
                <a:off x="6616700" y="2019300"/>
                <a:ext cx="2781300" cy="3848100"/>
                <a:chOff x="6591300" y="2019300"/>
                <a:chExt cx="2819400" cy="3657600"/>
              </a:xfrm>
            </p:grpSpPr>
            <p:cxnSp>
              <p:nvCxnSpPr>
                <p:cNvPr id="11" name="直線接點 10">
                  <a:extLst>
                    <a:ext uri="{FF2B5EF4-FFF2-40B4-BE49-F238E27FC236}">
                      <a16:creationId xmlns:a16="http://schemas.microsoft.com/office/drawing/2014/main" id="{687377C1-94D4-4674-92C2-3D25F1C24B7D}"/>
                    </a:ext>
                  </a:extLst>
                </p:cNvPr>
                <p:cNvCxnSpPr/>
                <p:nvPr/>
              </p:nvCxnSpPr>
              <p:spPr>
                <a:xfrm>
                  <a:off x="9410700" y="2019300"/>
                  <a:ext cx="0" cy="365760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線接點 11">
                  <a:extLst>
                    <a:ext uri="{FF2B5EF4-FFF2-40B4-BE49-F238E27FC236}">
                      <a16:creationId xmlns:a16="http://schemas.microsoft.com/office/drawing/2014/main" id="{A82E7FE4-9C6C-4FAA-81E3-6D9B0834217F}"/>
                    </a:ext>
                  </a:extLst>
                </p:cNvPr>
                <p:cNvCxnSpPr/>
                <p:nvPr/>
              </p:nvCxnSpPr>
              <p:spPr>
                <a:xfrm>
                  <a:off x="6591300" y="2019300"/>
                  <a:ext cx="0" cy="365760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066D9BF-D27E-664F-953E-76A0C4856FD1}"/>
                </a:ext>
              </a:extLst>
            </p:cNvPr>
            <p:cNvSpPr/>
            <p:nvPr/>
          </p:nvSpPr>
          <p:spPr>
            <a:xfrm>
              <a:off x="4736480" y="5909837"/>
              <a:ext cx="1664320" cy="44016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H.264</a:t>
              </a:r>
              <a:endParaRPr lang="zh-TW" altLang="en-US" sz="16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7175506-3099-46F1-9DE4-9DFC8B7C3171}"/>
                </a:ext>
              </a:extLst>
            </p:cNvPr>
            <p:cNvSpPr/>
            <p:nvPr/>
          </p:nvSpPr>
          <p:spPr>
            <a:xfrm>
              <a:off x="7200280" y="5897137"/>
              <a:ext cx="1664320" cy="44016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PColP</a:t>
              </a:r>
              <a:endParaRPr lang="zh-TW" altLang="en-US" sz="16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9915BDF-FAA3-4FAB-A29D-1772354AAD63}"/>
                </a:ext>
              </a:extLst>
            </p:cNvPr>
            <p:cNvSpPr/>
            <p:nvPr/>
          </p:nvSpPr>
          <p:spPr>
            <a:xfrm>
              <a:off x="9537080" y="5909837"/>
              <a:ext cx="1664320" cy="44016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Original</a:t>
              </a:r>
              <a:endParaRPr lang="zh-TW" altLang="en-US" sz="16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1141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281" y="365125"/>
            <a:ext cx="9977719" cy="1325563"/>
          </a:xfrm>
        </p:spPr>
        <p:txBody>
          <a:bodyPr/>
          <a:lstStyle/>
          <a:p>
            <a:r>
              <a:rPr lang="en-US" dirty="0" err="1">
                <a:latin typeface="Arial"/>
                <a:ea typeface="微軟正黑體"/>
                <a:cs typeface="Arial"/>
              </a:rPr>
              <a:t>Teradici</a:t>
            </a:r>
            <a:r>
              <a:rPr lang="zh-TW" dirty="0">
                <a:latin typeface="Arial"/>
                <a:ea typeface="微軟正黑體"/>
                <a:cs typeface="Arial"/>
              </a:rPr>
              <a:t> </a:t>
            </a:r>
            <a:r>
              <a:rPr lang="en-US" dirty="0">
                <a:latin typeface="Arial"/>
                <a:ea typeface="微軟正黑體"/>
                <a:cs typeface="Arial"/>
              </a:rPr>
              <a:t>PCoIP</a:t>
            </a:r>
            <a:r>
              <a:rPr lang="zh-TW" dirty="0">
                <a:latin typeface="Microsoft JhengHei"/>
                <a:ea typeface="Microsoft JhengHei"/>
              </a:rPr>
              <a:t> 解決方案 </a:t>
            </a:r>
            <a:r>
              <a:rPr lang="en-US" dirty="0">
                <a:latin typeface="Arial"/>
                <a:ea typeface="微軟正黑體"/>
                <a:cs typeface="Arial"/>
              </a:rPr>
              <a:t>(2/3)</a:t>
            </a:r>
            <a:endParaRPr lang="zh-TW" dirty="0">
              <a:latin typeface="Arial"/>
              <a:ea typeface="微軟正黑體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282" y="1804086"/>
            <a:ext cx="4171612" cy="529888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zh-TW" altLang="en-US" sz="2400"/>
              <a:t>相比 </a:t>
            </a:r>
            <a:r>
              <a:rPr lang="en-US" altLang="zh-TW" sz="2400"/>
              <a:t>Windows</a:t>
            </a:r>
            <a:r>
              <a:rPr lang="zh-TW" altLang="en-US" sz="2400"/>
              <a:t> </a:t>
            </a:r>
            <a:r>
              <a:rPr lang="en-US" altLang="zh-TW" sz="2400"/>
              <a:t>Remote</a:t>
            </a:r>
            <a:r>
              <a:rPr lang="zh-TW" altLang="en-US" sz="2400"/>
              <a:t> </a:t>
            </a:r>
            <a:r>
              <a:rPr lang="en-US" altLang="zh-TW" sz="2400"/>
              <a:t>Desktop</a:t>
            </a:r>
            <a:r>
              <a:rPr lang="zh-TW" altLang="en-US" sz="2400"/>
              <a:t> </a:t>
            </a:r>
            <a:r>
              <a:rPr lang="en-US" altLang="zh-TW" sz="2400"/>
              <a:t>Protocol</a:t>
            </a:r>
            <a:r>
              <a:rPr lang="zh-TW" altLang="en-US" sz="2400"/>
              <a:t> </a:t>
            </a:r>
            <a:r>
              <a:rPr lang="en-US" altLang="zh-TW" sz="2400"/>
              <a:t>(RDP)</a:t>
            </a:r>
            <a:r>
              <a:rPr lang="zh-TW" altLang="en-US" sz="2400"/>
              <a:t>，</a:t>
            </a:r>
            <a:r>
              <a:rPr lang="en-US" altLang="zh-TW" sz="2400"/>
              <a:t>PCoIP</a:t>
            </a:r>
            <a:r>
              <a:rPr lang="zh-TW" altLang="en-US" sz="2400"/>
              <a:t> 可提供較佳的使用者體驗，較低的延遲 </a:t>
            </a:r>
            <a:r>
              <a:rPr lang="en-US" altLang="zh-TW" sz="2400"/>
              <a:t>(latency)</a:t>
            </a:r>
            <a:r>
              <a:rPr lang="zh-TW" altLang="en-US" sz="2400"/>
              <a:t>、較佳的安全性 </a:t>
            </a:r>
            <a:r>
              <a:rPr lang="en-US" altLang="zh-TW" sz="2400"/>
              <a:t>(AES-256-GCM,</a:t>
            </a:r>
            <a:r>
              <a:rPr lang="zh-TW" altLang="en-US" sz="2400"/>
              <a:t> 僅傳輸桌面所修改的像素</a:t>
            </a:r>
            <a:r>
              <a:rPr lang="en-US" altLang="zh-TW" sz="2400"/>
              <a:t>) </a:t>
            </a:r>
            <a:r>
              <a:rPr lang="zh-TW" altLang="en-US" sz="2400"/>
              <a:t>。</a:t>
            </a:r>
            <a:endParaRPr lang="en-US" altLang="zh-TW" sz="240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zh-TW" altLang="en-US" sz="2400"/>
              <a:t>客戶端支援 </a:t>
            </a:r>
            <a:r>
              <a:rPr lang="en-US" altLang="zh-TW" sz="2400"/>
              <a:t>Windows,</a:t>
            </a:r>
            <a:r>
              <a:rPr lang="zh-TW" altLang="en-US" sz="2400"/>
              <a:t> </a:t>
            </a:r>
            <a:r>
              <a:rPr lang="en-US" altLang="zh-TW" sz="2400"/>
              <a:t>Linux,</a:t>
            </a:r>
            <a:r>
              <a:rPr lang="zh-TW" altLang="en-US" sz="2400"/>
              <a:t> </a:t>
            </a:r>
            <a:r>
              <a:rPr lang="en-US" altLang="zh-TW" sz="2400"/>
              <a:t>Mac,</a:t>
            </a:r>
            <a:r>
              <a:rPr lang="zh-TW" altLang="en-US" sz="2400"/>
              <a:t> </a:t>
            </a:r>
            <a:r>
              <a:rPr lang="en-US" altLang="zh-TW" sz="2400"/>
              <a:t>Chrome,</a:t>
            </a:r>
            <a:r>
              <a:rPr lang="zh-TW" altLang="en-US" sz="2400"/>
              <a:t> </a:t>
            </a:r>
            <a:r>
              <a:rPr lang="en-US" altLang="zh-TW" sz="2400"/>
              <a:t>Android,</a:t>
            </a:r>
            <a:r>
              <a:rPr lang="zh-TW" altLang="en-US" sz="2400"/>
              <a:t> </a:t>
            </a:r>
            <a:r>
              <a:rPr lang="en-US" altLang="zh-TW" sz="2400"/>
              <a:t>iOS</a:t>
            </a:r>
            <a:r>
              <a:rPr lang="zh-TW" altLang="en-US" sz="2400"/>
              <a:t> </a:t>
            </a:r>
            <a:r>
              <a:rPr lang="en-US" altLang="zh-TW" sz="2400"/>
              <a:t>tablets</a:t>
            </a:r>
            <a:r>
              <a:rPr lang="zh-TW" altLang="en-US" sz="2400"/>
              <a:t>。</a:t>
            </a:r>
            <a:endParaRPr lang="en-US" altLang="zh-TW" sz="2400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altLang="zh-TW" sz="2400"/>
          </a:p>
          <a:p>
            <a:pPr marL="0" indent="0">
              <a:lnSpc>
                <a:spcPct val="110000"/>
              </a:lnSpc>
              <a:buNone/>
            </a:pPr>
            <a:endParaRPr lang="en-US" altLang="zh-TW" sz="240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08ADBF17-42C3-484E-ADAC-81914744472B}"/>
              </a:ext>
            </a:extLst>
          </p:cNvPr>
          <p:cNvGrpSpPr/>
          <p:nvPr/>
        </p:nvGrpSpPr>
        <p:grpSpPr>
          <a:xfrm>
            <a:off x="5047206" y="1804086"/>
            <a:ext cx="6707448" cy="4305300"/>
            <a:chOff x="4254500" y="1816100"/>
            <a:chExt cx="7340600" cy="4711700"/>
          </a:xfrm>
          <a:effectLst>
            <a:reflection blurRad="127000" stA="18000" endPos="9000" dist="12700" dir="5400000" sy="-100000" algn="bl" rotWithShape="0"/>
          </a:effectLst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E1D7235-DED7-43D5-BE24-C907E9DE66D1}"/>
                </a:ext>
              </a:extLst>
            </p:cNvPr>
            <p:cNvSpPr/>
            <p:nvPr/>
          </p:nvSpPr>
          <p:spPr>
            <a:xfrm>
              <a:off x="4254500" y="1816100"/>
              <a:ext cx="7340600" cy="47117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AF9AD794-8AA0-4B71-8D71-9EF48BF10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7303" y="2023156"/>
              <a:ext cx="6934992" cy="38657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</p:pic>
      </p:grpSp>
      <p:pic>
        <p:nvPicPr>
          <p:cNvPr id="18" name="圖片 17" descr="一張含有 室內, 坐, 牆 的圖片&#10;&#10;自動產生的描述">
            <a:extLst>
              <a:ext uri="{FF2B5EF4-FFF2-40B4-BE49-F238E27FC236}">
                <a16:creationId xmlns:a16="http://schemas.microsoft.com/office/drawing/2014/main" id="{2B413A15-518D-46EE-BA70-D43CBC4F67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96"/>
          <a:stretch/>
        </p:blipFill>
        <p:spPr>
          <a:xfrm>
            <a:off x="10103707" y="5008609"/>
            <a:ext cx="1869990" cy="1540472"/>
          </a:xfrm>
          <a:prstGeom prst="rect">
            <a:avLst/>
          </a:prstGeom>
          <a:effectLst>
            <a:reflection blurRad="127000" stA="18000" endPos="9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4230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矩形: 圓角 154">
            <a:extLst>
              <a:ext uri="{FF2B5EF4-FFF2-40B4-BE49-F238E27FC236}">
                <a16:creationId xmlns:a16="http://schemas.microsoft.com/office/drawing/2014/main" id="{018E02AC-D88A-4E4A-8521-F67A1DA62FFF}"/>
              </a:ext>
            </a:extLst>
          </p:cNvPr>
          <p:cNvSpPr/>
          <p:nvPr/>
        </p:nvSpPr>
        <p:spPr>
          <a:xfrm>
            <a:off x="533401" y="2028824"/>
            <a:ext cx="3649980" cy="4124325"/>
          </a:xfrm>
          <a:prstGeom prst="roundRect">
            <a:avLst>
              <a:gd name="adj" fmla="val 6833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115B2C3E-9797-4004-A55C-06A1FD31CB1A}"/>
              </a:ext>
            </a:extLst>
          </p:cNvPr>
          <p:cNvSpPr/>
          <p:nvPr/>
        </p:nvSpPr>
        <p:spPr>
          <a:xfrm>
            <a:off x="533400" y="4019550"/>
            <a:ext cx="3648075" cy="2152649"/>
          </a:xfrm>
          <a:prstGeom prst="roundRect">
            <a:avLst>
              <a:gd name="adj" fmla="val 0"/>
            </a:avLst>
          </a:prstGeom>
          <a:solidFill>
            <a:srgbClr val="7EC35F"/>
          </a:solidFill>
          <a:ln>
            <a:noFill/>
          </a:ln>
          <a:effectLst>
            <a:reflection blurRad="457200" stA="35000" endPos="17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97" name="矩形: 圓角 96">
            <a:extLst>
              <a:ext uri="{FF2B5EF4-FFF2-40B4-BE49-F238E27FC236}">
                <a16:creationId xmlns:a16="http://schemas.microsoft.com/office/drawing/2014/main" id="{4C644879-8A49-42FE-9207-1907FDEADD29}"/>
              </a:ext>
            </a:extLst>
          </p:cNvPr>
          <p:cNvSpPr/>
          <p:nvPr/>
        </p:nvSpPr>
        <p:spPr>
          <a:xfrm>
            <a:off x="4320744" y="2028824"/>
            <a:ext cx="3649980" cy="4124325"/>
          </a:xfrm>
          <a:prstGeom prst="roundRect">
            <a:avLst>
              <a:gd name="adj" fmla="val 6833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54" name="矩形: 圓角 153">
            <a:extLst>
              <a:ext uri="{FF2B5EF4-FFF2-40B4-BE49-F238E27FC236}">
                <a16:creationId xmlns:a16="http://schemas.microsoft.com/office/drawing/2014/main" id="{6117CE38-2B8A-47BE-B355-1E5966572DF1}"/>
              </a:ext>
            </a:extLst>
          </p:cNvPr>
          <p:cNvSpPr/>
          <p:nvPr/>
        </p:nvSpPr>
        <p:spPr>
          <a:xfrm>
            <a:off x="4320743" y="4019550"/>
            <a:ext cx="3648075" cy="2152649"/>
          </a:xfrm>
          <a:prstGeom prst="roundRect">
            <a:avLst>
              <a:gd name="adj" fmla="val 0"/>
            </a:avLst>
          </a:prstGeom>
          <a:solidFill>
            <a:srgbClr val="EC674C"/>
          </a:solidFill>
          <a:ln>
            <a:noFill/>
          </a:ln>
          <a:effectLst>
            <a:reflection blurRad="457200" stA="35000" endPos="17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E513ED7E-4A9E-4AE8-8ACE-833CD7DE55C5}"/>
              </a:ext>
            </a:extLst>
          </p:cNvPr>
          <p:cNvSpPr/>
          <p:nvPr/>
        </p:nvSpPr>
        <p:spPr>
          <a:xfrm>
            <a:off x="8081315" y="2028824"/>
            <a:ext cx="3629025" cy="4124325"/>
          </a:xfrm>
          <a:prstGeom prst="roundRect">
            <a:avLst>
              <a:gd name="adj" fmla="val 6833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矩形: 圓角 94">
            <a:extLst>
              <a:ext uri="{FF2B5EF4-FFF2-40B4-BE49-F238E27FC236}">
                <a16:creationId xmlns:a16="http://schemas.microsoft.com/office/drawing/2014/main" id="{511FDFEC-1269-4B93-850E-D5C1DFE85174}"/>
              </a:ext>
            </a:extLst>
          </p:cNvPr>
          <p:cNvSpPr/>
          <p:nvPr/>
        </p:nvSpPr>
        <p:spPr>
          <a:xfrm>
            <a:off x="8081316" y="4019550"/>
            <a:ext cx="3629024" cy="2152649"/>
          </a:xfrm>
          <a:prstGeom prst="roundRect">
            <a:avLst>
              <a:gd name="adj" fmla="val 0"/>
            </a:avLst>
          </a:prstGeom>
          <a:solidFill>
            <a:srgbClr val="F99F39"/>
          </a:solidFill>
          <a:ln>
            <a:noFill/>
          </a:ln>
          <a:effectLst>
            <a:reflection blurRad="457200" stA="35000" endPos="17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365125"/>
            <a:ext cx="12119378" cy="956779"/>
          </a:xfrm>
        </p:spPr>
        <p:txBody>
          <a:bodyPr/>
          <a:lstStyle/>
          <a:p>
            <a:r>
              <a:rPr lang="en-US" err="1">
                <a:latin typeface="Arial"/>
                <a:ea typeface="微軟正黑體"/>
                <a:cs typeface="Arial"/>
              </a:rPr>
              <a:t>Teradici</a:t>
            </a:r>
            <a:r>
              <a:rPr lang="zh-TW">
                <a:latin typeface="Arial"/>
                <a:ea typeface="微軟正黑體"/>
                <a:cs typeface="Arial"/>
              </a:rPr>
              <a:t> </a:t>
            </a:r>
            <a:r>
              <a:rPr lang="en-US">
                <a:latin typeface="Arial"/>
                <a:ea typeface="微軟正黑體"/>
                <a:cs typeface="Arial"/>
              </a:rPr>
              <a:t>PCoIP</a:t>
            </a:r>
            <a:r>
              <a:rPr lang="zh-TW">
                <a:latin typeface="Microsoft JhengHei"/>
                <a:ea typeface="Microsoft JhengHei"/>
              </a:rPr>
              <a:t> 解決方案 </a:t>
            </a:r>
            <a:r>
              <a:rPr lang="en-US">
                <a:latin typeface="Arial"/>
                <a:ea typeface="微軟正黑體"/>
                <a:cs typeface="Arial"/>
              </a:rPr>
              <a:t>(3/3)</a:t>
            </a:r>
            <a:endParaRPr lang="zh-TW">
              <a:latin typeface="Arial"/>
              <a:ea typeface="微軟正黑體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281" y="1408044"/>
            <a:ext cx="5491444" cy="620782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TW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zh-TW" alt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zh-TW" alt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endParaRPr lang="en-US" altLang="zh-TW" sz="2400" b="1"/>
          </a:p>
        </p:txBody>
      </p:sp>
      <p:grpSp>
        <p:nvGrpSpPr>
          <p:cNvPr id="26" name="圖形 14">
            <a:extLst>
              <a:ext uri="{FF2B5EF4-FFF2-40B4-BE49-F238E27FC236}">
                <a16:creationId xmlns:a16="http://schemas.microsoft.com/office/drawing/2014/main" id="{09EEB7DA-2074-4389-806E-00136CFBE097}"/>
              </a:ext>
            </a:extLst>
          </p:cNvPr>
          <p:cNvGrpSpPr/>
          <p:nvPr/>
        </p:nvGrpSpPr>
        <p:grpSpPr>
          <a:xfrm>
            <a:off x="1363691" y="4563873"/>
            <a:ext cx="2143972" cy="1284478"/>
            <a:chOff x="-3159404" y="5607492"/>
            <a:chExt cx="1370747" cy="821230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502B6DE6-149A-4CF3-9AB4-49BB77C73931}"/>
                </a:ext>
              </a:extLst>
            </p:cNvPr>
            <p:cNvSpPr/>
            <p:nvPr/>
          </p:nvSpPr>
          <p:spPr>
            <a:xfrm>
              <a:off x="-2388259" y="6415783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6D6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8" name="手繪多邊形: 圖案 27">
              <a:extLst>
                <a:ext uri="{FF2B5EF4-FFF2-40B4-BE49-F238E27FC236}">
                  <a16:creationId xmlns:a16="http://schemas.microsoft.com/office/drawing/2014/main" id="{7D6B279F-0A45-4C38-86DF-76D8BB57778F}"/>
                </a:ext>
              </a:extLst>
            </p:cNvPr>
            <p:cNvSpPr/>
            <p:nvPr/>
          </p:nvSpPr>
          <p:spPr>
            <a:xfrm>
              <a:off x="-2821067" y="6402114"/>
              <a:ext cx="438150" cy="19050"/>
            </a:xfrm>
            <a:custGeom>
              <a:avLst/>
              <a:gdLst>
                <a:gd name="connsiteX0" fmla="*/ 432808 w 438150"/>
                <a:gd name="connsiteY0" fmla="*/ 48 h 19050"/>
                <a:gd name="connsiteX1" fmla="*/ 14755 w 438150"/>
                <a:gd name="connsiteY1" fmla="*/ 48 h 19050"/>
                <a:gd name="connsiteX2" fmla="*/ 48 w 438150"/>
                <a:gd name="connsiteY2" fmla="*/ 12488 h 19050"/>
                <a:gd name="connsiteX3" fmla="*/ 12479 w 438150"/>
                <a:gd name="connsiteY3" fmla="*/ 27195 h 19050"/>
                <a:gd name="connsiteX4" fmla="*/ 14755 w 438150"/>
                <a:gd name="connsiteY4" fmla="*/ 27195 h 19050"/>
                <a:gd name="connsiteX5" fmla="*/ 432521 w 438150"/>
                <a:gd name="connsiteY5" fmla="*/ 27195 h 19050"/>
                <a:gd name="connsiteX6" fmla="*/ 444952 w 438150"/>
                <a:gd name="connsiteY6" fmla="*/ 12488 h 19050"/>
                <a:gd name="connsiteX7" fmla="*/ 432521 w 438150"/>
                <a:gd name="connsiteY7" fmla="*/ 4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8150" h="19050">
                  <a:moveTo>
                    <a:pt x="432808" y="48"/>
                  </a:moveTo>
                  <a:lnTo>
                    <a:pt x="14755" y="48"/>
                  </a:lnTo>
                  <a:cubicBezTo>
                    <a:pt x="7259" y="-580"/>
                    <a:pt x="677" y="4992"/>
                    <a:pt x="48" y="12488"/>
                  </a:cubicBezTo>
                  <a:cubicBezTo>
                    <a:pt x="-580" y="19984"/>
                    <a:pt x="4982" y="26566"/>
                    <a:pt x="12479" y="27195"/>
                  </a:cubicBezTo>
                  <a:cubicBezTo>
                    <a:pt x="13241" y="27261"/>
                    <a:pt x="13993" y="27261"/>
                    <a:pt x="14755" y="27195"/>
                  </a:cubicBezTo>
                  <a:lnTo>
                    <a:pt x="432521" y="27195"/>
                  </a:lnTo>
                  <a:cubicBezTo>
                    <a:pt x="440018" y="26566"/>
                    <a:pt x="445590" y="19984"/>
                    <a:pt x="444952" y="12488"/>
                  </a:cubicBezTo>
                  <a:cubicBezTo>
                    <a:pt x="444399" y="5859"/>
                    <a:pt x="439141" y="601"/>
                    <a:pt x="432521" y="4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9" name="手繪多邊形: 圖案 28">
              <a:extLst>
                <a:ext uri="{FF2B5EF4-FFF2-40B4-BE49-F238E27FC236}">
                  <a16:creationId xmlns:a16="http://schemas.microsoft.com/office/drawing/2014/main" id="{30DF3B5A-63A2-4E60-9744-D0F28C1F1215}"/>
                </a:ext>
              </a:extLst>
            </p:cNvPr>
            <p:cNvSpPr/>
            <p:nvPr/>
          </p:nvSpPr>
          <p:spPr>
            <a:xfrm>
              <a:off x="-2605620" y="6303674"/>
              <a:ext cx="9525" cy="95250"/>
            </a:xfrm>
            <a:custGeom>
              <a:avLst/>
              <a:gdLst>
                <a:gd name="connsiteX0" fmla="*/ 13621 w 9525"/>
                <a:gd name="connsiteY0" fmla="*/ 0 h 95250"/>
                <a:gd name="connsiteX1" fmla="*/ 0 w 9525"/>
                <a:gd name="connsiteY1" fmla="*/ 0 h 95250"/>
                <a:gd name="connsiteX2" fmla="*/ 0 w 9525"/>
                <a:gd name="connsiteY2" fmla="*/ 98489 h 95250"/>
                <a:gd name="connsiteX3" fmla="*/ 13621 w 9525"/>
                <a:gd name="connsiteY3" fmla="*/ 98489 h 95250"/>
                <a:gd name="connsiteX4" fmla="*/ 13621 w 9525"/>
                <a:gd name="connsiteY4" fmla="*/ 0 h 95250"/>
                <a:gd name="connsiteX5" fmla="*/ 13621 w 9525"/>
                <a:gd name="connsiteY5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" h="95250">
                  <a:moveTo>
                    <a:pt x="13621" y="0"/>
                  </a:moveTo>
                  <a:lnTo>
                    <a:pt x="0" y="0"/>
                  </a:lnTo>
                  <a:lnTo>
                    <a:pt x="0" y="98489"/>
                  </a:lnTo>
                  <a:lnTo>
                    <a:pt x="13621" y="98489"/>
                  </a:lnTo>
                  <a:lnTo>
                    <a:pt x="13621" y="0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0" name="手繪多邊形: 圖案 29">
              <a:extLst>
                <a:ext uri="{FF2B5EF4-FFF2-40B4-BE49-F238E27FC236}">
                  <a16:creationId xmlns:a16="http://schemas.microsoft.com/office/drawing/2014/main" id="{F5FDFBD6-A836-482D-88AB-D94D6477C798}"/>
                </a:ext>
              </a:extLst>
            </p:cNvPr>
            <p:cNvSpPr/>
            <p:nvPr/>
          </p:nvSpPr>
          <p:spPr>
            <a:xfrm>
              <a:off x="-2605620" y="6402163"/>
              <a:ext cx="9525" cy="9525"/>
            </a:xfrm>
            <a:custGeom>
              <a:avLst/>
              <a:gdLst>
                <a:gd name="connsiteX0" fmla="*/ 13621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13621 h 9525"/>
                <a:gd name="connsiteX3" fmla="*/ 13621 w 9525"/>
                <a:gd name="connsiteY3" fmla="*/ 13621 h 9525"/>
                <a:gd name="connsiteX4" fmla="*/ 13621 w 9525"/>
                <a:gd name="connsiteY4" fmla="*/ 0 h 9525"/>
                <a:gd name="connsiteX5" fmla="*/ 13621 w 9525"/>
                <a:gd name="connsiteY5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" h="9525">
                  <a:moveTo>
                    <a:pt x="13621" y="0"/>
                  </a:moveTo>
                  <a:lnTo>
                    <a:pt x="0" y="0"/>
                  </a:lnTo>
                  <a:lnTo>
                    <a:pt x="0" y="13621"/>
                  </a:lnTo>
                  <a:lnTo>
                    <a:pt x="13621" y="13621"/>
                  </a:lnTo>
                  <a:lnTo>
                    <a:pt x="13621" y="0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C431AC4F-FC81-45EC-9A81-C09B139A401B}"/>
                </a:ext>
              </a:extLst>
            </p:cNvPr>
            <p:cNvSpPr/>
            <p:nvPr/>
          </p:nvSpPr>
          <p:spPr>
            <a:xfrm>
              <a:off x="-3159404" y="5607492"/>
              <a:ext cx="1123950" cy="704850"/>
            </a:xfrm>
            <a:custGeom>
              <a:avLst/>
              <a:gdLst>
                <a:gd name="connsiteX0" fmla="*/ 1114139 w 1123950"/>
                <a:gd name="connsiteY0" fmla="*/ 703040 h 704850"/>
                <a:gd name="connsiteX1" fmla="*/ 1114139 w 1123950"/>
                <a:gd name="connsiteY1" fmla="*/ 692848 h 704850"/>
                <a:gd name="connsiteX2" fmla="*/ 20574 w 1123950"/>
                <a:gd name="connsiteY2" fmla="*/ 692848 h 704850"/>
                <a:gd name="connsiteX3" fmla="*/ 20574 w 1123950"/>
                <a:gd name="connsiteY3" fmla="*/ 20384 h 704850"/>
                <a:gd name="connsiteX4" fmla="*/ 1103948 w 1123950"/>
                <a:gd name="connsiteY4" fmla="*/ 20384 h 704850"/>
                <a:gd name="connsiteX5" fmla="*/ 1103948 w 1123950"/>
                <a:gd name="connsiteY5" fmla="*/ 703040 h 704850"/>
                <a:gd name="connsiteX6" fmla="*/ 1114139 w 1123950"/>
                <a:gd name="connsiteY6" fmla="*/ 703040 h 704850"/>
                <a:gd name="connsiteX7" fmla="*/ 1114139 w 1123950"/>
                <a:gd name="connsiteY7" fmla="*/ 703040 h 704850"/>
                <a:gd name="connsiteX8" fmla="*/ 1124617 w 1123950"/>
                <a:gd name="connsiteY8" fmla="*/ 703040 h 704850"/>
                <a:gd name="connsiteX9" fmla="*/ 1124617 w 1123950"/>
                <a:gd name="connsiteY9" fmla="*/ 10192 h 704850"/>
                <a:gd name="connsiteX10" fmla="*/ 1121188 w 1123950"/>
                <a:gd name="connsiteY10" fmla="*/ 3429 h 704850"/>
                <a:gd name="connsiteX11" fmla="*/ 1114425 w 1123950"/>
                <a:gd name="connsiteY11" fmla="*/ 0 h 704850"/>
                <a:gd name="connsiteX12" fmla="*/ 10192 w 1123950"/>
                <a:gd name="connsiteY12" fmla="*/ 0 h 704850"/>
                <a:gd name="connsiteX13" fmla="*/ 3429 w 1123950"/>
                <a:gd name="connsiteY13" fmla="*/ 3429 h 704850"/>
                <a:gd name="connsiteX14" fmla="*/ 0 w 1123950"/>
                <a:gd name="connsiteY14" fmla="*/ 10192 h 704850"/>
                <a:gd name="connsiteX15" fmla="*/ 0 w 1123950"/>
                <a:gd name="connsiteY15" fmla="*/ 703040 h 704850"/>
                <a:gd name="connsiteX16" fmla="*/ 3429 w 1123950"/>
                <a:gd name="connsiteY16" fmla="*/ 709803 h 704850"/>
                <a:gd name="connsiteX17" fmla="*/ 10192 w 1123950"/>
                <a:gd name="connsiteY17" fmla="*/ 713232 h 704850"/>
                <a:gd name="connsiteX18" fmla="*/ 1114139 w 1123950"/>
                <a:gd name="connsiteY18" fmla="*/ 713232 h 704850"/>
                <a:gd name="connsiteX19" fmla="*/ 1120902 w 1123950"/>
                <a:gd name="connsiteY19" fmla="*/ 709803 h 704850"/>
                <a:gd name="connsiteX20" fmla="*/ 1124331 w 1123950"/>
                <a:gd name="connsiteY20" fmla="*/ 70304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3950" h="704850">
                  <a:moveTo>
                    <a:pt x="1114139" y="703040"/>
                  </a:moveTo>
                  <a:lnTo>
                    <a:pt x="1114139" y="692848"/>
                  </a:lnTo>
                  <a:lnTo>
                    <a:pt x="20574" y="692848"/>
                  </a:lnTo>
                  <a:lnTo>
                    <a:pt x="20574" y="20384"/>
                  </a:lnTo>
                  <a:lnTo>
                    <a:pt x="1103948" y="20384"/>
                  </a:lnTo>
                  <a:lnTo>
                    <a:pt x="1103948" y="703040"/>
                  </a:lnTo>
                  <a:lnTo>
                    <a:pt x="1114139" y="703040"/>
                  </a:lnTo>
                  <a:lnTo>
                    <a:pt x="1114139" y="703040"/>
                  </a:lnTo>
                  <a:lnTo>
                    <a:pt x="1124617" y="703040"/>
                  </a:lnTo>
                  <a:lnTo>
                    <a:pt x="1124617" y="10192"/>
                  </a:lnTo>
                  <a:cubicBezTo>
                    <a:pt x="1124617" y="6763"/>
                    <a:pt x="1124617" y="6763"/>
                    <a:pt x="1121188" y="3429"/>
                  </a:cubicBezTo>
                  <a:cubicBezTo>
                    <a:pt x="1121188" y="0"/>
                    <a:pt x="1117759" y="0"/>
                    <a:pt x="1114425" y="0"/>
                  </a:cubicBezTo>
                  <a:lnTo>
                    <a:pt x="10192" y="0"/>
                  </a:lnTo>
                  <a:cubicBezTo>
                    <a:pt x="6763" y="0"/>
                    <a:pt x="3429" y="0"/>
                    <a:pt x="3429" y="3429"/>
                  </a:cubicBezTo>
                  <a:cubicBezTo>
                    <a:pt x="0" y="6858"/>
                    <a:pt x="0" y="6858"/>
                    <a:pt x="0" y="10192"/>
                  </a:cubicBezTo>
                  <a:lnTo>
                    <a:pt x="0" y="703040"/>
                  </a:lnTo>
                  <a:cubicBezTo>
                    <a:pt x="0" y="706469"/>
                    <a:pt x="0" y="709803"/>
                    <a:pt x="3429" y="709803"/>
                  </a:cubicBezTo>
                  <a:cubicBezTo>
                    <a:pt x="3429" y="713232"/>
                    <a:pt x="6858" y="713232"/>
                    <a:pt x="10192" y="713232"/>
                  </a:cubicBezTo>
                  <a:lnTo>
                    <a:pt x="1114139" y="713232"/>
                  </a:lnTo>
                  <a:cubicBezTo>
                    <a:pt x="1117568" y="713232"/>
                    <a:pt x="1120902" y="713232"/>
                    <a:pt x="1120902" y="709803"/>
                  </a:cubicBezTo>
                  <a:cubicBezTo>
                    <a:pt x="1124331" y="709803"/>
                    <a:pt x="1124331" y="706374"/>
                    <a:pt x="1124331" y="7030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DF1BB14A-AA58-4F67-9872-7A7F2F68A205}"/>
                </a:ext>
              </a:extLst>
            </p:cNvPr>
            <p:cNvSpPr/>
            <p:nvPr/>
          </p:nvSpPr>
          <p:spPr>
            <a:xfrm>
              <a:off x="-3094635" y="5675120"/>
              <a:ext cx="990600" cy="581025"/>
            </a:xfrm>
            <a:custGeom>
              <a:avLst/>
              <a:gdLst>
                <a:gd name="connsiteX0" fmla="*/ 6763 w 990600"/>
                <a:gd name="connsiteY0" fmla="*/ 581025 h 581025"/>
                <a:gd name="connsiteX1" fmla="*/ 6763 w 990600"/>
                <a:gd name="connsiteY1" fmla="*/ 7048 h 581025"/>
                <a:gd name="connsiteX2" fmla="*/ 987838 w 990600"/>
                <a:gd name="connsiteY2" fmla="*/ 7048 h 581025"/>
                <a:gd name="connsiteX3" fmla="*/ 987838 w 990600"/>
                <a:gd name="connsiteY3" fmla="*/ 581025 h 581025"/>
                <a:gd name="connsiteX4" fmla="*/ 6763 w 990600"/>
                <a:gd name="connsiteY4" fmla="*/ 581025 h 581025"/>
                <a:gd name="connsiteX5" fmla="*/ 987838 w 990600"/>
                <a:gd name="connsiteY5" fmla="*/ 0 h 581025"/>
                <a:gd name="connsiteX6" fmla="*/ 6763 w 990600"/>
                <a:gd name="connsiteY6" fmla="*/ 0 h 581025"/>
                <a:gd name="connsiteX7" fmla="*/ 0 w 990600"/>
                <a:gd name="connsiteY7" fmla="*/ 6763 h 581025"/>
                <a:gd name="connsiteX8" fmla="*/ 0 w 990600"/>
                <a:gd name="connsiteY8" fmla="*/ 581025 h 581025"/>
                <a:gd name="connsiteX9" fmla="*/ 6763 w 990600"/>
                <a:gd name="connsiteY9" fmla="*/ 587788 h 581025"/>
                <a:gd name="connsiteX10" fmla="*/ 987838 w 990600"/>
                <a:gd name="connsiteY10" fmla="*/ 587788 h 581025"/>
                <a:gd name="connsiteX11" fmla="*/ 994601 w 990600"/>
                <a:gd name="connsiteY11" fmla="*/ 581025 h 581025"/>
                <a:gd name="connsiteX12" fmla="*/ 994601 w 990600"/>
                <a:gd name="connsiteY12" fmla="*/ 7048 h 581025"/>
                <a:gd name="connsiteX13" fmla="*/ 987838 w 990600"/>
                <a:gd name="connsiteY13" fmla="*/ 286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0600" h="581025">
                  <a:moveTo>
                    <a:pt x="6763" y="581025"/>
                  </a:moveTo>
                  <a:lnTo>
                    <a:pt x="6763" y="7048"/>
                  </a:lnTo>
                  <a:lnTo>
                    <a:pt x="987838" y="7048"/>
                  </a:lnTo>
                  <a:lnTo>
                    <a:pt x="987838" y="581025"/>
                  </a:lnTo>
                  <a:lnTo>
                    <a:pt x="6763" y="581025"/>
                  </a:lnTo>
                  <a:moveTo>
                    <a:pt x="987838" y="0"/>
                  </a:moveTo>
                  <a:lnTo>
                    <a:pt x="6763" y="0"/>
                  </a:lnTo>
                  <a:cubicBezTo>
                    <a:pt x="3143" y="276"/>
                    <a:pt x="276" y="3143"/>
                    <a:pt x="0" y="6763"/>
                  </a:cubicBezTo>
                  <a:lnTo>
                    <a:pt x="0" y="581025"/>
                  </a:lnTo>
                  <a:cubicBezTo>
                    <a:pt x="276" y="584645"/>
                    <a:pt x="3143" y="587512"/>
                    <a:pt x="6763" y="587788"/>
                  </a:cubicBezTo>
                  <a:lnTo>
                    <a:pt x="987838" y="587788"/>
                  </a:lnTo>
                  <a:cubicBezTo>
                    <a:pt x="991457" y="587512"/>
                    <a:pt x="994324" y="584645"/>
                    <a:pt x="994601" y="581025"/>
                  </a:cubicBezTo>
                  <a:lnTo>
                    <a:pt x="994601" y="7048"/>
                  </a:lnTo>
                  <a:cubicBezTo>
                    <a:pt x="994324" y="3429"/>
                    <a:pt x="991457" y="562"/>
                    <a:pt x="987838" y="286"/>
                  </a:cubicBezTo>
                </a:path>
              </a:pathLst>
            </a:custGeom>
            <a:solidFill>
              <a:srgbClr val="FFFFFF"/>
            </a:solidFill>
            <a:ln w="952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9901A394-6F94-428F-A2EB-3F73FB050A8F}"/>
                </a:ext>
              </a:extLst>
            </p:cNvPr>
            <p:cNvSpPr/>
            <p:nvPr/>
          </p:nvSpPr>
          <p:spPr>
            <a:xfrm>
              <a:off x="-1960107" y="5981047"/>
              <a:ext cx="171450" cy="447675"/>
            </a:xfrm>
            <a:custGeom>
              <a:avLst/>
              <a:gdLst>
                <a:gd name="connsiteX0" fmla="*/ 152587 w 171450"/>
                <a:gd name="connsiteY0" fmla="*/ 20399 h 447675"/>
                <a:gd name="connsiteX1" fmla="*/ 152587 w 171450"/>
                <a:gd name="connsiteY1" fmla="*/ 434737 h 447675"/>
                <a:gd name="connsiteX2" fmla="*/ 20570 w 171450"/>
                <a:gd name="connsiteY2" fmla="*/ 434737 h 447675"/>
                <a:gd name="connsiteX3" fmla="*/ 20570 w 171450"/>
                <a:gd name="connsiteY3" fmla="*/ 20399 h 447675"/>
                <a:gd name="connsiteX4" fmla="*/ 153063 w 171450"/>
                <a:gd name="connsiteY4" fmla="*/ 20399 h 447675"/>
                <a:gd name="connsiteX5" fmla="*/ 153063 w 171450"/>
                <a:gd name="connsiteY5" fmla="*/ 16 h 447675"/>
                <a:gd name="connsiteX6" fmla="*/ 20570 w 171450"/>
                <a:gd name="connsiteY6" fmla="*/ 16 h 447675"/>
                <a:gd name="connsiteX7" fmla="*/ 187 w 171450"/>
                <a:gd name="connsiteY7" fmla="*/ 18846 h 447675"/>
                <a:gd name="connsiteX8" fmla="*/ 187 w 171450"/>
                <a:gd name="connsiteY8" fmla="*/ 20399 h 447675"/>
                <a:gd name="connsiteX9" fmla="*/ 187 w 171450"/>
                <a:gd name="connsiteY9" fmla="*/ 434737 h 447675"/>
                <a:gd name="connsiteX10" fmla="*/ 15436 w 171450"/>
                <a:gd name="connsiteY10" fmla="*/ 455120 h 447675"/>
                <a:gd name="connsiteX11" fmla="*/ 20570 w 171450"/>
                <a:gd name="connsiteY11" fmla="*/ 455120 h 447675"/>
                <a:gd name="connsiteX12" fmla="*/ 153063 w 171450"/>
                <a:gd name="connsiteY12" fmla="*/ 455120 h 447675"/>
                <a:gd name="connsiteX13" fmla="*/ 173446 w 171450"/>
                <a:gd name="connsiteY13" fmla="*/ 439871 h 447675"/>
                <a:gd name="connsiteX14" fmla="*/ 173446 w 171450"/>
                <a:gd name="connsiteY14" fmla="*/ 434737 h 447675"/>
                <a:gd name="connsiteX15" fmla="*/ 173446 w 171450"/>
                <a:gd name="connsiteY15" fmla="*/ 20399 h 447675"/>
                <a:gd name="connsiteX16" fmla="*/ 154616 w 171450"/>
                <a:gd name="connsiteY16" fmla="*/ 16 h 447675"/>
                <a:gd name="connsiteX17" fmla="*/ 153063 w 171450"/>
                <a:gd name="connsiteY17" fmla="*/ 16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450" h="447675">
                  <a:moveTo>
                    <a:pt x="152587" y="20399"/>
                  </a:moveTo>
                  <a:lnTo>
                    <a:pt x="152587" y="434737"/>
                  </a:lnTo>
                  <a:lnTo>
                    <a:pt x="20570" y="434737"/>
                  </a:lnTo>
                  <a:lnTo>
                    <a:pt x="20570" y="20399"/>
                  </a:lnTo>
                  <a:lnTo>
                    <a:pt x="153063" y="20399"/>
                  </a:lnTo>
                  <a:moveTo>
                    <a:pt x="153063" y="16"/>
                  </a:moveTo>
                  <a:lnTo>
                    <a:pt x="20570" y="16"/>
                  </a:lnTo>
                  <a:cubicBezTo>
                    <a:pt x="9740" y="-413"/>
                    <a:pt x="615" y="8017"/>
                    <a:pt x="187" y="18846"/>
                  </a:cubicBezTo>
                  <a:cubicBezTo>
                    <a:pt x="168" y="19361"/>
                    <a:pt x="168" y="19885"/>
                    <a:pt x="187" y="20399"/>
                  </a:cubicBezTo>
                  <a:lnTo>
                    <a:pt x="187" y="434737"/>
                  </a:lnTo>
                  <a:cubicBezTo>
                    <a:pt x="-1233" y="444576"/>
                    <a:pt x="5597" y="453701"/>
                    <a:pt x="15436" y="455120"/>
                  </a:cubicBezTo>
                  <a:cubicBezTo>
                    <a:pt x="17141" y="455368"/>
                    <a:pt x="18865" y="455368"/>
                    <a:pt x="20570" y="455120"/>
                  </a:cubicBezTo>
                  <a:lnTo>
                    <a:pt x="153063" y="455120"/>
                  </a:lnTo>
                  <a:cubicBezTo>
                    <a:pt x="162902" y="456539"/>
                    <a:pt x="172027" y="449710"/>
                    <a:pt x="173446" y="439871"/>
                  </a:cubicBezTo>
                  <a:cubicBezTo>
                    <a:pt x="173694" y="438166"/>
                    <a:pt x="173694" y="436442"/>
                    <a:pt x="173446" y="434737"/>
                  </a:cubicBezTo>
                  <a:lnTo>
                    <a:pt x="173446" y="20399"/>
                  </a:lnTo>
                  <a:cubicBezTo>
                    <a:pt x="173875" y="9569"/>
                    <a:pt x="165445" y="444"/>
                    <a:pt x="154616" y="16"/>
                  </a:cubicBezTo>
                  <a:cubicBezTo>
                    <a:pt x="154101" y="-4"/>
                    <a:pt x="153577" y="-4"/>
                    <a:pt x="153063" y="1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0CDD7906-EA37-4EDC-A7EF-18123F51D4AA}"/>
                </a:ext>
              </a:extLst>
            </p:cNvPr>
            <p:cNvSpPr/>
            <p:nvPr/>
          </p:nvSpPr>
          <p:spPr>
            <a:xfrm>
              <a:off x="-1906009" y="6218806"/>
              <a:ext cx="57150" cy="161925"/>
            </a:xfrm>
            <a:custGeom>
              <a:avLst/>
              <a:gdLst>
                <a:gd name="connsiteX0" fmla="*/ 57721 w 57150"/>
                <a:gd name="connsiteY0" fmla="*/ 163068 h 161925"/>
                <a:gd name="connsiteX1" fmla="*/ 57721 w 57150"/>
                <a:gd name="connsiteY1" fmla="*/ 163068 h 161925"/>
                <a:gd name="connsiteX2" fmla="*/ 57721 w 57150"/>
                <a:gd name="connsiteY2" fmla="*/ 163068 h 161925"/>
                <a:gd name="connsiteX3" fmla="*/ 57721 w 57150"/>
                <a:gd name="connsiteY3" fmla="*/ 163068 h 161925"/>
                <a:gd name="connsiteX4" fmla="*/ 13526 w 57150"/>
                <a:gd name="connsiteY4" fmla="*/ 156305 h 161925"/>
                <a:gd name="connsiteX5" fmla="*/ 13526 w 57150"/>
                <a:gd name="connsiteY5" fmla="*/ 13430 h 161925"/>
                <a:gd name="connsiteX6" fmla="*/ 50863 w 57150"/>
                <a:gd name="connsiteY6" fmla="*/ 13430 h 161925"/>
                <a:gd name="connsiteX7" fmla="*/ 50863 w 57150"/>
                <a:gd name="connsiteY7" fmla="*/ 156305 h 161925"/>
                <a:gd name="connsiteX8" fmla="*/ 64484 w 57150"/>
                <a:gd name="connsiteY8" fmla="*/ 95 h 161925"/>
                <a:gd name="connsiteX9" fmla="*/ 0 w 57150"/>
                <a:gd name="connsiteY9" fmla="*/ 95 h 161925"/>
                <a:gd name="connsiteX10" fmla="*/ 0 w 57150"/>
                <a:gd name="connsiteY10" fmla="*/ 169736 h 161925"/>
                <a:gd name="connsiteX11" fmla="*/ 64484 w 57150"/>
                <a:gd name="connsiteY11" fmla="*/ 169736 h 161925"/>
                <a:gd name="connsiteX12" fmla="*/ 64484 w 57150"/>
                <a:gd name="connsiteY12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150" h="161925">
                  <a:moveTo>
                    <a:pt x="57721" y="163068"/>
                  </a:moveTo>
                  <a:lnTo>
                    <a:pt x="57721" y="163068"/>
                  </a:lnTo>
                  <a:lnTo>
                    <a:pt x="57721" y="163068"/>
                  </a:lnTo>
                  <a:lnTo>
                    <a:pt x="57721" y="163068"/>
                  </a:lnTo>
                  <a:close/>
                  <a:moveTo>
                    <a:pt x="13526" y="156305"/>
                  </a:moveTo>
                  <a:lnTo>
                    <a:pt x="13526" y="13430"/>
                  </a:lnTo>
                  <a:lnTo>
                    <a:pt x="50863" y="13430"/>
                  </a:lnTo>
                  <a:lnTo>
                    <a:pt x="50863" y="156305"/>
                  </a:lnTo>
                  <a:close/>
                  <a:moveTo>
                    <a:pt x="64484" y="95"/>
                  </a:moveTo>
                  <a:lnTo>
                    <a:pt x="0" y="95"/>
                  </a:lnTo>
                  <a:lnTo>
                    <a:pt x="0" y="169736"/>
                  </a:lnTo>
                  <a:lnTo>
                    <a:pt x="64484" y="169736"/>
                  </a:lnTo>
                  <a:lnTo>
                    <a:pt x="64484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19533A7D-66D8-4520-AAF2-94CD1A407413}"/>
                </a:ext>
              </a:extLst>
            </p:cNvPr>
            <p:cNvSpPr/>
            <p:nvPr/>
          </p:nvSpPr>
          <p:spPr>
            <a:xfrm>
              <a:off x="-1881434" y="6249382"/>
              <a:ext cx="9525" cy="9525"/>
            </a:xfrm>
            <a:custGeom>
              <a:avLst/>
              <a:gdLst>
                <a:gd name="connsiteX0" fmla="*/ 2572 w 9525"/>
                <a:gd name="connsiteY0" fmla="*/ 10192 h 9525"/>
                <a:gd name="connsiteX1" fmla="*/ 2572 w 9525"/>
                <a:gd name="connsiteY1" fmla="*/ 0 h 9525"/>
                <a:gd name="connsiteX2" fmla="*/ 12763 w 9525"/>
                <a:gd name="connsiteY2" fmla="*/ 0 h 9525"/>
                <a:gd name="connsiteX3" fmla="*/ 12763 w 9525"/>
                <a:gd name="connsiteY3" fmla="*/ 10192 h 9525"/>
                <a:gd name="connsiteX4" fmla="*/ 3829 w 9525"/>
                <a:gd name="connsiteY4" fmla="*/ 11449 h 9525"/>
                <a:gd name="connsiteX5" fmla="*/ 2572 w 9525"/>
                <a:gd name="connsiteY5" fmla="*/ 1019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" h="9525">
                  <a:moveTo>
                    <a:pt x="2572" y="10192"/>
                  </a:moveTo>
                  <a:cubicBezTo>
                    <a:pt x="-857" y="10192"/>
                    <a:pt x="-857" y="3429"/>
                    <a:pt x="2572" y="0"/>
                  </a:cubicBezTo>
                  <a:lnTo>
                    <a:pt x="12763" y="0"/>
                  </a:lnTo>
                  <a:cubicBezTo>
                    <a:pt x="16192" y="3429"/>
                    <a:pt x="16192" y="10192"/>
                    <a:pt x="12763" y="10192"/>
                  </a:cubicBezTo>
                  <a:cubicBezTo>
                    <a:pt x="10639" y="13002"/>
                    <a:pt x="6639" y="13563"/>
                    <a:pt x="3829" y="11449"/>
                  </a:cubicBezTo>
                  <a:cubicBezTo>
                    <a:pt x="3353" y="11087"/>
                    <a:pt x="2934" y="10668"/>
                    <a:pt x="2572" y="1019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AAEBE069-9413-408D-A922-89C0F263D504}"/>
                </a:ext>
              </a:extLst>
            </p:cNvPr>
            <p:cNvSpPr/>
            <p:nvPr/>
          </p:nvSpPr>
          <p:spPr>
            <a:xfrm>
              <a:off x="-1878863" y="6276528"/>
              <a:ext cx="9525" cy="19050"/>
            </a:xfrm>
            <a:custGeom>
              <a:avLst/>
              <a:gdLst>
                <a:gd name="connsiteX0" fmla="*/ 0 w 0"/>
                <a:gd name="connsiteY0" fmla="*/ 0 h 19050"/>
                <a:gd name="connsiteX1" fmla="*/ 6763 w 0"/>
                <a:gd name="connsiteY1" fmla="*/ 0 h 19050"/>
                <a:gd name="connsiteX2" fmla="*/ 6763 w 0"/>
                <a:gd name="connsiteY2" fmla="*/ 20383 h 19050"/>
                <a:gd name="connsiteX3" fmla="*/ 0 w 0"/>
                <a:gd name="connsiteY3" fmla="*/ 20383 h 19050"/>
                <a:gd name="connsiteX4" fmla="*/ 0 w 0"/>
                <a:gd name="connsiteY4" fmla="*/ 0 h 19050"/>
                <a:gd name="connsiteX5" fmla="*/ 0 w 0"/>
                <a:gd name="connsiteY5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9050">
                  <a:moveTo>
                    <a:pt x="0" y="0"/>
                  </a:moveTo>
                  <a:lnTo>
                    <a:pt x="6763" y="0"/>
                  </a:lnTo>
                  <a:lnTo>
                    <a:pt x="6763" y="20383"/>
                  </a:lnTo>
                  <a:lnTo>
                    <a:pt x="0" y="2038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AAD9BE58-988B-46D4-9B4B-5EC2A6C98283}"/>
                </a:ext>
              </a:extLst>
            </p:cNvPr>
            <p:cNvSpPr/>
            <p:nvPr/>
          </p:nvSpPr>
          <p:spPr>
            <a:xfrm>
              <a:off x="-1878863" y="6276528"/>
              <a:ext cx="9525" cy="19050"/>
            </a:xfrm>
            <a:custGeom>
              <a:avLst/>
              <a:gdLst>
                <a:gd name="connsiteX0" fmla="*/ 0 w 9525"/>
                <a:gd name="connsiteY0" fmla="*/ 0 h 19050"/>
                <a:gd name="connsiteX1" fmla="*/ 0 w 9525"/>
                <a:gd name="connsiteY1" fmla="*/ 3429 h 19050"/>
                <a:gd name="connsiteX2" fmla="*/ 6763 w 9525"/>
                <a:gd name="connsiteY2" fmla="*/ 3429 h 19050"/>
                <a:gd name="connsiteX3" fmla="*/ 6763 w 9525"/>
                <a:gd name="connsiteY3" fmla="*/ 20383 h 19050"/>
                <a:gd name="connsiteX4" fmla="*/ 3429 w 9525"/>
                <a:gd name="connsiteY4" fmla="*/ 20383 h 19050"/>
                <a:gd name="connsiteX5" fmla="*/ 3429 w 9525"/>
                <a:gd name="connsiteY5" fmla="*/ 0 h 19050"/>
                <a:gd name="connsiteX6" fmla="*/ 0 w 9525"/>
                <a:gd name="connsiteY6" fmla="*/ 0 h 19050"/>
                <a:gd name="connsiteX7" fmla="*/ 0 w 9525"/>
                <a:gd name="connsiteY7" fmla="*/ 3429 h 19050"/>
                <a:gd name="connsiteX8" fmla="*/ 0 w 9525"/>
                <a:gd name="connsiteY8" fmla="*/ 0 h 19050"/>
                <a:gd name="connsiteX9" fmla="*/ 0 w 9525"/>
                <a:gd name="connsiteY9" fmla="*/ 0 h 19050"/>
                <a:gd name="connsiteX10" fmla="*/ 0 w 9525"/>
                <a:gd name="connsiteY10" fmla="*/ 23813 h 19050"/>
                <a:gd name="connsiteX11" fmla="*/ 6763 w 9525"/>
                <a:gd name="connsiteY11" fmla="*/ 23813 h 19050"/>
                <a:gd name="connsiteX12" fmla="*/ 10192 w 9525"/>
                <a:gd name="connsiteY12" fmla="*/ 23813 h 19050"/>
                <a:gd name="connsiteX13" fmla="*/ 10192 w 9525"/>
                <a:gd name="connsiteY13" fmla="*/ 0 h 19050"/>
                <a:gd name="connsiteX14" fmla="*/ 0 w 9525"/>
                <a:gd name="connsiteY14" fmla="*/ 0 h 19050"/>
                <a:gd name="connsiteX15" fmla="*/ 0 w 9525"/>
                <a:gd name="connsiteY15" fmla="*/ 0 h 19050"/>
                <a:gd name="connsiteX16" fmla="*/ 0 w 9525"/>
                <a:gd name="connsiteY16" fmla="*/ 0 h 19050"/>
                <a:gd name="connsiteX17" fmla="*/ 0 w 9525"/>
                <a:gd name="connsiteY17" fmla="*/ 0 h 19050"/>
                <a:gd name="connsiteX18" fmla="*/ 0 w 9525"/>
                <a:gd name="connsiteY18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5" h="19050">
                  <a:moveTo>
                    <a:pt x="0" y="0"/>
                  </a:moveTo>
                  <a:lnTo>
                    <a:pt x="0" y="3429"/>
                  </a:lnTo>
                  <a:lnTo>
                    <a:pt x="6763" y="3429"/>
                  </a:lnTo>
                  <a:lnTo>
                    <a:pt x="6763" y="20383"/>
                  </a:lnTo>
                  <a:lnTo>
                    <a:pt x="3429" y="20383"/>
                  </a:lnTo>
                  <a:lnTo>
                    <a:pt x="3429" y="0"/>
                  </a:lnTo>
                  <a:lnTo>
                    <a:pt x="0" y="0"/>
                  </a:lnTo>
                  <a:lnTo>
                    <a:pt x="0" y="34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3813"/>
                  </a:lnTo>
                  <a:lnTo>
                    <a:pt x="6763" y="23813"/>
                  </a:lnTo>
                  <a:lnTo>
                    <a:pt x="10192" y="23813"/>
                  </a:lnTo>
                  <a:lnTo>
                    <a:pt x="1019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579AD2D5-0563-40E1-A4EC-697716067FA6}"/>
                </a:ext>
              </a:extLst>
            </p:cNvPr>
            <p:cNvSpPr/>
            <p:nvPr/>
          </p:nvSpPr>
          <p:spPr>
            <a:xfrm>
              <a:off x="-1878863" y="6313866"/>
              <a:ext cx="9525" cy="19050"/>
            </a:xfrm>
            <a:custGeom>
              <a:avLst/>
              <a:gdLst>
                <a:gd name="connsiteX0" fmla="*/ 0 w 0"/>
                <a:gd name="connsiteY0" fmla="*/ 0 h 19050"/>
                <a:gd name="connsiteX1" fmla="*/ 6763 w 0"/>
                <a:gd name="connsiteY1" fmla="*/ 0 h 19050"/>
                <a:gd name="connsiteX2" fmla="*/ 6763 w 0"/>
                <a:gd name="connsiteY2" fmla="*/ 20383 h 19050"/>
                <a:gd name="connsiteX3" fmla="*/ 0 w 0"/>
                <a:gd name="connsiteY3" fmla="*/ 20383 h 19050"/>
                <a:gd name="connsiteX4" fmla="*/ 0 w 0"/>
                <a:gd name="connsiteY4" fmla="*/ 0 h 19050"/>
                <a:gd name="connsiteX5" fmla="*/ 0 w 0"/>
                <a:gd name="connsiteY5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9050">
                  <a:moveTo>
                    <a:pt x="0" y="0"/>
                  </a:moveTo>
                  <a:lnTo>
                    <a:pt x="6763" y="0"/>
                  </a:lnTo>
                  <a:lnTo>
                    <a:pt x="6763" y="20383"/>
                  </a:lnTo>
                  <a:lnTo>
                    <a:pt x="0" y="2038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8A4C8A0E-60BA-423F-9D8B-3920D2C965A1}"/>
                </a:ext>
              </a:extLst>
            </p:cNvPr>
            <p:cNvSpPr/>
            <p:nvPr/>
          </p:nvSpPr>
          <p:spPr>
            <a:xfrm>
              <a:off x="-1878863" y="6313866"/>
              <a:ext cx="9525" cy="19050"/>
            </a:xfrm>
            <a:custGeom>
              <a:avLst/>
              <a:gdLst>
                <a:gd name="connsiteX0" fmla="*/ 0 w 9525"/>
                <a:gd name="connsiteY0" fmla="*/ 0 h 19050"/>
                <a:gd name="connsiteX1" fmla="*/ 0 w 9525"/>
                <a:gd name="connsiteY1" fmla="*/ 3429 h 19050"/>
                <a:gd name="connsiteX2" fmla="*/ 6763 w 9525"/>
                <a:gd name="connsiteY2" fmla="*/ 3429 h 19050"/>
                <a:gd name="connsiteX3" fmla="*/ 6763 w 9525"/>
                <a:gd name="connsiteY3" fmla="*/ 17050 h 19050"/>
                <a:gd name="connsiteX4" fmla="*/ 3429 w 9525"/>
                <a:gd name="connsiteY4" fmla="*/ 17050 h 19050"/>
                <a:gd name="connsiteX5" fmla="*/ 3429 w 9525"/>
                <a:gd name="connsiteY5" fmla="*/ 0 h 19050"/>
                <a:gd name="connsiteX6" fmla="*/ 0 w 9525"/>
                <a:gd name="connsiteY6" fmla="*/ 0 h 19050"/>
                <a:gd name="connsiteX7" fmla="*/ 0 w 9525"/>
                <a:gd name="connsiteY7" fmla="*/ 3429 h 19050"/>
                <a:gd name="connsiteX8" fmla="*/ 0 w 9525"/>
                <a:gd name="connsiteY8" fmla="*/ 0 h 19050"/>
                <a:gd name="connsiteX9" fmla="*/ 0 w 9525"/>
                <a:gd name="connsiteY9" fmla="*/ 0 h 19050"/>
                <a:gd name="connsiteX10" fmla="*/ 0 w 9525"/>
                <a:gd name="connsiteY10" fmla="*/ 20383 h 19050"/>
                <a:gd name="connsiteX11" fmla="*/ 6763 w 9525"/>
                <a:gd name="connsiteY11" fmla="*/ 20383 h 19050"/>
                <a:gd name="connsiteX12" fmla="*/ 10192 w 9525"/>
                <a:gd name="connsiteY12" fmla="*/ 20383 h 19050"/>
                <a:gd name="connsiteX13" fmla="*/ 10192 w 9525"/>
                <a:gd name="connsiteY13" fmla="*/ 0 h 19050"/>
                <a:gd name="connsiteX14" fmla="*/ 0 w 9525"/>
                <a:gd name="connsiteY14" fmla="*/ 0 h 19050"/>
                <a:gd name="connsiteX15" fmla="*/ 0 w 9525"/>
                <a:gd name="connsiteY15" fmla="*/ 0 h 19050"/>
                <a:gd name="connsiteX16" fmla="*/ 0 w 9525"/>
                <a:gd name="connsiteY16" fmla="*/ 0 h 19050"/>
                <a:gd name="connsiteX17" fmla="*/ 0 w 9525"/>
                <a:gd name="connsiteY17" fmla="*/ 0 h 19050"/>
                <a:gd name="connsiteX18" fmla="*/ 0 w 9525"/>
                <a:gd name="connsiteY18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5" h="19050">
                  <a:moveTo>
                    <a:pt x="0" y="0"/>
                  </a:moveTo>
                  <a:lnTo>
                    <a:pt x="0" y="3429"/>
                  </a:lnTo>
                  <a:lnTo>
                    <a:pt x="6763" y="3429"/>
                  </a:lnTo>
                  <a:lnTo>
                    <a:pt x="6763" y="17050"/>
                  </a:lnTo>
                  <a:lnTo>
                    <a:pt x="3429" y="17050"/>
                  </a:lnTo>
                  <a:lnTo>
                    <a:pt x="3429" y="0"/>
                  </a:lnTo>
                  <a:lnTo>
                    <a:pt x="0" y="0"/>
                  </a:lnTo>
                  <a:lnTo>
                    <a:pt x="0" y="34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0383"/>
                  </a:lnTo>
                  <a:lnTo>
                    <a:pt x="6763" y="20383"/>
                  </a:lnTo>
                  <a:lnTo>
                    <a:pt x="10192" y="20383"/>
                  </a:lnTo>
                  <a:lnTo>
                    <a:pt x="1019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F3D59F79-61D4-44D7-83BB-A1E6821B316F}"/>
                </a:ext>
              </a:extLst>
            </p:cNvPr>
            <p:cNvSpPr/>
            <p:nvPr/>
          </p:nvSpPr>
          <p:spPr>
            <a:xfrm>
              <a:off x="-1940013" y="6059167"/>
              <a:ext cx="123825" cy="9525"/>
            </a:xfrm>
            <a:custGeom>
              <a:avLst/>
              <a:gdLst>
                <a:gd name="connsiteX0" fmla="*/ 132493 w 123825"/>
                <a:gd name="connsiteY0" fmla="*/ 0 h 0"/>
                <a:gd name="connsiteX1" fmla="*/ 0 w 123825"/>
                <a:gd name="connsiteY1" fmla="*/ 0 h 0"/>
                <a:gd name="connsiteX2" fmla="*/ 0 w 123825"/>
                <a:gd name="connsiteY2" fmla="*/ 6763 h 0"/>
                <a:gd name="connsiteX3" fmla="*/ 132493 w 123825"/>
                <a:gd name="connsiteY3" fmla="*/ 6763 h 0"/>
                <a:gd name="connsiteX4" fmla="*/ 132493 w 123825"/>
                <a:gd name="connsiteY4" fmla="*/ 0 h 0"/>
                <a:gd name="connsiteX5" fmla="*/ 132493 w 123825"/>
                <a:gd name="connsiteY5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>
                  <a:moveTo>
                    <a:pt x="132493" y="0"/>
                  </a:moveTo>
                  <a:lnTo>
                    <a:pt x="0" y="0"/>
                  </a:lnTo>
                  <a:lnTo>
                    <a:pt x="0" y="6763"/>
                  </a:lnTo>
                  <a:lnTo>
                    <a:pt x="132493" y="6763"/>
                  </a:lnTo>
                  <a:lnTo>
                    <a:pt x="132493" y="0"/>
                  </a:lnTo>
                  <a:lnTo>
                    <a:pt x="132493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1" name="手繪多邊形: 圖案 40">
              <a:extLst>
                <a:ext uri="{FF2B5EF4-FFF2-40B4-BE49-F238E27FC236}">
                  <a16:creationId xmlns:a16="http://schemas.microsoft.com/office/drawing/2014/main" id="{39C5FB28-9A7A-496F-A801-2DC290A6EE30}"/>
                </a:ext>
              </a:extLst>
            </p:cNvPr>
            <p:cNvSpPr/>
            <p:nvPr/>
          </p:nvSpPr>
          <p:spPr>
            <a:xfrm>
              <a:off x="-1946299" y="6059168"/>
              <a:ext cx="142875" cy="9525"/>
            </a:xfrm>
            <a:custGeom>
              <a:avLst/>
              <a:gdLst>
                <a:gd name="connsiteX0" fmla="*/ 6763 w 142875"/>
                <a:gd name="connsiteY0" fmla="*/ 0 h 0"/>
                <a:gd name="connsiteX1" fmla="*/ 0 w 142875"/>
                <a:gd name="connsiteY1" fmla="*/ 0 h 0"/>
                <a:gd name="connsiteX2" fmla="*/ 0 w 142875"/>
                <a:gd name="connsiteY2" fmla="*/ 6763 h 0"/>
                <a:gd name="connsiteX3" fmla="*/ 6763 w 142875"/>
                <a:gd name="connsiteY3" fmla="*/ 6763 h 0"/>
                <a:gd name="connsiteX4" fmla="*/ 6763 w 142875"/>
                <a:gd name="connsiteY4" fmla="*/ 0 h 0"/>
                <a:gd name="connsiteX5" fmla="*/ 149638 w 142875"/>
                <a:gd name="connsiteY5" fmla="*/ 0 h 0"/>
                <a:gd name="connsiteX6" fmla="*/ 139446 w 142875"/>
                <a:gd name="connsiteY6" fmla="*/ 0 h 0"/>
                <a:gd name="connsiteX7" fmla="*/ 139446 w 142875"/>
                <a:gd name="connsiteY7" fmla="*/ 6763 h 0"/>
                <a:gd name="connsiteX8" fmla="*/ 149638 w 142875"/>
                <a:gd name="connsiteY8" fmla="*/ 6763 h 0"/>
                <a:gd name="connsiteX9" fmla="*/ 149638 w 142875"/>
                <a:gd name="connsiteY9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>
                  <a:moveTo>
                    <a:pt x="6763" y="0"/>
                  </a:moveTo>
                  <a:lnTo>
                    <a:pt x="0" y="0"/>
                  </a:lnTo>
                  <a:lnTo>
                    <a:pt x="0" y="6763"/>
                  </a:lnTo>
                  <a:lnTo>
                    <a:pt x="6763" y="6763"/>
                  </a:lnTo>
                  <a:lnTo>
                    <a:pt x="6763" y="0"/>
                  </a:lnTo>
                  <a:close/>
                  <a:moveTo>
                    <a:pt x="149638" y="0"/>
                  </a:moveTo>
                  <a:lnTo>
                    <a:pt x="139446" y="0"/>
                  </a:lnTo>
                  <a:lnTo>
                    <a:pt x="139446" y="6763"/>
                  </a:lnTo>
                  <a:lnTo>
                    <a:pt x="149638" y="6763"/>
                  </a:lnTo>
                  <a:lnTo>
                    <a:pt x="14963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AB5FA7E5-7147-408A-A859-B5C6DDBE1927}"/>
                </a:ext>
              </a:extLst>
            </p:cNvPr>
            <p:cNvSpPr/>
            <p:nvPr/>
          </p:nvSpPr>
          <p:spPr>
            <a:xfrm>
              <a:off x="-1953539" y="6025258"/>
              <a:ext cx="38100" cy="9525"/>
            </a:xfrm>
            <a:custGeom>
              <a:avLst/>
              <a:gdLst>
                <a:gd name="connsiteX0" fmla="*/ 6763 w 38100"/>
                <a:gd name="connsiteY0" fmla="*/ 10192 h 9525"/>
                <a:gd name="connsiteX1" fmla="*/ 40767 w 38100"/>
                <a:gd name="connsiteY1" fmla="*/ 10192 h 9525"/>
                <a:gd name="connsiteX2" fmla="*/ 47530 w 38100"/>
                <a:gd name="connsiteY2" fmla="*/ 3429 h 9525"/>
                <a:gd name="connsiteX3" fmla="*/ 40767 w 38100"/>
                <a:gd name="connsiteY3" fmla="*/ 0 h 9525"/>
                <a:gd name="connsiteX4" fmla="*/ 6763 w 38100"/>
                <a:gd name="connsiteY4" fmla="*/ 0 h 9525"/>
                <a:gd name="connsiteX5" fmla="*/ 0 w 38100"/>
                <a:gd name="connsiteY5" fmla="*/ 3429 h 9525"/>
                <a:gd name="connsiteX6" fmla="*/ 6763 w 38100"/>
                <a:gd name="connsiteY6" fmla="*/ 1019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9525">
                  <a:moveTo>
                    <a:pt x="6763" y="10192"/>
                  </a:moveTo>
                  <a:lnTo>
                    <a:pt x="40767" y="10192"/>
                  </a:lnTo>
                  <a:cubicBezTo>
                    <a:pt x="44387" y="9916"/>
                    <a:pt x="47254" y="7049"/>
                    <a:pt x="47530" y="3429"/>
                  </a:cubicBezTo>
                  <a:cubicBezTo>
                    <a:pt x="45711" y="1572"/>
                    <a:pt x="43339" y="371"/>
                    <a:pt x="40767" y="0"/>
                  </a:cubicBezTo>
                  <a:lnTo>
                    <a:pt x="6763" y="0"/>
                  </a:lnTo>
                  <a:cubicBezTo>
                    <a:pt x="4191" y="371"/>
                    <a:pt x="1819" y="1572"/>
                    <a:pt x="0" y="3429"/>
                  </a:cubicBezTo>
                  <a:cubicBezTo>
                    <a:pt x="276" y="7049"/>
                    <a:pt x="3143" y="9916"/>
                    <a:pt x="6763" y="1019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4" name="手繪多邊形: 圖案 43">
              <a:extLst>
                <a:ext uri="{FF2B5EF4-FFF2-40B4-BE49-F238E27FC236}">
                  <a16:creationId xmlns:a16="http://schemas.microsoft.com/office/drawing/2014/main" id="{B6D00C03-B611-4E20-A9A3-ED12670E228A}"/>
                </a:ext>
              </a:extLst>
            </p:cNvPr>
            <p:cNvSpPr/>
            <p:nvPr/>
          </p:nvSpPr>
          <p:spPr>
            <a:xfrm>
              <a:off x="-2655055" y="5812807"/>
              <a:ext cx="285750" cy="285750"/>
            </a:xfrm>
            <a:custGeom>
              <a:avLst/>
              <a:gdLst>
                <a:gd name="connsiteX0" fmla="*/ 203263 w 285750"/>
                <a:gd name="connsiteY0" fmla="*/ 125679 h 285750"/>
                <a:gd name="connsiteX1" fmla="*/ 197167 w 285750"/>
                <a:gd name="connsiteY1" fmla="*/ 125679 h 285750"/>
                <a:gd name="connsiteX2" fmla="*/ 176784 w 285750"/>
                <a:gd name="connsiteY2" fmla="*/ 38239 h 285750"/>
                <a:gd name="connsiteX3" fmla="*/ 132302 w 285750"/>
                <a:gd name="connsiteY3" fmla="*/ 5664 h 285750"/>
                <a:gd name="connsiteX4" fmla="*/ 2486 w 285750"/>
                <a:gd name="connsiteY4" fmla="*/ 68605 h 285750"/>
                <a:gd name="connsiteX5" fmla="*/ 0 w 285750"/>
                <a:gd name="connsiteY5" fmla="*/ 76911 h 285750"/>
                <a:gd name="connsiteX6" fmla="*/ 4763 w 285750"/>
                <a:gd name="connsiteY6" fmla="*/ 76911 h 285750"/>
                <a:gd name="connsiteX7" fmla="*/ 16097 w 285750"/>
                <a:gd name="connsiteY7" fmla="*/ 88246 h 285750"/>
                <a:gd name="connsiteX8" fmla="*/ 16097 w 285750"/>
                <a:gd name="connsiteY8" fmla="*/ 173971 h 285750"/>
                <a:gd name="connsiteX9" fmla="*/ 28004 w 285750"/>
                <a:gd name="connsiteY9" fmla="*/ 185877 h 285750"/>
                <a:gd name="connsiteX10" fmla="*/ 55912 w 285750"/>
                <a:gd name="connsiteY10" fmla="*/ 185877 h 285750"/>
                <a:gd name="connsiteX11" fmla="*/ 68199 w 285750"/>
                <a:gd name="connsiteY11" fmla="*/ 198164 h 285750"/>
                <a:gd name="connsiteX12" fmla="*/ 68199 w 285750"/>
                <a:gd name="connsiteY12" fmla="*/ 287985 h 285750"/>
                <a:gd name="connsiteX13" fmla="*/ 206312 w 285750"/>
                <a:gd name="connsiteY13" fmla="*/ 287985 h 285750"/>
                <a:gd name="connsiteX14" fmla="*/ 206312 w 285750"/>
                <a:gd name="connsiteY14" fmla="*/ 287985 h 285750"/>
                <a:gd name="connsiteX15" fmla="*/ 286178 w 285750"/>
                <a:gd name="connsiteY15" fmla="*/ 205165 h 285750"/>
                <a:gd name="connsiteX16" fmla="*/ 203359 w 285750"/>
                <a:gd name="connsiteY16" fmla="*/ 12529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0" h="285750">
                  <a:moveTo>
                    <a:pt x="203263" y="125679"/>
                  </a:moveTo>
                  <a:cubicBezTo>
                    <a:pt x="201168" y="125679"/>
                    <a:pt x="199168" y="125679"/>
                    <a:pt x="197167" y="125679"/>
                  </a:cubicBezTo>
                  <a:cubicBezTo>
                    <a:pt x="204635" y="94951"/>
                    <a:pt x="197072" y="62500"/>
                    <a:pt x="176784" y="38239"/>
                  </a:cubicBezTo>
                  <a:cubicBezTo>
                    <a:pt x="165630" y="23085"/>
                    <a:pt x="150114" y="11722"/>
                    <a:pt x="132302" y="5664"/>
                  </a:cubicBezTo>
                  <a:cubicBezTo>
                    <a:pt x="79077" y="-12805"/>
                    <a:pt x="20955" y="15380"/>
                    <a:pt x="2486" y="68605"/>
                  </a:cubicBezTo>
                  <a:cubicBezTo>
                    <a:pt x="1543" y="71339"/>
                    <a:pt x="714" y="74111"/>
                    <a:pt x="0" y="76911"/>
                  </a:cubicBezTo>
                  <a:lnTo>
                    <a:pt x="4763" y="76911"/>
                  </a:lnTo>
                  <a:cubicBezTo>
                    <a:pt x="11020" y="76911"/>
                    <a:pt x="16097" y="81988"/>
                    <a:pt x="16097" y="88246"/>
                  </a:cubicBezTo>
                  <a:lnTo>
                    <a:pt x="16097" y="173971"/>
                  </a:lnTo>
                  <a:cubicBezTo>
                    <a:pt x="16097" y="180543"/>
                    <a:pt x="21431" y="185877"/>
                    <a:pt x="28004" y="185877"/>
                  </a:cubicBezTo>
                  <a:lnTo>
                    <a:pt x="55912" y="185877"/>
                  </a:lnTo>
                  <a:cubicBezTo>
                    <a:pt x="62694" y="185877"/>
                    <a:pt x="68199" y="191382"/>
                    <a:pt x="68199" y="198164"/>
                  </a:cubicBezTo>
                  <a:lnTo>
                    <a:pt x="68199" y="287985"/>
                  </a:lnTo>
                  <a:lnTo>
                    <a:pt x="206312" y="287985"/>
                  </a:lnTo>
                  <a:lnTo>
                    <a:pt x="206312" y="287985"/>
                  </a:lnTo>
                  <a:cubicBezTo>
                    <a:pt x="251241" y="287166"/>
                    <a:pt x="286998" y="250095"/>
                    <a:pt x="286178" y="205165"/>
                  </a:cubicBezTo>
                  <a:cubicBezTo>
                    <a:pt x="285359" y="160236"/>
                    <a:pt x="248288" y="124479"/>
                    <a:pt x="203359" y="12529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25614C18-A682-4B86-8B65-8BCCD6890E2D}"/>
                </a:ext>
              </a:extLst>
            </p:cNvPr>
            <p:cNvSpPr/>
            <p:nvPr/>
          </p:nvSpPr>
          <p:spPr>
            <a:xfrm>
              <a:off x="-2688107" y="6014210"/>
              <a:ext cx="85725" cy="85725"/>
            </a:xfrm>
            <a:custGeom>
              <a:avLst/>
              <a:gdLst>
                <a:gd name="connsiteX0" fmla="*/ 79057 w 85725"/>
                <a:gd name="connsiteY0" fmla="*/ 0 h 85725"/>
                <a:gd name="connsiteX1" fmla="*/ 86487 w 85725"/>
                <a:gd name="connsiteY1" fmla="*/ 7429 h 85725"/>
                <a:gd name="connsiteX2" fmla="*/ 86487 w 85725"/>
                <a:gd name="connsiteY2" fmla="*/ 79629 h 85725"/>
                <a:gd name="connsiteX3" fmla="*/ 79057 w 85725"/>
                <a:gd name="connsiteY3" fmla="*/ 87059 h 85725"/>
                <a:gd name="connsiteX4" fmla="*/ 7429 w 85725"/>
                <a:gd name="connsiteY4" fmla="*/ 87059 h 85725"/>
                <a:gd name="connsiteX5" fmla="*/ 0 w 85725"/>
                <a:gd name="connsiteY5" fmla="*/ 79629 h 85725"/>
                <a:gd name="connsiteX6" fmla="*/ 0 w 85725"/>
                <a:gd name="connsiteY6" fmla="*/ 7429 h 85725"/>
                <a:gd name="connsiteX7" fmla="*/ 7429 w 85725"/>
                <a:gd name="connsiteY7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725" h="85725">
                  <a:moveTo>
                    <a:pt x="79057" y="0"/>
                  </a:moveTo>
                  <a:cubicBezTo>
                    <a:pt x="83161" y="0"/>
                    <a:pt x="86487" y="3326"/>
                    <a:pt x="86487" y="7429"/>
                  </a:cubicBezTo>
                  <a:lnTo>
                    <a:pt x="86487" y="79629"/>
                  </a:lnTo>
                  <a:cubicBezTo>
                    <a:pt x="86487" y="83732"/>
                    <a:pt x="83161" y="87059"/>
                    <a:pt x="79057" y="87059"/>
                  </a:cubicBezTo>
                  <a:lnTo>
                    <a:pt x="7429" y="87059"/>
                  </a:lnTo>
                  <a:cubicBezTo>
                    <a:pt x="3326" y="87059"/>
                    <a:pt x="0" y="83732"/>
                    <a:pt x="0" y="79629"/>
                  </a:cubicBezTo>
                  <a:lnTo>
                    <a:pt x="0" y="7429"/>
                  </a:lnTo>
                  <a:cubicBezTo>
                    <a:pt x="0" y="3326"/>
                    <a:pt x="3326" y="0"/>
                    <a:pt x="7429" y="0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7E736FB5-234E-4E00-B5BF-3EC69D9E7C94}"/>
                </a:ext>
              </a:extLst>
            </p:cNvPr>
            <p:cNvSpPr/>
            <p:nvPr/>
          </p:nvSpPr>
          <p:spPr>
            <a:xfrm>
              <a:off x="-2741256" y="5906958"/>
              <a:ext cx="85725" cy="76200"/>
            </a:xfrm>
            <a:custGeom>
              <a:avLst/>
              <a:gdLst>
                <a:gd name="connsiteX0" fmla="*/ 79534 w 85725"/>
                <a:gd name="connsiteY0" fmla="*/ 0 h 76200"/>
                <a:gd name="connsiteX1" fmla="*/ 87059 w 85725"/>
                <a:gd name="connsiteY1" fmla="*/ 7525 h 76200"/>
                <a:gd name="connsiteX2" fmla="*/ 87059 w 85725"/>
                <a:gd name="connsiteY2" fmla="*/ 75057 h 76200"/>
                <a:gd name="connsiteX3" fmla="*/ 79534 w 85725"/>
                <a:gd name="connsiteY3" fmla="*/ 82582 h 76200"/>
                <a:gd name="connsiteX4" fmla="*/ 7525 w 85725"/>
                <a:gd name="connsiteY4" fmla="*/ 82582 h 76200"/>
                <a:gd name="connsiteX5" fmla="*/ 0 w 85725"/>
                <a:gd name="connsiteY5" fmla="*/ 75057 h 76200"/>
                <a:gd name="connsiteX6" fmla="*/ 0 w 85725"/>
                <a:gd name="connsiteY6" fmla="*/ 7525 h 76200"/>
                <a:gd name="connsiteX7" fmla="*/ 7525 w 85725"/>
                <a:gd name="connsiteY7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725" h="76200">
                  <a:moveTo>
                    <a:pt x="79534" y="0"/>
                  </a:moveTo>
                  <a:cubicBezTo>
                    <a:pt x="83690" y="0"/>
                    <a:pt x="87059" y="3369"/>
                    <a:pt x="87059" y="7525"/>
                  </a:cubicBezTo>
                  <a:lnTo>
                    <a:pt x="87059" y="75057"/>
                  </a:lnTo>
                  <a:cubicBezTo>
                    <a:pt x="87059" y="79213"/>
                    <a:pt x="83690" y="82582"/>
                    <a:pt x="79534" y="82582"/>
                  </a:cubicBezTo>
                  <a:lnTo>
                    <a:pt x="7525" y="82582"/>
                  </a:lnTo>
                  <a:cubicBezTo>
                    <a:pt x="3369" y="82582"/>
                    <a:pt x="0" y="79213"/>
                    <a:pt x="0" y="75057"/>
                  </a:cubicBezTo>
                  <a:lnTo>
                    <a:pt x="0" y="7525"/>
                  </a:lnTo>
                  <a:cubicBezTo>
                    <a:pt x="0" y="3369"/>
                    <a:pt x="3369" y="0"/>
                    <a:pt x="7525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A209F92F-9A23-41D5-9645-66B392B13582}"/>
                </a:ext>
              </a:extLst>
            </p:cNvPr>
            <p:cNvSpPr/>
            <p:nvPr/>
          </p:nvSpPr>
          <p:spPr>
            <a:xfrm>
              <a:off x="-2792310" y="5934962"/>
              <a:ext cx="28575" cy="28575"/>
            </a:xfrm>
            <a:custGeom>
              <a:avLst/>
              <a:gdLst>
                <a:gd name="connsiteX0" fmla="*/ 27051 w 28575"/>
                <a:gd name="connsiteY0" fmla="*/ 0 h 28575"/>
                <a:gd name="connsiteX1" fmla="*/ 32195 w 28575"/>
                <a:gd name="connsiteY1" fmla="*/ 5144 h 28575"/>
                <a:gd name="connsiteX2" fmla="*/ 32195 w 28575"/>
                <a:gd name="connsiteY2" fmla="*/ 27051 h 28575"/>
                <a:gd name="connsiteX3" fmla="*/ 27051 w 28575"/>
                <a:gd name="connsiteY3" fmla="*/ 32195 h 28575"/>
                <a:gd name="connsiteX4" fmla="*/ 5144 w 28575"/>
                <a:gd name="connsiteY4" fmla="*/ 32195 h 28575"/>
                <a:gd name="connsiteX5" fmla="*/ 0 w 28575"/>
                <a:gd name="connsiteY5" fmla="*/ 27051 h 28575"/>
                <a:gd name="connsiteX6" fmla="*/ 0 w 28575"/>
                <a:gd name="connsiteY6" fmla="*/ 5144 h 28575"/>
                <a:gd name="connsiteX7" fmla="*/ 5144 w 28575"/>
                <a:gd name="connsiteY7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75" h="28575">
                  <a:moveTo>
                    <a:pt x="27051" y="0"/>
                  </a:moveTo>
                  <a:cubicBezTo>
                    <a:pt x="29892" y="0"/>
                    <a:pt x="32195" y="2303"/>
                    <a:pt x="32195" y="5144"/>
                  </a:cubicBezTo>
                  <a:lnTo>
                    <a:pt x="32195" y="27051"/>
                  </a:lnTo>
                  <a:cubicBezTo>
                    <a:pt x="32195" y="29892"/>
                    <a:pt x="29892" y="32195"/>
                    <a:pt x="27051" y="32195"/>
                  </a:cubicBezTo>
                  <a:lnTo>
                    <a:pt x="5144" y="32195"/>
                  </a:lnTo>
                  <a:cubicBezTo>
                    <a:pt x="2303" y="32195"/>
                    <a:pt x="0" y="29892"/>
                    <a:pt x="0" y="27051"/>
                  </a:cubicBezTo>
                  <a:lnTo>
                    <a:pt x="0" y="5144"/>
                  </a:lnTo>
                  <a:cubicBezTo>
                    <a:pt x="0" y="2303"/>
                    <a:pt x="2303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F3630A72-9F3C-483E-823D-B61481152A63}"/>
                </a:ext>
              </a:extLst>
            </p:cNvPr>
            <p:cNvSpPr/>
            <p:nvPr/>
          </p:nvSpPr>
          <p:spPr>
            <a:xfrm>
              <a:off x="-2839364" y="6054500"/>
              <a:ext cx="28575" cy="28575"/>
            </a:xfrm>
            <a:custGeom>
              <a:avLst/>
              <a:gdLst>
                <a:gd name="connsiteX0" fmla="*/ 28575 w 28575"/>
                <a:gd name="connsiteY0" fmla="*/ 0 h 28575"/>
                <a:gd name="connsiteX1" fmla="*/ 33909 w 28575"/>
                <a:gd name="connsiteY1" fmla="*/ 5334 h 28575"/>
                <a:gd name="connsiteX2" fmla="*/ 33909 w 28575"/>
                <a:gd name="connsiteY2" fmla="*/ 32385 h 28575"/>
                <a:gd name="connsiteX3" fmla="*/ 28575 w 28575"/>
                <a:gd name="connsiteY3" fmla="*/ 37719 h 28575"/>
                <a:gd name="connsiteX4" fmla="*/ 5334 w 28575"/>
                <a:gd name="connsiteY4" fmla="*/ 37719 h 28575"/>
                <a:gd name="connsiteX5" fmla="*/ 0 w 28575"/>
                <a:gd name="connsiteY5" fmla="*/ 32385 h 28575"/>
                <a:gd name="connsiteX6" fmla="*/ 0 w 28575"/>
                <a:gd name="connsiteY6" fmla="*/ 5334 h 28575"/>
                <a:gd name="connsiteX7" fmla="*/ 5334 w 28575"/>
                <a:gd name="connsiteY7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75" h="28575">
                  <a:moveTo>
                    <a:pt x="28575" y="0"/>
                  </a:moveTo>
                  <a:cubicBezTo>
                    <a:pt x="31521" y="0"/>
                    <a:pt x="33909" y="2388"/>
                    <a:pt x="33909" y="5334"/>
                  </a:cubicBezTo>
                  <a:lnTo>
                    <a:pt x="33909" y="32385"/>
                  </a:lnTo>
                  <a:cubicBezTo>
                    <a:pt x="33909" y="35331"/>
                    <a:pt x="31521" y="37719"/>
                    <a:pt x="28575" y="37719"/>
                  </a:cubicBezTo>
                  <a:lnTo>
                    <a:pt x="5334" y="37719"/>
                  </a:lnTo>
                  <a:cubicBezTo>
                    <a:pt x="2388" y="37719"/>
                    <a:pt x="0" y="35331"/>
                    <a:pt x="0" y="32385"/>
                  </a:cubicBezTo>
                  <a:lnTo>
                    <a:pt x="0" y="5334"/>
                  </a:lnTo>
                  <a:cubicBezTo>
                    <a:pt x="0" y="2388"/>
                    <a:pt x="2388" y="0"/>
                    <a:pt x="533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7384C608-C058-49C9-A0E5-AB95EE3A92F5}"/>
                </a:ext>
              </a:extLst>
            </p:cNvPr>
            <p:cNvSpPr/>
            <p:nvPr/>
          </p:nvSpPr>
          <p:spPr>
            <a:xfrm>
              <a:off x="-2792215" y="6054500"/>
              <a:ext cx="38100" cy="38100"/>
            </a:xfrm>
            <a:custGeom>
              <a:avLst/>
              <a:gdLst>
                <a:gd name="connsiteX0" fmla="*/ 38100 w 38100"/>
                <a:gd name="connsiteY0" fmla="*/ 0 h 38100"/>
                <a:gd name="connsiteX1" fmla="*/ 43053 w 38100"/>
                <a:gd name="connsiteY1" fmla="*/ 4953 h 38100"/>
                <a:gd name="connsiteX2" fmla="*/ 43053 w 38100"/>
                <a:gd name="connsiteY2" fmla="*/ 38100 h 38100"/>
                <a:gd name="connsiteX3" fmla="*/ 38100 w 38100"/>
                <a:gd name="connsiteY3" fmla="*/ 43053 h 38100"/>
                <a:gd name="connsiteX4" fmla="*/ 4953 w 38100"/>
                <a:gd name="connsiteY4" fmla="*/ 43053 h 38100"/>
                <a:gd name="connsiteX5" fmla="*/ 0 w 38100"/>
                <a:gd name="connsiteY5" fmla="*/ 38100 h 38100"/>
                <a:gd name="connsiteX6" fmla="*/ 0 w 38100"/>
                <a:gd name="connsiteY6" fmla="*/ 4953 h 38100"/>
                <a:gd name="connsiteX7" fmla="*/ 4953 w 38100"/>
                <a:gd name="connsiteY7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38100">
                  <a:moveTo>
                    <a:pt x="38100" y="0"/>
                  </a:moveTo>
                  <a:cubicBezTo>
                    <a:pt x="40835" y="0"/>
                    <a:pt x="43053" y="2218"/>
                    <a:pt x="43053" y="4953"/>
                  </a:cubicBezTo>
                  <a:lnTo>
                    <a:pt x="43053" y="38100"/>
                  </a:lnTo>
                  <a:cubicBezTo>
                    <a:pt x="43053" y="40835"/>
                    <a:pt x="40835" y="43053"/>
                    <a:pt x="38100" y="43053"/>
                  </a:cubicBezTo>
                  <a:lnTo>
                    <a:pt x="4953" y="43053"/>
                  </a:lnTo>
                  <a:cubicBezTo>
                    <a:pt x="2218" y="43053"/>
                    <a:pt x="0" y="40835"/>
                    <a:pt x="0" y="38100"/>
                  </a:cubicBezTo>
                  <a:lnTo>
                    <a:pt x="0" y="4953"/>
                  </a:lnTo>
                  <a:cubicBezTo>
                    <a:pt x="0" y="2218"/>
                    <a:pt x="2218" y="0"/>
                    <a:pt x="4953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32491017-B5A2-423C-89A5-FD195B6E25AD}"/>
                </a:ext>
              </a:extLst>
            </p:cNvPr>
            <p:cNvSpPr/>
            <p:nvPr/>
          </p:nvSpPr>
          <p:spPr>
            <a:xfrm>
              <a:off x="-2824314" y="5979348"/>
              <a:ext cx="57150" cy="57150"/>
            </a:xfrm>
            <a:custGeom>
              <a:avLst/>
              <a:gdLst>
                <a:gd name="connsiteX0" fmla="*/ 58388 w 57150"/>
                <a:gd name="connsiteY0" fmla="*/ 0 h 57150"/>
                <a:gd name="connsiteX1" fmla="*/ 64199 w 57150"/>
                <a:gd name="connsiteY1" fmla="*/ 5810 h 57150"/>
                <a:gd name="connsiteX2" fmla="*/ 64199 w 57150"/>
                <a:gd name="connsiteY2" fmla="*/ 58388 h 57150"/>
                <a:gd name="connsiteX3" fmla="*/ 58388 w 57150"/>
                <a:gd name="connsiteY3" fmla="*/ 64199 h 57150"/>
                <a:gd name="connsiteX4" fmla="*/ 5810 w 57150"/>
                <a:gd name="connsiteY4" fmla="*/ 64199 h 57150"/>
                <a:gd name="connsiteX5" fmla="*/ 0 w 57150"/>
                <a:gd name="connsiteY5" fmla="*/ 58388 h 57150"/>
                <a:gd name="connsiteX6" fmla="*/ 0 w 57150"/>
                <a:gd name="connsiteY6" fmla="*/ 5810 h 57150"/>
                <a:gd name="connsiteX7" fmla="*/ 5810 w 57150"/>
                <a:gd name="connsiteY7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57150">
                  <a:moveTo>
                    <a:pt x="58388" y="0"/>
                  </a:moveTo>
                  <a:cubicBezTo>
                    <a:pt x="61597" y="0"/>
                    <a:pt x="64199" y="2601"/>
                    <a:pt x="64199" y="5810"/>
                  </a:cubicBezTo>
                  <a:lnTo>
                    <a:pt x="64199" y="58388"/>
                  </a:lnTo>
                  <a:cubicBezTo>
                    <a:pt x="64199" y="61597"/>
                    <a:pt x="61597" y="64199"/>
                    <a:pt x="58388" y="64199"/>
                  </a:cubicBezTo>
                  <a:lnTo>
                    <a:pt x="5810" y="64199"/>
                  </a:lnTo>
                  <a:cubicBezTo>
                    <a:pt x="2601" y="64199"/>
                    <a:pt x="0" y="61597"/>
                    <a:pt x="0" y="58388"/>
                  </a:cubicBezTo>
                  <a:lnTo>
                    <a:pt x="0" y="5810"/>
                  </a:lnTo>
                  <a:cubicBezTo>
                    <a:pt x="0" y="2601"/>
                    <a:pt x="2601" y="0"/>
                    <a:pt x="581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C753698D-8F09-436E-B5FF-56D2ACE10DD2}"/>
                </a:ext>
              </a:extLst>
            </p:cNvPr>
            <p:cNvSpPr/>
            <p:nvPr/>
          </p:nvSpPr>
          <p:spPr>
            <a:xfrm>
              <a:off x="-2742209" y="6001351"/>
              <a:ext cx="38100" cy="38100"/>
            </a:xfrm>
            <a:custGeom>
              <a:avLst/>
              <a:gdLst>
                <a:gd name="connsiteX0" fmla="*/ 37052 w 38100"/>
                <a:gd name="connsiteY0" fmla="*/ 0 h 38100"/>
                <a:gd name="connsiteX1" fmla="*/ 44482 w 38100"/>
                <a:gd name="connsiteY1" fmla="*/ 7429 h 38100"/>
                <a:gd name="connsiteX2" fmla="*/ 44482 w 38100"/>
                <a:gd name="connsiteY2" fmla="*/ 34766 h 38100"/>
                <a:gd name="connsiteX3" fmla="*/ 37052 w 38100"/>
                <a:gd name="connsiteY3" fmla="*/ 42196 h 38100"/>
                <a:gd name="connsiteX4" fmla="*/ 7429 w 38100"/>
                <a:gd name="connsiteY4" fmla="*/ 42196 h 38100"/>
                <a:gd name="connsiteX5" fmla="*/ 0 w 38100"/>
                <a:gd name="connsiteY5" fmla="*/ 34766 h 38100"/>
                <a:gd name="connsiteX6" fmla="*/ 0 w 38100"/>
                <a:gd name="connsiteY6" fmla="*/ 7429 h 38100"/>
                <a:gd name="connsiteX7" fmla="*/ 7429 w 38100"/>
                <a:gd name="connsiteY7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38100">
                  <a:moveTo>
                    <a:pt x="37052" y="0"/>
                  </a:moveTo>
                  <a:cubicBezTo>
                    <a:pt x="41155" y="0"/>
                    <a:pt x="44482" y="3326"/>
                    <a:pt x="44482" y="7429"/>
                  </a:cubicBezTo>
                  <a:lnTo>
                    <a:pt x="44482" y="34766"/>
                  </a:lnTo>
                  <a:cubicBezTo>
                    <a:pt x="44482" y="38869"/>
                    <a:pt x="41155" y="42196"/>
                    <a:pt x="37052" y="42196"/>
                  </a:cubicBezTo>
                  <a:lnTo>
                    <a:pt x="7429" y="42196"/>
                  </a:lnTo>
                  <a:cubicBezTo>
                    <a:pt x="3326" y="42196"/>
                    <a:pt x="0" y="38869"/>
                    <a:pt x="0" y="34766"/>
                  </a:cubicBezTo>
                  <a:lnTo>
                    <a:pt x="0" y="7429"/>
                  </a:lnTo>
                  <a:cubicBezTo>
                    <a:pt x="0" y="3326"/>
                    <a:pt x="3326" y="0"/>
                    <a:pt x="7429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B52C5185-9459-4FC5-97B3-44427684FBB2}"/>
                </a:ext>
              </a:extLst>
            </p:cNvPr>
            <p:cNvSpPr/>
            <p:nvPr/>
          </p:nvSpPr>
          <p:spPr>
            <a:xfrm>
              <a:off x="-2725730" y="6057739"/>
              <a:ext cx="19050" cy="19050"/>
            </a:xfrm>
            <a:custGeom>
              <a:avLst/>
              <a:gdLst>
                <a:gd name="connsiteX0" fmla="*/ 23051 w 19050"/>
                <a:gd name="connsiteY0" fmla="*/ 0 h 19050"/>
                <a:gd name="connsiteX1" fmla="*/ 28004 w 19050"/>
                <a:gd name="connsiteY1" fmla="*/ 4953 h 19050"/>
                <a:gd name="connsiteX2" fmla="*/ 28004 w 19050"/>
                <a:gd name="connsiteY2" fmla="*/ 23051 h 19050"/>
                <a:gd name="connsiteX3" fmla="*/ 23051 w 19050"/>
                <a:gd name="connsiteY3" fmla="*/ 28004 h 19050"/>
                <a:gd name="connsiteX4" fmla="*/ 4953 w 19050"/>
                <a:gd name="connsiteY4" fmla="*/ 28004 h 19050"/>
                <a:gd name="connsiteX5" fmla="*/ 0 w 19050"/>
                <a:gd name="connsiteY5" fmla="*/ 23051 h 19050"/>
                <a:gd name="connsiteX6" fmla="*/ 0 w 19050"/>
                <a:gd name="connsiteY6" fmla="*/ 4953 h 19050"/>
                <a:gd name="connsiteX7" fmla="*/ 4953 w 19050"/>
                <a:gd name="connsiteY7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" h="19050">
                  <a:moveTo>
                    <a:pt x="23051" y="0"/>
                  </a:moveTo>
                  <a:cubicBezTo>
                    <a:pt x="25786" y="0"/>
                    <a:pt x="28004" y="2218"/>
                    <a:pt x="28004" y="4953"/>
                  </a:cubicBezTo>
                  <a:lnTo>
                    <a:pt x="28004" y="23051"/>
                  </a:lnTo>
                  <a:cubicBezTo>
                    <a:pt x="28004" y="25786"/>
                    <a:pt x="25786" y="28004"/>
                    <a:pt x="23051" y="28004"/>
                  </a:cubicBezTo>
                  <a:lnTo>
                    <a:pt x="4953" y="28004"/>
                  </a:lnTo>
                  <a:cubicBezTo>
                    <a:pt x="2218" y="28004"/>
                    <a:pt x="0" y="25786"/>
                    <a:pt x="0" y="23051"/>
                  </a:cubicBezTo>
                  <a:lnTo>
                    <a:pt x="0" y="4953"/>
                  </a:lnTo>
                  <a:cubicBezTo>
                    <a:pt x="0" y="2218"/>
                    <a:pt x="2218" y="0"/>
                    <a:pt x="49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D282721D-570E-446D-ADE9-F9DE38244009}"/>
              </a:ext>
            </a:extLst>
          </p:cNvPr>
          <p:cNvSpPr/>
          <p:nvPr/>
        </p:nvSpPr>
        <p:spPr>
          <a:xfrm>
            <a:off x="744607" y="2163255"/>
            <a:ext cx="353211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TW" sz="2800" b="1"/>
              <a:t>Desktop</a:t>
            </a:r>
            <a:r>
              <a:rPr lang="zh-TW" altLang="en-US" sz="2800" b="1"/>
              <a:t> </a:t>
            </a:r>
            <a:r>
              <a:rPr lang="en-US" altLang="zh-TW" sz="2800" b="1"/>
              <a:t>Access</a:t>
            </a:r>
          </a:p>
          <a:p>
            <a:pPr>
              <a:spcBef>
                <a:spcPts val="600"/>
              </a:spcBef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適用虛擬桌面基礎架構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(Virtual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Desktop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Infrastructure)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e.g.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VMware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Horizon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，或精簡型電腦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(Thin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Client)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使用。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3E1DD796-8D2D-4D1E-B9C7-528C412E2729}"/>
              </a:ext>
            </a:extLst>
          </p:cNvPr>
          <p:cNvSpPr/>
          <p:nvPr/>
        </p:nvSpPr>
        <p:spPr>
          <a:xfrm>
            <a:off x="8424217" y="2163255"/>
            <a:ext cx="29718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800" b="1"/>
              <a:t>Cloud Access Plus</a:t>
            </a:r>
          </a:p>
          <a:p>
            <a:pPr>
              <a:spcBef>
                <a:spcPts val="600"/>
              </a:spcBef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用於連接具有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GPU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硬體加速功能之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Windows/ Linux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虛擬機。</a:t>
            </a: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35117C46-CFF5-43BB-93F8-E7EC126EBBE3}"/>
              </a:ext>
            </a:extLst>
          </p:cNvPr>
          <p:cNvSpPr/>
          <p:nvPr/>
        </p:nvSpPr>
        <p:spPr>
          <a:xfrm>
            <a:off x="4806519" y="2163255"/>
            <a:ext cx="280987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800" b="1"/>
              <a:t>Cloud Access</a:t>
            </a:r>
          </a:p>
          <a:p>
            <a:pPr>
              <a:spcBef>
                <a:spcPts val="600"/>
              </a:spcBef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用於連接一般的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Windows/ Linux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虛擬機。</a:t>
            </a:r>
          </a:p>
        </p:txBody>
      </p:sp>
      <p:grpSp>
        <p:nvGrpSpPr>
          <p:cNvPr id="99" name="圖形 12">
            <a:extLst>
              <a:ext uri="{FF2B5EF4-FFF2-40B4-BE49-F238E27FC236}">
                <a16:creationId xmlns:a16="http://schemas.microsoft.com/office/drawing/2014/main" id="{EDF631B6-9CD0-4C15-B683-1DA9A4D68084}"/>
              </a:ext>
            </a:extLst>
          </p:cNvPr>
          <p:cNvGrpSpPr/>
          <p:nvPr/>
        </p:nvGrpSpPr>
        <p:grpSpPr>
          <a:xfrm>
            <a:off x="5071472" y="4572000"/>
            <a:ext cx="2260268" cy="1282266"/>
            <a:chOff x="-1581963" y="5874192"/>
            <a:chExt cx="990600" cy="561975"/>
          </a:xfrm>
        </p:grpSpPr>
        <p:sp>
          <p:nvSpPr>
            <p:cNvPr id="100" name="手繪多邊形: 圖案 99">
              <a:extLst>
                <a:ext uri="{FF2B5EF4-FFF2-40B4-BE49-F238E27FC236}">
                  <a16:creationId xmlns:a16="http://schemas.microsoft.com/office/drawing/2014/main" id="{D793F70B-7379-4EE2-B105-BA52CE9CA378}"/>
                </a:ext>
              </a:extLst>
            </p:cNvPr>
            <p:cNvSpPr/>
            <p:nvPr/>
          </p:nvSpPr>
          <p:spPr>
            <a:xfrm>
              <a:off x="-1499762" y="5874192"/>
              <a:ext cx="800100" cy="504825"/>
            </a:xfrm>
            <a:custGeom>
              <a:avLst/>
              <a:gdLst>
                <a:gd name="connsiteX0" fmla="*/ 785813 w 800100"/>
                <a:gd name="connsiteY0" fmla="*/ 14288 h 504825"/>
                <a:gd name="connsiteX1" fmla="*/ 785813 w 800100"/>
                <a:gd name="connsiteY1" fmla="*/ 496158 h 504825"/>
                <a:gd name="connsiteX2" fmla="*/ 14288 w 800100"/>
                <a:gd name="connsiteY2" fmla="*/ 496158 h 504825"/>
                <a:gd name="connsiteX3" fmla="*/ 14288 w 800100"/>
                <a:gd name="connsiteY3" fmla="*/ 14288 h 504825"/>
                <a:gd name="connsiteX4" fmla="*/ 785813 w 800100"/>
                <a:gd name="connsiteY4" fmla="*/ 14288 h 504825"/>
                <a:gd name="connsiteX5" fmla="*/ 785813 w 800100"/>
                <a:gd name="connsiteY5" fmla="*/ 0 h 504825"/>
                <a:gd name="connsiteX6" fmla="*/ 14288 w 800100"/>
                <a:gd name="connsiteY6" fmla="*/ 0 h 504825"/>
                <a:gd name="connsiteX7" fmla="*/ 0 w 800100"/>
                <a:gd name="connsiteY7" fmla="*/ 14288 h 504825"/>
                <a:gd name="connsiteX8" fmla="*/ 0 w 800100"/>
                <a:gd name="connsiteY8" fmla="*/ 496158 h 504825"/>
                <a:gd name="connsiteX9" fmla="*/ 14288 w 800100"/>
                <a:gd name="connsiteY9" fmla="*/ 510445 h 504825"/>
                <a:gd name="connsiteX10" fmla="*/ 785813 w 800100"/>
                <a:gd name="connsiteY10" fmla="*/ 510445 h 504825"/>
                <a:gd name="connsiteX11" fmla="*/ 800100 w 800100"/>
                <a:gd name="connsiteY11" fmla="*/ 496158 h 504825"/>
                <a:gd name="connsiteX12" fmla="*/ 800100 w 800100"/>
                <a:gd name="connsiteY12" fmla="*/ 14288 h 504825"/>
                <a:gd name="connsiteX13" fmla="*/ 785813 w 800100"/>
                <a:gd name="connsiteY13" fmla="*/ 0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0100" h="504825">
                  <a:moveTo>
                    <a:pt x="785813" y="14288"/>
                  </a:moveTo>
                  <a:lnTo>
                    <a:pt x="785813" y="496158"/>
                  </a:lnTo>
                  <a:lnTo>
                    <a:pt x="14288" y="496158"/>
                  </a:lnTo>
                  <a:lnTo>
                    <a:pt x="14288" y="14288"/>
                  </a:lnTo>
                  <a:lnTo>
                    <a:pt x="785813" y="14288"/>
                  </a:lnTo>
                  <a:moveTo>
                    <a:pt x="785813" y="0"/>
                  </a:moveTo>
                  <a:lnTo>
                    <a:pt x="14288" y="0"/>
                  </a:lnTo>
                  <a:cubicBezTo>
                    <a:pt x="6401" y="0"/>
                    <a:pt x="0" y="6401"/>
                    <a:pt x="0" y="14288"/>
                  </a:cubicBezTo>
                  <a:lnTo>
                    <a:pt x="0" y="496158"/>
                  </a:lnTo>
                  <a:cubicBezTo>
                    <a:pt x="0" y="504044"/>
                    <a:pt x="6401" y="510445"/>
                    <a:pt x="14288" y="510445"/>
                  </a:cubicBezTo>
                  <a:lnTo>
                    <a:pt x="785813" y="510445"/>
                  </a:lnTo>
                  <a:cubicBezTo>
                    <a:pt x="793699" y="510445"/>
                    <a:pt x="800100" y="504044"/>
                    <a:pt x="800100" y="496158"/>
                  </a:cubicBezTo>
                  <a:lnTo>
                    <a:pt x="800100" y="14288"/>
                  </a:lnTo>
                  <a:cubicBezTo>
                    <a:pt x="800100" y="6401"/>
                    <a:pt x="793699" y="0"/>
                    <a:pt x="78581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1" name="手繪多邊形: 圖案 100">
              <a:extLst>
                <a:ext uri="{FF2B5EF4-FFF2-40B4-BE49-F238E27FC236}">
                  <a16:creationId xmlns:a16="http://schemas.microsoft.com/office/drawing/2014/main" id="{8D5A2471-3D07-448F-AB98-3182C03682BA}"/>
                </a:ext>
              </a:extLst>
            </p:cNvPr>
            <p:cNvSpPr/>
            <p:nvPr/>
          </p:nvSpPr>
          <p:spPr>
            <a:xfrm>
              <a:off x="-1445279" y="5929056"/>
              <a:ext cx="685800" cy="438150"/>
            </a:xfrm>
            <a:custGeom>
              <a:avLst/>
              <a:gdLst>
                <a:gd name="connsiteX0" fmla="*/ 689420 w 685800"/>
                <a:gd name="connsiteY0" fmla="*/ 4763 h 438150"/>
                <a:gd name="connsiteX1" fmla="*/ 689420 w 685800"/>
                <a:gd name="connsiteY1" fmla="*/ 441293 h 438150"/>
                <a:gd name="connsiteX2" fmla="*/ 4763 w 685800"/>
                <a:gd name="connsiteY2" fmla="*/ 441293 h 438150"/>
                <a:gd name="connsiteX3" fmla="*/ 4763 w 685800"/>
                <a:gd name="connsiteY3" fmla="*/ 4763 h 438150"/>
                <a:gd name="connsiteX4" fmla="*/ 689420 w 685800"/>
                <a:gd name="connsiteY4" fmla="*/ 4763 h 438150"/>
                <a:gd name="connsiteX5" fmla="*/ 689420 w 685800"/>
                <a:gd name="connsiteY5" fmla="*/ 0 h 438150"/>
                <a:gd name="connsiteX6" fmla="*/ 4763 w 685800"/>
                <a:gd name="connsiteY6" fmla="*/ 0 h 438150"/>
                <a:gd name="connsiteX7" fmla="*/ 0 w 685800"/>
                <a:gd name="connsiteY7" fmla="*/ 4763 h 438150"/>
                <a:gd name="connsiteX8" fmla="*/ 0 w 685800"/>
                <a:gd name="connsiteY8" fmla="*/ 441293 h 438150"/>
                <a:gd name="connsiteX9" fmla="*/ 4763 w 685800"/>
                <a:gd name="connsiteY9" fmla="*/ 446056 h 438150"/>
                <a:gd name="connsiteX10" fmla="*/ 689420 w 685800"/>
                <a:gd name="connsiteY10" fmla="*/ 446056 h 438150"/>
                <a:gd name="connsiteX11" fmla="*/ 694182 w 685800"/>
                <a:gd name="connsiteY11" fmla="*/ 441293 h 438150"/>
                <a:gd name="connsiteX12" fmla="*/ 694182 w 685800"/>
                <a:gd name="connsiteY12" fmla="*/ 4763 h 438150"/>
                <a:gd name="connsiteX13" fmla="*/ 689420 w 685800"/>
                <a:gd name="connsiteY13" fmla="*/ 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5800" h="438150">
                  <a:moveTo>
                    <a:pt x="689420" y="4763"/>
                  </a:moveTo>
                  <a:lnTo>
                    <a:pt x="689420" y="441293"/>
                  </a:lnTo>
                  <a:lnTo>
                    <a:pt x="4763" y="441293"/>
                  </a:lnTo>
                  <a:lnTo>
                    <a:pt x="4763" y="4763"/>
                  </a:lnTo>
                  <a:lnTo>
                    <a:pt x="689420" y="4763"/>
                  </a:lnTo>
                  <a:moveTo>
                    <a:pt x="689420" y="0"/>
                  </a:moveTo>
                  <a:lnTo>
                    <a:pt x="4763" y="0"/>
                  </a:lnTo>
                  <a:cubicBezTo>
                    <a:pt x="2134" y="0"/>
                    <a:pt x="0" y="2134"/>
                    <a:pt x="0" y="4763"/>
                  </a:cubicBezTo>
                  <a:lnTo>
                    <a:pt x="0" y="441293"/>
                  </a:lnTo>
                  <a:cubicBezTo>
                    <a:pt x="0" y="443922"/>
                    <a:pt x="2134" y="446056"/>
                    <a:pt x="4763" y="446056"/>
                  </a:cubicBezTo>
                  <a:lnTo>
                    <a:pt x="689420" y="446056"/>
                  </a:lnTo>
                  <a:cubicBezTo>
                    <a:pt x="692048" y="446056"/>
                    <a:pt x="694182" y="443922"/>
                    <a:pt x="694182" y="441293"/>
                  </a:cubicBezTo>
                  <a:lnTo>
                    <a:pt x="694182" y="4763"/>
                  </a:lnTo>
                  <a:cubicBezTo>
                    <a:pt x="694182" y="2134"/>
                    <a:pt x="692048" y="0"/>
                    <a:pt x="6894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2" name="手繪多邊形: 圖案 101">
              <a:extLst>
                <a:ext uri="{FF2B5EF4-FFF2-40B4-BE49-F238E27FC236}">
                  <a16:creationId xmlns:a16="http://schemas.microsoft.com/office/drawing/2014/main" id="{C9D8EBAB-C904-4E9A-ADCE-A4AD2E2A8645}"/>
                </a:ext>
              </a:extLst>
            </p:cNvPr>
            <p:cNvSpPr/>
            <p:nvPr/>
          </p:nvSpPr>
          <p:spPr>
            <a:xfrm>
              <a:off x="-1442803" y="5931437"/>
              <a:ext cx="685800" cy="438150"/>
            </a:xfrm>
            <a:custGeom>
              <a:avLst/>
              <a:gdLst>
                <a:gd name="connsiteX0" fmla="*/ 687038 w 685800"/>
                <a:gd name="connsiteY0" fmla="*/ 0 h 438150"/>
                <a:gd name="connsiteX1" fmla="*/ 689420 w 685800"/>
                <a:gd name="connsiteY1" fmla="*/ 2381 h 438150"/>
                <a:gd name="connsiteX2" fmla="*/ 689420 w 685800"/>
                <a:gd name="connsiteY2" fmla="*/ 438912 h 438150"/>
                <a:gd name="connsiteX3" fmla="*/ 687038 w 685800"/>
                <a:gd name="connsiteY3" fmla="*/ 441293 h 438150"/>
                <a:gd name="connsiteX4" fmla="*/ 2381 w 685800"/>
                <a:gd name="connsiteY4" fmla="*/ 441293 h 438150"/>
                <a:gd name="connsiteX5" fmla="*/ 0 w 685800"/>
                <a:gd name="connsiteY5" fmla="*/ 438912 h 438150"/>
                <a:gd name="connsiteX6" fmla="*/ 0 w 685800"/>
                <a:gd name="connsiteY6" fmla="*/ 2381 h 438150"/>
                <a:gd name="connsiteX7" fmla="*/ 2381 w 685800"/>
                <a:gd name="connsiteY7" fmla="*/ 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" h="438150">
                  <a:moveTo>
                    <a:pt x="687038" y="0"/>
                  </a:moveTo>
                  <a:cubicBezTo>
                    <a:pt x="688353" y="0"/>
                    <a:pt x="689420" y="1066"/>
                    <a:pt x="689420" y="2381"/>
                  </a:cubicBezTo>
                  <a:lnTo>
                    <a:pt x="689420" y="438912"/>
                  </a:lnTo>
                  <a:cubicBezTo>
                    <a:pt x="689420" y="440227"/>
                    <a:pt x="688353" y="441293"/>
                    <a:pt x="687038" y="441293"/>
                  </a:cubicBezTo>
                  <a:lnTo>
                    <a:pt x="2381" y="441293"/>
                  </a:lnTo>
                  <a:cubicBezTo>
                    <a:pt x="1066" y="441293"/>
                    <a:pt x="0" y="440227"/>
                    <a:pt x="0" y="438912"/>
                  </a:cubicBezTo>
                  <a:lnTo>
                    <a:pt x="0" y="2381"/>
                  </a:lnTo>
                  <a:cubicBezTo>
                    <a:pt x="0" y="1066"/>
                    <a:pt x="1066" y="0"/>
                    <a:pt x="2381" y="0"/>
                  </a:cubicBezTo>
                  <a:close/>
                </a:path>
              </a:pathLst>
            </a:custGeom>
            <a:solidFill>
              <a:srgbClr val="EC67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" name="手繪多邊形: 圖案 102">
              <a:extLst>
                <a:ext uri="{FF2B5EF4-FFF2-40B4-BE49-F238E27FC236}">
                  <a16:creationId xmlns:a16="http://schemas.microsoft.com/office/drawing/2014/main" id="{25705478-8FBC-4680-8867-C72961F7C918}"/>
                </a:ext>
              </a:extLst>
            </p:cNvPr>
            <p:cNvSpPr/>
            <p:nvPr/>
          </p:nvSpPr>
          <p:spPr>
            <a:xfrm>
              <a:off x="-1445279" y="5929056"/>
              <a:ext cx="685800" cy="438150"/>
            </a:xfrm>
            <a:custGeom>
              <a:avLst/>
              <a:gdLst>
                <a:gd name="connsiteX0" fmla="*/ 689420 w 685800"/>
                <a:gd name="connsiteY0" fmla="*/ 4763 h 438150"/>
                <a:gd name="connsiteX1" fmla="*/ 689420 w 685800"/>
                <a:gd name="connsiteY1" fmla="*/ 441293 h 438150"/>
                <a:gd name="connsiteX2" fmla="*/ 4763 w 685800"/>
                <a:gd name="connsiteY2" fmla="*/ 441293 h 438150"/>
                <a:gd name="connsiteX3" fmla="*/ 4763 w 685800"/>
                <a:gd name="connsiteY3" fmla="*/ 4763 h 438150"/>
                <a:gd name="connsiteX4" fmla="*/ 689420 w 685800"/>
                <a:gd name="connsiteY4" fmla="*/ 4763 h 438150"/>
                <a:gd name="connsiteX5" fmla="*/ 689420 w 685800"/>
                <a:gd name="connsiteY5" fmla="*/ 0 h 438150"/>
                <a:gd name="connsiteX6" fmla="*/ 4763 w 685800"/>
                <a:gd name="connsiteY6" fmla="*/ 0 h 438150"/>
                <a:gd name="connsiteX7" fmla="*/ 0 w 685800"/>
                <a:gd name="connsiteY7" fmla="*/ 4763 h 438150"/>
                <a:gd name="connsiteX8" fmla="*/ 0 w 685800"/>
                <a:gd name="connsiteY8" fmla="*/ 441293 h 438150"/>
                <a:gd name="connsiteX9" fmla="*/ 4763 w 685800"/>
                <a:gd name="connsiteY9" fmla="*/ 446056 h 438150"/>
                <a:gd name="connsiteX10" fmla="*/ 689420 w 685800"/>
                <a:gd name="connsiteY10" fmla="*/ 446056 h 438150"/>
                <a:gd name="connsiteX11" fmla="*/ 694182 w 685800"/>
                <a:gd name="connsiteY11" fmla="*/ 441293 h 438150"/>
                <a:gd name="connsiteX12" fmla="*/ 694182 w 685800"/>
                <a:gd name="connsiteY12" fmla="*/ 4763 h 438150"/>
                <a:gd name="connsiteX13" fmla="*/ 689420 w 685800"/>
                <a:gd name="connsiteY13" fmla="*/ 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5800" h="438150">
                  <a:moveTo>
                    <a:pt x="689420" y="4763"/>
                  </a:moveTo>
                  <a:lnTo>
                    <a:pt x="689420" y="441293"/>
                  </a:lnTo>
                  <a:lnTo>
                    <a:pt x="4763" y="441293"/>
                  </a:lnTo>
                  <a:lnTo>
                    <a:pt x="4763" y="4763"/>
                  </a:lnTo>
                  <a:lnTo>
                    <a:pt x="689420" y="4763"/>
                  </a:lnTo>
                  <a:moveTo>
                    <a:pt x="689420" y="0"/>
                  </a:moveTo>
                  <a:lnTo>
                    <a:pt x="4763" y="0"/>
                  </a:lnTo>
                  <a:cubicBezTo>
                    <a:pt x="2134" y="0"/>
                    <a:pt x="0" y="2134"/>
                    <a:pt x="0" y="4763"/>
                  </a:cubicBezTo>
                  <a:lnTo>
                    <a:pt x="0" y="441293"/>
                  </a:lnTo>
                  <a:cubicBezTo>
                    <a:pt x="0" y="443922"/>
                    <a:pt x="2134" y="446056"/>
                    <a:pt x="4763" y="446056"/>
                  </a:cubicBezTo>
                  <a:lnTo>
                    <a:pt x="689420" y="446056"/>
                  </a:lnTo>
                  <a:cubicBezTo>
                    <a:pt x="692048" y="446056"/>
                    <a:pt x="694182" y="443922"/>
                    <a:pt x="694182" y="441293"/>
                  </a:cubicBezTo>
                  <a:lnTo>
                    <a:pt x="694182" y="4763"/>
                  </a:lnTo>
                  <a:cubicBezTo>
                    <a:pt x="694182" y="2134"/>
                    <a:pt x="692048" y="0"/>
                    <a:pt x="6894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" name="手繪多邊形: 圖案 103">
              <a:extLst>
                <a:ext uri="{FF2B5EF4-FFF2-40B4-BE49-F238E27FC236}">
                  <a16:creationId xmlns:a16="http://schemas.microsoft.com/office/drawing/2014/main" id="{D39DEAA2-3459-4BAE-8BCB-9F4819055BC5}"/>
                </a:ext>
              </a:extLst>
            </p:cNvPr>
            <p:cNvSpPr/>
            <p:nvPr/>
          </p:nvSpPr>
          <p:spPr>
            <a:xfrm>
              <a:off x="-1582458" y="6377683"/>
              <a:ext cx="962025" cy="47625"/>
            </a:xfrm>
            <a:custGeom>
              <a:avLst/>
              <a:gdLst>
                <a:gd name="connsiteX0" fmla="*/ 955186 w 962025"/>
                <a:gd name="connsiteY0" fmla="*/ 9525 h 47625"/>
                <a:gd name="connsiteX1" fmla="*/ 926611 w 962025"/>
                <a:gd name="connsiteY1" fmla="*/ 45815 h 47625"/>
                <a:gd name="connsiteX2" fmla="*/ 28594 w 962025"/>
                <a:gd name="connsiteY2" fmla="*/ 45815 h 47625"/>
                <a:gd name="connsiteX3" fmla="*/ 9544 w 962025"/>
                <a:gd name="connsiteY3" fmla="*/ 9525 h 47625"/>
                <a:gd name="connsiteX4" fmla="*/ 954805 w 962025"/>
                <a:gd name="connsiteY4" fmla="*/ 9525 h 47625"/>
                <a:gd name="connsiteX5" fmla="*/ 954805 w 962025"/>
                <a:gd name="connsiteY5" fmla="*/ 0 h 47625"/>
                <a:gd name="connsiteX6" fmla="*/ 9544 w 962025"/>
                <a:gd name="connsiteY6" fmla="*/ 0 h 47625"/>
                <a:gd name="connsiteX7" fmla="*/ 0 w 962025"/>
                <a:gd name="connsiteY7" fmla="*/ 9506 h 47625"/>
                <a:gd name="connsiteX8" fmla="*/ 1067 w 962025"/>
                <a:gd name="connsiteY8" fmla="*/ 13907 h 47625"/>
                <a:gd name="connsiteX9" fmla="*/ 20117 w 962025"/>
                <a:gd name="connsiteY9" fmla="*/ 50197 h 47625"/>
                <a:gd name="connsiteX10" fmla="*/ 28594 w 962025"/>
                <a:gd name="connsiteY10" fmla="*/ 55340 h 47625"/>
                <a:gd name="connsiteX11" fmla="*/ 926230 w 962025"/>
                <a:gd name="connsiteY11" fmla="*/ 55340 h 47625"/>
                <a:gd name="connsiteX12" fmla="*/ 933755 w 962025"/>
                <a:gd name="connsiteY12" fmla="*/ 51721 h 47625"/>
                <a:gd name="connsiteX13" fmla="*/ 962330 w 962025"/>
                <a:gd name="connsiteY13" fmla="*/ 15431 h 47625"/>
                <a:gd name="connsiteX14" fmla="*/ 960758 w 962025"/>
                <a:gd name="connsiteY14" fmla="*/ 2048 h 47625"/>
                <a:gd name="connsiteX15" fmla="*/ 954805 w 962025"/>
                <a:gd name="connsiteY15" fmla="*/ 0 h 47625"/>
                <a:gd name="connsiteX16" fmla="*/ 954805 w 962025"/>
                <a:gd name="connsiteY16" fmla="*/ 19050 h 47625"/>
                <a:gd name="connsiteX17" fmla="*/ 954805 w 962025"/>
                <a:gd name="connsiteY17" fmla="*/ 1905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2025" h="47625">
                  <a:moveTo>
                    <a:pt x="955186" y="9525"/>
                  </a:moveTo>
                  <a:lnTo>
                    <a:pt x="926611" y="45815"/>
                  </a:lnTo>
                  <a:lnTo>
                    <a:pt x="28594" y="45815"/>
                  </a:lnTo>
                  <a:lnTo>
                    <a:pt x="9544" y="9525"/>
                  </a:lnTo>
                  <a:lnTo>
                    <a:pt x="954805" y="9525"/>
                  </a:lnTo>
                  <a:moveTo>
                    <a:pt x="954805" y="0"/>
                  </a:moveTo>
                  <a:lnTo>
                    <a:pt x="9544" y="0"/>
                  </a:lnTo>
                  <a:cubicBezTo>
                    <a:pt x="4286" y="-9"/>
                    <a:pt x="10" y="4248"/>
                    <a:pt x="0" y="9506"/>
                  </a:cubicBezTo>
                  <a:cubicBezTo>
                    <a:pt x="0" y="11040"/>
                    <a:pt x="362" y="12544"/>
                    <a:pt x="1067" y="13907"/>
                  </a:cubicBezTo>
                  <a:lnTo>
                    <a:pt x="20117" y="50197"/>
                  </a:lnTo>
                  <a:cubicBezTo>
                    <a:pt x="21755" y="53359"/>
                    <a:pt x="25032" y="55350"/>
                    <a:pt x="28594" y="55340"/>
                  </a:cubicBezTo>
                  <a:lnTo>
                    <a:pt x="926230" y="55340"/>
                  </a:lnTo>
                  <a:cubicBezTo>
                    <a:pt x="929164" y="55360"/>
                    <a:pt x="931936" y="54016"/>
                    <a:pt x="933755" y="51721"/>
                  </a:cubicBezTo>
                  <a:lnTo>
                    <a:pt x="962330" y="15431"/>
                  </a:lnTo>
                  <a:cubicBezTo>
                    <a:pt x="965588" y="11306"/>
                    <a:pt x="964892" y="5315"/>
                    <a:pt x="960758" y="2048"/>
                  </a:cubicBezTo>
                  <a:cubicBezTo>
                    <a:pt x="959063" y="715"/>
                    <a:pt x="956967" y="-9"/>
                    <a:pt x="954805" y="0"/>
                  </a:cubicBezTo>
                  <a:close/>
                  <a:moveTo>
                    <a:pt x="954805" y="19050"/>
                  </a:moveTo>
                  <a:lnTo>
                    <a:pt x="954805" y="190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5" name="手繪多邊形: 圖案 104">
              <a:extLst>
                <a:ext uri="{FF2B5EF4-FFF2-40B4-BE49-F238E27FC236}">
                  <a16:creationId xmlns:a16="http://schemas.microsoft.com/office/drawing/2014/main" id="{FB1F1047-2464-45A1-8922-05C190BC4205}"/>
                </a:ext>
              </a:extLst>
            </p:cNvPr>
            <p:cNvSpPr/>
            <p:nvPr/>
          </p:nvSpPr>
          <p:spPr>
            <a:xfrm>
              <a:off x="-1135050" y="6035663"/>
              <a:ext cx="190500" cy="200025"/>
            </a:xfrm>
            <a:custGeom>
              <a:avLst/>
              <a:gdLst>
                <a:gd name="connsiteX0" fmla="*/ 142208 w 190500"/>
                <a:gd name="connsiteY0" fmla="*/ 87894 h 200025"/>
                <a:gd name="connsiteX1" fmla="*/ 137922 w 190500"/>
                <a:gd name="connsiteY1" fmla="*/ 87894 h 200025"/>
                <a:gd name="connsiteX2" fmla="*/ 123635 w 190500"/>
                <a:gd name="connsiteY2" fmla="*/ 26743 h 200025"/>
                <a:gd name="connsiteX3" fmla="*/ 92488 w 190500"/>
                <a:gd name="connsiteY3" fmla="*/ 3979 h 200025"/>
                <a:gd name="connsiteX4" fmla="*/ 1781 w 190500"/>
                <a:gd name="connsiteY4" fmla="*/ 47851 h 200025"/>
                <a:gd name="connsiteX5" fmla="*/ 0 w 190500"/>
                <a:gd name="connsiteY5" fmla="*/ 53794 h 200025"/>
                <a:gd name="connsiteX6" fmla="*/ 3334 w 190500"/>
                <a:gd name="connsiteY6" fmla="*/ 53794 h 200025"/>
                <a:gd name="connsiteX7" fmla="*/ 11239 w 190500"/>
                <a:gd name="connsiteY7" fmla="*/ 61700 h 200025"/>
                <a:gd name="connsiteX8" fmla="*/ 11239 w 190500"/>
                <a:gd name="connsiteY8" fmla="*/ 121708 h 200025"/>
                <a:gd name="connsiteX9" fmla="*/ 19526 w 190500"/>
                <a:gd name="connsiteY9" fmla="*/ 129994 h 200025"/>
                <a:gd name="connsiteX10" fmla="*/ 38576 w 190500"/>
                <a:gd name="connsiteY10" fmla="*/ 129994 h 200025"/>
                <a:gd name="connsiteX11" fmla="*/ 47149 w 190500"/>
                <a:gd name="connsiteY11" fmla="*/ 138567 h 200025"/>
                <a:gd name="connsiteX12" fmla="*/ 47149 w 190500"/>
                <a:gd name="connsiteY12" fmla="*/ 201337 h 200025"/>
                <a:gd name="connsiteX13" fmla="*/ 143732 w 190500"/>
                <a:gd name="connsiteY13" fmla="*/ 201337 h 200025"/>
                <a:gd name="connsiteX14" fmla="*/ 193834 w 190500"/>
                <a:gd name="connsiteY14" fmla="*/ 137919 h 200025"/>
                <a:gd name="connsiteX15" fmla="*/ 141637 w 190500"/>
                <a:gd name="connsiteY15" fmla="*/ 87608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500" h="200025">
                  <a:moveTo>
                    <a:pt x="142208" y="87894"/>
                  </a:moveTo>
                  <a:lnTo>
                    <a:pt x="137922" y="87894"/>
                  </a:lnTo>
                  <a:cubicBezTo>
                    <a:pt x="143142" y="66396"/>
                    <a:pt x="137836" y="43698"/>
                    <a:pt x="123635" y="26743"/>
                  </a:cubicBezTo>
                  <a:cubicBezTo>
                    <a:pt x="115824" y="16142"/>
                    <a:pt x="104956" y="8198"/>
                    <a:pt x="92488" y="3979"/>
                  </a:cubicBezTo>
                  <a:cubicBezTo>
                    <a:pt x="55321" y="-8956"/>
                    <a:pt x="14716" y="10684"/>
                    <a:pt x="1781" y="47851"/>
                  </a:cubicBezTo>
                  <a:cubicBezTo>
                    <a:pt x="1105" y="49803"/>
                    <a:pt x="505" y="51785"/>
                    <a:pt x="0" y="53794"/>
                  </a:cubicBezTo>
                  <a:lnTo>
                    <a:pt x="3334" y="53794"/>
                  </a:lnTo>
                  <a:cubicBezTo>
                    <a:pt x="7696" y="53794"/>
                    <a:pt x="11239" y="57338"/>
                    <a:pt x="11239" y="61700"/>
                  </a:cubicBezTo>
                  <a:lnTo>
                    <a:pt x="11239" y="121708"/>
                  </a:lnTo>
                  <a:cubicBezTo>
                    <a:pt x="11239" y="126280"/>
                    <a:pt x="14954" y="129994"/>
                    <a:pt x="19526" y="129994"/>
                  </a:cubicBezTo>
                  <a:lnTo>
                    <a:pt x="38576" y="129994"/>
                  </a:lnTo>
                  <a:cubicBezTo>
                    <a:pt x="43310" y="129994"/>
                    <a:pt x="47149" y="133833"/>
                    <a:pt x="47149" y="138567"/>
                  </a:cubicBezTo>
                  <a:lnTo>
                    <a:pt x="47149" y="201337"/>
                  </a:lnTo>
                  <a:lnTo>
                    <a:pt x="143732" y="201337"/>
                  </a:lnTo>
                  <a:cubicBezTo>
                    <a:pt x="175079" y="197660"/>
                    <a:pt x="197510" y="169266"/>
                    <a:pt x="193834" y="137919"/>
                  </a:cubicBezTo>
                  <a:cubicBezTo>
                    <a:pt x="190662" y="110849"/>
                    <a:pt x="168812" y="89780"/>
                    <a:pt x="141637" y="876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6" name="手繪多邊形: 圖案 105">
              <a:extLst>
                <a:ext uri="{FF2B5EF4-FFF2-40B4-BE49-F238E27FC236}">
                  <a16:creationId xmlns:a16="http://schemas.microsoft.com/office/drawing/2014/main" id="{9F866BFE-5CC7-4AFE-821D-DD67E300A2E7}"/>
                </a:ext>
              </a:extLst>
            </p:cNvPr>
            <p:cNvSpPr/>
            <p:nvPr/>
          </p:nvSpPr>
          <p:spPr>
            <a:xfrm>
              <a:off x="-1158005" y="6176611"/>
              <a:ext cx="57150" cy="57150"/>
            </a:xfrm>
            <a:custGeom>
              <a:avLst/>
              <a:gdLst>
                <a:gd name="connsiteX0" fmla="*/ 53054 w 57150"/>
                <a:gd name="connsiteY0" fmla="*/ 0 h 57150"/>
                <a:gd name="connsiteX1" fmla="*/ 60484 w 57150"/>
                <a:gd name="connsiteY1" fmla="*/ 7429 h 57150"/>
                <a:gd name="connsiteX2" fmla="*/ 60484 w 57150"/>
                <a:gd name="connsiteY2" fmla="*/ 53435 h 57150"/>
                <a:gd name="connsiteX3" fmla="*/ 53054 w 57150"/>
                <a:gd name="connsiteY3" fmla="*/ 60865 h 57150"/>
                <a:gd name="connsiteX4" fmla="*/ 7430 w 57150"/>
                <a:gd name="connsiteY4" fmla="*/ 60865 h 57150"/>
                <a:gd name="connsiteX5" fmla="*/ 0 w 57150"/>
                <a:gd name="connsiteY5" fmla="*/ 53435 h 57150"/>
                <a:gd name="connsiteX6" fmla="*/ 0 w 57150"/>
                <a:gd name="connsiteY6" fmla="*/ 7429 h 57150"/>
                <a:gd name="connsiteX7" fmla="*/ 7430 w 57150"/>
                <a:gd name="connsiteY7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57150">
                  <a:moveTo>
                    <a:pt x="53054" y="0"/>
                  </a:moveTo>
                  <a:cubicBezTo>
                    <a:pt x="57157" y="0"/>
                    <a:pt x="60484" y="3326"/>
                    <a:pt x="60484" y="7429"/>
                  </a:cubicBezTo>
                  <a:lnTo>
                    <a:pt x="60484" y="53435"/>
                  </a:lnTo>
                  <a:cubicBezTo>
                    <a:pt x="60484" y="57538"/>
                    <a:pt x="57157" y="60865"/>
                    <a:pt x="53054" y="60865"/>
                  </a:cubicBezTo>
                  <a:lnTo>
                    <a:pt x="7430" y="60865"/>
                  </a:lnTo>
                  <a:cubicBezTo>
                    <a:pt x="3326" y="60865"/>
                    <a:pt x="0" y="57538"/>
                    <a:pt x="0" y="53435"/>
                  </a:cubicBezTo>
                  <a:lnTo>
                    <a:pt x="0" y="7429"/>
                  </a:lnTo>
                  <a:cubicBezTo>
                    <a:pt x="0" y="3326"/>
                    <a:pt x="3326" y="0"/>
                    <a:pt x="7430" y="0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7" name="手繪多邊形: 圖案 106">
              <a:extLst>
                <a:ext uri="{FF2B5EF4-FFF2-40B4-BE49-F238E27FC236}">
                  <a16:creationId xmlns:a16="http://schemas.microsoft.com/office/drawing/2014/main" id="{710F8B0E-2F2D-407E-AD00-22E4BECE5873}"/>
                </a:ext>
              </a:extLst>
            </p:cNvPr>
            <p:cNvSpPr/>
            <p:nvPr/>
          </p:nvSpPr>
          <p:spPr>
            <a:xfrm>
              <a:off x="-1195153" y="6101554"/>
              <a:ext cx="57150" cy="57150"/>
            </a:xfrm>
            <a:custGeom>
              <a:avLst/>
              <a:gdLst>
                <a:gd name="connsiteX0" fmla="*/ 53435 w 57150"/>
                <a:gd name="connsiteY0" fmla="*/ 0 h 57150"/>
                <a:gd name="connsiteX1" fmla="*/ 60865 w 57150"/>
                <a:gd name="connsiteY1" fmla="*/ 7430 h 57150"/>
                <a:gd name="connsiteX2" fmla="*/ 60865 w 57150"/>
                <a:gd name="connsiteY2" fmla="*/ 50292 h 57150"/>
                <a:gd name="connsiteX3" fmla="*/ 53435 w 57150"/>
                <a:gd name="connsiteY3" fmla="*/ 57722 h 57150"/>
                <a:gd name="connsiteX4" fmla="*/ 7429 w 57150"/>
                <a:gd name="connsiteY4" fmla="*/ 57722 h 57150"/>
                <a:gd name="connsiteX5" fmla="*/ 0 w 57150"/>
                <a:gd name="connsiteY5" fmla="*/ 50292 h 57150"/>
                <a:gd name="connsiteX6" fmla="*/ 0 w 57150"/>
                <a:gd name="connsiteY6" fmla="*/ 7430 h 57150"/>
                <a:gd name="connsiteX7" fmla="*/ 7429 w 57150"/>
                <a:gd name="connsiteY7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57150">
                  <a:moveTo>
                    <a:pt x="53435" y="0"/>
                  </a:moveTo>
                  <a:cubicBezTo>
                    <a:pt x="57538" y="0"/>
                    <a:pt x="60865" y="3326"/>
                    <a:pt x="60865" y="7430"/>
                  </a:cubicBezTo>
                  <a:lnTo>
                    <a:pt x="60865" y="50292"/>
                  </a:lnTo>
                  <a:cubicBezTo>
                    <a:pt x="60865" y="54395"/>
                    <a:pt x="57538" y="57722"/>
                    <a:pt x="53435" y="57722"/>
                  </a:cubicBezTo>
                  <a:lnTo>
                    <a:pt x="7429" y="57722"/>
                  </a:lnTo>
                  <a:cubicBezTo>
                    <a:pt x="3326" y="57722"/>
                    <a:pt x="0" y="54395"/>
                    <a:pt x="0" y="50292"/>
                  </a:cubicBezTo>
                  <a:lnTo>
                    <a:pt x="0" y="7430"/>
                  </a:lnTo>
                  <a:cubicBezTo>
                    <a:pt x="0" y="3326"/>
                    <a:pt x="3326" y="0"/>
                    <a:pt x="7429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8" name="手繪多邊形: 圖案 107">
              <a:extLst>
                <a:ext uri="{FF2B5EF4-FFF2-40B4-BE49-F238E27FC236}">
                  <a16:creationId xmlns:a16="http://schemas.microsoft.com/office/drawing/2014/main" id="{BC481D85-9B8F-4E97-99ED-8843D908298C}"/>
                </a:ext>
              </a:extLst>
            </p:cNvPr>
            <p:cNvSpPr/>
            <p:nvPr/>
          </p:nvSpPr>
          <p:spPr>
            <a:xfrm>
              <a:off x="-1230776" y="6121175"/>
              <a:ext cx="19050" cy="19050"/>
            </a:xfrm>
            <a:custGeom>
              <a:avLst/>
              <a:gdLst>
                <a:gd name="connsiteX0" fmla="*/ 17335 w 19050"/>
                <a:gd name="connsiteY0" fmla="*/ 0 h 19050"/>
                <a:gd name="connsiteX1" fmla="*/ 22479 w 19050"/>
                <a:gd name="connsiteY1" fmla="*/ 5144 h 19050"/>
                <a:gd name="connsiteX2" fmla="*/ 22479 w 19050"/>
                <a:gd name="connsiteY2" fmla="*/ 17336 h 19050"/>
                <a:gd name="connsiteX3" fmla="*/ 17335 w 19050"/>
                <a:gd name="connsiteY3" fmla="*/ 22479 h 19050"/>
                <a:gd name="connsiteX4" fmla="*/ 5143 w 19050"/>
                <a:gd name="connsiteY4" fmla="*/ 22479 h 19050"/>
                <a:gd name="connsiteX5" fmla="*/ 0 w 19050"/>
                <a:gd name="connsiteY5" fmla="*/ 17336 h 19050"/>
                <a:gd name="connsiteX6" fmla="*/ 0 w 19050"/>
                <a:gd name="connsiteY6" fmla="*/ 5144 h 19050"/>
                <a:gd name="connsiteX7" fmla="*/ 5143 w 19050"/>
                <a:gd name="connsiteY7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" h="19050">
                  <a:moveTo>
                    <a:pt x="17335" y="0"/>
                  </a:moveTo>
                  <a:cubicBezTo>
                    <a:pt x="20176" y="0"/>
                    <a:pt x="22479" y="2303"/>
                    <a:pt x="22479" y="5144"/>
                  </a:cubicBezTo>
                  <a:lnTo>
                    <a:pt x="22479" y="17336"/>
                  </a:lnTo>
                  <a:cubicBezTo>
                    <a:pt x="22479" y="20176"/>
                    <a:pt x="20176" y="22479"/>
                    <a:pt x="17335" y="22479"/>
                  </a:cubicBezTo>
                  <a:lnTo>
                    <a:pt x="5143" y="22479"/>
                  </a:lnTo>
                  <a:cubicBezTo>
                    <a:pt x="2303" y="22479"/>
                    <a:pt x="0" y="20176"/>
                    <a:pt x="0" y="17336"/>
                  </a:cubicBezTo>
                  <a:lnTo>
                    <a:pt x="0" y="5144"/>
                  </a:lnTo>
                  <a:cubicBezTo>
                    <a:pt x="0" y="2303"/>
                    <a:pt x="2303" y="0"/>
                    <a:pt x="514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9" name="手繪多邊形: 圖案 108">
              <a:extLst>
                <a:ext uri="{FF2B5EF4-FFF2-40B4-BE49-F238E27FC236}">
                  <a16:creationId xmlns:a16="http://schemas.microsoft.com/office/drawing/2014/main" id="{C67E0F78-5D3D-41F9-8B36-EC9304B2F20D}"/>
                </a:ext>
              </a:extLst>
            </p:cNvPr>
            <p:cNvSpPr/>
            <p:nvPr/>
          </p:nvSpPr>
          <p:spPr>
            <a:xfrm>
              <a:off x="-1263733" y="6204710"/>
              <a:ext cx="19050" cy="19050"/>
            </a:xfrm>
            <a:custGeom>
              <a:avLst/>
              <a:gdLst>
                <a:gd name="connsiteX0" fmla="*/ 18383 w 19050"/>
                <a:gd name="connsiteY0" fmla="*/ 0 h 19050"/>
                <a:gd name="connsiteX1" fmla="*/ 23717 w 19050"/>
                <a:gd name="connsiteY1" fmla="*/ 5334 h 19050"/>
                <a:gd name="connsiteX2" fmla="*/ 23717 w 19050"/>
                <a:gd name="connsiteY2" fmla="*/ 21050 h 19050"/>
                <a:gd name="connsiteX3" fmla="*/ 18383 w 19050"/>
                <a:gd name="connsiteY3" fmla="*/ 26384 h 19050"/>
                <a:gd name="connsiteX4" fmla="*/ 5334 w 19050"/>
                <a:gd name="connsiteY4" fmla="*/ 26384 h 19050"/>
                <a:gd name="connsiteX5" fmla="*/ 0 w 19050"/>
                <a:gd name="connsiteY5" fmla="*/ 21050 h 19050"/>
                <a:gd name="connsiteX6" fmla="*/ 0 w 19050"/>
                <a:gd name="connsiteY6" fmla="*/ 5334 h 19050"/>
                <a:gd name="connsiteX7" fmla="*/ 5334 w 19050"/>
                <a:gd name="connsiteY7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" h="19050">
                  <a:moveTo>
                    <a:pt x="18383" y="0"/>
                  </a:moveTo>
                  <a:cubicBezTo>
                    <a:pt x="21329" y="0"/>
                    <a:pt x="23717" y="2388"/>
                    <a:pt x="23717" y="5334"/>
                  </a:cubicBezTo>
                  <a:lnTo>
                    <a:pt x="23717" y="21050"/>
                  </a:lnTo>
                  <a:cubicBezTo>
                    <a:pt x="23717" y="23996"/>
                    <a:pt x="21329" y="26384"/>
                    <a:pt x="18383" y="26384"/>
                  </a:cubicBezTo>
                  <a:lnTo>
                    <a:pt x="5334" y="26384"/>
                  </a:lnTo>
                  <a:cubicBezTo>
                    <a:pt x="2388" y="26384"/>
                    <a:pt x="0" y="23996"/>
                    <a:pt x="0" y="21050"/>
                  </a:cubicBezTo>
                  <a:lnTo>
                    <a:pt x="0" y="5334"/>
                  </a:lnTo>
                  <a:cubicBezTo>
                    <a:pt x="0" y="2388"/>
                    <a:pt x="2388" y="0"/>
                    <a:pt x="533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0" name="手繪多邊形: 圖案 109">
              <a:extLst>
                <a:ext uri="{FF2B5EF4-FFF2-40B4-BE49-F238E27FC236}">
                  <a16:creationId xmlns:a16="http://schemas.microsoft.com/office/drawing/2014/main" id="{39FE8384-7C21-458C-9059-8FBC0444F0E3}"/>
                </a:ext>
              </a:extLst>
            </p:cNvPr>
            <p:cNvSpPr/>
            <p:nvPr/>
          </p:nvSpPr>
          <p:spPr>
            <a:xfrm>
              <a:off x="-1230776" y="6204710"/>
              <a:ext cx="28575" cy="28575"/>
            </a:xfrm>
            <a:custGeom>
              <a:avLst/>
              <a:gdLst>
                <a:gd name="connsiteX0" fmla="*/ 25146 w 28575"/>
                <a:gd name="connsiteY0" fmla="*/ 0 h 28575"/>
                <a:gd name="connsiteX1" fmla="*/ 30099 w 28575"/>
                <a:gd name="connsiteY1" fmla="*/ 4953 h 28575"/>
                <a:gd name="connsiteX2" fmla="*/ 30099 w 28575"/>
                <a:gd name="connsiteY2" fmla="*/ 25146 h 28575"/>
                <a:gd name="connsiteX3" fmla="*/ 25146 w 28575"/>
                <a:gd name="connsiteY3" fmla="*/ 30099 h 28575"/>
                <a:gd name="connsiteX4" fmla="*/ 4953 w 28575"/>
                <a:gd name="connsiteY4" fmla="*/ 30099 h 28575"/>
                <a:gd name="connsiteX5" fmla="*/ 0 w 28575"/>
                <a:gd name="connsiteY5" fmla="*/ 25146 h 28575"/>
                <a:gd name="connsiteX6" fmla="*/ 0 w 28575"/>
                <a:gd name="connsiteY6" fmla="*/ 4953 h 28575"/>
                <a:gd name="connsiteX7" fmla="*/ 4953 w 28575"/>
                <a:gd name="connsiteY7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75" h="28575">
                  <a:moveTo>
                    <a:pt x="25146" y="0"/>
                  </a:moveTo>
                  <a:cubicBezTo>
                    <a:pt x="27881" y="0"/>
                    <a:pt x="30099" y="2218"/>
                    <a:pt x="30099" y="4953"/>
                  </a:cubicBezTo>
                  <a:lnTo>
                    <a:pt x="30099" y="25146"/>
                  </a:lnTo>
                  <a:cubicBezTo>
                    <a:pt x="30099" y="27881"/>
                    <a:pt x="27881" y="30099"/>
                    <a:pt x="25146" y="30099"/>
                  </a:cubicBezTo>
                  <a:lnTo>
                    <a:pt x="4953" y="30099"/>
                  </a:lnTo>
                  <a:cubicBezTo>
                    <a:pt x="2218" y="30099"/>
                    <a:pt x="0" y="27881"/>
                    <a:pt x="0" y="25146"/>
                  </a:cubicBezTo>
                  <a:lnTo>
                    <a:pt x="0" y="4953"/>
                  </a:lnTo>
                  <a:cubicBezTo>
                    <a:pt x="0" y="2218"/>
                    <a:pt x="2218" y="0"/>
                    <a:pt x="4953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1" name="手繪多邊形: 圖案 110">
              <a:extLst>
                <a:ext uri="{FF2B5EF4-FFF2-40B4-BE49-F238E27FC236}">
                  <a16:creationId xmlns:a16="http://schemas.microsoft.com/office/drawing/2014/main" id="{09D43597-1C4A-4C72-8895-E17F92F75A8F}"/>
                </a:ext>
              </a:extLst>
            </p:cNvPr>
            <p:cNvSpPr/>
            <p:nvPr/>
          </p:nvSpPr>
          <p:spPr>
            <a:xfrm>
              <a:off x="-1253160" y="6152132"/>
              <a:ext cx="38100" cy="38100"/>
            </a:xfrm>
            <a:custGeom>
              <a:avLst/>
              <a:gdLst>
                <a:gd name="connsiteX0" fmla="*/ 39052 w 38100"/>
                <a:gd name="connsiteY0" fmla="*/ 0 h 38100"/>
                <a:gd name="connsiteX1" fmla="*/ 44863 w 38100"/>
                <a:gd name="connsiteY1" fmla="*/ 5810 h 38100"/>
                <a:gd name="connsiteX2" fmla="*/ 44863 w 38100"/>
                <a:gd name="connsiteY2" fmla="*/ 39053 h 38100"/>
                <a:gd name="connsiteX3" fmla="*/ 39052 w 38100"/>
                <a:gd name="connsiteY3" fmla="*/ 44863 h 38100"/>
                <a:gd name="connsiteX4" fmla="*/ 5810 w 38100"/>
                <a:gd name="connsiteY4" fmla="*/ 44863 h 38100"/>
                <a:gd name="connsiteX5" fmla="*/ 0 w 38100"/>
                <a:gd name="connsiteY5" fmla="*/ 39053 h 38100"/>
                <a:gd name="connsiteX6" fmla="*/ 0 w 38100"/>
                <a:gd name="connsiteY6" fmla="*/ 5810 h 38100"/>
                <a:gd name="connsiteX7" fmla="*/ 5810 w 38100"/>
                <a:gd name="connsiteY7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38100">
                  <a:moveTo>
                    <a:pt x="39052" y="0"/>
                  </a:moveTo>
                  <a:cubicBezTo>
                    <a:pt x="42261" y="0"/>
                    <a:pt x="44863" y="2601"/>
                    <a:pt x="44863" y="5810"/>
                  </a:cubicBezTo>
                  <a:lnTo>
                    <a:pt x="44863" y="39053"/>
                  </a:lnTo>
                  <a:cubicBezTo>
                    <a:pt x="44863" y="42261"/>
                    <a:pt x="42261" y="44863"/>
                    <a:pt x="39052" y="44863"/>
                  </a:cubicBezTo>
                  <a:lnTo>
                    <a:pt x="5810" y="44863"/>
                  </a:lnTo>
                  <a:cubicBezTo>
                    <a:pt x="2601" y="44863"/>
                    <a:pt x="0" y="42261"/>
                    <a:pt x="0" y="39053"/>
                  </a:cubicBezTo>
                  <a:lnTo>
                    <a:pt x="0" y="5810"/>
                  </a:lnTo>
                  <a:cubicBezTo>
                    <a:pt x="0" y="2601"/>
                    <a:pt x="2601" y="0"/>
                    <a:pt x="581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2" name="手繪多邊形: 圖案 111">
              <a:extLst>
                <a:ext uri="{FF2B5EF4-FFF2-40B4-BE49-F238E27FC236}">
                  <a16:creationId xmlns:a16="http://schemas.microsoft.com/office/drawing/2014/main" id="{36885882-15E1-4CB4-AB2B-08BD1A89EA29}"/>
                </a:ext>
              </a:extLst>
            </p:cNvPr>
            <p:cNvSpPr/>
            <p:nvPr/>
          </p:nvSpPr>
          <p:spPr>
            <a:xfrm>
              <a:off x="-1195820" y="6167562"/>
              <a:ext cx="28575" cy="28575"/>
            </a:xfrm>
            <a:custGeom>
              <a:avLst/>
              <a:gdLst>
                <a:gd name="connsiteX0" fmla="*/ 23622 w 28575"/>
                <a:gd name="connsiteY0" fmla="*/ 0 h 28575"/>
                <a:gd name="connsiteX1" fmla="*/ 31051 w 28575"/>
                <a:gd name="connsiteY1" fmla="*/ 7429 h 28575"/>
                <a:gd name="connsiteX2" fmla="*/ 31051 w 28575"/>
                <a:gd name="connsiteY2" fmla="*/ 22003 h 28575"/>
                <a:gd name="connsiteX3" fmla="*/ 23622 w 28575"/>
                <a:gd name="connsiteY3" fmla="*/ 29432 h 28575"/>
                <a:gd name="connsiteX4" fmla="*/ 7429 w 28575"/>
                <a:gd name="connsiteY4" fmla="*/ 29432 h 28575"/>
                <a:gd name="connsiteX5" fmla="*/ 0 w 28575"/>
                <a:gd name="connsiteY5" fmla="*/ 22003 h 28575"/>
                <a:gd name="connsiteX6" fmla="*/ 0 w 28575"/>
                <a:gd name="connsiteY6" fmla="*/ 7429 h 28575"/>
                <a:gd name="connsiteX7" fmla="*/ 7429 w 28575"/>
                <a:gd name="connsiteY7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75" h="28575">
                  <a:moveTo>
                    <a:pt x="23622" y="0"/>
                  </a:moveTo>
                  <a:cubicBezTo>
                    <a:pt x="27725" y="0"/>
                    <a:pt x="31051" y="3326"/>
                    <a:pt x="31051" y="7429"/>
                  </a:cubicBezTo>
                  <a:lnTo>
                    <a:pt x="31051" y="22003"/>
                  </a:lnTo>
                  <a:cubicBezTo>
                    <a:pt x="31051" y="26106"/>
                    <a:pt x="27725" y="29432"/>
                    <a:pt x="23622" y="29432"/>
                  </a:cubicBezTo>
                  <a:lnTo>
                    <a:pt x="7429" y="29432"/>
                  </a:lnTo>
                  <a:cubicBezTo>
                    <a:pt x="3326" y="29432"/>
                    <a:pt x="0" y="26106"/>
                    <a:pt x="0" y="22003"/>
                  </a:cubicBezTo>
                  <a:lnTo>
                    <a:pt x="0" y="7429"/>
                  </a:lnTo>
                  <a:cubicBezTo>
                    <a:pt x="0" y="3326"/>
                    <a:pt x="3326" y="0"/>
                    <a:pt x="7429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3" name="手繪多邊形: 圖案 112">
              <a:extLst>
                <a:ext uri="{FF2B5EF4-FFF2-40B4-BE49-F238E27FC236}">
                  <a16:creationId xmlns:a16="http://schemas.microsoft.com/office/drawing/2014/main" id="{0B4E4187-7120-4A43-A9A3-5F3C7ACE4EC8}"/>
                </a:ext>
              </a:extLst>
            </p:cNvPr>
            <p:cNvSpPr/>
            <p:nvPr/>
          </p:nvSpPr>
          <p:spPr>
            <a:xfrm>
              <a:off x="-1184294" y="6206996"/>
              <a:ext cx="19050" cy="19050"/>
            </a:xfrm>
            <a:custGeom>
              <a:avLst/>
              <a:gdLst>
                <a:gd name="connsiteX0" fmla="*/ 14573 w 19050"/>
                <a:gd name="connsiteY0" fmla="*/ 0 h 19050"/>
                <a:gd name="connsiteX1" fmla="*/ 19526 w 19050"/>
                <a:gd name="connsiteY1" fmla="*/ 4953 h 19050"/>
                <a:gd name="connsiteX2" fmla="*/ 19526 w 19050"/>
                <a:gd name="connsiteY2" fmla="*/ 14573 h 19050"/>
                <a:gd name="connsiteX3" fmla="*/ 14573 w 19050"/>
                <a:gd name="connsiteY3" fmla="*/ 19526 h 19050"/>
                <a:gd name="connsiteX4" fmla="*/ 4953 w 19050"/>
                <a:gd name="connsiteY4" fmla="*/ 19526 h 19050"/>
                <a:gd name="connsiteX5" fmla="*/ 0 w 19050"/>
                <a:gd name="connsiteY5" fmla="*/ 14573 h 19050"/>
                <a:gd name="connsiteX6" fmla="*/ 0 w 19050"/>
                <a:gd name="connsiteY6" fmla="*/ 4953 h 19050"/>
                <a:gd name="connsiteX7" fmla="*/ 4953 w 19050"/>
                <a:gd name="connsiteY7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" h="19050">
                  <a:moveTo>
                    <a:pt x="14573" y="0"/>
                  </a:moveTo>
                  <a:cubicBezTo>
                    <a:pt x="17309" y="0"/>
                    <a:pt x="19526" y="2218"/>
                    <a:pt x="19526" y="4953"/>
                  </a:cubicBezTo>
                  <a:lnTo>
                    <a:pt x="19526" y="14573"/>
                  </a:lnTo>
                  <a:cubicBezTo>
                    <a:pt x="19526" y="17309"/>
                    <a:pt x="17309" y="19526"/>
                    <a:pt x="14573" y="19526"/>
                  </a:cubicBezTo>
                  <a:lnTo>
                    <a:pt x="4953" y="19526"/>
                  </a:lnTo>
                  <a:cubicBezTo>
                    <a:pt x="2218" y="19526"/>
                    <a:pt x="0" y="17309"/>
                    <a:pt x="0" y="14573"/>
                  </a:cubicBezTo>
                  <a:lnTo>
                    <a:pt x="0" y="4953"/>
                  </a:lnTo>
                  <a:cubicBezTo>
                    <a:pt x="0" y="2218"/>
                    <a:pt x="2218" y="0"/>
                    <a:pt x="49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4" name="手繪多邊形: 圖案 113">
              <a:extLst>
                <a:ext uri="{FF2B5EF4-FFF2-40B4-BE49-F238E27FC236}">
                  <a16:creationId xmlns:a16="http://schemas.microsoft.com/office/drawing/2014/main" id="{AAE247F9-6574-4560-B609-F5EA9279DEBC}"/>
                </a:ext>
              </a:extLst>
            </p:cNvPr>
            <p:cNvSpPr/>
            <p:nvPr/>
          </p:nvSpPr>
          <p:spPr>
            <a:xfrm>
              <a:off x="-828031" y="6041976"/>
              <a:ext cx="219075" cy="133350"/>
            </a:xfrm>
            <a:custGeom>
              <a:avLst/>
              <a:gdLst>
                <a:gd name="connsiteX0" fmla="*/ 181994 w 219075"/>
                <a:gd name="connsiteY0" fmla="*/ 53196 h 133350"/>
                <a:gd name="connsiteX1" fmla="*/ 180470 w 219075"/>
                <a:gd name="connsiteY1" fmla="*/ 53196 h 133350"/>
                <a:gd name="connsiteX2" fmla="*/ 93821 w 219075"/>
                <a:gd name="connsiteY2" fmla="*/ 2304 h 133350"/>
                <a:gd name="connsiteX3" fmla="*/ 42929 w 219075"/>
                <a:gd name="connsiteY3" fmla="*/ 53196 h 133350"/>
                <a:gd name="connsiteX4" fmla="*/ 41405 w 219075"/>
                <a:gd name="connsiteY4" fmla="*/ 53196 h 133350"/>
                <a:gd name="connsiteX5" fmla="*/ 48 w 219075"/>
                <a:gd name="connsiteY5" fmla="*/ 98611 h 133350"/>
                <a:gd name="connsiteX6" fmla="*/ 41405 w 219075"/>
                <a:gd name="connsiteY6" fmla="*/ 139969 h 133350"/>
                <a:gd name="connsiteX7" fmla="*/ 181899 w 219075"/>
                <a:gd name="connsiteY7" fmla="*/ 139969 h 133350"/>
                <a:gd name="connsiteX8" fmla="*/ 227314 w 219075"/>
                <a:gd name="connsiteY8" fmla="*/ 98611 h 133350"/>
                <a:gd name="connsiteX9" fmla="*/ 185966 w 219075"/>
                <a:gd name="connsiteY9" fmla="*/ 53196 h 133350"/>
                <a:gd name="connsiteX10" fmla="*/ 181899 w 219075"/>
                <a:gd name="connsiteY10" fmla="*/ 5319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9075" h="133350">
                  <a:moveTo>
                    <a:pt x="181994" y="53196"/>
                  </a:moveTo>
                  <a:lnTo>
                    <a:pt x="180470" y="53196"/>
                  </a:lnTo>
                  <a:cubicBezTo>
                    <a:pt x="170593" y="15220"/>
                    <a:pt x="131798" y="-7573"/>
                    <a:pt x="93821" y="2304"/>
                  </a:cubicBezTo>
                  <a:cubicBezTo>
                    <a:pt x="68885" y="8791"/>
                    <a:pt x="49416" y="28260"/>
                    <a:pt x="42929" y="53196"/>
                  </a:cubicBezTo>
                  <a:lnTo>
                    <a:pt x="41405" y="53196"/>
                  </a:lnTo>
                  <a:cubicBezTo>
                    <a:pt x="17440" y="54320"/>
                    <a:pt x="-1067" y="74656"/>
                    <a:pt x="48" y="98611"/>
                  </a:cubicBezTo>
                  <a:cubicBezTo>
                    <a:pt x="1105" y="121004"/>
                    <a:pt x="19012" y="138921"/>
                    <a:pt x="41405" y="139969"/>
                  </a:cubicBezTo>
                  <a:lnTo>
                    <a:pt x="181899" y="139969"/>
                  </a:lnTo>
                  <a:cubicBezTo>
                    <a:pt x="205864" y="141093"/>
                    <a:pt x="226200" y="122576"/>
                    <a:pt x="227314" y="98611"/>
                  </a:cubicBezTo>
                  <a:cubicBezTo>
                    <a:pt x="228438" y="74656"/>
                    <a:pt x="209931" y="54320"/>
                    <a:pt x="185966" y="53196"/>
                  </a:cubicBezTo>
                  <a:cubicBezTo>
                    <a:pt x="184614" y="53130"/>
                    <a:pt x="183251" y="53130"/>
                    <a:pt x="181899" y="53196"/>
                  </a:cubicBezTo>
                  <a:close/>
                </a:path>
              </a:pathLst>
            </a:custGeom>
            <a:solidFill>
              <a:schemeClr val="bg1"/>
            </a:solidFill>
            <a:ln w="14288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115" name="群組 114">
            <a:extLst>
              <a:ext uri="{FF2B5EF4-FFF2-40B4-BE49-F238E27FC236}">
                <a16:creationId xmlns:a16="http://schemas.microsoft.com/office/drawing/2014/main" id="{A564EE96-B442-4C2C-995B-2FD3CDFEE1FC}"/>
              </a:ext>
            </a:extLst>
          </p:cNvPr>
          <p:cNvGrpSpPr/>
          <p:nvPr/>
        </p:nvGrpSpPr>
        <p:grpSpPr>
          <a:xfrm>
            <a:off x="8382641" y="4286250"/>
            <a:ext cx="3001448" cy="1536502"/>
            <a:chOff x="9135859" y="5114926"/>
            <a:chExt cx="1810630" cy="926899"/>
          </a:xfrm>
        </p:grpSpPr>
        <p:sp>
          <p:nvSpPr>
            <p:cNvPr id="116" name="手繪多邊形: 圖案 115">
              <a:extLst>
                <a:ext uri="{FF2B5EF4-FFF2-40B4-BE49-F238E27FC236}">
                  <a16:creationId xmlns:a16="http://schemas.microsoft.com/office/drawing/2014/main" id="{1934410B-8364-4B3B-9365-8E08564F3AA5}"/>
                </a:ext>
              </a:extLst>
            </p:cNvPr>
            <p:cNvSpPr/>
            <p:nvPr/>
          </p:nvSpPr>
          <p:spPr>
            <a:xfrm>
              <a:off x="9545434" y="5114926"/>
              <a:ext cx="417716" cy="266700"/>
            </a:xfrm>
            <a:custGeom>
              <a:avLst/>
              <a:gdLst>
                <a:gd name="connsiteX0" fmla="*/ 186053 w 228600"/>
                <a:gd name="connsiteY0" fmla="*/ 53196 h 133350"/>
                <a:gd name="connsiteX1" fmla="*/ 184529 w 228600"/>
                <a:gd name="connsiteY1" fmla="*/ 53196 h 133350"/>
                <a:gd name="connsiteX2" fmla="*/ 97880 w 228600"/>
                <a:gd name="connsiteY2" fmla="*/ 2304 h 133350"/>
                <a:gd name="connsiteX3" fmla="*/ 46988 w 228600"/>
                <a:gd name="connsiteY3" fmla="*/ 53196 h 133350"/>
                <a:gd name="connsiteX4" fmla="*/ 45464 w 228600"/>
                <a:gd name="connsiteY4" fmla="*/ 53196 h 133350"/>
                <a:gd name="connsiteX5" fmla="*/ 49 w 228600"/>
                <a:gd name="connsiteY5" fmla="*/ 94554 h 133350"/>
                <a:gd name="connsiteX6" fmla="*/ 41397 w 228600"/>
                <a:gd name="connsiteY6" fmla="*/ 139969 h 133350"/>
                <a:gd name="connsiteX7" fmla="*/ 45464 w 228600"/>
                <a:gd name="connsiteY7" fmla="*/ 139969 h 133350"/>
                <a:gd name="connsiteX8" fmla="*/ 186053 w 228600"/>
                <a:gd name="connsiteY8" fmla="*/ 139969 h 133350"/>
                <a:gd name="connsiteX9" fmla="*/ 231468 w 228600"/>
                <a:gd name="connsiteY9" fmla="*/ 98612 h 133350"/>
                <a:gd name="connsiteX10" fmla="*/ 190120 w 228600"/>
                <a:gd name="connsiteY10" fmla="*/ 53196 h 133350"/>
                <a:gd name="connsiteX11" fmla="*/ 186053 w 228600"/>
                <a:gd name="connsiteY11" fmla="*/ 5319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" h="133350">
                  <a:moveTo>
                    <a:pt x="186053" y="53196"/>
                  </a:moveTo>
                  <a:lnTo>
                    <a:pt x="184529" y="53196"/>
                  </a:lnTo>
                  <a:cubicBezTo>
                    <a:pt x="174651" y="15220"/>
                    <a:pt x="135856" y="-7573"/>
                    <a:pt x="97880" y="2304"/>
                  </a:cubicBezTo>
                  <a:cubicBezTo>
                    <a:pt x="72943" y="8791"/>
                    <a:pt x="53474" y="28260"/>
                    <a:pt x="46988" y="53196"/>
                  </a:cubicBezTo>
                  <a:lnTo>
                    <a:pt x="45464" y="53196"/>
                  </a:lnTo>
                  <a:cubicBezTo>
                    <a:pt x="21499" y="52072"/>
                    <a:pt x="1163" y="70589"/>
                    <a:pt x="49" y="94554"/>
                  </a:cubicBezTo>
                  <a:cubicBezTo>
                    <a:pt x="-1075" y="118509"/>
                    <a:pt x="17432" y="138845"/>
                    <a:pt x="41397" y="139969"/>
                  </a:cubicBezTo>
                  <a:cubicBezTo>
                    <a:pt x="42749" y="140036"/>
                    <a:pt x="44111" y="140036"/>
                    <a:pt x="45464" y="139969"/>
                  </a:cubicBezTo>
                  <a:lnTo>
                    <a:pt x="186053" y="139969"/>
                  </a:lnTo>
                  <a:cubicBezTo>
                    <a:pt x="210018" y="141093"/>
                    <a:pt x="230354" y="122576"/>
                    <a:pt x="231468" y="98612"/>
                  </a:cubicBezTo>
                  <a:cubicBezTo>
                    <a:pt x="232592" y="74656"/>
                    <a:pt x="214085" y="54320"/>
                    <a:pt x="190120" y="53196"/>
                  </a:cubicBezTo>
                  <a:cubicBezTo>
                    <a:pt x="188767" y="53129"/>
                    <a:pt x="187405" y="53129"/>
                    <a:pt x="186053" y="53196"/>
                  </a:cubicBezTo>
                  <a:close/>
                </a:path>
              </a:pathLst>
            </a:custGeom>
            <a:solidFill>
              <a:schemeClr val="bg1"/>
            </a:solidFill>
            <a:ln w="1428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117" name="群組 116">
              <a:extLst>
                <a:ext uri="{FF2B5EF4-FFF2-40B4-BE49-F238E27FC236}">
                  <a16:creationId xmlns:a16="http://schemas.microsoft.com/office/drawing/2014/main" id="{44A0917B-DC28-4D8B-9012-D1E1558714B5}"/>
                </a:ext>
              </a:extLst>
            </p:cNvPr>
            <p:cNvGrpSpPr/>
            <p:nvPr/>
          </p:nvGrpSpPr>
          <p:grpSpPr>
            <a:xfrm>
              <a:off x="9135859" y="5337471"/>
              <a:ext cx="1719586" cy="704354"/>
              <a:chOff x="-2838149" y="3406807"/>
              <a:chExt cx="1327338" cy="543687"/>
            </a:xfrm>
          </p:grpSpPr>
          <p:sp>
            <p:nvSpPr>
              <p:cNvPr id="119" name="手繪多邊形: 圖案 118">
                <a:extLst>
                  <a:ext uri="{FF2B5EF4-FFF2-40B4-BE49-F238E27FC236}">
                    <a16:creationId xmlns:a16="http://schemas.microsoft.com/office/drawing/2014/main" id="{75A3B038-609C-40BA-976F-56C9426C0F3D}"/>
                  </a:ext>
                </a:extLst>
              </p:cNvPr>
              <p:cNvSpPr/>
              <p:nvPr/>
            </p:nvSpPr>
            <p:spPr>
              <a:xfrm>
                <a:off x="-2667622" y="3446240"/>
                <a:ext cx="523875" cy="390525"/>
              </a:xfrm>
              <a:custGeom>
                <a:avLst/>
                <a:gdLst>
                  <a:gd name="connsiteX0" fmla="*/ 513302 w 523875"/>
                  <a:gd name="connsiteY0" fmla="*/ 0 h 390525"/>
                  <a:gd name="connsiteX1" fmla="*/ 525494 w 523875"/>
                  <a:gd name="connsiteY1" fmla="*/ 12192 h 390525"/>
                  <a:gd name="connsiteX2" fmla="*/ 525494 w 523875"/>
                  <a:gd name="connsiteY2" fmla="*/ 381572 h 390525"/>
                  <a:gd name="connsiteX3" fmla="*/ 513302 w 523875"/>
                  <a:gd name="connsiteY3" fmla="*/ 393763 h 390525"/>
                  <a:gd name="connsiteX4" fmla="*/ 12192 w 523875"/>
                  <a:gd name="connsiteY4" fmla="*/ 393763 h 390525"/>
                  <a:gd name="connsiteX5" fmla="*/ 0 w 523875"/>
                  <a:gd name="connsiteY5" fmla="*/ 381572 h 390525"/>
                  <a:gd name="connsiteX6" fmla="*/ 0 w 523875"/>
                  <a:gd name="connsiteY6" fmla="*/ 12192 h 390525"/>
                  <a:gd name="connsiteX7" fmla="*/ 12192 w 523875"/>
                  <a:gd name="connsiteY7" fmla="*/ 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3875" h="390525">
                    <a:moveTo>
                      <a:pt x="513302" y="0"/>
                    </a:moveTo>
                    <a:cubicBezTo>
                      <a:pt x="520036" y="0"/>
                      <a:pt x="525494" y="5459"/>
                      <a:pt x="525494" y="12192"/>
                    </a:cubicBezTo>
                    <a:lnTo>
                      <a:pt x="525494" y="381572"/>
                    </a:lnTo>
                    <a:cubicBezTo>
                      <a:pt x="525494" y="388305"/>
                      <a:pt x="520036" y="393763"/>
                      <a:pt x="513302" y="393763"/>
                    </a:cubicBezTo>
                    <a:lnTo>
                      <a:pt x="12192" y="393763"/>
                    </a:lnTo>
                    <a:cubicBezTo>
                      <a:pt x="5459" y="393763"/>
                      <a:pt x="0" y="388305"/>
                      <a:pt x="0" y="381572"/>
                    </a:cubicBezTo>
                    <a:lnTo>
                      <a:pt x="0" y="12192"/>
                    </a:lnTo>
                    <a:cubicBezTo>
                      <a:pt x="0" y="5459"/>
                      <a:pt x="5459" y="0"/>
                      <a:pt x="12192" y="0"/>
                    </a:cubicBezTo>
                    <a:close/>
                  </a:path>
                </a:pathLst>
              </a:custGeom>
              <a:solidFill>
                <a:srgbClr val="F99F39"/>
              </a:solidFill>
              <a:ln w="952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0" name="手繪多邊形: 圖案 119">
                <a:extLst>
                  <a:ext uri="{FF2B5EF4-FFF2-40B4-BE49-F238E27FC236}">
                    <a16:creationId xmlns:a16="http://schemas.microsoft.com/office/drawing/2014/main" id="{561A0EDB-35FB-42FC-82E5-9E608E593755}"/>
                  </a:ext>
                </a:extLst>
              </p:cNvPr>
              <p:cNvSpPr/>
              <p:nvPr/>
            </p:nvSpPr>
            <p:spPr>
              <a:xfrm>
                <a:off x="-2061928" y="3446240"/>
                <a:ext cx="523875" cy="390525"/>
              </a:xfrm>
              <a:custGeom>
                <a:avLst/>
                <a:gdLst>
                  <a:gd name="connsiteX0" fmla="*/ 511778 w 523875"/>
                  <a:gd name="connsiteY0" fmla="*/ 0 h 390525"/>
                  <a:gd name="connsiteX1" fmla="*/ 523970 w 523875"/>
                  <a:gd name="connsiteY1" fmla="*/ 12192 h 390525"/>
                  <a:gd name="connsiteX2" fmla="*/ 523970 w 523875"/>
                  <a:gd name="connsiteY2" fmla="*/ 381572 h 390525"/>
                  <a:gd name="connsiteX3" fmla="*/ 511778 w 523875"/>
                  <a:gd name="connsiteY3" fmla="*/ 393763 h 390525"/>
                  <a:gd name="connsiteX4" fmla="*/ 12192 w 523875"/>
                  <a:gd name="connsiteY4" fmla="*/ 393763 h 390525"/>
                  <a:gd name="connsiteX5" fmla="*/ 0 w 523875"/>
                  <a:gd name="connsiteY5" fmla="*/ 381572 h 390525"/>
                  <a:gd name="connsiteX6" fmla="*/ 0 w 523875"/>
                  <a:gd name="connsiteY6" fmla="*/ 12192 h 390525"/>
                  <a:gd name="connsiteX7" fmla="*/ 12192 w 523875"/>
                  <a:gd name="connsiteY7" fmla="*/ 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3875" h="390525">
                    <a:moveTo>
                      <a:pt x="511778" y="0"/>
                    </a:moveTo>
                    <a:cubicBezTo>
                      <a:pt x="518512" y="0"/>
                      <a:pt x="523970" y="5459"/>
                      <a:pt x="523970" y="12192"/>
                    </a:cubicBezTo>
                    <a:lnTo>
                      <a:pt x="523970" y="381572"/>
                    </a:lnTo>
                    <a:cubicBezTo>
                      <a:pt x="523970" y="388305"/>
                      <a:pt x="518512" y="393763"/>
                      <a:pt x="511778" y="393763"/>
                    </a:cubicBezTo>
                    <a:lnTo>
                      <a:pt x="12192" y="393763"/>
                    </a:lnTo>
                    <a:cubicBezTo>
                      <a:pt x="5459" y="393763"/>
                      <a:pt x="0" y="388305"/>
                      <a:pt x="0" y="381572"/>
                    </a:cubicBezTo>
                    <a:lnTo>
                      <a:pt x="0" y="12192"/>
                    </a:lnTo>
                    <a:cubicBezTo>
                      <a:pt x="0" y="5459"/>
                      <a:pt x="5459" y="0"/>
                      <a:pt x="12192" y="0"/>
                    </a:cubicBezTo>
                    <a:close/>
                  </a:path>
                </a:pathLst>
              </a:custGeom>
              <a:solidFill>
                <a:srgbClr val="F99F39"/>
              </a:solidFill>
              <a:ln w="952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1" name="手繪多邊形: 圖案 120">
                <a:extLst>
                  <a:ext uri="{FF2B5EF4-FFF2-40B4-BE49-F238E27FC236}">
                    <a16:creationId xmlns:a16="http://schemas.microsoft.com/office/drawing/2014/main" id="{5EC9ED80-4A9E-41C3-9076-E07F9EC2FFCF}"/>
                  </a:ext>
                </a:extLst>
              </p:cNvPr>
              <p:cNvSpPr/>
              <p:nvPr/>
            </p:nvSpPr>
            <p:spPr>
              <a:xfrm>
                <a:off x="-2249380" y="3940969"/>
                <a:ext cx="285750" cy="9525"/>
              </a:xfrm>
              <a:custGeom>
                <a:avLst/>
                <a:gdLst>
                  <a:gd name="connsiteX0" fmla="*/ 291274 w 285750"/>
                  <a:gd name="connsiteY0" fmla="*/ 0 h 0"/>
                  <a:gd name="connsiteX1" fmla="*/ 0 w 28575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0">
                    <a:moveTo>
                      <a:pt x="291274" y="0"/>
                    </a:moveTo>
                    <a:lnTo>
                      <a:pt x="0" y="0"/>
                    </a:lnTo>
                  </a:path>
                </a:pathLst>
              </a:custGeom>
              <a:ln w="18764" cap="rnd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2" name="手繪多邊形: 圖案 121">
                <a:extLst>
                  <a:ext uri="{FF2B5EF4-FFF2-40B4-BE49-F238E27FC236}">
                    <a16:creationId xmlns:a16="http://schemas.microsoft.com/office/drawing/2014/main" id="{96F341D5-B8FB-4857-ABE0-365C6FA3F2BE}"/>
                  </a:ext>
                </a:extLst>
              </p:cNvPr>
              <p:cNvSpPr/>
              <p:nvPr/>
            </p:nvSpPr>
            <p:spPr>
              <a:xfrm>
                <a:off x="-2103266" y="3781520"/>
                <a:ext cx="9525" cy="161925"/>
              </a:xfrm>
              <a:custGeom>
                <a:avLst/>
                <a:gdLst>
                  <a:gd name="connsiteX0" fmla="*/ 0 w 0"/>
                  <a:gd name="connsiteY0" fmla="*/ 163925 h 161925"/>
                  <a:gd name="connsiteX1" fmla="*/ 0 w 0"/>
                  <a:gd name="connsiteY1" fmla="*/ 0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61925">
                    <a:moveTo>
                      <a:pt x="0" y="163925"/>
                    </a:moveTo>
                    <a:lnTo>
                      <a:pt x="0" y="0"/>
                    </a:lnTo>
                  </a:path>
                </a:pathLst>
              </a:custGeom>
              <a:ln w="18764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3" name="手繪多邊形: 圖案 122">
                <a:extLst>
                  <a:ext uri="{FF2B5EF4-FFF2-40B4-BE49-F238E27FC236}">
                    <a16:creationId xmlns:a16="http://schemas.microsoft.com/office/drawing/2014/main" id="{D40DF09C-954D-434E-9A20-7FBE0A8CF695}"/>
                  </a:ext>
                </a:extLst>
              </p:cNvPr>
              <p:cNvSpPr/>
              <p:nvPr/>
            </p:nvSpPr>
            <p:spPr>
              <a:xfrm>
                <a:off x="-2701436" y="3407569"/>
                <a:ext cx="1190625" cy="457200"/>
              </a:xfrm>
              <a:custGeom>
                <a:avLst/>
                <a:gdLst>
                  <a:gd name="connsiteX0" fmla="*/ 0 w 1190625"/>
                  <a:gd name="connsiteY0" fmla="*/ 0 h 457200"/>
                  <a:gd name="connsiteX1" fmla="*/ 1198626 w 1190625"/>
                  <a:gd name="connsiteY1" fmla="*/ 0 h 457200"/>
                  <a:gd name="connsiteX2" fmla="*/ 1198626 w 1190625"/>
                  <a:gd name="connsiteY2" fmla="*/ 464630 h 457200"/>
                  <a:gd name="connsiteX3" fmla="*/ 0 w 1190625"/>
                  <a:gd name="connsiteY3" fmla="*/ 46463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25" h="457200">
                    <a:moveTo>
                      <a:pt x="0" y="0"/>
                    </a:moveTo>
                    <a:lnTo>
                      <a:pt x="1198626" y="0"/>
                    </a:lnTo>
                    <a:lnTo>
                      <a:pt x="1198626" y="464630"/>
                    </a:lnTo>
                    <a:lnTo>
                      <a:pt x="0" y="464630"/>
                    </a:lnTo>
                    <a:close/>
                  </a:path>
                </a:pathLst>
              </a:custGeom>
              <a:solidFill>
                <a:srgbClr val="F99F39"/>
              </a:solidFill>
              <a:ln w="1428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4" name="手繪多邊形: 圖案 123">
                <a:extLst>
                  <a:ext uri="{FF2B5EF4-FFF2-40B4-BE49-F238E27FC236}">
                    <a16:creationId xmlns:a16="http://schemas.microsoft.com/office/drawing/2014/main" id="{C441B5F4-8F89-46CA-BCDF-586D22B3194A}"/>
                  </a:ext>
                </a:extLst>
              </p:cNvPr>
              <p:cNvSpPr/>
              <p:nvPr/>
            </p:nvSpPr>
            <p:spPr>
              <a:xfrm>
                <a:off x="-2667622" y="3446240"/>
                <a:ext cx="523875" cy="390525"/>
              </a:xfrm>
              <a:custGeom>
                <a:avLst/>
                <a:gdLst>
                  <a:gd name="connsiteX0" fmla="*/ 513302 w 523875"/>
                  <a:gd name="connsiteY0" fmla="*/ 0 h 390525"/>
                  <a:gd name="connsiteX1" fmla="*/ 525494 w 523875"/>
                  <a:gd name="connsiteY1" fmla="*/ 12192 h 390525"/>
                  <a:gd name="connsiteX2" fmla="*/ 525494 w 523875"/>
                  <a:gd name="connsiteY2" fmla="*/ 381572 h 390525"/>
                  <a:gd name="connsiteX3" fmla="*/ 513302 w 523875"/>
                  <a:gd name="connsiteY3" fmla="*/ 393763 h 390525"/>
                  <a:gd name="connsiteX4" fmla="*/ 12192 w 523875"/>
                  <a:gd name="connsiteY4" fmla="*/ 393763 h 390525"/>
                  <a:gd name="connsiteX5" fmla="*/ 0 w 523875"/>
                  <a:gd name="connsiteY5" fmla="*/ 381572 h 390525"/>
                  <a:gd name="connsiteX6" fmla="*/ 0 w 523875"/>
                  <a:gd name="connsiteY6" fmla="*/ 12192 h 390525"/>
                  <a:gd name="connsiteX7" fmla="*/ 12192 w 523875"/>
                  <a:gd name="connsiteY7" fmla="*/ 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3875" h="390525">
                    <a:moveTo>
                      <a:pt x="513302" y="0"/>
                    </a:moveTo>
                    <a:cubicBezTo>
                      <a:pt x="520036" y="0"/>
                      <a:pt x="525494" y="5459"/>
                      <a:pt x="525494" y="12192"/>
                    </a:cubicBezTo>
                    <a:lnTo>
                      <a:pt x="525494" y="381572"/>
                    </a:lnTo>
                    <a:cubicBezTo>
                      <a:pt x="525494" y="388305"/>
                      <a:pt x="520036" y="393763"/>
                      <a:pt x="513302" y="393763"/>
                    </a:cubicBezTo>
                    <a:lnTo>
                      <a:pt x="12192" y="393763"/>
                    </a:lnTo>
                    <a:cubicBezTo>
                      <a:pt x="5459" y="393763"/>
                      <a:pt x="0" y="388305"/>
                      <a:pt x="0" y="381572"/>
                    </a:cubicBezTo>
                    <a:lnTo>
                      <a:pt x="0" y="12192"/>
                    </a:lnTo>
                    <a:cubicBezTo>
                      <a:pt x="0" y="5459"/>
                      <a:pt x="5459" y="0"/>
                      <a:pt x="12192" y="0"/>
                    </a:cubicBezTo>
                    <a:close/>
                  </a:path>
                </a:pathLst>
              </a:custGeom>
              <a:noFill/>
              <a:ln w="4763" cap="flat">
                <a:solidFill>
                  <a:srgbClr val="FFFFFF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5" name="手繪多邊形: 圖案 124">
                <a:extLst>
                  <a:ext uri="{FF2B5EF4-FFF2-40B4-BE49-F238E27FC236}">
                    <a16:creationId xmlns:a16="http://schemas.microsoft.com/office/drawing/2014/main" id="{22F35077-9DCA-4456-B0A5-905F38CA63F8}"/>
                  </a:ext>
                </a:extLst>
              </p:cNvPr>
              <p:cNvSpPr/>
              <p:nvPr/>
            </p:nvSpPr>
            <p:spPr>
              <a:xfrm>
                <a:off x="-2429783" y="3543858"/>
                <a:ext cx="152400" cy="152400"/>
              </a:xfrm>
              <a:custGeom>
                <a:avLst/>
                <a:gdLst>
                  <a:gd name="connsiteX0" fmla="*/ 110109 w 152400"/>
                  <a:gd name="connsiteY0" fmla="*/ 68308 h 152400"/>
                  <a:gd name="connsiteX1" fmla="*/ 106775 w 152400"/>
                  <a:gd name="connsiteY1" fmla="*/ 68308 h 152400"/>
                  <a:gd name="connsiteX2" fmla="*/ 95726 w 152400"/>
                  <a:gd name="connsiteY2" fmla="*/ 20683 h 152400"/>
                  <a:gd name="connsiteX3" fmla="*/ 71628 w 152400"/>
                  <a:gd name="connsiteY3" fmla="*/ 3062 h 152400"/>
                  <a:gd name="connsiteX4" fmla="*/ 1343 w 152400"/>
                  <a:gd name="connsiteY4" fmla="*/ 37171 h 152400"/>
                  <a:gd name="connsiteX5" fmla="*/ 0 w 152400"/>
                  <a:gd name="connsiteY5" fmla="*/ 41638 h 152400"/>
                  <a:gd name="connsiteX6" fmla="*/ 2572 w 152400"/>
                  <a:gd name="connsiteY6" fmla="*/ 41638 h 152400"/>
                  <a:gd name="connsiteX7" fmla="*/ 8668 w 152400"/>
                  <a:gd name="connsiteY7" fmla="*/ 47734 h 152400"/>
                  <a:gd name="connsiteX8" fmla="*/ 8668 w 152400"/>
                  <a:gd name="connsiteY8" fmla="*/ 94216 h 152400"/>
                  <a:gd name="connsiteX9" fmla="*/ 15145 w 152400"/>
                  <a:gd name="connsiteY9" fmla="*/ 100693 h 152400"/>
                  <a:gd name="connsiteX10" fmla="*/ 30194 w 152400"/>
                  <a:gd name="connsiteY10" fmla="*/ 100693 h 152400"/>
                  <a:gd name="connsiteX11" fmla="*/ 36862 w 152400"/>
                  <a:gd name="connsiteY11" fmla="*/ 107360 h 152400"/>
                  <a:gd name="connsiteX12" fmla="*/ 36862 w 152400"/>
                  <a:gd name="connsiteY12" fmla="*/ 156033 h 152400"/>
                  <a:gd name="connsiteX13" fmla="*/ 111633 w 152400"/>
                  <a:gd name="connsiteY13" fmla="*/ 156033 h 152400"/>
                  <a:gd name="connsiteX14" fmla="*/ 154829 w 152400"/>
                  <a:gd name="connsiteY14" fmla="*/ 111218 h 152400"/>
                  <a:gd name="connsiteX15" fmla="*/ 110014 w 152400"/>
                  <a:gd name="connsiteY15" fmla="*/ 68022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2400" h="152400">
                    <a:moveTo>
                      <a:pt x="110109" y="68308"/>
                    </a:moveTo>
                    <a:lnTo>
                      <a:pt x="106775" y="68308"/>
                    </a:lnTo>
                    <a:cubicBezTo>
                      <a:pt x="110919" y="51582"/>
                      <a:pt x="106813" y="33875"/>
                      <a:pt x="95726" y="20683"/>
                    </a:cubicBezTo>
                    <a:cubicBezTo>
                      <a:pt x="89688" y="12482"/>
                      <a:pt x="81277" y="6338"/>
                      <a:pt x="71628" y="3062"/>
                    </a:cubicBezTo>
                    <a:cubicBezTo>
                      <a:pt x="42796" y="-6930"/>
                      <a:pt x="11325" y="8338"/>
                      <a:pt x="1343" y="37171"/>
                    </a:cubicBezTo>
                    <a:cubicBezTo>
                      <a:pt x="829" y="38637"/>
                      <a:pt x="381" y="40133"/>
                      <a:pt x="0" y="41638"/>
                    </a:cubicBezTo>
                    <a:lnTo>
                      <a:pt x="2572" y="41638"/>
                    </a:lnTo>
                    <a:cubicBezTo>
                      <a:pt x="5934" y="41638"/>
                      <a:pt x="8668" y="44371"/>
                      <a:pt x="8668" y="47734"/>
                    </a:cubicBezTo>
                    <a:lnTo>
                      <a:pt x="8668" y="94216"/>
                    </a:lnTo>
                    <a:cubicBezTo>
                      <a:pt x="8668" y="97797"/>
                      <a:pt x="11563" y="100693"/>
                      <a:pt x="15145" y="100693"/>
                    </a:cubicBezTo>
                    <a:lnTo>
                      <a:pt x="30194" y="100693"/>
                    </a:lnTo>
                    <a:cubicBezTo>
                      <a:pt x="33880" y="100693"/>
                      <a:pt x="36862" y="103674"/>
                      <a:pt x="36862" y="107360"/>
                    </a:cubicBezTo>
                    <a:lnTo>
                      <a:pt x="36862" y="156033"/>
                    </a:lnTo>
                    <a:lnTo>
                      <a:pt x="111633" y="156033"/>
                    </a:lnTo>
                    <a:cubicBezTo>
                      <a:pt x="135941" y="155585"/>
                      <a:pt x="155277" y="135526"/>
                      <a:pt x="154829" y="111218"/>
                    </a:cubicBezTo>
                    <a:cubicBezTo>
                      <a:pt x="154381" y="86910"/>
                      <a:pt x="134321" y="67574"/>
                      <a:pt x="110014" y="680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6" name="手繪多邊形: 圖案 125">
                <a:extLst>
                  <a:ext uri="{FF2B5EF4-FFF2-40B4-BE49-F238E27FC236}">
                    <a16:creationId xmlns:a16="http://schemas.microsoft.com/office/drawing/2014/main" id="{246BDDC3-FFC2-4128-A32F-EC1F3759ACD2}"/>
                  </a:ext>
                </a:extLst>
              </p:cNvPr>
              <p:cNvSpPr/>
              <p:nvPr/>
            </p:nvSpPr>
            <p:spPr>
              <a:xfrm>
                <a:off x="-2447500" y="3653219"/>
                <a:ext cx="38100" cy="38100"/>
              </a:xfrm>
              <a:custGeom>
                <a:avLst/>
                <a:gdLst>
                  <a:gd name="connsiteX0" fmla="*/ 41148 w 38100"/>
                  <a:gd name="connsiteY0" fmla="*/ 0 h 38100"/>
                  <a:gd name="connsiteX1" fmla="*/ 46863 w 38100"/>
                  <a:gd name="connsiteY1" fmla="*/ 5715 h 38100"/>
                  <a:gd name="connsiteX2" fmla="*/ 46863 w 38100"/>
                  <a:gd name="connsiteY2" fmla="*/ 41434 h 38100"/>
                  <a:gd name="connsiteX3" fmla="*/ 41148 w 38100"/>
                  <a:gd name="connsiteY3" fmla="*/ 47149 h 38100"/>
                  <a:gd name="connsiteX4" fmla="*/ 5715 w 38100"/>
                  <a:gd name="connsiteY4" fmla="*/ 47149 h 38100"/>
                  <a:gd name="connsiteX5" fmla="*/ 0 w 38100"/>
                  <a:gd name="connsiteY5" fmla="*/ 41434 h 38100"/>
                  <a:gd name="connsiteX6" fmla="*/ 0 w 38100"/>
                  <a:gd name="connsiteY6" fmla="*/ 5715 h 38100"/>
                  <a:gd name="connsiteX7" fmla="*/ 5715 w 38100"/>
                  <a:gd name="connsiteY7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00" h="38100">
                    <a:moveTo>
                      <a:pt x="41148" y="0"/>
                    </a:moveTo>
                    <a:cubicBezTo>
                      <a:pt x="44304" y="0"/>
                      <a:pt x="46863" y="2559"/>
                      <a:pt x="46863" y="5715"/>
                    </a:cubicBezTo>
                    <a:lnTo>
                      <a:pt x="46863" y="41434"/>
                    </a:lnTo>
                    <a:cubicBezTo>
                      <a:pt x="46863" y="44590"/>
                      <a:pt x="44304" y="47149"/>
                      <a:pt x="41148" y="47149"/>
                    </a:cubicBezTo>
                    <a:lnTo>
                      <a:pt x="5715" y="47149"/>
                    </a:lnTo>
                    <a:cubicBezTo>
                      <a:pt x="2559" y="47149"/>
                      <a:pt x="0" y="44590"/>
                      <a:pt x="0" y="41434"/>
                    </a:cubicBezTo>
                    <a:lnTo>
                      <a:pt x="0" y="5715"/>
                    </a:lnTo>
                    <a:cubicBezTo>
                      <a:pt x="0" y="2559"/>
                      <a:pt x="2559" y="0"/>
                      <a:pt x="5715" y="0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7" name="手繪多邊形: 圖案 126">
                <a:extLst>
                  <a:ext uri="{FF2B5EF4-FFF2-40B4-BE49-F238E27FC236}">
                    <a16:creationId xmlns:a16="http://schemas.microsoft.com/office/drawing/2014/main" id="{82398FF1-3057-496C-A2C2-6696329B4943}"/>
                  </a:ext>
                </a:extLst>
              </p:cNvPr>
              <p:cNvSpPr/>
              <p:nvPr/>
            </p:nvSpPr>
            <p:spPr>
              <a:xfrm>
                <a:off x="-2476360" y="3595116"/>
                <a:ext cx="38100" cy="38100"/>
              </a:xfrm>
              <a:custGeom>
                <a:avLst/>
                <a:gdLst>
                  <a:gd name="connsiteX0" fmla="*/ 41339 w 38100"/>
                  <a:gd name="connsiteY0" fmla="*/ 0 h 38100"/>
                  <a:gd name="connsiteX1" fmla="*/ 47149 w 38100"/>
                  <a:gd name="connsiteY1" fmla="*/ 5810 h 38100"/>
                  <a:gd name="connsiteX2" fmla="*/ 47149 w 38100"/>
                  <a:gd name="connsiteY2" fmla="*/ 38957 h 38100"/>
                  <a:gd name="connsiteX3" fmla="*/ 41339 w 38100"/>
                  <a:gd name="connsiteY3" fmla="*/ 44768 h 38100"/>
                  <a:gd name="connsiteX4" fmla="*/ 5810 w 38100"/>
                  <a:gd name="connsiteY4" fmla="*/ 44768 h 38100"/>
                  <a:gd name="connsiteX5" fmla="*/ 0 w 38100"/>
                  <a:gd name="connsiteY5" fmla="*/ 38957 h 38100"/>
                  <a:gd name="connsiteX6" fmla="*/ 0 w 38100"/>
                  <a:gd name="connsiteY6" fmla="*/ 5810 h 38100"/>
                  <a:gd name="connsiteX7" fmla="*/ 5810 w 38100"/>
                  <a:gd name="connsiteY7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00" h="38100">
                    <a:moveTo>
                      <a:pt x="41339" y="0"/>
                    </a:moveTo>
                    <a:cubicBezTo>
                      <a:pt x="44547" y="0"/>
                      <a:pt x="47149" y="2601"/>
                      <a:pt x="47149" y="5810"/>
                    </a:cubicBezTo>
                    <a:lnTo>
                      <a:pt x="47149" y="38957"/>
                    </a:lnTo>
                    <a:cubicBezTo>
                      <a:pt x="47149" y="42166"/>
                      <a:pt x="44547" y="44768"/>
                      <a:pt x="41339" y="44768"/>
                    </a:cubicBezTo>
                    <a:lnTo>
                      <a:pt x="5810" y="44768"/>
                    </a:lnTo>
                    <a:cubicBezTo>
                      <a:pt x="2601" y="44768"/>
                      <a:pt x="0" y="42166"/>
                      <a:pt x="0" y="38957"/>
                    </a:cubicBezTo>
                    <a:lnTo>
                      <a:pt x="0" y="5810"/>
                    </a:lnTo>
                    <a:cubicBezTo>
                      <a:pt x="0" y="2601"/>
                      <a:pt x="2601" y="0"/>
                      <a:pt x="58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8" name="手繪多邊形: 圖案 127">
                <a:extLst>
                  <a:ext uri="{FF2B5EF4-FFF2-40B4-BE49-F238E27FC236}">
                    <a16:creationId xmlns:a16="http://schemas.microsoft.com/office/drawing/2014/main" id="{C4E39D98-AF04-48FA-A458-9652189569BF}"/>
                  </a:ext>
                </a:extLst>
              </p:cNvPr>
              <p:cNvSpPr/>
              <p:nvPr/>
            </p:nvSpPr>
            <p:spPr>
              <a:xfrm>
                <a:off x="-2503983" y="3610261"/>
                <a:ext cx="9525" cy="9525"/>
              </a:xfrm>
              <a:custGeom>
                <a:avLst/>
                <a:gdLst>
                  <a:gd name="connsiteX0" fmla="*/ 13430 w 9525"/>
                  <a:gd name="connsiteY0" fmla="*/ 0 h 9525"/>
                  <a:gd name="connsiteX1" fmla="*/ 17431 w 9525"/>
                  <a:gd name="connsiteY1" fmla="*/ 4001 h 9525"/>
                  <a:gd name="connsiteX2" fmla="*/ 17431 w 9525"/>
                  <a:gd name="connsiteY2" fmla="*/ 13430 h 9525"/>
                  <a:gd name="connsiteX3" fmla="*/ 13430 w 9525"/>
                  <a:gd name="connsiteY3" fmla="*/ 17431 h 9525"/>
                  <a:gd name="connsiteX4" fmla="*/ 4000 w 9525"/>
                  <a:gd name="connsiteY4" fmla="*/ 17431 h 9525"/>
                  <a:gd name="connsiteX5" fmla="*/ 0 w 9525"/>
                  <a:gd name="connsiteY5" fmla="*/ 13430 h 9525"/>
                  <a:gd name="connsiteX6" fmla="*/ 0 w 9525"/>
                  <a:gd name="connsiteY6" fmla="*/ 4001 h 9525"/>
                  <a:gd name="connsiteX7" fmla="*/ 4000 w 95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" h="9525">
                    <a:moveTo>
                      <a:pt x="13430" y="0"/>
                    </a:moveTo>
                    <a:cubicBezTo>
                      <a:pt x="15640" y="0"/>
                      <a:pt x="17431" y="1791"/>
                      <a:pt x="17431" y="4001"/>
                    </a:cubicBezTo>
                    <a:lnTo>
                      <a:pt x="17431" y="13430"/>
                    </a:lnTo>
                    <a:cubicBezTo>
                      <a:pt x="17431" y="15640"/>
                      <a:pt x="15640" y="17431"/>
                      <a:pt x="13430" y="17431"/>
                    </a:cubicBezTo>
                    <a:lnTo>
                      <a:pt x="4000" y="17431"/>
                    </a:lnTo>
                    <a:cubicBezTo>
                      <a:pt x="1791" y="17431"/>
                      <a:pt x="0" y="15640"/>
                      <a:pt x="0" y="13430"/>
                    </a:cubicBezTo>
                    <a:lnTo>
                      <a:pt x="0" y="4001"/>
                    </a:lnTo>
                    <a:cubicBezTo>
                      <a:pt x="0" y="1791"/>
                      <a:pt x="1791" y="0"/>
                      <a:pt x="4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9" name="手繪多邊形: 圖案 128">
                <a:extLst>
                  <a:ext uri="{FF2B5EF4-FFF2-40B4-BE49-F238E27FC236}">
                    <a16:creationId xmlns:a16="http://schemas.microsoft.com/office/drawing/2014/main" id="{6D243ECB-9C68-4630-81FB-28B779EA76F5}"/>
                  </a:ext>
                </a:extLst>
              </p:cNvPr>
              <p:cNvSpPr/>
              <p:nvPr/>
            </p:nvSpPr>
            <p:spPr>
              <a:xfrm>
                <a:off x="-2529415" y="3675031"/>
                <a:ext cx="9525" cy="19050"/>
              </a:xfrm>
              <a:custGeom>
                <a:avLst/>
                <a:gdLst>
                  <a:gd name="connsiteX0" fmla="*/ 14192 w 9525"/>
                  <a:gd name="connsiteY0" fmla="*/ 0 h 19050"/>
                  <a:gd name="connsiteX1" fmla="*/ 18383 w 9525"/>
                  <a:gd name="connsiteY1" fmla="*/ 4191 h 19050"/>
                  <a:gd name="connsiteX2" fmla="*/ 18383 w 9525"/>
                  <a:gd name="connsiteY2" fmla="*/ 16288 h 19050"/>
                  <a:gd name="connsiteX3" fmla="*/ 14192 w 9525"/>
                  <a:gd name="connsiteY3" fmla="*/ 20479 h 19050"/>
                  <a:gd name="connsiteX4" fmla="*/ 4191 w 9525"/>
                  <a:gd name="connsiteY4" fmla="*/ 20479 h 19050"/>
                  <a:gd name="connsiteX5" fmla="*/ 0 w 9525"/>
                  <a:gd name="connsiteY5" fmla="*/ 16288 h 19050"/>
                  <a:gd name="connsiteX6" fmla="*/ 0 w 9525"/>
                  <a:gd name="connsiteY6" fmla="*/ 4191 h 19050"/>
                  <a:gd name="connsiteX7" fmla="*/ 4191 w 9525"/>
                  <a:gd name="connsiteY7" fmla="*/ 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" h="19050">
                    <a:moveTo>
                      <a:pt x="14192" y="0"/>
                    </a:moveTo>
                    <a:cubicBezTo>
                      <a:pt x="16507" y="0"/>
                      <a:pt x="18383" y="1876"/>
                      <a:pt x="18383" y="4191"/>
                    </a:cubicBezTo>
                    <a:lnTo>
                      <a:pt x="18383" y="16288"/>
                    </a:lnTo>
                    <a:cubicBezTo>
                      <a:pt x="18383" y="18602"/>
                      <a:pt x="16507" y="20479"/>
                      <a:pt x="14192" y="20479"/>
                    </a:cubicBezTo>
                    <a:lnTo>
                      <a:pt x="4191" y="20479"/>
                    </a:lnTo>
                    <a:cubicBezTo>
                      <a:pt x="1876" y="20479"/>
                      <a:pt x="0" y="18602"/>
                      <a:pt x="0" y="16288"/>
                    </a:cubicBezTo>
                    <a:lnTo>
                      <a:pt x="0" y="4191"/>
                    </a:lnTo>
                    <a:cubicBezTo>
                      <a:pt x="0" y="1876"/>
                      <a:pt x="1876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0" name="手繪多邊形: 圖案 129">
                <a:extLst>
                  <a:ext uri="{FF2B5EF4-FFF2-40B4-BE49-F238E27FC236}">
                    <a16:creationId xmlns:a16="http://schemas.microsoft.com/office/drawing/2014/main" id="{BB86B8CB-AB4C-4F60-AF7C-A43B32FDA874}"/>
                  </a:ext>
                </a:extLst>
              </p:cNvPr>
              <p:cNvSpPr/>
              <p:nvPr/>
            </p:nvSpPr>
            <p:spPr>
              <a:xfrm>
                <a:off x="-2503888" y="3675031"/>
                <a:ext cx="19050" cy="19050"/>
              </a:xfrm>
              <a:custGeom>
                <a:avLst/>
                <a:gdLst>
                  <a:gd name="connsiteX0" fmla="*/ 19526 w 19050"/>
                  <a:gd name="connsiteY0" fmla="*/ 0 h 19050"/>
                  <a:gd name="connsiteX1" fmla="*/ 23336 w 19050"/>
                  <a:gd name="connsiteY1" fmla="*/ 3810 h 19050"/>
                  <a:gd name="connsiteX2" fmla="*/ 23336 w 19050"/>
                  <a:gd name="connsiteY2" fmla="*/ 19526 h 19050"/>
                  <a:gd name="connsiteX3" fmla="*/ 19526 w 19050"/>
                  <a:gd name="connsiteY3" fmla="*/ 23336 h 19050"/>
                  <a:gd name="connsiteX4" fmla="*/ 3810 w 19050"/>
                  <a:gd name="connsiteY4" fmla="*/ 23336 h 19050"/>
                  <a:gd name="connsiteX5" fmla="*/ 0 w 19050"/>
                  <a:gd name="connsiteY5" fmla="*/ 19526 h 19050"/>
                  <a:gd name="connsiteX6" fmla="*/ 0 w 19050"/>
                  <a:gd name="connsiteY6" fmla="*/ 3810 h 19050"/>
                  <a:gd name="connsiteX7" fmla="*/ 3810 w 19050"/>
                  <a:gd name="connsiteY7" fmla="*/ 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" h="19050">
                    <a:moveTo>
                      <a:pt x="19526" y="0"/>
                    </a:moveTo>
                    <a:cubicBezTo>
                      <a:pt x="21630" y="0"/>
                      <a:pt x="23336" y="1706"/>
                      <a:pt x="23336" y="3810"/>
                    </a:cubicBezTo>
                    <a:lnTo>
                      <a:pt x="23336" y="19526"/>
                    </a:lnTo>
                    <a:cubicBezTo>
                      <a:pt x="23336" y="21630"/>
                      <a:pt x="21630" y="23336"/>
                      <a:pt x="19526" y="23336"/>
                    </a:cubicBezTo>
                    <a:lnTo>
                      <a:pt x="3810" y="23336"/>
                    </a:lnTo>
                    <a:cubicBezTo>
                      <a:pt x="1706" y="23336"/>
                      <a:pt x="0" y="21630"/>
                      <a:pt x="0" y="19526"/>
                    </a:cubicBezTo>
                    <a:lnTo>
                      <a:pt x="0" y="3810"/>
                    </a:lnTo>
                    <a:cubicBezTo>
                      <a:pt x="0" y="1706"/>
                      <a:pt x="1706" y="0"/>
                      <a:pt x="38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1" name="手繪多邊形: 圖案 130">
                <a:extLst>
                  <a:ext uri="{FF2B5EF4-FFF2-40B4-BE49-F238E27FC236}">
                    <a16:creationId xmlns:a16="http://schemas.microsoft.com/office/drawing/2014/main" id="{01A2E2C7-3BEF-408E-A85A-A884BA8AB8BA}"/>
                  </a:ext>
                </a:extLst>
              </p:cNvPr>
              <p:cNvSpPr/>
              <p:nvPr/>
            </p:nvSpPr>
            <p:spPr>
              <a:xfrm>
                <a:off x="-2521318" y="3634359"/>
                <a:ext cx="28575" cy="28575"/>
              </a:xfrm>
              <a:custGeom>
                <a:avLst/>
                <a:gdLst>
                  <a:gd name="connsiteX0" fmla="*/ 30290 w 28575"/>
                  <a:gd name="connsiteY0" fmla="*/ 0 h 28575"/>
                  <a:gd name="connsiteX1" fmla="*/ 34766 w 28575"/>
                  <a:gd name="connsiteY1" fmla="*/ 4477 h 28575"/>
                  <a:gd name="connsiteX2" fmla="*/ 34766 w 28575"/>
                  <a:gd name="connsiteY2" fmla="*/ 30289 h 28575"/>
                  <a:gd name="connsiteX3" fmla="*/ 30290 w 28575"/>
                  <a:gd name="connsiteY3" fmla="*/ 34766 h 28575"/>
                  <a:gd name="connsiteX4" fmla="*/ 4477 w 28575"/>
                  <a:gd name="connsiteY4" fmla="*/ 34766 h 28575"/>
                  <a:gd name="connsiteX5" fmla="*/ 0 w 28575"/>
                  <a:gd name="connsiteY5" fmla="*/ 30289 h 28575"/>
                  <a:gd name="connsiteX6" fmla="*/ 0 w 28575"/>
                  <a:gd name="connsiteY6" fmla="*/ 4477 h 28575"/>
                  <a:gd name="connsiteX7" fmla="*/ 4477 w 28575"/>
                  <a:gd name="connsiteY7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75" h="28575">
                    <a:moveTo>
                      <a:pt x="30290" y="0"/>
                    </a:moveTo>
                    <a:cubicBezTo>
                      <a:pt x="32762" y="0"/>
                      <a:pt x="34766" y="2004"/>
                      <a:pt x="34766" y="4477"/>
                    </a:cubicBezTo>
                    <a:lnTo>
                      <a:pt x="34766" y="30289"/>
                    </a:lnTo>
                    <a:cubicBezTo>
                      <a:pt x="34766" y="32762"/>
                      <a:pt x="32762" y="34766"/>
                      <a:pt x="30290" y="34766"/>
                    </a:cubicBezTo>
                    <a:lnTo>
                      <a:pt x="4477" y="34766"/>
                    </a:lnTo>
                    <a:cubicBezTo>
                      <a:pt x="2004" y="34766"/>
                      <a:pt x="0" y="32762"/>
                      <a:pt x="0" y="30289"/>
                    </a:cubicBezTo>
                    <a:lnTo>
                      <a:pt x="0" y="4477"/>
                    </a:lnTo>
                    <a:cubicBezTo>
                      <a:pt x="0" y="2004"/>
                      <a:pt x="2004" y="0"/>
                      <a:pt x="4477" y="0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2" name="手繪多邊形: 圖案 131">
                <a:extLst>
                  <a:ext uri="{FF2B5EF4-FFF2-40B4-BE49-F238E27FC236}">
                    <a16:creationId xmlns:a16="http://schemas.microsoft.com/office/drawing/2014/main" id="{D07F8A83-8A99-4FD0-9B86-EE41FEF07009}"/>
                  </a:ext>
                </a:extLst>
              </p:cNvPr>
              <p:cNvSpPr/>
              <p:nvPr/>
            </p:nvSpPr>
            <p:spPr>
              <a:xfrm>
                <a:off x="-2476837" y="3646265"/>
                <a:ext cx="19050" cy="19050"/>
              </a:xfrm>
              <a:custGeom>
                <a:avLst/>
                <a:gdLst>
                  <a:gd name="connsiteX0" fmla="*/ 18383 w 19050"/>
                  <a:gd name="connsiteY0" fmla="*/ 0 h 19050"/>
                  <a:gd name="connsiteX1" fmla="*/ 24098 w 19050"/>
                  <a:gd name="connsiteY1" fmla="*/ 5715 h 19050"/>
                  <a:gd name="connsiteX2" fmla="*/ 24098 w 19050"/>
                  <a:gd name="connsiteY2" fmla="*/ 17145 h 19050"/>
                  <a:gd name="connsiteX3" fmla="*/ 18383 w 19050"/>
                  <a:gd name="connsiteY3" fmla="*/ 22860 h 19050"/>
                  <a:gd name="connsiteX4" fmla="*/ 5715 w 19050"/>
                  <a:gd name="connsiteY4" fmla="*/ 22860 h 19050"/>
                  <a:gd name="connsiteX5" fmla="*/ 0 w 19050"/>
                  <a:gd name="connsiteY5" fmla="*/ 17145 h 19050"/>
                  <a:gd name="connsiteX6" fmla="*/ 0 w 19050"/>
                  <a:gd name="connsiteY6" fmla="*/ 5715 h 19050"/>
                  <a:gd name="connsiteX7" fmla="*/ 5715 w 19050"/>
                  <a:gd name="connsiteY7" fmla="*/ 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" h="19050">
                    <a:moveTo>
                      <a:pt x="18383" y="0"/>
                    </a:moveTo>
                    <a:cubicBezTo>
                      <a:pt x="21540" y="0"/>
                      <a:pt x="24098" y="2559"/>
                      <a:pt x="24098" y="5715"/>
                    </a:cubicBezTo>
                    <a:lnTo>
                      <a:pt x="24098" y="17145"/>
                    </a:lnTo>
                    <a:cubicBezTo>
                      <a:pt x="24098" y="20301"/>
                      <a:pt x="21540" y="22860"/>
                      <a:pt x="18383" y="22860"/>
                    </a:cubicBezTo>
                    <a:lnTo>
                      <a:pt x="5715" y="22860"/>
                    </a:lnTo>
                    <a:cubicBezTo>
                      <a:pt x="2559" y="22860"/>
                      <a:pt x="0" y="20301"/>
                      <a:pt x="0" y="17145"/>
                    </a:cubicBezTo>
                    <a:lnTo>
                      <a:pt x="0" y="5715"/>
                    </a:lnTo>
                    <a:cubicBezTo>
                      <a:pt x="0" y="2559"/>
                      <a:pt x="2559" y="0"/>
                      <a:pt x="5715" y="0"/>
                    </a:cubicBez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3" name="手繪多邊形: 圖案 132">
                <a:extLst>
                  <a:ext uri="{FF2B5EF4-FFF2-40B4-BE49-F238E27FC236}">
                    <a16:creationId xmlns:a16="http://schemas.microsoft.com/office/drawing/2014/main" id="{C736EAB1-9D64-46B3-8FB8-7BF547B6C226}"/>
                  </a:ext>
                </a:extLst>
              </p:cNvPr>
              <p:cNvSpPr/>
              <p:nvPr/>
            </p:nvSpPr>
            <p:spPr>
              <a:xfrm>
                <a:off x="-2467883" y="3676745"/>
                <a:ext cx="9525" cy="9525"/>
              </a:xfrm>
              <a:custGeom>
                <a:avLst/>
                <a:gdLst>
                  <a:gd name="connsiteX0" fmla="*/ 11335 w 9525"/>
                  <a:gd name="connsiteY0" fmla="*/ 0 h 9525"/>
                  <a:gd name="connsiteX1" fmla="*/ 15145 w 9525"/>
                  <a:gd name="connsiteY1" fmla="*/ 3810 h 9525"/>
                  <a:gd name="connsiteX2" fmla="*/ 15145 w 9525"/>
                  <a:gd name="connsiteY2" fmla="*/ 11335 h 9525"/>
                  <a:gd name="connsiteX3" fmla="*/ 11335 w 9525"/>
                  <a:gd name="connsiteY3" fmla="*/ 15145 h 9525"/>
                  <a:gd name="connsiteX4" fmla="*/ 3810 w 9525"/>
                  <a:gd name="connsiteY4" fmla="*/ 15145 h 9525"/>
                  <a:gd name="connsiteX5" fmla="*/ 0 w 9525"/>
                  <a:gd name="connsiteY5" fmla="*/ 11335 h 9525"/>
                  <a:gd name="connsiteX6" fmla="*/ 0 w 9525"/>
                  <a:gd name="connsiteY6" fmla="*/ 3810 h 9525"/>
                  <a:gd name="connsiteX7" fmla="*/ 3810 w 95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" h="9525">
                    <a:moveTo>
                      <a:pt x="11335" y="0"/>
                    </a:moveTo>
                    <a:cubicBezTo>
                      <a:pt x="13439" y="0"/>
                      <a:pt x="15145" y="1706"/>
                      <a:pt x="15145" y="3810"/>
                    </a:cubicBezTo>
                    <a:lnTo>
                      <a:pt x="15145" y="11335"/>
                    </a:lnTo>
                    <a:cubicBezTo>
                      <a:pt x="15145" y="13439"/>
                      <a:pt x="13439" y="15145"/>
                      <a:pt x="11335" y="15145"/>
                    </a:cubicBezTo>
                    <a:lnTo>
                      <a:pt x="3810" y="15145"/>
                    </a:lnTo>
                    <a:cubicBezTo>
                      <a:pt x="1706" y="15145"/>
                      <a:pt x="0" y="13439"/>
                      <a:pt x="0" y="11335"/>
                    </a:cubicBezTo>
                    <a:lnTo>
                      <a:pt x="0" y="3810"/>
                    </a:lnTo>
                    <a:cubicBezTo>
                      <a:pt x="0" y="1706"/>
                      <a:pt x="1706" y="0"/>
                      <a:pt x="3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4" name="手繪多邊形: 圖案 133">
                <a:extLst>
                  <a:ext uri="{FF2B5EF4-FFF2-40B4-BE49-F238E27FC236}">
                    <a16:creationId xmlns:a16="http://schemas.microsoft.com/office/drawing/2014/main" id="{C8A99F94-EF9A-4493-AF78-44B6DF9F3036}"/>
                  </a:ext>
                </a:extLst>
              </p:cNvPr>
              <p:cNvSpPr/>
              <p:nvPr/>
            </p:nvSpPr>
            <p:spPr>
              <a:xfrm>
                <a:off x="-2061928" y="3446240"/>
                <a:ext cx="523875" cy="390525"/>
              </a:xfrm>
              <a:custGeom>
                <a:avLst/>
                <a:gdLst>
                  <a:gd name="connsiteX0" fmla="*/ 511778 w 523875"/>
                  <a:gd name="connsiteY0" fmla="*/ 0 h 390525"/>
                  <a:gd name="connsiteX1" fmla="*/ 523970 w 523875"/>
                  <a:gd name="connsiteY1" fmla="*/ 12192 h 390525"/>
                  <a:gd name="connsiteX2" fmla="*/ 523970 w 523875"/>
                  <a:gd name="connsiteY2" fmla="*/ 381572 h 390525"/>
                  <a:gd name="connsiteX3" fmla="*/ 511778 w 523875"/>
                  <a:gd name="connsiteY3" fmla="*/ 393763 h 390525"/>
                  <a:gd name="connsiteX4" fmla="*/ 12192 w 523875"/>
                  <a:gd name="connsiteY4" fmla="*/ 393763 h 390525"/>
                  <a:gd name="connsiteX5" fmla="*/ 0 w 523875"/>
                  <a:gd name="connsiteY5" fmla="*/ 381572 h 390525"/>
                  <a:gd name="connsiteX6" fmla="*/ 0 w 523875"/>
                  <a:gd name="connsiteY6" fmla="*/ 12192 h 390525"/>
                  <a:gd name="connsiteX7" fmla="*/ 12192 w 523875"/>
                  <a:gd name="connsiteY7" fmla="*/ 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3875" h="390525">
                    <a:moveTo>
                      <a:pt x="511778" y="0"/>
                    </a:moveTo>
                    <a:cubicBezTo>
                      <a:pt x="518512" y="0"/>
                      <a:pt x="523970" y="5459"/>
                      <a:pt x="523970" y="12192"/>
                    </a:cubicBezTo>
                    <a:lnTo>
                      <a:pt x="523970" y="381572"/>
                    </a:lnTo>
                    <a:cubicBezTo>
                      <a:pt x="523970" y="388305"/>
                      <a:pt x="518512" y="393763"/>
                      <a:pt x="511778" y="393763"/>
                    </a:cubicBezTo>
                    <a:lnTo>
                      <a:pt x="12192" y="393763"/>
                    </a:lnTo>
                    <a:cubicBezTo>
                      <a:pt x="5459" y="393763"/>
                      <a:pt x="0" y="388305"/>
                      <a:pt x="0" y="381572"/>
                    </a:cubicBezTo>
                    <a:lnTo>
                      <a:pt x="0" y="12192"/>
                    </a:lnTo>
                    <a:cubicBezTo>
                      <a:pt x="0" y="5459"/>
                      <a:pt x="5459" y="0"/>
                      <a:pt x="12192" y="0"/>
                    </a:cubicBezTo>
                    <a:close/>
                  </a:path>
                </a:pathLst>
              </a:custGeom>
              <a:noFill/>
              <a:ln w="4763" cap="flat">
                <a:solidFill>
                  <a:srgbClr val="FFFFFF">
                    <a:alpha val="5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683DB2CD-8BF3-4BA9-BBCB-1F9868DC0B13}"/>
                  </a:ext>
                </a:extLst>
              </p:cNvPr>
              <p:cNvSpPr/>
              <p:nvPr/>
            </p:nvSpPr>
            <p:spPr>
              <a:xfrm>
                <a:off x="-1830375" y="3543858"/>
                <a:ext cx="152400" cy="152400"/>
              </a:xfrm>
              <a:custGeom>
                <a:avLst/>
                <a:gdLst>
                  <a:gd name="connsiteX0" fmla="*/ 110109 w 152400"/>
                  <a:gd name="connsiteY0" fmla="*/ 68308 h 152400"/>
                  <a:gd name="connsiteX1" fmla="*/ 106775 w 152400"/>
                  <a:gd name="connsiteY1" fmla="*/ 68308 h 152400"/>
                  <a:gd name="connsiteX2" fmla="*/ 95726 w 152400"/>
                  <a:gd name="connsiteY2" fmla="*/ 20683 h 152400"/>
                  <a:gd name="connsiteX3" fmla="*/ 71628 w 152400"/>
                  <a:gd name="connsiteY3" fmla="*/ 3062 h 152400"/>
                  <a:gd name="connsiteX4" fmla="*/ 1343 w 152400"/>
                  <a:gd name="connsiteY4" fmla="*/ 37171 h 152400"/>
                  <a:gd name="connsiteX5" fmla="*/ 0 w 152400"/>
                  <a:gd name="connsiteY5" fmla="*/ 41638 h 152400"/>
                  <a:gd name="connsiteX6" fmla="*/ 2572 w 152400"/>
                  <a:gd name="connsiteY6" fmla="*/ 41638 h 152400"/>
                  <a:gd name="connsiteX7" fmla="*/ 8668 w 152400"/>
                  <a:gd name="connsiteY7" fmla="*/ 47734 h 152400"/>
                  <a:gd name="connsiteX8" fmla="*/ 8668 w 152400"/>
                  <a:gd name="connsiteY8" fmla="*/ 94216 h 152400"/>
                  <a:gd name="connsiteX9" fmla="*/ 15145 w 152400"/>
                  <a:gd name="connsiteY9" fmla="*/ 100693 h 152400"/>
                  <a:gd name="connsiteX10" fmla="*/ 30194 w 152400"/>
                  <a:gd name="connsiteY10" fmla="*/ 100693 h 152400"/>
                  <a:gd name="connsiteX11" fmla="*/ 36862 w 152400"/>
                  <a:gd name="connsiteY11" fmla="*/ 107360 h 152400"/>
                  <a:gd name="connsiteX12" fmla="*/ 36862 w 152400"/>
                  <a:gd name="connsiteY12" fmla="*/ 156033 h 152400"/>
                  <a:gd name="connsiteX13" fmla="*/ 111728 w 152400"/>
                  <a:gd name="connsiteY13" fmla="*/ 156033 h 152400"/>
                  <a:gd name="connsiteX14" fmla="*/ 154924 w 152400"/>
                  <a:gd name="connsiteY14" fmla="*/ 111218 h 152400"/>
                  <a:gd name="connsiteX15" fmla="*/ 110109 w 152400"/>
                  <a:gd name="connsiteY15" fmla="*/ 68022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2400" h="152400">
                    <a:moveTo>
                      <a:pt x="110109" y="68308"/>
                    </a:moveTo>
                    <a:lnTo>
                      <a:pt x="106775" y="68308"/>
                    </a:lnTo>
                    <a:cubicBezTo>
                      <a:pt x="110919" y="51582"/>
                      <a:pt x="106814" y="33875"/>
                      <a:pt x="95726" y="20683"/>
                    </a:cubicBezTo>
                    <a:cubicBezTo>
                      <a:pt x="89688" y="12482"/>
                      <a:pt x="81277" y="6338"/>
                      <a:pt x="71628" y="3062"/>
                    </a:cubicBezTo>
                    <a:cubicBezTo>
                      <a:pt x="42796" y="-6930"/>
                      <a:pt x="11325" y="8338"/>
                      <a:pt x="1343" y="37171"/>
                    </a:cubicBezTo>
                    <a:cubicBezTo>
                      <a:pt x="829" y="38637"/>
                      <a:pt x="381" y="40133"/>
                      <a:pt x="0" y="41638"/>
                    </a:cubicBezTo>
                    <a:lnTo>
                      <a:pt x="2572" y="41638"/>
                    </a:lnTo>
                    <a:cubicBezTo>
                      <a:pt x="5934" y="41638"/>
                      <a:pt x="8668" y="44371"/>
                      <a:pt x="8668" y="47734"/>
                    </a:cubicBezTo>
                    <a:lnTo>
                      <a:pt x="8668" y="94216"/>
                    </a:lnTo>
                    <a:cubicBezTo>
                      <a:pt x="8668" y="97797"/>
                      <a:pt x="11564" y="100693"/>
                      <a:pt x="15145" y="100693"/>
                    </a:cubicBezTo>
                    <a:lnTo>
                      <a:pt x="30194" y="100693"/>
                    </a:lnTo>
                    <a:cubicBezTo>
                      <a:pt x="33880" y="100693"/>
                      <a:pt x="36862" y="103674"/>
                      <a:pt x="36862" y="107360"/>
                    </a:cubicBezTo>
                    <a:lnTo>
                      <a:pt x="36862" y="156033"/>
                    </a:lnTo>
                    <a:lnTo>
                      <a:pt x="111728" y="156033"/>
                    </a:lnTo>
                    <a:cubicBezTo>
                      <a:pt x="136036" y="155585"/>
                      <a:pt x="155372" y="135526"/>
                      <a:pt x="154924" y="111218"/>
                    </a:cubicBezTo>
                    <a:cubicBezTo>
                      <a:pt x="154477" y="86910"/>
                      <a:pt x="134417" y="67574"/>
                      <a:pt x="110109" y="680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6" name="手繪多邊形: 圖案 135">
                <a:extLst>
                  <a:ext uri="{FF2B5EF4-FFF2-40B4-BE49-F238E27FC236}">
                    <a16:creationId xmlns:a16="http://schemas.microsoft.com/office/drawing/2014/main" id="{7938D32D-B812-41E3-AED1-4E113B886AF4}"/>
                  </a:ext>
                </a:extLst>
              </p:cNvPr>
              <p:cNvSpPr/>
              <p:nvPr/>
            </p:nvSpPr>
            <p:spPr>
              <a:xfrm>
                <a:off x="-1848187" y="3653219"/>
                <a:ext cx="38100" cy="38100"/>
              </a:xfrm>
              <a:custGeom>
                <a:avLst/>
                <a:gdLst>
                  <a:gd name="connsiteX0" fmla="*/ 41148 w 38100"/>
                  <a:gd name="connsiteY0" fmla="*/ 0 h 38100"/>
                  <a:gd name="connsiteX1" fmla="*/ 46863 w 38100"/>
                  <a:gd name="connsiteY1" fmla="*/ 5715 h 38100"/>
                  <a:gd name="connsiteX2" fmla="*/ 46863 w 38100"/>
                  <a:gd name="connsiteY2" fmla="*/ 41434 h 38100"/>
                  <a:gd name="connsiteX3" fmla="*/ 41148 w 38100"/>
                  <a:gd name="connsiteY3" fmla="*/ 47149 h 38100"/>
                  <a:gd name="connsiteX4" fmla="*/ 5715 w 38100"/>
                  <a:gd name="connsiteY4" fmla="*/ 47149 h 38100"/>
                  <a:gd name="connsiteX5" fmla="*/ 0 w 38100"/>
                  <a:gd name="connsiteY5" fmla="*/ 41434 h 38100"/>
                  <a:gd name="connsiteX6" fmla="*/ 0 w 38100"/>
                  <a:gd name="connsiteY6" fmla="*/ 5715 h 38100"/>
                  <a:gd name="connsiteX7" fmla="*/ 5715 w 38100"/>
                  <a:gd name="connsiteY7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00" h="38100">
                    <a:moveTo>
                      <a:pt x="41148" y="0"/>
                    </a:moveTo>
                    <a:cubicBezTo>
                      <a:pt x="44304" y="0"/>
                      <a:pt x="46863" y="2559"/>
                      <a:pt x="46863" y="5715"/>
                    </a:cubicBezTo>
                    <a:lnTo>
                      <a:pt x="46863" y="41434"/>
                    </a:lnTo>
                    <a:cubicBezTo>
                      <a:pt x="46863" y="44590"/>
                      <a:pt x="44304" y="47149"/>
                      <a:pt x="41148" y="47149"/>
                    </a:cubicBezTo>
                    <a:lnTo>
                      <a:pt x="5715" y="47149"/>
                    </a:lnTo>
                    <a:cubicBezTo>
                      <a:pt x="2559" y="47149"/>
                      <a:pt x="0" y="44590"/>
                      <a:pt x="0" y="41434"/>
                    </a:cubicBezTo>
                    <a:lnTo>
                      <a:pt x="0" y="5715"/>
                    </a:lnTo>
                    <a:cubicBezTo>
                      <a:pt x="0" y="2559"/>
                      <a:pt x="2559" y="0"/>
                      <a:pt x="5715" y="0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7" name="手繪多邊形: 圖案 136">
                <a:extLst>
                  <a:ext uri="{FF2B5EF4-FFF2-40B4-BE49-F238E27FC236}">
                    <a16:creationId xmlns:a16="http://schemas.microsoft.com/office/drawing/2014/main" id="{371A1AFD-FA6C-4460-AE5E-7CDE1DD30A1D}"/>
                  </a:ext>
                </a:extLst>
              </p:cNvPr>
              <p:cNvSpPr/>
              <p:nvPr/>
            </p:nvSpPr>
            <p:spPr>
              <a:xfrm>
                <a:off x="-1876952" y="3595116"/>
                <a:ext cx="38100" cy="38100"/>
              </a:xfrm>
              <a:custGeom>
                <a:avLst/>
                <a:gdLst>
                  <a:gd name="connsiteX0" fmla="*/ 41338 w 38100"/>
                  <a:gd name="connsiteY0" fmla="*/ 0 h 38100"/>
                  <a:gd name="connsiteX1" fmla="*/ 47149 w 38100"/>
                  <a:gd name="connsiteY1" fmla="*/ 5810 h 38100"/>
                  <a:gd name="connsiteX2" fmla="*/ 47149 w 38100"/>
                  <a:gd name="connsiteY2" fmla="*/ 38957 h 38100"/>
                  <a:gd name="connsiteX3" fmla="*/ 41338 w 38100"/>
                  <a:gd name="connsiteY3" fmla="*/ 44768 h 38100"/>
                  <a:gd name="connsiteX4" fmla="*/ 5810 w 38100"/>
                  <a:gd name="connsiteY4" fmla="*/ 44768 h 38100"/>
                  <a:gd name="connsiteX5" fmla="*/ 0 w 38100"/>
                  <a:gd name="connsiteY5" fmla="*/ 38957 h 38100"/>
                  <a:gd name="connsiteX6" fmla="*/ 0 w 38100"/>
                  <a:gd name="connsiteY6" fmla="*/ 5810 h 38100"/>
                  <a:gd name="connsiteX7" fmla="*/ 5810 w 38100"/>
                  <a:gd name="connsiteY7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00" h="38100">
                    <a:moveTo>
                      <a:pt x="41338" y="0"/>
                    </a:moveTo>
                    <a:cubicBezTo>
                      <a:pt x="44547" y="0"/>
                      <a:pt x="47149" y="2601"/>
                      <a:pt x="47149" y="5810"/>
                    </a:cubicBezTo>
                    <a:lnTo>
                      <a:pt x="47149" y="38957"/>
                    </a:lnTo>
                    <a:cubicBezTo>
                      <a:pt x="47149" y="42166"/>
                      <a:pt x="44547" y="44768"/>
                      <a:pt x="41338" y="44768"/>
                    </a:cubicBezTo>
                    <a:lnTo>
                      <a:pt x="5810" y="44768"/>
                    </a:lnTo>
                    <a:cubicBezTo>
                      <a:pt x="2601" y="44768"/>
                      <a:pt x="0" y="42166"/>
                      <a:pt x="0" y="38957"/>
                    </a:cubicBezTo>
                    <a:lnTo>
                      <a:pt x="0" y="5810"/>
                    </a:lnTo>
                    <a:cubicBezTo>
                      <a:pt x="0" y="2601"/>
                      <a:pt x="2601" y="0"/>
                      <a:pt x="58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8" name="手繪多邊形: 圖案 137">
                <a:extLst>
                  <a:ext uri="{FF2B5EF4-FFF2-40B4-BE49-F238E27FC236}">
                    <a16:creationId xmlns:a16="http://schemas.microsoft.com/office/drawing/2014/main" id="{56732327-6FA3-47AB-8E80-DFC2514CCB91}"/>
                  </a:ext>
                </a:extLst>
              </p:cNvPr>
              <p:cNvSpPr/>
              <p:nvPr/>
            </p:nvSpPr>
            <p:spPr>
              <a:xfrm>
                <a:off x="-1904575" y="3610261"/>
                <a:ext cx="9525" cy="9525"/>
              </a:xfrm>
              <a:custGeom>
                <a:avLst/>
                <a:gdLst>
                  <a:gd name="connsiteX0" fmla="*/ 13430 w 9525"/>
                  <a:gd name="connsiteY0" fmla="*/ 0 h 9525"/>
                  <a:gd name="connsiteX1" fmla="*/ 17431 w 9525"/>
                  <a:gd name="connsiteY1" fmla="*/ 4001 h 9525"/>
                  <a:gd name="connsiteX2" fmla="*/ 17431 w 9525"/>
                  <a:gd name="connsiteY2" fmla="*/ 13430 h 9525"/>
                  <a:gd name="connsiteX3" fmla="*/ 13430 w 9525"/>
                  <a:gd name="connsiteY3" fmla="*/ 17431 h 9525"/>
                  <a:gd name="connsiteX4" fmla="*/ 4001 w 9525"/>
                  <a:gd name="connsiteY4" fmla="*/ 17431 h 9525"/>
                  <a:gd name="connsiteX5" fmla="*/ 0 w 9525"/>
                  <a:gd name="connsiteY5" fmla="*/ 13430 h 9525"/>
                  <a:gd name="connsiteX6" fmla="*/ 0 w 9525"/>
                  <a:gd name="connsiteY6" fmla="*/ 4001 h 9525"/>
                  <a:gd name="connsiteX7" fmla="*/ 4001 w 95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" h="9525">
                    <a:moveTo>
                      <a:pt x="13430" y="0"/>
                    </a:moveTo>
                    <a:cubicBezTo>
                      <a:pt x="15640" y="0"/>
                      <a:pt x="17431" y="1791"/>
                      <a:pt x="17431" y="4001"/>
                    </a:cubicBezTo>
                    <a:lnTo>
                      <a:pt x="17431" y="13430"/>
                    </a:lnTo>
                    <a:cubicBezTo>
                      <a:pt x="17431" y="15640"/>
                      <a:pt x="15640" y="17431"/>
                      <a:pt x="13430" y="17431"/>
                    </a:cubicBezTo>
                    <a:lnTo>
                      <a:pt x="4001" y="17431"/>
                    </a:lnTo>
                    <a:cubicBezTo>
                      <a:pt x="1791" y="17431"/>
                      <a:pt x="0" y="15640"/>
                      <a:pt x="0" y="13430"/>
                    </a:cubicBezTo>
                    <a:lnTo>
                      <a:pt x="0" y="4001"/>
                    </a:lnTo>
                    <a:cubicBezTo>
                      <a:pt x="0" y="1791"/>
                      <a:pt x="1791" y="0"/>
                      <a:pt x="40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9" name="手繪多邊形: 圖案 138">
                <a:extLst>
                  <a:ext uri="{FF2B5EF4-FFF2-40B4-BE49-F238E27FC236}">
                    <a16:creationId xmlns:a16="http://schemas.microsoft.com/office/drawing/2014/main" id="{90E5B993-F541-4E86-9C68-1F3F562EB423}"/>
                  </a:ext>
                </a:extLst>
              </p:cNvPr>
              <p:cNvSpPr/>
              <p:nvPr/>
            </p:nvSpPr>
            <p:spPr>
              <a:xfrm>
                <a:off x="-1930102" y="3675031"/>
                <a:ext cx="9525" cy="19050"/>
              </a:xfrm>
              <a:custGeom>
                <a:avLst/>
                <a:gdLst>
                  <a:gd name="connsiteX0" fmla="*/ 14192 w 9525"/>
                  <a:gd name="connsiteY0" fmla="*/ 0 h 19050"/>
                  <a:gd name="connsiteX1" fmla="*/ 18383 w 9525"/>
                  <a:gd name="connsiteY1" fmla="*/ 4191 h 19050"/>
                  <a:gd name="connsiteX2" fmla="*/ 18383 w 9525"/>
                  <a:gd name="connsiteY2" fmla="*/ 16288 h 19050"/>
                  <a:gd name="connsiteX3" fmla="*/ 14192 w 9525"/>
                  <a:gd name="connsiteY3" fmla="*/ 20479 h 19050"/>
                  <a:gd name="connsiteX4" fmla="*/ 4191 w 9525"/>
                  <a:gd name="connsiteY4" fmla="*/ 20479 h 19050"/>
                  <a:gd name="connsiteX5" fmla="*/ 0 w 9525"/>
                  <a:gd name="connsiteY5" fmla="*/ 16288 h 19050"/>
                  <a:gd name="connsiteX6" fmla="*/ 0 w 9525"/>
                  <a:gd name="connsiteY6" fmla="*/ 4191 h 19050"/>
                  <a:gd name="connsiteX7" fmla="*/ 4191 w 9525"/>
                  <a:gd name="connsiteY7" fmla="*/ 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" h="19050">
                    <a:moveTo>
                      <a:pt x="14192" y="0"/>
                    </a:moveTo>
                    <a:cubicBezTo>
                      <a:pt x="16507" y="0"/>
                      <a:pt x="18383" y="1876"/>
                      <a:pt x="18383" y="4191"/>
                    </a:cubicBezTo>
                    <a:lnTo>
                      <a:pt x="18383" y="16288"/>
                    </a:lnTo>
                    <a:cubicBezTo>
                      <a:pt x="18383" y="18602"/>
                      <a:pt x="16507" y="20479"/>
                      <a:pt x="14192" y="20479"/>
                    </a:cubicBezTo>
                    <a:lnTo>
                      <a:pt x="4191" y="20479"/>
                    </a:lnTo>
                    <a:cubicBezTo>
                      <a:pt x="1876" y="20479"/>
                      <a:pt x="0" y="18602"/>
                      <a:pt x="0" y="16288"/>
                    </a:cubicBezTo>
                    <a:lnTo>
                      <a:pt x="0" y="4191"/>
                    </a:lnTo>
                    <a:cubicBezTo>
                      <a:pt x="0" y="1876"/>
                      <a:pt x="1876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A38E783F-6596-4EE2-BEEB-C033B465154F}"/>
                  </a:ext>
                </a:extLst>
              </p:cNvPr>
              <p:cNvSpPr/>
              <p:nvPr/>
            </p:nvSpPr>
            <p:spPr>
              <a:xfrm>
                <a:off x="-1904575" y="3675031"/>
                <a:ext cx="19050" cy="19050"/>
              </a:xfrm>
              <a:custGeom>
                <a:avLst/>
                <a:gdLst>
                  <a:gd name="connsiteX0" fmla="*/ 19526 w 19050"/>
                  <a:gd name="connsiteY0" fmla="*/ 0 h 19050"/>
                  <a:gd name="connsiteX1" fmla="*/ 23336 w 19050"/>
                  <a:gd name="connsiteY1" fmla="*/ 3810 h 19050"/>
                  <a:gd name="connsiteX2" fmla="*/ 23336 w 19050"/>
                  <a:gd name="connsiteY2" fmla="*/ 19526 h 19050"/>
                  <a:gd name="connsiteX3" fmla="*/ 19526 w 19050"/>
                  <a:gd name="connsiteY3" fmla="*/ 23336 h 19050"/>
                  <a:gd name="connsiteX4" fmla="*/ 3810 w 19050"/>
                  <a:gd name="connsiteY4" fmla="*/ 23336 h 19050"/>
                  <a:gd name="connsiteX5" fmla="*/ 0 w 19050"/>
                  <a:gd name="connsiteY5" fmla="*/ 19526 h 19050"/>
                  <a:gd name="connsiteX6" fmla="*/ 0 w 19050"/>
                  <a:gd name="connsiteY6" fmla="*/ 3810 h 19050"/>
                  <a:gd name="connsiteX7" fmla="*/ 3810 w 19050"/>
                  <a:gd name="connsiteY7" fmla="*/ 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" h="19050">
                    <a:moveTo>
                      <a:pt x="19526" y="0"/>
                    </a:moveTo>
                    <a:cubicBezTo>
                      <a:pt x="21631" y="0"/>
                      <a:pt x="23336" y="1706"/>
                      <a:pt x="23336" y="3810"/>
                    </a:cubicBezTo>
                    <a:lnTo>
                      <a:pt x="23336" y="19526"/>
                    </a:lnTo>
                    <a:cubicBezTo>
                      <a:pt x="23336" y="21630"/>
                      <a:pt x="21631" y="23336"/>
                      <a:pt x="19526" y="23336"/>
                    </a:cubicBezTo>
                    <a:lnTo>
                      <a:pt x="3810" y="23336"/>
                    </a:lnTo>
                    <a:cubicBezTo>
                      <a:pt x="1706" y="23336"/>
                      <a:pt x="0" y="21630"/>
                      <a:pt x="0" y="19526"/>
                    </a:cubicBezTo>
                    <a:lnTo>
                      <a:pt x="0" y="3810"/>
                    </a:lnTo>
                    <a:cubicBezTo>
                      <a:pt x="0" y="1706"/>
                      <a:pt x="1706" y="0"/>
                      <a:pt x="38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41" name="手繪多邊形: 圖案 140">
                <a:extLst>
                  <a:ext uri="{FF2B5EF4-FFF2-40B4-BE49-F238E27FC236}">
                    <a16:creationId xmlns:a16="http://schemas.microsoft.com/office/drawing/2014/main" id="{0ED148B4-7BE6-4029-984D-3171B26F831C}"/>
                  </a:ext>
                </a:extLst>
              </p:cNvPr>
              <p:cNvSpPr/>
              <p:nvPr/>
            </p:nvSpPr>
            <p:spPr>
              <a:xfrm>
                <a:off x="-1921910" y="3634359"/>
                <a:ext cx="28575" cy="28575"/>
              </a:xfrm>
              <a:custGeom>
                <a:avLst/>
                <a:gdLst>
                  <a:gd name="connsiteX0" fmla="*/ 30290 w 28575"/>
                  <a:gd name="connsiteY0" fmla="*/ 0 h 28575"/>
                  <a:gd name="connsiteX1" fmla="*/ 34766 w 28575"/>
                  <a:gd name="connsiteY1" fmla="*/ 4477 h 28575"/>
                  <a:gd name="connsiteX2" fmla="*/ 34766 w 28575"/>
                  <a:gd name="connsiteY2" fmla="*/ 30289 h 28575"/>
                  <a:gd name="connsiteX3" fmla="*/ 30290 w 28575"/>
                  <a:gd name="connsiteY3" fmla="*/ 34766 h 28575"/>
                  <a:gd name="connsiteX4" fmla="*/ 4477 w 28575"/>
                  <a:gd name="connsiteY4" fmla="*/ 34766 h 28575"/>
                  <a:gd name="connsiteX5" fmla="*/ 0 w 28575"/>
                  <a:gd name="connsiteY5" fmla="*/ 30289 h 28575"/>
                  <a:gd name="connsiteX6" fmla="*/ 0 w 28575"/>
                  <a:gd name="connsiteY6" fmla="*/ 4477 h 28575"/>
                  <a:gd name="connsiteX7" fmla="*/ 4477 w 28575"/>
                  <a:gd name="connsiteY7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75" h="28575">
                    <a:moveTo>
                      <a:pt x="30290" y="0"/>
                    </a:moveTo>
                    <a:cubicBezTo>
                      <a:pt x="32762" y="0"/>
                      <a:pt x="34766" y="2004"/>
                      <a:pt x="34766" y="4477"/>
                    </a:cubicBezTo>
                    <a:lnTo>
                      <a:pt x="34766" y="30289"/>
                    </a:lnTo>
                    <a:cubicBezTo>
                      <a:pt x="34766" y="32762"/>
                      <a:pt x="32762" y="34766"/>
                      <a:pt x="30290" y="34766"/>
                    </a:cubicBezTo>
                    <a:lnTo>
                      <a:pt x="4477" y="34766"/>
                    </a:lnTo>
                    <a:cubicBezTo>
                      <a:pt x="2004" y="34766"/>
                      <a:pt x="0" y="32762"/>
                      <a:pt x="0" y="30289"/>
                    </a:cubicBezTo>
                    <a:lnTo>
                      <a:pt x="0" y="4477"/>
                    </a:lnTo>
                    <a:cubicBezTo>
                      <a:pt x="0" y="2004"/>
                      <a:pt x="2004" y="0"/>
                      <a:pt x="4477" y="0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42" name="手繪多邊形: 圖案 141">
                <a:extLst>
                  <a:ext uri="{FF2B5EF4-FFF2-40B4-BE49-F238E27FC236}">
                    <a16:creationId xmlns:a16="http://schemas.microsoft.com/office/drawing/2014/main" id="{147DAA36-0B3E-45E7-8036-E7422937EE0D}"/>
                  </a:ext>
                </a:extLst>
              </p:cNvPr>
              <p:cNvSpPr/>
              <p:nvPr/>
            </p:nvSpPr>
            <p:spPr>
              <a:xfrm>
                <a:off x="-1877428" y="3646265"/>
                <a:ext cx="19050" cy="19050"/>
              </a:xfrm>
              <a:custGeom>
                <a:avLst/>
                <a:gdLst>
                  <a:gd name="connsiteX0" fmla="*/ 18383 w 19050"/>
                  <a:gd name="connsiteY0" fmla="*/ 0 h 19050"/>
                  <a:gd name="connsiteX1" fmla="*/ 24098 w 19050"/>
                  <a:gd name="connsiteY1" fmla="*/ 5715 h 19050"/>
                  <a:gd name="connsiteX2" fmla="*/ 24098 w 19050"/>
                  <a:gd name="connsiteY2" fmla="*/ 17145 h 19050"/>
                  <a:gd name="connsiteX3" fmla="*/ 18383 w 19050"/>
                  <a:gd name="connsiteY3" fmla="*/ 22860 h 19050"/>
                  <a:gd name="connsiteX4" fmla="*/ 5715 w 19050"/>
                  <a:gd name="connsiteY4" fmla="*/ 22860 h 19050"/>
                  <a:gd name="connsiteX5" fmla="*/ 0 w 19050"/>
                  <a:gd name="connsiteY5" fmla="*/ 17145 h 19050"/>
                  <a:gd name="connsiteX6" fmla="*/ 0 w 19050"/>
                  <a:gd name="connsiteY6" fmla="*/ 5715 h 19050"/>
                  <a:gd name="connsiteX7" fmla="*/ 5715 w 19050"/>
                  <a:gd name="connsiteY7" fmla="*/ 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" h="19050">
                    <a:moveTo>
                      <a:pt x="18383" y="0"/>
                    </a:moveTo>
                    <a:cubicBezTo>
                      <a:pt x="21540" y="0"/>
                      <a:pt x="24098" y="2559"/>
                      <a:pt x="24098" y="5715"/>
                    </a:cubicBezTo>
                    <a:lnTo>
                      <a:pt x="24098" y="17145"/>
                    </a:lnTo>
                    <a:cubicBezTo>
                      <a:pt x="24098" y="20301"/>
                      <a:pt x="21540" y="22860"/>
                      <a:pt x="18383" y="22860"/>
                    </a:cubicBezTo>
                    <a:lnTo>
                      <a:pt x="5715" y="22860"/>
                    </a:lnTo>
                    <a:cubicBezTo>
                      <a:pt x="2559" y="22860"/>
                      <a:pt x="0" y="20301"/>
                      <a:pt x="0" y="17145"/>
                    </a:cubicBezTo>
                    <a:lnTo>
                      <a:pt x="0" y="5715"/>
                    </a:lnTo>
                    <a:cubicBezTo>
                      <a:pt x="0" y="2559"/>
                      <a:pt x="2559" y="0"/>
                      <a:pt x="5715" y="0"/>
                    </a:cubicBez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43" name="手繪多邊形: 圖案 142">
                <a:extLst>
                  <a:ext uri="{FF2B5EF4-FFF2-40B4-BE49-F238E27FC236}">
                    <a16:creationId xmlns:a16="http://schemas.microsoft.com/office/drawing/2014/main" id="{E8FDEE99-8845-45F2-AB6B-50B7FDE1D943}"/>
                  </a:ext>
                </a:extLst>
              </p:cNvPr>
              <p:cNvSpPr/>
              <p:nvPr/>
            </p:nvSpPr>
            <p:spPr>
              <a:xfrm>
                <a:off x="-1868570" y="3676745"/>
                <a:ext cx="9525" cy="9525"/>
              </a:xfrm>
              <a:custGeom>
                <a:avLst/>
                <a:gdLst>
                  <a:gd name="connsiteX0" fmla="*/ 11335 w 9525"/>
                  <a:gd name="connsiteY0" fmla="*/ 0 h 9525"/>
                  <a:gd name="connsiteX1" fmla="*/ 15145 w 9525"/>
                  <a:gd name="connsiteY1" fmla="*/ 3810 h 9525"/>
                  <a:gd name="connsiteX2" fmla="*/ 15145 w 9525"/>
                  <a:gd name="connsiteY2" fmla="*/ 11335 h 9525"/>
                  <a:gd name="connsiteX3" fmla="*/ 11335 w 9525"/>
                  <a:gd name="connsiteY3" fmla="*/ 15145 h 9525"/>
                  <a:gd name="connsiteX4" fmla="*/ 3810 w 9525"/>
                  <a:gd name="connsiteY4" fmla="*/ 15145 h 9525"/>
                  <a:gd name="connsiteX5" fmla="*/ 0 w 9525"/>
                  <a:gd name="connsiteY5" fmla="*/ 11335 h 9525"/>
                  <a:gd name="connsiteX6" fmla="*/ 0 w 9525"/>
                  <a:gd name="connsiteY6" fmla="*/ 3810 h 9525"/>
                  <a:gd name="connsiteX7" fmla="*/ 3810 w 95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" h="9525">
                    <a:moveTo>
                      <a:pt x="11335" y="0"/>
                    </a:moveTo>
                    <a:cubicBezTo>
                      <a:pt x="13439" y="0"/>
                      <a:pt x="15145" y="1706"/>
                      <a:pt x="15145" y="3810"/>
                    </a:cubicBezTo>
                    <a:lnTo>
                      <a:pt x="15145" y="11335"/>
                    </a:lnTo>
                    <a:cubicBezTo>
                      <a:pt x="15145" y="13439"/>
                      <a:pt x="13439" y="15145"/>
                      <a:pt x="11335" y="15145"/>
                    </a:cubicBezTo>
                    <a:lnTo>
                      <a:pt x="3810" y="15145"/>
                    </a:lnTo>
                    <a:cubicBezTo>
                      <a:pt x="1706" y="15145"/>
                      <a:pt x="0" y="13439"/>
                      <a:pt x="0" y="11335"/>
                    </a:cubicBezTo>
                    <a:lnTo>
                      <a:pt x="0" y="3810"/>
                    </a:lnTo>
                    <a:cubicBezTo>
                      <a:pt x="0" y="1706"/>
                      <a:pt x="1706" y="0"/>
                      <a:pt x="3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44" name="手繪多邊形: 圖案 143">
                <a:extLst>
                  <a:ext uri="{FF2B5EF4-FFF2-40B4-BE49-F238E27FC236}">
                    <a16:creationId xmlns:a16="http://schemas.microsoft.com/office/drawing/2014/main" id="{65A24504-E4CF-4350-8D2F-546A68F453D4}"/>
                  </a:ext>
                </a:extLst>
              </p:cNvPr>
              <p:cNvSpPr/>
              <p:nvPr/>
            </p:nvSpPr>
            <p:spPr>
              <a:xfrm>
                <a:off x="-2103266" y="3406807"/>
                <a:ext cx="9525" cy="457200"/>
              </a:xfrm>
              <a:custGeom>
                <a:avLst/>
                <a:gdLst>
                  <a:gd name="connsiteX0" fmla="*/ 0 w 0"/>
                  <a:gd name="connsiteY0" fmla="*/ 466154 h 457200"/>
                  <a:gd name="connsiteX1" fmla="*/ 0 w 0"/>
                  <a:gd name="connsiteY1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457200">
                    <a:moveTo>
                      <a:pt x="0" y="466154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679DF42B-A412-4300-BE4E-23F78C65AB67}"/>
                  </a:ext>
                </a:extLst>
              </p:cNvPr>
              <p:cNvSpPr/>
              <p:nvPr/>
            </p:nvSpPr>
            <p:spPr>
              <a:xfrm>
                <a:off x="-1710360" y="3523202"/>
                <a:ext cx="76200" cy="76200"/>
              </a:xfrm>
              <a:custGeom>
                <a:avLst/>
                <a:gdLst>
                  <a:gd name="connsiteX0" fmla="*/ 84392 w 76200"/>
                  <a:gd name="connsiteY0" fmla="*/ 42196 h 76200"/>
                  <a:gd name="connsiteX1" fmla="*/ 42196 w 76200"/>
                  <a:gd name="connsiteY1" fmla="*/ 84392 h 76200"/>
                  <a:gd name="connsiteX2" fmla="*/ 0 w 76200"/>
                  <a:gd name="connsiteY2" fmla="*/ 42196 h 76200"/>
                  <a:gd name="connsiteX3" fmla="*/ 42196 w 76200"/>
                  <a:gd name="connsiteY3" fmla="*/ 0 h 76200"/>
                  <a:gd name="connsiteX4" fmla="*/ 84392 w 76200"/>
                  <a:gd name="connsiteY4" fmla="*/ 4219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84392" y="42196"/>
                    </a:moveTo>
                    <a:cubicBezTo>
                      <a:pt x="84392" y="65500"/>
                      <a:pt x="65500" y="84392"/>
                      <a:pt x="42196" y="84392"/>
                    </a:cubicBezTo>
                    <a:cubicBezTo>
                      <a:pt x="18892" y="84392"/>
                      <a:pt x="0" y="65500"/>
                      <a:pt x="0" y="42196"/>
                    </a:cubicBezTo>
                    <a:cubicBezTo>
                      <a:pt x="0" y="18892"/>
                      <a:pt x="18892" y="0"/>
                      <a:pt x="42196" y="0"/>
                    </a:cubicBezTo>
                    <a:cubicBezTo>
                      <a:pt x="65500" y="0"/>
                      <a:pt x="84392" y="18892"/>
                      <a:pt x="84392" y="42196"/>
                    </a:cubicBezTo>
                    <a:close/>
                  </a:path>
                </a:pathLst>
              </a:custGeom>
              <a:solidFill>
                <a:srgbClr val="F99F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F0E82039-BA55-4B56-950D-6CB4A2573299}"/>
                  </a:ext>
                </a:extLst>
              </p:cNvPr>
              <p:cNvSpPr/>
              <p:nvPr/>
            </p:nvSpPr>
            <p:spPr>
              <a:xfrm>
                <a:off x="-1715122" y="3518440"/>
                <a:ext cx="85725" cy="85725"/>
              </a:xfrm>
              <a:custGeom>
                <a:avLst/>
                <a:gdLst>
                  <a:gd name="connsiteX0" fmla="*/ 46958 w 85725"/>
                  <a:gd name="connsiteY0" fmla="*/ 9525 h 85725"/>
                  <a:gd name="connsiteX1" fmla="*/ 84392 w 85725"/>
                  <a:gd name="connsiteY1" fmla="*/ 46958 h 85725"/>
                  <a:gd name="connsiteX2" fmla="*/ 46958 w 85725"/>
                  <a:gd name="connsiteY2" fmla="*/ 84392 h 85725"/>
                  <a:gd name="connsiteX3" fmla="*/ 9525 w 85725"/>
                  <a:gd name="connsiteY3" fmla="*/ 46958 h 85725"/>
                  <a:gd name="connsiteX4" fmla="*/ 46958 w 85725"/>
                  <a:gd name="connsiteY4" fmla="*/ 9525 h 85725"/>
                  <a:gd name="connsiteX5" fmla="*/ 46958 w 85725"/>
                  <a:gd name="connsiteY5" fmla="*/ 0 h 85725"/>
                  <a:gd name="connsiteX6" fmla="*/ 0 w 85725"/>
                  <a:gd name="connsiteY6" fmla="*/ 46958 h 85725"/>
                  <a:gd name="connsiteX7" fmla="*/ 46958 w 85725"/>
                  <a:gd name="connsiteY7" fmla="*/ 93917 h 85725"/>
                  <a:gd name="connsiteX8" fmla="*/ 93917 w 85725"/>
                  <a:gd name="connsiteY8" fmla="*/ 46958 h 85725"/>
                  <a:gd name="connsiteX9" fmla="*/ 46958 w 85725"/>
                  <a:gd name="connsiteY9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725" h="85725">
                    <a:moveTo>
                      <a:pt x="46958" y="9525"/>
                    </a:moveTo>
                    <a:cubicBezTo>
                      <a:pt x="67628" y="9525"/>
                      <a:pt x="84392" y="26289"/>
                      <a:pt x="84392" y="46958"/>
                    </a:cubicBezTo>
                    <a:cubicBezTo>
                      <a:pt x="84392" y="67628"/>
                      <a:pt x="67628" y="84392"/>
                      <a:pt x="46958" y="84392"/>
                    </a:cubicBezTo>
                    <a:cubicBezTo>
                      <a:pt x="26289" y="84392"/>
                      <a:pt x="9525" y="67628"/>
                      <a:pt x="9525" y="46958"/>
                    </a:cubicBezTo>
                    <a:cubicBezTo>
                      <a:pt x="9525" y="26289"/>
                      <a:pt x="26289" y="9525"/>
                      <a:pt x="46958" y="9525"/>
                    </a:cubicBezTo>
                    <a:moveTo>
                      <a:pt x="46958" y="0"/>
                    </a:moveTo>
                    <a:cubicBezTo>
                      <a:pt x="21022" y="0"/>
                      <a:pt x="0" y="21022"/>
                      <a:pt x="0" y="46958"/>
                    </a:cubicBezTo>
                    <a:cubicBezTo>
                      <a:pt x="0" y="72895"/>
                      <a:pt x="21022" y="93917"/>
                      <a:pt x="46958" y="93917"/>
                    </a:cubicBezTo>
                    <a:cubicBezTo>
                      <a:pt x="72895" y="93917"/>
                      <a:pt x="93917" y="72895"/>
                      <a:pt x="93917" y="46958"/>
                    </a:cubicBezTo>
                    <a:cubicBezTo>
                      <a:pt x="93859" y="21041"/>
                      <a:pt x="72866" y="48"/>
                      <a:pt x="469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A9791650-2767-40FD-B3F9-B08A6C5A545D}"/>
                  </a:ext>
                </a:extLst>
              </p:cNvPr>
              <p:cNvSpPr/>
              <p:nvPr/>
            </p:nvSpPr>
            <p:spPr>
              <a:xfrm>
                <a:off x="-1668164" y="3549968"/>
                <a:ext cx="9525" cy="28575"/>
              </a:xfrm>
              <a:custGeom>
                <a:avLst/>
                <a:gdLst>
                  <a:gd name="connsiteX0" fmla="*/ 0 w 0"/>
                  <a:gd name="connsiteY0" fmla="*/ 0 h 28575"/>
                  <a:gd name="connsiteX1" fmla="*/ 0 w 0"/>
                  <a:gd name="connsiteY1" fmla="*/ 3086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8575">
                    <a:moveTo>
                      <a:pt x="0" y="0"/>
                    </a:moveTo>
                    <a:lnTo>
                      <a:pt x="0" y="30861"/>
                    </a:lnTo>
                  </a:path>
                </a:pathLst>
              </a:custGeom>
              <a:ln w="952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26E7696A-130E-4E6D-AE40-F142BDAA95EE}"/>
                  </a:ext>
                </a:extLst>
              </p:cNvPr>
              <p:cNvSpPr/>
              <p:nvPr/>
            </p:nvSpPr>
            <p:spPr>
              <a:xfrm>
                <a:off x="-1683690" y="3565398"/>
                <a:ext cx="28575" cy="9525"/>
              </a:xfrm>
              <a:custGeom>
                <a:avLst/>
                <a:gdLst>
                  <a:gd name="connsiteX0" fmla="*/ 30956 w 28575"/>
                  <a:gd name="connsiteY0" fmla="*/ 0 h 0"/>
                  <a:gd name="connsiteX1" fmla="*/ 0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30956" y="0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97671846-50D5-448F-888E-26DD33E70B54}"/>
                  </a:ext>
                </a:extLst>
              </p:cNvPr>
              <p:cNvSpPr/>
              <p:nvPr/>
            </p:nvSpPr>
            <p:spPr>
              <a:xfrm>
                <a:off x="-2312816" y="3523202"/>
                <a:ext cx="76200" cy="76200"/>
              </a:xfrm>
              <a:custGeom>
                <a:avLst/>
                <a:gdLst>
                  <a:gd name="connsiteX0" fmla="*/ 84392 w 76200"/>
                  <a:gd name="connsiteY0" fmla="*/ 42196 h 76200"/>
                  <a:gd name="connsiteX1" fmla="*/ 42196 w 76200"/>
                  <a:gd name="connsiteY1" fmla="*/ 84392 h 76200"/>
                  <a:gd name="connsiteX2" fmla="*/ 0 w 76200"/>
                  <a:gd name="connsiteY2" fmla="*/ 42196 h 76200"/>
                  <a:gd name="connsiteX3" fmla="*/ 42196 w 76200"/>
                  <a:gd name="connsiteY3" fmla="*/ 0 h 76200"/>
                  <a:gd name="connsiteX4" fmla="*/ 84392 w 76200"/>
                  <a:gd name="connsiteY4" fmla="*/ 4219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84392" y="42196"/>
                    </a:moveTo>
                    <a:cubicBezTo>
                      <a:pt x="84392" y="65500"/>
                      <a:pt x="65500" y="84392"/>
                      <a:pt x="42196" y="84392"/>
                    </a:cubicBezTo>
                    <a:cubicBezTo>
                      <a:pt x="18892" y="84392"/>
                      <a:pt x="0" y="65500"/>
                      <a:pt x="0" y="42196"/>
                    </a:cubicBezTo>
                    <a:cubicBezTo>
                      <a:pt x="0" y="18892"/>
                      <a:pt x="18892" y="0"/>
                      <a:pt x="42196" y="0"/>
                    </a:cubicBezTo>
                    <a:cubicBezTo>
                      <a:pt x="65500" y="0"/>
                      <a:pt x="84392" y="18892"/>
                      <a:pt x="84392" y="42196"/>
                    </a:cubicBezTo>
                    <a:close/>
                  </a:path>
                </a:pathLst>
              </a:custGeom>
              <a:solidFill>
                <a:srgbClr val="F99F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DB6C9726-841A-4F6F-8523-DA8C95C57AE8}"/>
                  </a:ext>
                </a:extLst>
              </p:cNvPr>
              <p:cNvSpPr/>
              <p:nvPr/>
            </p:nvSpPr>
            <p:spPr>
              <a:xfrm>
                <a:off x="-2318055" y="3518440"/>
                <a:ext cx="85725" cy="85725"/>
              </a:xfrm>
              <a:custGeom>
                <a:avLst/>
                <a:gdLst>
                  <a:gd name="connsiteX0" fmla="*/ 46958 w 85725"/>
                  <a:gd name="connsiteY0" fmla="*/ 9525 h 85725"/>
                  <a:gd name="connsiteX1" fmla="*/ 84391 w 85725"/>
                  <a:gd name="connsiteY1" fmla="*/ 46958 h 85725"/>
                  <a:gd name="connsiteX2" fmla="*/ 46958 w 85725"/>
                  <a:gd name="connsiteY2" fmla="*/ 84392 h 85725"/>
                  <a:gd name="connsiteX3" fmla="*/ 9525 w 85725"/>
                  <a:gd name="connsiteY3" fmla="*/ 46958 h 85725"/>
                  <a:gd name="connsiteX4" fmla="*/ 46958 w 85725"/>
                  <a:gd name="connsiteY4" fmla="*/ 9525 h 85725"/>
                  <a:gd name="connsiteX5" fmla="*/ 46958 w 85725"/>
                  <a:gd name="connsiteY5" fmla="*/ 0 h 85725"/>
                  <a:gd name="connsiteX6" fmla="*/ 0 w 85725"/>
                  <a:gd name="connsiteY6" fmla="*/ 46958 h 85725"/>
                  <a:gd name="connsiteX7" fmla="*/ 46958 w 85725"/>
                  <a:gd name="connsiteY7" fmla="*/ 93917 h 85725"/>
                  <a:gd name="connsiteX8" fmla="*/ 93916 w 85725"/>
                  <a:gd name="connsiteY8" fmla="*/ 46958 h 85725"/>
                  <a:gd name="connsiteX9" fmla="*/ 46958 w 85725"/>
                  <a:gd name="connsiteY9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725" h="85725">
                    <a:moveTo>
                      <a:pt x="46958" y="9525"/>
                    </a:moveTo>
                    <a:cubicBezTo>
                      <a:pt x="67628" y="9525"/>
                      <a:pt x="84391" y="26289"/>
                      <a:pt x="84391" y="46958"/>
                    </a:cubicBezTo>
                    <a:cubicBezTo>
                      <a:pt x="84391" y="67628"/>
                      <a:pt x="67628" y="84392"/>
                      <a:pt x="46958" y="84392"/>
                    </a:cubicBezTo>
                    <a:cubicBezTo>
                      <a:pt x="26289" y="84392"/>
                      <a:pt x="9525" y="67628"/>
                      <a:pt x="9525" y="46958"/>
                    </a:cubicBezTo>
                    <a:cubicBezTo>
                      <a:pt x="9525" y="26289"/>
                      <a:pt x="26289" y="9525"/>
                      <a:pt x="46958" y="9525"/>
                    </a:cubicBezTo>
                    <a:moveTo>
                      <a:pt x="46958" y="0"/>
                    </a:moveTo>
                    <a:cubicBezTo>
                      <a:pt x="21022" y="0"/>
                      <a:pt x="0" y="21022"/>
                      <a:pt x="0" y="46958"/>
                    </a:cubicBezTo>
                    <a:cubicBezTo>
                      <a:pt x="0" y="72895"/>
                      <a:pt x="21022" y="93917"/>
                      <a:pt x="46958" y="93917"/>
                    </a:cubicBezTo>
                    <a:cubicBezTo>
                      <a:pt x="72895" y="93917"/>
                      <a:pt x="93916" y="72895"/>
                      <a:pt x="93916" y="46958"/>
                    </a:cubicBezTo>
                    <a:cubicBezTo>
                      <a:pt x="93859" y="21041"/>
                      <a:pt x="72866" y="48"/>
                      <a:pt x="469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3507D978-426E-4192-ADA3-CE41BBBF0A6F}"/>
                  </a:ext>
                </a:extLst>
              </p:cNvPr>
              <p:cNvSpPr/>
              <p:nvPr/>
            </p:nvSpPr>
            <p:spPr>
              <a:xfrm>
                <a:off x="-2270620" y="3549968"/>
                <a:ext cx="9525" cy="28575"/>
              </a:xfrm>
              <a:custGeom>
                <a:avLst/>
                <a:gdLst>
                  <a:gd name="connsiteX0" fmla="*/ 0 w 0"/>
                  <a:gd name="connsiteY0" fmla="*/ 0 h 28575"/>
                  <a:gd name="connsiteX1" fmla="*/ 0 w 0"/>
                  <a:gd name="connsiteY1" fmla="*/ 3086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8575">
                    <a:moveTo>
                      <a:pt x="0" y="0"/>
                    </a:moveTo>
                    <a:lnTo>
                      <a:pt x="0" y="30861"/>
                    </a:lnTo>
                  </a:path>
                </a:pathLst>
              </a:custGeom>
              <a:ln w="952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11F910DD-7942-433F-B753-2EFDFA485A8C}"/>
                  </a:ext>
                </a:extLst>
              </p:cNvPr>
              <p:cNvSpPr/>
              <p:nvPr/>
            </p:nvSpPr>
            <p:spPr>
              <a:xfrm>
                <a:off x="-2286146" y="3565398"/>
                <a:ext cx="28575" cy="9525"/>
              </a:xfrm>
              <a:custGeom>
                <a:avLst/>
                <a:gdLst>
                  <a:gd name="connsiteX0" fmla="*/ 30956 w 28575"/>
                  <a:gd name="connsiteY0" fmla="*/ 0 h 0"/>
                  <a:gd name="connsiteX1" fmla="*/ 0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30956" y="0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5B09D540-574F-4BF4-86B8-50FC21143A9B}"/>
                  </a:ext>
                </a:extLst>
              </p:cNvPr>
              <p:cNvSpPr/>
              <p:nvPr/>
            </p:nvSpPr>
            <p:spPr>
              <a:xfrm>
                <a:off x="-2838149" y="3634789"/>
                <a:ext cx="228600" cy="133350"/>
              </a:xfrm>
              <a:custGeom>
                <a:avLst/>
                <a:gdLst>
                  <a:gd name="connsiteX0" fmla="*/ 186053 w 228600"/>
                  <a:gd name="connsiteY0" fmla="*/ 53196 h 133350"/>
                  <a:gd name="connsiteX1" fmla="*/ 184529 w 228600"/>
                  <a:gd name="connsiteY1" fmla="*/ 53196 h 133350"/>
                  <a:gd name="connsiteX2" fmla="*/ 97880 w 228600"/>
                  <a:gd name="connsiteY2" fmla="*/ 2304 h 133350"/>
                  <a:gd name="connsiteX3" fmla="*/ 46988 w 228600"/>
                  <a:gd name="connsiteY3" fmla="*/ 53196 h 133350"/>
                  <a:gd name="connsiteX4" fmla="*/ 45464 w 228600"/>
                  <a:gd name="connsiteY4" fmla="*/ 53196 h 133350"/>
                  <a:gd name="connsiteX5" fmla="*/ 49 w 228600"/>
                  <a:gd name="connsiteY5" fmla="*/ 94554 h 133350"/>
                  <a:gd name="connsiteX6" fmla="*/ 41397 w 228600"/>
                  <a:gd name="connsiteY6" fmla="*/ 139969 h 133350"/>
                  <a:gd name="connsiteX7" fmla="*/ 45464 w 228600"/>
                  <a:gd name="connsiteY7" fmla="*/ 139969 h 133350"/>
                  <a:gd name="connsiteX8" fmla="*/ 186053 w 228600"/>
                  <a:gd name="connsiteY8" fmla="*/ 139969 h 133350"/>
                  <a:gd name="connsiteX9" fmla="*/ 231468 w 228600"/>
                  <a:gd name="connsiteY9" fmla="*/ 98612 h 133350"/>
                  <a:gd name="connsiteX10" fmla="*/ 190120 w 228600"/>
                  <a:gd name="connsiteY10" fmla="*/ 53196 h 133350"/>
                  <a:gd name="connsiteX11" fmla="*/ 186053 w 228600"/>
                  <a:gd name="connsiteY11" fmla="*/ 5319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8600" h="133350">
                    <a:moveTo>
                      <a:pt x="186053" y="53196"/>
                    </a:moveTo>
                    <a:lnTo>
                      <a:pt x="184529" y="53196"/>
                    </a:lnTo>
                    <a:cubicBezTo>
                      <a:pt x="174651" y="15220"/>
                      <a:pt x="135856" y="-7573"/>
                      <a:pt x="97880" y="2304"/>
                    </a:cubicBezTo>
                    <a:cubicBezTo>
                      <a:pt x="72943" y="8791"/>
                      <a:pt x="53474" y="28260"/>
                      <a:pt x="46988" y="53196"/>
                    </a:cubicBezTo>
                    <a:lnTo>
                      <a:pt x="45464" y="53196"/>
                    </a:lnTo>
                    <a:cubicBezTo>
                      <a:pt x="21499" y="52072"/>
                      <a:pt x="1163" y="70589"/>
                      <a:pt x="49" y="94554"/>
                    </a:cubicBezTo>
                    <a:cubicBezTo>
                      <a:pt x="-1075" y="118509"/>
                      <a:pt x="17432" y="138845"/>
                      <a:pt x="41397" y="139969"/>
                    </a:cubicBezTo>
                    <a:cubicBezTo>
                      <a:pt x="42749" y="140036"/>
                      <a:pt x="44111" y="140036"/>
                      <a:pt x="45464" y="139969"/>
                    </a:cubicBezTo>
                    <a:lnTo>
                      <a:pt x="186053" y="139969"/>
                    </a:lnTo>
                    <a:cubicBezTo>
                      <a:pt x="210018" y="141093"/>
                      <a:pt x="230354" y="122576"/>
                      <a:pt x="231468" y="98612"/>
                    </a:cubicBezTo>
                    <a:cubicBezTo>
                      <a:pt x="232592" y="74656"/>
                      <a:pt x="214085" y="54320"/>
                      <a:pt x="190120" y="53196"/>
                    </a:cubicBezTo>
                    <a:cubicBezTo>
                      <a:pt x="188767" y="53129"/>
                      <a:pt x="187405" y="53129"/>
                      <a:pt x="186053" y="53196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118" name="手繪多邊形: 圖案 117">
              <a:extLst>
                <a:ext uri="{FF2B5EF4-FFF2-40B4-BE49-F238E27FC236}">
                  <a16:creationId xmlns:a16="http://schemas.microsoft.com/office/drawing/2014/main" id="{B199DD10-50E5-4078-8CB5-54C5A3FB5B2C}"/>
                </a:ext>
              </a:extLst>
            </p:cNvPr>
            <p:cNvSpPr/>
            <p:nvPr/>
          </p:nvSpPr>
          <p:spPr>
            <a:xfrm>
              <a:off x="10650334" y="5813800"/>
              <a:ext cx="296155" cy="172757"/>
            </a:xfrm>
            <a:custGeom>
              <a:avLst/>
              <a:gdLst>
                <a:gd name="connsiteX0" fmla="*/ 186053 w 228600"/>
                <a:gd name="connsiteY0" fmla="*/ 53196 h 133350"/>
                <a:gd name="connsiteX1" fmla="*/ 184529 w 228600"/>
                <a:gd name="connsiteY1" fmla="*/ 53196 h 133350"/>
                <a:gd name="connsiteX2" fmla="*/ 97880 w 228600"/>
                <a:gd name="connsiteY2" fmla="*/ 2304 h 133350"/>
                <a:gd name="connsiteX3" fmla="*/ 46988 w 228600"/>
                <a:gd name="connsiteY3" fmla="*/ 53196 h 133350"/>
                <a:gd name="connsiteX4" fmla="*/ 45464 w 228600"/>
                <a:gd name="connsiteY4" fmla="*/ 53196 h 133350"/>
                <a:gd name="connsiteX5" fmla="*/ 49 w 228600"/>
                <a:gd name="connsiteY5" fmla="*/ 94554 h 133350"/>
                <a:gd name="connsiteX6" fmla="*/ 41397 w 228600"/>
                <a:gd name="connsiteY6" fmla="*/ 139969 h 133350"/>
                <a:gd name="connsiteX7" fmla="*/ 45464 w 228600"/>
                <a:gd name="connsiteY7" fmla="*/ 139969 h 133350"/>
                <a:gd name="connsiteX8" fmla="*/ 186053 w 228600"/>
                <a:gd name="connsiteY8" fmla="*/ 139969 h 133350"/>
                <a:gd name="connsiteX9" fmla="*/ 231468 w 228600"/>
                <a:gd name="connsiteY9" fmla="*/ 98612 h 133350"/>
                <a:gd name="connsiteX10" fmla="*/ 190120 w 228600"/>
                <a:gd name="connsiteY10" fmla="*/ 53196 h 133350"/>
                <a:gd name="connsiteX11" fmla="*/ 186053 w 228600"/>
                <a:gd name="connsiteY11" fmla="*/ 5319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" h="133350">
                  <a:moveTo>
                    <a:pt x="186053" y="53196"/>
                  </a:moveTo>
                  <a:lnTo>
                    <a:pt x="184529" y="53196"/>
                  </a:lnTo>
                  <a:cubicBezTo>
                    <a:pt x="174651" y="15220"/>
                    <a:pt x="135856" y="-7573"/>
                    <a:pt x="97880" y="2304"/>
                  </a:cubicBezTo>
                  <a:cubicBezTo>
                    <a:pt x="72943" y="8791"/>
                    <a:pt x="53474" y="28260"/>
                    <a:pt x="46988" y="53196"/>
                  </a:cubicBezTo>
                  <a:lnTo>
                    <a:pt x="45464" y="53196"/>
                  </a:lnTo>
                  <a:cubicBezTo>
                    <a:pt x="21499" y="52072"/>
                    <a:pt x="1163" y="70589"/>
                    <a:pt x="49" y="94554"/>
                  </a:cubicBezTo>
                  <a:cubicBezTo>
                    <a:pt x="-1075" y="118509"/>
                    <a:pt x="17432" y="138845"/>
                    <a:pt x="41397" y="139969"/>
                  </a:cubicBezTo>
                  <a:cubicBezTo>
                    <a:pt x="42749" y="140036"/>
                    <a:pt x="44111" y="140036"/>
                    <a:pt x="45464" y="139969"/>
                  </a:cubicBezTo>
                  <a:lnTo>
                    <a:pt x="186053" y="139969"/>
                  </a:lnTo>
                  <a:cubicBezTo>
                    <a:pt x="210018" y="141093"/>
                    <a:pt x="230354" y="122576"/>
                    <a:pt x="231468" y="98612"/>
                  </a:cubicBezTo>
                  <a:cubicBezTo>
                    <a:pt x="232592" y="74656"/>
                    <a:pt x="214085" y="54320"/>
                    <a:pt x="190120" y="53196"/>
                  </a:cubicBezTo>
                  <a:cubicBezTo>
                    <a:pt x="188767" y="53129"/>
                    <a:pt x="187405" y="53129"/>
                    <a:pt x="186053" y="53196"/>
                  </a:cubicBezTo>
                  <a:close/>
                </a:path>
              </a:pathLst>
            </a:custGeom>
            <a:solidFill>
              <a:schemeClr val="bg1"/>
            </a:solidFill>
            <a:ln w="1428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3078392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>
            <a:extLst>
              <a:ext uri="{FF2B5EF4-FFF2-40B4-BE49-F238E27FC236}">
                <a16:creationId xmlns:a16="http://schemas.microsoft.com/office/drawing/2014/main" id="{0196B3FD-DB2F-4C9A-AD95-CC15C3D5DEB7}"/>
              </a:ext>
            </a:extLst>
          </p:cNvPr>
          <p:cNvSpPr/>
          <p:nvPr/>
        </p:nvSpPr>
        <p:spPr>
          <a:xfrm>
            <a:off x="8012104" y="3230367"/>
            <a:ext cx="1259456" cy="753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Shape 134">
            <a:extLst>
              <a:ext uri="{FF2B5EF4-FFF2-40B4-BE49-F238E27FC236}">
                <a16:creationId xmlns:a16="http://schemas.microsoft.com/office/drawing/2014/main" id="{CB932609-DE62-42D3-8345-FFC61DE48BA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5903" y="2334967"/>
            <a:ext cx="3358636" cy="17880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8461AFD-604D-4ED0-ADF9-4CC32607FEA8}"/>
              </a:ext>
            </a:extLst>
          </p:cNvPr>
          <p:cNvSpPr/>
          <p:nvPr/>
        </p:nvSpPr>
        <p:spPr>
          <a:xfrm>
            <a:off x="1566250" y="2797663"/>
            <a:ext cx="2221214" cy="7202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C14AF5E-FCDF-4C96-8063-D4EE381F6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44" t="69313" r="20114" b="3106"/>
          <a:stretch/>
        </p:blipFill>
        <p:spPr>
          <a:xfrm>
            <a:off x="3178789" y="2925557"/>
            <a:ext cx="473896" cy="493238"/>
          </a:xfrm>
          <a:prstGeom prst="ellipse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0B08973-2994-4BFE-85AB-8FDF31069D81}"/>
              </a:ext>
            </a:extLst>
          </p:cNvPr>
          <p:cNvSpPr txBox="1"/>
          <p:nvPr/>
        </p:nvSpPr>
        <p:spPr>
          <a:xfrm>
            <a:off x="838200" y="4290590"/>
            <a:ext cx="2289601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2000" b="1">
                <a:latin typeface="Arial"/>
                <a:ea typeface="微軟正黑體"/>
                <a:cs typeface="Arial"/>
              </a:rPr>
              <a:t>PCoIP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 軟體用戶端</a:t>
            </a:r>
            <a:endParaRPr lang="en-US" altLang="zh-TW" sz="2000" b="1">
              <a:latin typeface="Arial"/>
              <a:ea typeface="微軟正黑體"/>
              <a:cs typeface="Arial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2E4BF93D-8F27-41EE-A074-2F813C1DC264}"/>
              </a:ext>
            </a:extLst>
          </p:cNvPr>
          <p:cNvSpPr txBox="1"/>
          <p:nvPr/>
        </p:nvSpPr>
        <p:spPr>
          <a:xfrm>
            <a:off x="5096742" y="500957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加密的像素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AB6C339D-2442-4AF5-AFF1-BE6964906C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41"/>
          <a:stretch/>
        </p:blipFill>
        <p:spPr>
          <a:xfrm>
            <a:off x="7432326" y="3883738"/>
            <a:ext cx="3921474" cy="2344534"/>
          </a:xfrm>
          <a:prstGeom prst="rect">
            <a:avLst/>
          </a:prstGeom>
          <a:ln>
            <a:noFill/>
          </a:ln>
          <a:effectLst>
            <a:reflection blurRad="139700" stA="58000" endPos="27000" dist="88900" dir="5400000" sy="-100000" algn="bl" rotWithShape="0"/>
          </a:effectLst>
        </p:spPr>
      </p:pic>
      <p:cxnSp>
        <p:nvCxnSpPr>
          <p:cNvPr id="12" name="Straight Arrow Connector 18">
            <a:extLst>
              <a:ext uri="{FF2B5EF4-FFF2-40B4-BE49-F238E27FC236}">
                <a16:creationId xmlns:a16="http://schemas.microsoft.com/office/drawing/2014/main" id="{0C3115DE-8D18-4613-93D4-F847CCA1B88C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127801" y="4490645"/>
            <a:ext cx="4407736" cy="14712"/>
          </a:xfrm>
          <a:prstGeom prst="straightConnector1">
            <a:avLst/>
          </a:prstGeom>
          <a:ln w="19050">
            <a:solidFill>
              <a:srgbClr val="002060"/>
            </a:solidFill>
            <a:prstDash val="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2E7B23E3-2E99-4D91-BCE4-1D99D0664E04}"/>
              </a:ext>
            </a:extLst>
          </p:cNvPr>
          <p:cNvSpPr/>
          <p:nvPr/>
        </p:nvSpPr>
        <p:spPr>
          <a:xfrm>
            <a:off x="930643" y="1428592"/>
            <a:ext cx="665304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3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Cloud</a:t>
            </a:r>
            <a:r>
              <a:rPr lang="zh-TW" altLang="en-US" sz="3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</a:t>
            </a:r>
            <a:r>
              <a:rPr lang="zh-TW" altLang="en-US" sz="3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&amp;</a:t>
            </a:r>
            <a:r>
              <a:rPr lang="zh-TW" altLang="en-US" sz="3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Cloud</a:t>
            </a:r>
            <a:r>
              <a:rPr lang="zh-TW" altLang="en-US" sz="3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</a:t>
            </a:r>
            <a:r>
              <a:rPr lang="zh-TW" altLang="en-US" sz="3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Plus</a:t>
            </a:r>
            <a:endParaRPr lang="zh-TW" altLang="en-US" sz="30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B109CF9B-A318-42A5-8BF2-BEAE43DA888A}"/>
              </a:ext>
            </a:extLst>
          </p:cNvPr>
          <p:cNvSpPr txBox="1"/>
          <p:nvPr/>
        </p:nvSpPr>
        <p:spPr>
          <a:xfrm>
            <a:off x="8602938" y="1797651"/>
            <a:ext cx="1776640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2000" b="1">
                <a:latin typeface="Arial"/>
                <a:ea typeface="新細明體"/>
                <a:cs typeface="Arial"/>
              </a:rPr>
              <a:t>PCoIP</a:t>
            </a:r>
            <a:r>
              <a:rPr lang="zh-TW" altLang="en-US" sz="2000" b="1">
                <a:latin typeface="Arial"/>
                <a:ea typeface="新細明體"/>
                <a:cs typeface="Arial"/>
              </a:rPr>
              <a:t> </a:t>
            </a:r>
            <a:r>
              <a:rPr lang="zh-TW" altLang="en-US" sz="2000" b="1">
                <a:latin typeface="Microsoft JhengHei UI"/>
                <a:ea typeface="Microsoft JhengHei UI"/>
                <a:cs typeface="Arial"/>
              </a:rPr>
              <a:t>主機端</a:t>
            </a:r>
            <a:endParaRPr lang="en-US" altLang="zh-TW" sz="2000" b="1">
              <a:latin typeface="Microsoft JhengHei UI"/>
              <a:ea typeface="Microsoft JhengHei UI"/>
              <a:cs typeface="Arial"/>
            </a:endParaRPr>
          </a:p>
        </p:txBody>
      </p:sp>
      <p:pic>
        <p:nvPicPr>
          <p:cNvPr id="25" name="圖形 24">
            <a:extLst>
              <a:ext uri="{FF2B5EF4-FFF2-40B4-BE49-F238E27FC236}">
                <a16:creationId xmlns:a16="http://schemas.microsoft.com/office/drawing/2014/main" id="{817CE5DD-D48E-41B8-92E8-EA137D0A7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2085" y="2952523"/>
            <a:ext cx="466272" cy="46627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9A38A48-9CBB-4F81-8783-716A3210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Teradici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(CAS)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80F5D13F-3FBD-473E-AEAF-3E8C010889E1}"/>
              </a:ext>
            </a:extLst>
          </p:cNvPr>
          <p:cNvGrpSpPr/>
          <p:nvPr/>
        </p:nvGrpSpPr>
        <p:grpSpPr>
          <a:xfrm>
            <a:off x="1752508" y="4779127"/>
            <a:ext cx="1732190" cy="1167142"/>
            <a:chOff x="1983862" y="4823195"/>
            <a:chExt cx="1732190" cy="1167142"/>
          </a:xfrm>
        </p:grpSpPr>
        <p:pic>
          <p:nvPicPr>
            <p:cNvPr id="34" name="Picture 3" descr="C:\Users\Han Tsai\Desktop\QNAP_直播\Photo Station 5.6 直播\ipad.png">
              <a:extLst>
                <a:ext uri="{FF2B5EF4-FFF2-40B4-BE49-F238E27FC236}">
                  <a16:creationId xmlns:a16="http://schemas.microsoft.com/office/drawing/2014/main" id="{A069BB42-BEFB-4373-B7C5-92ACD0442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893504" y="4829175"/>
              <a:ext cx="822548" cy="1161162"/>
            </a:xfrm>
            <a:prstGeom prst="rect">
              <a:avLst/>
            </a:prstGeom>
            <a:noFill/>
          </p:spPr>
        </p:pic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7003E47A-58C2-4977-8762-2097224D0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56587" y="5166812"/>
              <a:ext cx="519228" cy="519228"/>
            </a:xfrm>
            <a:prstGeom prst="rect">
              <a:avLst/>
            </a:prstGeom>
          </p:spPr>
        </p:pic>
        <p:pic>
          <p:nvPicPr>
            <p:cNvPr id="35" name="Picture 3" descr="C:\Users\Han Tsai\Desktop\QNAP_直播\Photo Station 5.6 直播\ipad.png">
              <a:extLst>
                <a:ext uri="{FF2B5EF4-FFF2-40B4-BE49-F238E27FC236}">
                  <a16:creationId xmlns:a16="http://schemas.microsoft.com/office/drawing/2014/main" id="{68AE0674-1074-4AEF-B466-22A2AEDD1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83862" y="4823195"/>
              <a:ext cx="822546" cy="1161158"/>
            </a:xfrm>
            <a:prstGeom prst="rect">
              <a:avLst/>
            </a:prstGeom>
            <a:noFill/>
          </p:spPr>
        </p:pic>
        <p:pic>
          <p:nvPicPr>
            <p:cNvPr id="36" name="圖片 35" descr="一張含有 斧頭 的圖片&#10;&#10;自動產生的描述">
              <a:extLst>
                <a:ext uri="{FF2B5EF4-FFF2-40B4-BE49-F238E27FC236}">
                  <a16:creationId xmlns:a16="http://schemas.microsoft.com/office/drawing/2014/main" id="{8C54AD4B-4395-4D41-90A8-DDFAE8B4E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32935" y="5152814"/>
              <a:ext cx="502988" cy="502984"/>
            </a:xfrm>
            <a:prstGeom prst="rect">
              <a:avLst/>
            </a:prstGeom>
          </p:spPr>
        </p:pic>
      </p:grpSp>
      <p:pic>
        <p:nvPicPr>
          <p:cNvPr id="41" name="圖片 40" descr="一張含有 斧頭 的圖片&#10;&#10;自動產生的描述">
            <a:extLst>
              <a:ext uri="{FF2B5EF4-FFF2-40B4-BE49-F238E27FC236}">
                <a16:creationId xmlns:a16="http://schemas.microsoft.com/office/drawing/2014/main" id="{73F9738B-7591-435E-AE0F-DCE38A2794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6925" y="2895646"/>
            <a:ext cx="502988" cy="502984"/>
          </a:xfrm>
          <a:prstGeom prst="rect">
            <a:avLst/>
          </a:prstGeom>
        </p:spPr>
      </p:pic>
      <p:grpSp>
        <p:nvGrpSpPr>
          <p:cNvPr id="56" name="群組 55">
            <a:extLst>
              <a:ext uri="{FF2B5EF4-FFF2-40B4-BE49-F238E27FC236}">
                <a16:creationId xmlns:a16="http://schemas.microsoft.com/office/drawing/2014/main" id="{E62A9389-076A-43B5-8AEB-5E5E367A9BB4}"/>
              </a:ext>
            </a:extLst>
          </p:cNvPr>
          <p:cNvGrpSpPr/>
          <p:nvPr/>
        </p:nvGrpSpPr>
        <p:grpSpPr>
          <a:xfrm>
            <a:off x="7807147" y="3009597"/>
            <a:ext cx="1669357" cy="1186308"/>
            <a:chOff x="7046983" y="2579939"/>
            <a:chExt cx="1669357" cy="1186308"/>
          </a:xfrm>
        </p:grpSpPr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01DDA5DE-304A-4FA3-A1A2-D2E193177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46983" y="2579939"/>
              <a:ext cx="1669357" cy="1186308"/>
            </a:xfrm>
            <a:prstGeom prst="rect">
              <a:avLst/>
            </a:prstGeom>
          </p:spPr>
        </p:pic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A286FDE8-B80B-4A88-8166-13F6B9663A50}"/>
                </a:ext>
              </a:extLst>
            </p:cNvPr>
            <p:cNvGrpSpPr/>
            <p:nvPr/>
          </p:nvGrpSpPr>
          <p:grpSpPr>
            <a:xfrm>
              <a:off x="7452590" y="2973599"/>
              <a:ext cx="900519" cy="429787"/>
              <a:chOff x="7452590" y="2973599"/>
              <a:chExt cx="900519" cy="429787"/>
            </a:xfrm>
          </p:grpSpPr>
          <p:grpSp>
            <p:nvGrpSpPr>
              <p:cNvPr id="31" name="群組 30">
                <a:extLst>
                  <a:ext uri="{FF2B5EF4-FFF2-40B4-BE49-F238E27FC236}">
                    <a16:creationId xmlns:a16="http://schemas.microsoft.com/office/drawing/2014/main" id="{3D3F08E2-C60B-40F7-9916-AD1699F35CB0}"/>
                  </a:ext>
                </a:extLst>
              </p:cNvPr>
              <p:cNvGrpSpPr/>
              <p:nvPr/>
            </p:nvGrpSpPr>
            <p:grpSpPr>
              <a:xfrm>
                <a:off x="7905551" y="2986312"/>
                <a:ext cx="447558" cy="417074"/>
                <a:chOff x="10500469" y="3109879"/>
                <a:chExt cx="447558" cy="417074"/>
              </a:xfrm>
            </p:grpSpPr>
            <p:pic>
              <p:nvPicPr>
                <p:cNvPr id="50" name="圖片 49">
                  <a:extLst>
                    <a:ext uri="{FF2B5EF4-FFF2-40B4-BE49-F238E27FC236}">
                      <a16:creationId xmlns:a16="http://schemas.microsoft.com/office/drawing/2014/main" id="{4E6EC622-4AE5-413F-A4F2-6784CC140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505312" y="3109879"/>
                  <a:ext cx="427918" cy="417074"/>
                </a:xfrm>
                <a:prstGeom prst="rect">
                  <a:avLst/>
                </a:prstGeom>
              </p:spPr>
            </p:pic>
            <p:sp>
              <p:nvSpPr>
                <p:cNvPr id="52" name="TextBox 15">
                  <a:extLst>
                    <a:ext uri="{FF2B5EF4-FFF2-40B4-BE49-F238E27FC236}">
                      <a16:creationId xmlns:a16="http://schemas.microsoft.com/office/drawing/2014/main" id="{2C1DBB23-BB2D-4BF6-9330-4D1525BB1FF0}"/>
                    </a:ext>
                  </a:extLst>
                </p:cNvPr>
                <p:cNvSpPr txBox="1"/>
                <p:nvPr/>
              </p:nvSpPr>
              <p:spPr>
                <a:xfrm>
                  <a:off x="10500469" y="3206868"/>
                  <a:ext cx="4475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400" b="1">
                      <a:solidFill>
                        <a:schemeClr val="bg1"/>
                      </a:solidFill>
                    </a:rPr>
                    <a:t>VM</a:t>
                  </a:r>
                  <a:endParaRPr lang="en-US" sz="1400" b="1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53" name="圖形 52">
                <a:extLst>
                  <a:ext uri="{FF2B5EF4-FFF2-40B4-BE49-F238E27FC236}">
                    <a16:creationId xmlns:a16="http://schemas.microsoft.com/office/drawing/2014/main" id="{75E9CCA8-B7A8-4CC6-A351-2AD149762F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452590" y="2973599"/>
                <a:ext cx="390090" cy="390090"/>
              </a:xfrm>
              <a:prstGeom prst="rect">
                <a:avLst/>
              </a:prstGeom>
            </p:spPr>
          </p:pic>
        </p:grpSp>
      </p:grpSp>
      <p:pic>
        <p:nvPicPr>
          <p:cNvPr id="54" name="圖片 53" descr="一張含有 室內, 坐, 牆 的圖片&#10;&#10;自動產生的描述">
            <a:extLst>
              <a:ext uri="{FF2B5EF4-FFF2-40B4-BE49-F238E27FC236}">
                <a16:creationId xmlns:a16="http://schemas.microsoft.com/office/drawing/2014/main" id="{5B61DAF3-212B-4487-93BC-3C1175C7B5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7196"/>
          <a:stretch/>
        </p:blipFill>
        <p:spPr>
          <a:xfrm>
            <a:off x="5185716" y="3953274"/>
            <a:ext cx="1252154" cy="1031508"/>
          </a:xfrm>
          <a:prstGeom prst="rect">
            <a:avLst/>
          </a:prstGeom>
          <a:effectLst>
            <a:reflection blurRad="127000" stA="18000" endPos="9000" dist="12700" dir="5400000" sy="-100000" algn="bl" rotWithShape="0"/>
          </a:effectLst>
        </p:spPr>
      </p:pic>
      <p:grpSp>
        <p:nvGrpSpPr>
          <p:cNvPr id="73" name="群組 72">
            <a:extLst>
              <a:ext uri="{FF2B5EF4-FFF2-40B4-BE49-F238E27FC236}">
                <a16:creationId xmlns:a16="http://schemas.microsoft.com/office/drawing/2014/main" id="{F7322D27-EA9B-4846-B05A-FA2528195D72}"/>
              </a:ext>
            </a:extLst>
          </p:cNvPr>
          <p:cNvGrpSpPr/>
          <p:nvPr/>
        </p:nvGrpSpPr>
        <p:grpSpPr>
          <a:xfrm>
            <a:off x="9303744" y="3009597"/>
            <a:ext cx="1669357" cy="1186308"/>
            <a:chOff x="9601200" y="2579939"/>
            <a:chExt cx="1669357" cy="1186308"/>
          </a:xfrm>
        </p:grpSpPr>
        <p:grpSp>
          <p:nvGrpSpPr>
            <p:cNvPr id="66" name="群組 65">
              <a:extLst>
                <a:ext uri="{FF2B5EF4-FFF2-40B4-BE49-F238E27FC236}">
                  <a16:creationId xmlns:a16="http://schemas.microsoft.com/office/drawing/2014/main" id="{B0D9E933-CA5E-413E-A39B-77C72FEDB0AB}"/>
                </a:ext>
              </a:extLst>
            </p:cNvPr>
            <p:cNvGrpSpPr/>
            <p:nvPr/>
          </p:nvGrpSpPr>
          <p:grpSpPr>
            <a:xfrm>
              <a:off x="9601200" y="2579939"/>
              <a:ext cx="1669357" cy="1186308"/>
              <a:chOff x="7046983" y="2579939"/>
              <a:chExt cx="1669357" cy="1186308"/>
            </a:xfrm>
          </p:grpSpPr>
          <p:pic>
            <p:nvPicPr>
              <p:cNvPr id="67" name="圖片 66">
                <a:extLst>
                  <a:ext uri="{FF2B5EF4-FFF2-40B4-BE49-F238E27FC236}">
                    <a16:creationId xmlns:a16="http://schemas.microsoft.com/office/drawing/2014/main" id="{B726740E-A4E7-44DE-AA31-5BE00644F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46983" y="2579939"/>
                <a:ext cx="1669357" cy="1186308"/>
              </a:xfrm>
              <a:prstGeom prst="rect">
                <a:avLst/>
              </a:prstGeom>
            </p:spPr>
          </p:pic>
          <p:grpSp>
            <p:nvGrpSpPr>
              <p:cNvPr id="69" name="群組 68">
                <a:extLst>
                  <a:ext uri="{FF2B5EF4-FFF2-40B4-BE49-F238E27FC236}">
                    <a16:creationId xmlns:a16="http://schemas.microsoft.com/office/drawing/2014/main" id="{B50727C6-7814-4B49-A428-7788E7FDFE58}"/>
                  </a:ext>
                </a:extLst>
              </p:cNvPr>
              <p:cNvGrpSpPr/>
              <p:nvPr/>
            </p:nvGrpSpPr>
            <p:grpSpPr>
              <a:xfrm>
                <a:off x="7905551" y="2986312"/>
                <a:ext cx="447558" cy="417074"/>
                <a:chOff x="10500469" y="3109879"/>
                <a:chExt cx="447558" cy="417074"/>
              </a:xfrm>
            </p:grpSpPr>
            <p:pic>
              <p:nvPicPr>
                <p:cNvPr id="71" name="圖片 70">
                  <a:extLst>
                    <a:ext uri="{FF2B5EF4-FFF2-40B4-BE49-F238E27FC236}">
                      <a16:creationId xmlns:a16="http://schemas.microsoft.com/office/drawing/2014/main" id="{117E9DE0-DED3-4B9F-B05F-C08D908FA5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505312" y="3109879"/>
                  <a:ext cx="427918" cy="417074"/>
                </a:xfrm>
                <a:prstGeom prst="rect">
                  <a:avLst/>
                </a:prstGeom>
              </p:spPr>
            </p:pic>
            <p:sp>
              <p:nvSpPr>
                <p:cNvPr id="72" name="TextBox 15">
                  <a:extLst>
                    <a:ext uri="{FF2B5EF4-FFF2-40B4-BE49-F238E27FC236}">
                      <a16:creationId xmlns:a16="http://schemas.microsoft.com/office/drawing/2014/main" id="{BA3BDA15-D38A-4A1E-ADD0-0FE43E584F16}"/>
                    </a:ext>
                  </a:extLst>
                </p:cNvPr>
                <p:cNvSpPr txBox="1"/>
                <p:nvPr/>
              </p:nvSpPr>
              <p:spPr>
                <a:xfrm>
                  <a:off x="10500469" y="3206868"/>
                  <a:ext cx="4475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400" b="1">
                      <a:solidFill>
                        <a:schemeClr val="bg1"/>
                      </a:solidFill>
                    </a:rPr>
                    <a:t>VM</a:t>
                  </a:r>
                  <a:endParaRPr lang="en-US" sz="1400" b="1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64" name="圖片 63" descr="一張含有 美工圖案 的圖片&#10;&#10;自動產生的描述">
              <a:extLst>
                <a:ext uri="{FF2B5EF4-FFF2-40B4-BE49-F238E27FC236}">
                  <a16:creationId xmlns:a16="http://schemas.microsoft.com/office/drawing/2014/main" id="{92562CAD-5095-4D97-B33E-001253983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829709" y="2887833"/>
              <a:ext cx="614003" cy="614003"/>
            </a:xfrm>
            <a:prstGeom prst="rect">
              <a:avLst/>
            </a:prstGeom>
          </p:spPr>
        </p:pic>
      </p:grp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4EECB01E-3732-47F0-8F93-6DB5869D9B21}"/>
              </a:ext>
            </a:extLst>
          </p:cNvPr>
          <p:cNvGrpSpPr/>
          <p:nvPr/>
        </p:nvGrpSpPr>
        <p:grpSpPr>
          <a:xfrm>
            <a:off x="7807147" y="2005070"/>
            <a:ext cx="1669357" cy="1186308"/>
            <a:chOff x="7046983" y="2579939"/>
            <a:chExt cx="1669357" cy="1186308"/>
          </a:xfrm>
        </p:grpSpPr>
        <p:pic>
          <p:nvPicPr>
            <p:cNvPr id="75" name="圖片 74">
              <a:extLst>
                <a:ext uri="{FF2B5EF4-FFF2-40B4-BE49-F238E27FC236}">
                  <a16:creationId xmlns:a16="http://schemas.microsoft.com/office/drawing/2014/main" id="{F0DF4D9E-CC80-4EB7-9884-E5CBDEC2D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46983" y="2579939"/>
              <a:ext cx="1669357" cy="1186308"/>
            </a:xfrm>
            <a:prstGeom prst="rect">
              <a:avLst/>
            </a:prstGeom>
          </p:spPr>
        </p:pic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69E1B173-06C4-41E1-8DFD-0576E80D2A5C}"/>
                </a:ext>
              </a:extLst>
            </p:cNvPr>
            <p:cNvGrpSpPr/>
            <p:nvPr/>
          </p:nvGrpSpPr>
          <p:grpSpPr>
            <a:xfrm>
              <a:off x="7452590" y="2973599"/>
              <a:ext cx="900519" cy="429787"/>
              <a:chOff x="7452590" y="2973599"/>
              <a:chExt cx="900519" cy="429787"/>
            </a:xfrm>
          </p:grpSpPr>
          <p:grpSp>
            <p:nvGrpSpPr>
              <p:cNvPr id="77" name="群組 76">
                <a:extLst>
                  <a:ext uri="{FF2B5EF4-FFF2-40B4-BE49-F238E27FC236}">
                    <a16:creationId xmlns:a16="http://schemas.microsoft.com/office/drawing/2014/main" id="{8A88DB34-7571-4F65-9F5E-226582BE8D8D}"/>
                  </a:ext>
                </a:extLst>
              </p:cNvPr>
              <p:cNvGrpSpPr/>
              <p:nvPr/>
            </p:nvGrpSpPr>
            <p:grpSpPr>
              <a:xfrm>
                <a:off x="7905551" y="2986312"/>
                <a:ext cx="447558" cy="417074"/>
                <a:chOff x="10500469" y="3109879"/>
                <a:chExt cx="447558" cy="417074"/>
              </a:xfrm>
            </p:grpSpPr>
            <p:pic>
              <p:nvPicPr>
                <p:cNvPr id="79" name="圖片 78">
                  <a:extLst>
                    <a:ext uri="{FF2B5EF4-FFF2-40B4-BE49-F238E27FC236}">
                      <a16:creationId xmlns:a16="http://schemas.microsoft.com/office/drawing/2014/main" id="{71D9D82D-B763-4DD6-B4A5-E16D33C563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505312" y="3109879"/>
                  <a:ext cx="427918" cy="417074"/>
                </a:xfrm>
                <a:prstGeom prst="rect">
                  <a:avLst/>
                </a:prstGeom>
              </p:spPr>
            </p:pic>
            <p:sp>
              <p:nvSpPr>
                <p:cNvPr id="80" name="TextBox 15">
                  <a:extLst>
                    <a:ext uri="{FF2B5EF4-FFF2-40B4-BE49-F238E27FC236}">
                      <a16:creationId xmlns:a16="http://schemas.microsoft.com/office/drawing/2014/main" id="{4708BCA0-9233-43C7-97A4-72AA756E8F60}"/>
                    </a:ext>
                  </a:extLst>
                </p:cNvPr>
                <p:cNvSpPr txBox="1"/>
                <p:nvPr/>
              </p:nvSpPr>
              <p:spPr>
                <a:xfrm>
                  <a:off x="10500469" y="3206868"/>
                  <a:ext cx="4475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400" b="1">
                      <a:solidFill>
                        <a:schemeClr val="bg1"/>
                      </a:solidFill>
                    </a:rPr>
                    <a:t>VM</a:t>
                  </a:r>
                  <a:endParaRPr lang="en-US" sz="1400" b="1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78" name="圖形 77">
                <a:extLst>
                  <a:ext uri="{FF2B5EF4-FFF2-40B4-BE49-F238E27FC236}">
                    <a16:creationId xmlns:a16="http://schemas.microsoft.com/office/drawing/2014/main" id="{625060F4-DD74-42DA-9ED9-49C451185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452590" y="2973599"/>
                <a:ext cx="390090" cy="390090"/>
              </a:xfrm>
              <a:prstGeom prst="rect">
                <a:avLst/>
              </a:prstGeom>
            </p:spPr>
          </p:pic>
        </p:grpSp>
      </p:grp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C918C6F9-14C1-4201-BBCF-9E2478583C56}"/>
              </a:ext>
            </a:extLst>
          </p:cNvPr>
          <p:cNvGrpSpPr/>
          <p:nvPr/>
        </p:nvGrpSpPr>
        <p:grpSpPr>
          <a:xfrm>
            <a:off x="9303744" y="2005070"/>
            <a:ext cx="1669357" cy="1186308"/>
            <a:chOff x="9601200" y="2579939"/>
            <a:chExt cx="1669357" cy="1186308"/>
          </a:xfrm>
        </p:grpSpPr>
        <p:grpSp>
          <p:nvGrpSpPr>
            <p:cNvPr id="82" name="群組 81">
              <a:extLst>
                <a:ext uri="{FF2B5EF4-FFF2-40B4-BE49-F238E27FC236}">
                  <a16:creationId xmlns:a16="http://schemas.microsoft.com/office/drawing/2014/main" id="{C53CC0EC-5248-4A1F-BAF4-1843F5D7EA0A}"/>
                </a:ext>
              </a:extLst>
            </p:cNvPr>
            <p:cNvGrpSpPr/>
            <p:nvPr/>
          </p:nvGrpSpPr>
          <p:grpSpPr>
            <a:xfrm>
              <a:off x="9601200" y="2579939"/>
              <a:ext cx="1669357" cy="1186308"/>
              <a:chOff x="7046983" y="2579939"/>
              <a:chExt cx="1669357" cy="1186308"/>
            </a:xfrm>
          </p:grpSpPr>
          <p:pic>
            <p:nvPicPr>
              <p:cNvPr id="84" name="圖片 83">
                <a:extLst>
                  <a:ext uri="{FF2B5EF4-FFF2-40B4-BE49-F238E27FC236}">
                    <a16:creationId xmlns:a16="http://schemas.microsoft.com/office/drawing/2014/main" id="{7FECCF00-6632-4AE5-87A8-6FA5499B4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46983" y="2579939"/>
                <a:ext cx="1669357" cy="1186308"/>
              </a:xfrm>
              <a:prstGeom prst="rect">
                <a:avLst/>
              </a:prstGeom>
            </p:spPr>
          </p:pic>
          <p:grpSp>
            <p:nvGrpSpPr>
              <p:cNvPr id="85" name="群組 84">
                <a:extLst>
                  <a:ext uri="{FF2B5EF4-FFF2-40B4-BE49-F238E27FC236}">
                    <a16:creationId xmlns:a16="http://schemas.microsoft.com/office/drawing/2014/main" id="{5B8F5710-20C6-40C7-928F-EA9119D59A83}"/>
                  </a:ext>
                </a:extLst>
              </p:cNvPr>
              <p:cNvGrpSpPr/>
              <p:nvPr/>
            </p:nvGrpSpPr>
            <p:grpSpPr>
              <a:xfrm>
                <a:off x="7905551" y="2986312"/>
                <a:ext cx="447558" cy="417074"/>
                <a:chOff x="10500469" y="3109879"/>
                <a:chExt cx="447558" cy="417074"/>
              </a:xfrm>
            </p:grpSpPr>
            <p:pic>
              <p:nvPicPr>
                <p:cNvPr id="86" name="圖片 85">
                  <a:extLst>
                    <a:ext uri="{FF2B5EF4-FFF2-40B4-BE49-F238E27FC236}">
                      <a16:creationId xmlns:a16="http://schemas.microsoft.com/office/drawing/2014/main" id="{C4E16CD4-20EC-4512-916B-50BC5B7C67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505312" y="3109879"/>
                  <a:ext cx="427918" cy="417074"/>
                </a:xfrm>
                <a:prstGeom prst="rect">
                  <a:avLst/>
                </a:prstGeom>
              </p:spPr>
            </p:pic>
            <p:sp>
              <p:nvSpPr>
                <p:cNvPr id="87" name="TextBox 15">
                  <a:extLst>
                    <a:ext uri="{FF2B5EF4-FFF2-40B4-BE49-F238E27FC236}">
                      <a16:creationId xmlns:a16="http://schemas.microsoft.com/office/drawing/2014/main" id="{0AEE3F44-0502-4FA4-B96A-D40F842ACDF3}"/>
                    </a:ext>
                  </a:extLst>
                </p:cNvPr>
                <p:cNvSpPr txBox="1"/>
                <p:nvPr/>
              </p:nvSpPr>
              <p:spPr>
                <a:xfrm>
                  <a:off x="10500469" y="3206868"/>
                  <a:ext cx="4475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400" b="1">
                      <a:solidFill>
                        <a:schemeClr val="bg1"/>
                      </a:solidFill>
                    </a:rPr>
                    <a:t>VM</a:t>
                  </a:r>
                  <a:endParaRPr lang="en-US" sz="1400" b="1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83" name="圖片 82" descr="一張含有 美工圖案 的圖片&#10;&#10;自動產生的描述">
              <a:extLst>
                <a:ext uri="{FF2B5EF4-FFF2-40B4-BE49-F238E27FC236}">
                  <a16:creationId xmlns:a16="http://schemas.microsoft.com/office/drawing/2014/main" id="{74DD99A8-265C-4311-B17F-08B4F31F1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829709" y="2887833"/>
              <a:ext cx="614003" cy="614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8073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09A617-FA8D-41BD-B98A-BB8150F07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488" y="2798053"/>
            <a:ext cx="3835581" cy="222739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b="1"/>
              <a:t>下載 </a:t>
            </a:r>
            <a:r>
              <a:rPr lang="en-US" altLang="zh-TW" b="1"/>
              <a:t>PCoIP</a:t>
            </a:r>
            <a:r>
              <a:rPr lang="zh-TW" altLang="en-US" b="1"/>
              <a:t> </a:t>
            </a:r>
            <a:r>
              <a:rPr lang="en-US" altLang="zh-TW" b="1"/>
              <a:t>Hosts</a:t>
            </a:r>
            <a:r>
              <a:rPr lang="zh-TW" altLang="en-US" b="1"/>
              <a:t> </a:t>
            </a:r>
            <a:r>
              <a:rPr lang="en-US" altLang="zh-TW" b="1"/>
              <a:t>Agent,</a:t>
            </a:r>
            <a:r>
              <a:rPr lang="zh-TW" altLang="en-US" b="1"/>
              <a:t> 並安裝在欲操控的虛擬機中</a:t>
            </a:r>
            <a:endParaRPr lang="en-US" altLang="zh-TW" b="1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B053087-BBC4-45D5-B6E0-C0FA65DA3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Arial"/>
                <a:ea typeface="微軟正黑體"/>
                <a:cs typeface="Arial"/>
              </a:rPr>
              <a:t>Teradici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CAS</a:t>
            </a:r>
            <a:r>
              <a:rPr lang="zh-TW" altLang="en-US">
                <a:latin typeface="微軟正黑體"/>
                <a:ea typeface="微軟正黑體"/>
              </a:rPr>
              <a:t> 安裝三步驟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7CD2A9C8-72FF-4F4D-B6F1-61A6880297D7}"/>
              </a:ext>
            </a:extLst>
          </p:cNvPr>
          <p:cNvGrpSpPr/>
          <p:nvPr/>
        </p:nvGrpSpPr>
        <p:grpSpPr>
          <a:xfrm>
            <a:off x="2305689" y="1673679"/>
            <a:ext cx="1000936" cy="1069521"/>
            <a:chOff x="419910" y="3099906"/>
            <a:chExt cx="1000936" cy="1069521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148F468D-840E-40BD-8F92-1F1BC48D40AA}"/>
                </a:ext>
              </a:extLst>
            </p:cNvPr>
            <p:cNvGrpSpPr/>
            <p:nvPr/>
          </p:nvGrpSpPr>
          <p:grpSpPr>
            <a:xfrm>
              <a:off x="419910" y="3099906"/>
              <a:ext cx="1000936" cy="1069521"/>
              <a:chOff x="186828" y="4498002"/>
              <a:chExt cx="1000936" cy="1069521"/>
            </a:xfrm>
          </p:grpSpPr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F7799C90-F08E-4282-9670-AAF7BB66BD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831"/>
              <a:stretch/>
            </p:blipFill>
            <p:spPr>
              <a:xfrm flipH="1">
                <a:off x="687418" y="4498002"/>
                <a:ext cx="500346" cy="1069521"/>
              </a:xfrm>
              <a:prstGeom prst="rect">
                <a:avLst/>
              </a:prstGeom>
            </p:spPr>
          </p:pic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0A9E65CE-FAF4-4BD9-AABB-3700D233A6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210"/>
              <a:stretch/>
            </p:blipFill>
            <p:spPr>
              <a:xfrm>
                <a:off x="186828" y="4498002"/>
                <a:ext cx="500590" cy="1069222"/>
              </a:xfrm>
              <a:prstGeom prst="rect">
                <a:avLst/>
              </a:prstGeom>
            </p:spPr>
          </p:pic>
        </p:grp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8648A11E-CDD1-4741-88CE-4A8380191FCD}"/>
                </a:ext>
              </a:extLst>
            </p:cNvPr>
            <p:cNvSpPr txBox="1"/>
            <p:nvPr/>
          </p:nvSpPr>
          <p:spPr>
            <a:xfrm>
              <a:off x="644026" y="324256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</a:t>
              </a:r>
              <a:endPara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278A936-7421-41EB-9619-15E259304CA8}"/>
                </a:ext>
              </a:extLst>
            </p:cNvPr>
            <p:cNvSpPr/>
            <p:nvPr/>
          </p:nvSpPr>
          <p:spPr>
            <a:xfrm>
              <a:off x="619903" y="3363448"/>
              <a:ext cx="5261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CF7983A-5A2B-496B-B702-244E8B1F4A13}"/>
              </a:ext>
            </a:extLst>
          </p:cNvPr>
          <p:cNvGrpSpPr/>
          <p:nvPr/>
        </p:nvGrpSpPr>
        <p:grpSpPr>
          <a:xfrm>
            <a:off x="5875899" y="1673679"/>
            <a:ext cx="1000936" cy="1069521"/>
            <a:chOff x="419910" y="3099906"/>
            <a:chExt cx="1000936" cy="1069521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55C6F9B0-C1BF-4D6F-ACC3-38EA5D73E48C}"/>
                </a:ext>
              </a:extLst>
            </p:cNvPr>
            <p:cNvGrpSpPr/>
            <p:nvPr/>
          </p:nvGrpSpPr>
          <p:grpSpPr>
            <a:xfrm>
              <a:off x="419910" y="3099906"/>
              <a:ext cx="1000936" cy="1069521"/>
              <a:chOff x="186828" y="4498002"/>
              <a:chExt cx="1000936" cy="1069521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E1ABF23B-6C27-4EE2-BAB2-AAC7BAA06B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831"/>
              <a:stretch/>
            </p:blipFill>
            <p:spPr>
              <a:xfrm flipH="1">
                <a:off x="687418" y="4498002"/>
                <a:ext cx="500346" cy="1069521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271C25B7-BA5D-44F5-B0E3-42CC902AA9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210"/>
              <a:stretch/>
            </p:blipFill>
            <p:spPr>
              <a:xfrm>
                <a:off x="186828" y="4498002"/>
                <a:ext cx="500590" cy="1069222"/>
              </a:xfrm>
              <a:prstGeom prst="rect">
                <a:avLst/>
              </a:prstGeom>
            </p:spPr>
          </p:pic>
        </p:grpSp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9F3D95B5-5D0C-4F0F-A3F8-8473AF9BBFF2}"/>
                </a:ext>
              </a:extLst>
            </p:cNvPr>
            <p:cNvSpPr txBox="1"/>
            <p:nvPr/>
          </p:nvSpPr>
          <p:spPr>
            <a:xfrm>
              <a:off x="644026" y="324256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</a:t>
              </a:r>
              <a:endPara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EDBB108-3907-416E-A371-462177020473}"/>
                </a:ext>
              </a:extLst>
            </p:cNvPr>
            <p:cNvSpPr/>
            <p:nvPr/>
          </p:nvSpPr>
          <p:spPr>
            <a:xfrm>
              <a:off x="619903" y="3363448"/>
              <a:ext cx="5261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B34044A3-E137-4F9B-B565-95C89F7633F2}"/>
              </a:ext>
            </a:extLst>
          </p:cNvPr>
          <p:cNvGrpSpPr/>
          <p:nvPr/>
        </p:nvGrpSpPr>
        <p:grpSpPr>
          <a:xfrm>
            <a:off x="9605703" y="1673679"/>
            <a:ext cx="1000936" cy="1069521"/>
            <a:chOff x="419910" y="3099906"/>
            <a:chExt cx="1000936" cy="1069521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164153F8-C553-4E19-9E36-37DC4EBF7A4F}"/>
                </a:ext>
              </a:extLst>
            </p:cNvPr>
            <p:cNvGrpSpPr/>
            <p:nvPr/>
          </p:nvGrpSpPr>
          <p:grpSpPr>
            <a:xfrm>
              <a:off x="419910" y="3099906"/>
              <a:ext cx="1000936" cy="1069521"/>
              <a:chOff x="186828" y="4498002"/>
              <a:chExt cx="1000936" cy="1069521"/>
            </a:xfrm>
          </p:grpSpPr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5B85AC2A-F8DA-429F-86C8-F6A7220D92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831"/>
              <a:stretch/>
            </p:blipFill>
            <p:spPr>
              <a:xfrm flipH="1">
                <a:off x="687418" y="4498002"/>
                <a:ext cx="500346" cy="1069521"/>
              </a:xfrm>
              <a:prstGeom prst="rect">
                <a:avLst/>
              </a:prstGeom>
            </p:spPr>
          </p:pic>
          <p:pic>
            <p:nvPicPr>
              <p:cNvPr id="21" name="圖片 20">
                <a:extLst>
                  <a:ext uri="{FF2B5EF4-FFF2-40B4-BE49-F238E27FC236}">
                    <a16:creationId xmlns:a16="http://schemas.microsoft.com/office/drawing/2014/main" id="{5F6CEBC6-1DE7-4B6C-A180-7FEE1AF66A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210"/>
              <a:stretch/>
            </p:blipFill>
            <p:spPr>
              <a:xfrm>
                <a:off x="186828" y="4498002"/>
                <a:ext cx="500590" cy="1069222"/>
              </a:xfrm>
              <a:prstGeom prst="rect">
                <a:avLst/>
              </a:prstGeom>
            </p:spPr>
          </p:pic>
        </p:grpSp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F6EB019A-E95C-4917-A52F-D414000214B2}"/>
                </a:ext>
              </a:extLst>
            </p:cNvPr>
            <p:cNvSpPr txBox="1"/>
            <p:nvPr/>
          </p:nvSpPr>
          <p:spPr>
            <a:xfrm>
              <a:off x="644026" y="324256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</a:t>
              </a:r>
              <a:endPara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A2AB788-6100-42C6-901E-B544089ABC2F}"/>
                </a:ext>
              </a:extLst>
            </p:cNvPr>
            <p:cNvSpPr/>
            <p:nvPr/>
          </p:nvSpPr>
          <p:spPr>
            <a:xfrm>
              <a:off x="716300" y="3363448"/>
              <a:ext cx="54373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BA6E5A6E-DB55-4F18-96E1-9D2F005A0734}"/>
              </a:ext>
            </a:extLst>
          </p:cNvPr>
          <p:cNvSpPr/>
          <p:nvPr/>
        </p:nvSpPr>
        <p:spPr>
          <a:xfrm>
            <a:off x="5270459" y="2798053"/>
            <a:ext cx="25760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輸入購買的授權序號並啟用</a:t>
            </a:r>
            <a:endParaRPr lang="en-US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251C8B1-111F-4797-9798-171E60F829E7}"/>
              </a:ext>
            </a:extLst>
          </p:cNvPr>
          <p:cNvSpPr/>
          <p:nvPr/>
        </p:nvSpPr>
        <p:spPr>
          <a:xfrm>
            <a:off x="8933126" y="2798053"/>
            <a:ext cx="28181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 </a:t>
            </a:r>
            <a: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Software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Client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於您的 </a:t>
            </a:r>
            <a: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PC/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NB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，輸入 </a:t>
            </a:r>
            <a: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位址連線</a:t>
            </a:r>
            <a:endParaRPr lang="en-US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EB6C6F8-B364-48C9-A432-899329238636}"/>
              </a:ext>
            </a:extLst>
          </p:cNvPr>
          <p:cNvSpPr/>
          <p:nvPr/>
        </p:nvSpPr>
        <p:spPr>
          <a:xfrm>
            <a:off x="723170" y="4291405"/>
            <a:ext cx="36881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分為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Standard/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Graphics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兩種代理程式，根據虛擬機是否有使用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GPU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硬體加速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圖片 26" descr="一張含有 室外物品 的圖片&#10;&#10;自動產生的描述">
            <a:extLst>
              <a:ext uri="{FF2B5EF4-FFF2-40B4-BE49-F238E27FC236}">
                <a16:creationId xmlns:a16="http://schemas.microsoft.com/office/drawing/2014/main" id="{CB5BBD14-17AF-46BA-9D58-F46C90EEBC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157" b="32142"/>
          <a:stretch/>
        </p:blipFill>
        <p:spPr>
          <a:xfrm flipV="1">
            <a:off x="9788769" y="-22319"/>
            <a:ext cx="2403231" cy="14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45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EA58B014-DF9C-4BD1-A683-2C298B94C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" r="66902"/>
          <a:stretch/>
        </p:blipFill>
        <p:spPr>
          <a:xfrm>
            <a:off x="0" y="6096"/>
            <a:ext cx="4001632" cy="6851904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DB26BA80-4563-402D-B771-A2F1171189C7}"/>
              </a:ext>
            </a:extLst>
          </p:cNvPr>
          <p:cNvSpPr/>
          <p:nvPr/>
        </p:nvSpPr>
        <p:spPr>
          <a:xfrm>
            <a:off x="0" y="0"/>
            <a:ext cx="3984171" cy="6858000"/>
          </a:xfrm>
          <a:prstGeom prst="roundRect">
            <a:avLst>
              <a:gd name="adj" fmla="val 0"/>
            </a:avLst>
          </a:prstGeom>
          <a:solidFill>
            <a:srgbClr val="23A6C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00CC737-7E7F-4013-8D3A-D884CDC0265F}"/>
              </a:ext>
            </a:extLst>
          </p:cNvPr>
          <p:cNvSpPr/>
          <p:nvPr/>
        </p:nvSpPr>
        <p:spPr>
          <a:xfrm>
            <a:off x="3966519" y="0"/>
            <a:ext cx="8225481" cy="6858000"/>
          </a:xfrm>
          <a:prstGeom prst="rect">
            <a:avLst/>
          </a:prstGeom>
          <a:solidFill>
            <a:srgbClr val="122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 descr="一張含有 螢幕擷取畫面 的圖片&#10;&#10;自動產生的描述">
            <a:extLst>
              <a:ext uri="{FF2B5EF4-FFF2-40B4-BE49-F238E27FC236}">
                <a16:creationId xmlns:a16="http://schemas.microsoft.com/office/drawing/2014/main" id="{28418C28-9639-48F3-812E-70A5BD6018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" t="482"/>
          <a:stretch/>
        </p:blipFill>
        <p:spPr>
          <a:xfrm>
            <a:off x="4392869" y="852616"/>
            <a:ext cx="5810387" cy="390996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reflection blurRad="139700" stA="58000" endPos="27000" dist="88900" dir="5400000" sy="-100000" algn="bl" rotWithShape="0"/>
          </a:effectLst>
        </p:spPr>
      </p:pic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1FB88FB8-0B73-42E0-A33C-8B53A880B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292047" y="2067930"/>
            <a:ext cx="4519767" cy="343659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reflection blurRad="139700" stA="58000" endPos="27000" dist="88900" dir="5400000" sy="-100000" algn="bl" rotWithShape="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873025"/>
            <a:ext cx="3650614" cy="1925252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solidFill>
                  <a:schemeClr val="bg1"/>
                </a:solidFill>
              </a:rPr>
              <a:t>實際演示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32154B4-4FB3-4E6B-93A8-370F88566AF2}"/>
              </a:ext>
            </a:extLst>
          </p:cNvPr>
          <p:cNvSpPr/>
          <p:nvPr/>
        </p:nvSpPr>
        <p:spPr>
          <a:xfrm>
            <a:off x="4260214" y="485956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連線虛擬機的客戶端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6E61B14-8A57-4135-8271-834498BD67C3}"/>
              </a:ext>
            </a:extLst>
          </p:cNvPr>
          <p:cNvSpPr/>
          <p:nvPr/>
        </p:nvSpPr>
        <p:spPr>
          <a:xfrm>
            <a:off x="7292047" y="5504528"/>
            <a:ext cx="4510217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登入時會需要輸入該 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VM 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的帳號密碼</a:t>
            </a: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69026E6C-A2E9-469E-AA1E-9D670AFEE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9269" y="534285"/>
            <a:ext cx="1545512" cy="2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67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2E54799-9313-4E6D-86F0-D04DB75FD1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8" r="3184" b="4177"/>
          <a:stretch/>
        </p:blipFill>
        <p:spPr>
          <a:xfrm>
            <a:off x="0" y="-157591"/>
            <a:ext cx="12192000" cy="62777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C533534-A9C7-4A0C-8E85-8B27CCD55074}"/>
              </a:ext>
            </a:extLst>
          </p:cNvPr>
          <p:cNvSpPr txBox="1">
            <a:spLocks/>
          </p:cNvSpPr>
          <p:nvPr/>
        </p:nvSpPr>
        <p:spPr>
          <a:xfrm>
            <a:off x="749301" y="475691"/>
            <a:ext cx="4838700" cy="1429309"/>
          </a:xfrm>
          <a:custGeom>
            <a:avLst/>
            <a:gdLst>
              <a:gd name="connsiteX0" fmla="*/ 0 w 10515600"/>
              <a:gd name="connsiteY0" fmla="*/ 0 h 1042334"/>
              <a:gd name="connsiteX1" fmla="*/ 10515600 w 10515600"/>
              <a:gd name="connsiteY1" fmla="*/ 0 h 1042334"/>
              <a:gd name="connsiteX2" fmla="*/ 10515600 w 10515600"/>
              <a:gd name="connsiteY2" fmla="*/ 1042334 h 1042334"/>
              <a:gd name="connsiteX3" fmla="*/ 0 w 10515600"/>
              <a:gd name="connsiteY3" fmla="*/ 1042334 h 1042334"/>
              <a:gd name="connsiteX4" fmla="*/ 0 w 10515600"/>
              <a:gd name="connsiteY4" fmla="*/ 0 h 1042334"/>
              <a:gd name="connsiteX0" fmla="*/ 0 w 10524653"/>
              <a:gd name="connsiteY0" fmla="*/ 0 h 1585542"/>
              <a:gd name="connsiteX1" fmla="*/ 10515600 w 10524653"/>
              <a:gd name="connsiteY1" fmla="*/ 0 h 1585542"/>
              <a:gd name="connsiteX2" fmla="*/ 10524653 w 10524653"/>
              <a:gd name="connsiteY2" fmla="*/ 1585542 h 1585542"/>
              <a:gd name="connsiteX3" fmla="*/ 0 w 10524653"/>
              <a:gd name="connsiteY3" fmla="*/ 1042334 h 1585542"/>
              <a:gd name="connsiteX4" fmla="*/ 0 w 10524653"/>
              <a:gd name="connsiteY4" fmla="*/ 0 h 1585542"/>
              <a:gd name="connsiteX0" fmla="*/ 0 w 10524653"/>
              <a:gd name="connsiteY0" fmla="*/ 0 h 1585542"/>
              <a:gd name="connsiteX1" fmla="*/ 10515600 w 10524653"/>
              <a:gd name="connsiteY1" fmla="*/ 516047 h 1585542"/>
              <a:gd name="connsiteX2" fmla="*/ 10524653 w 10524653"/>
              <a:gd name="connsiteY2" fmla="*/ 1585542 h 1585542"/>
              <a:gd name="connsiteX3" fmla="*/ 0 w 10524653"/>
              <a:gd name="connsiteY3" fmla="*/ 1042334 h 1585542"/>
              <a:gd name="connsiteX4" fmla="*/ 0 w 10524653"/>
              <a:gd name="connsiteY4" fmla="*/ 0 h 158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24653" h="1585542">
                <a:moveTo>
                  <a:pt x="0" y="0"/>
                </a:moveTo>
                <a:lnTo>
                  <a:pt x="10515600" y="516047"/>
                </a:lnTo>
                <a:cubicBezTo>
                  <a:pt x="10518618" y="1044561"/>
                  <a:pt x="10521635" y="1057028"/>
                  <a:pt x="10524653" y="1585542"/>
                </a:cubicBezTo>
                <a:lnTo>
                  <a:pt x="0" y="104233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">
                <a:srgbClr val="060B0E"/>
              </a:gs>
              <a:gs pos="37000">
                <a:srgbClr val="12232C"/>
              </a:gs>
              <a:gs pos="71000">
                <a:srgbClr val="12232C">
                  <a:alpha val="0"/>
                </a:srgbClr>
              </a:gs>
            </a:gsLst>
            <a:lin ang="0" scaled="0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endParaRPr lang="en-US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1984D4C-6C05-40CA-BC07-88870B869512}"/>
              </a:ext>
            </a:extLst>
          </p:cNvPr>
          <p:cNvGrpSpPr/>
          <p:nvPr/>
        </p:nvGrpSpPr>
        <p:grpSpPr>
          <a:xfrm>
            <a:off x="0" y="339725"/>
            <a:ext cx="4686301" cy="1325563"/>
            <a:chOff x="0" y="339725"/>
            <a:chExt cx="4686301" cy="1325563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680A398E-D279-4796-9934-C5A2FCB031AF}"/>
                </a:ext>
              </a:extLst>
            </p:cNvPr>
            <p:cNvSpPr/>
            <p:nvPr/>
          </p:nvSpPr>
          <p:spPr>
            <a:xfrm>
              <a:off x="0" y="457200"/>
              <a:ext cx="4318000" cy="952500"/>
            </a:xfrm>
            <a:prstGeom prst="roundRect">
              <a:avLst>
                <a:gd name="adj" fmla="val 0"/>
              </a:avLst>
            </a:prstGeom>
            <a:solidFill>
              <a:srgbClr val="23A6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標題 9">
              <a:extLst>
                <a:ext uri="{FF2B5EF4-FFF2-40B4-BE49-F238E27FC236}">
                  <a16:creationId xmlns:a16="http://schemas.microsoft.com/office/drawing/2014/main" id="{EC9A3F0F-B2B8-4B9D-9378-13600DE9ACA1}"/>
                </a:ext>
              </a:extLst>
            </p:cNvPr>
            <p:cNvSpPr txBox="1">
              <a:spLocks/>
            </p:cNvSpPr>
            <p:nvPr/>
          </p:nvSpPr>
          <p:spPr>
            <a:xfrm>
              <a:off x="990601" y="339725"/>
              <a:ext cx="369570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r>
                <a:rPr lang="zh-TW" altLang="en-US"/>
                <a:t>貼心提醒</a:t>
              </a:r>
            </a:p>
          </p:txBody>
        </p:sp>
      </p:grp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76400"/>
            <a:ext cx="10655300" cy="45005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3200" b="1" err="1">
                <a:solidFill>
                  <a:schemeClr val="bg1"/>
                </a:solidFill>
                <a:latin typeface="微軟正黑體"/>
                <a:ea typeface="微軟正黑體"/>
              </a:rPr>
              <a:t>Teradici</a:t>
            </a:r>
            <a:r>
              <a:rPr lang="zh-TW" altLang="en-US" sz="32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3200" b="1">
                <a:solidFill>
                  <a:schemeClr val="bg1"/>
                </a:solidFill>
                <a:latin typeface="微軟正黑體"/>
                <a:ea typeface="微軟正黑體"/>
              </a:rPr>
              <a:t>Cloud</a:t>
            </a:r>
            <a:r>
              <a:rPr lang="zh-TW" altLang="en-US" sz="32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3200" b="1">
                <a:solidFill>
                  <a:schemeClr val="bg1"/>
                </a:solidFill>
                <a:latin typeface="微軟正黑體"/>
                <a:ea typeface="微軟正黑體"/>
              </a:rPr>
              <a:t>Access</a:t>
            </a:r>
            <a:r>
              <a:rPr lang="zh-TW" altLang="en-US" sz="32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3200" b="1">
                <a:solidFill>
                  <a:schemeClr val="bg1"/>
                </a:solidFill>
                <a:latin typeface="微軟正黑體"/>
                <a:ea typeface="微軟正黑體"/>
              </a:rPr>
              <a:t>Software</a:t>
            </a:r>
            <a:r>
              <a:rPr lang="zh-TW" altLang="en-US" sz="3200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endParaRPr lang="en-US" altLang="zh-TW" sz="3200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3200" b="1">
                <a:solidFill>
                  <a:schemeClr val="bg1"/>
                </a:solidFill>
                <a:latin typeface="微軟正黑體"/>
                <a:ea typeface="微軟正黑體"/>
              </a:rPr>
              <a:t>使用的連接埠號須作轉發</a:t>
            </a:r>
            <a:endParaRPr lang="en-US" altLang="zh-TW" sz="3600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>
              <a:lnSpc>
                <a:spcPct val="100000"/>
              </a:lnSpc>
            </a:pPr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7070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(In)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&gt;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400" err="1">
                <a:solidFill>
                  <a:schemeClr val="bg1"/>
                </a:solidFill>
                <a:latin typeface="微軟正黑體"/>
                <a:ea typeface="微軟正黑體"/>
              </a:rPr>
              <a:t>Teradici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License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Server</a:t>
            </a:r>
          </a:p>
          <a:p>
            <a:pPr>
              <a:lnSpc>
                <a:spcPct val="100000"/>
              </a:lnSpc>
            </a:pPr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443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(In/Out)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&gt;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CAS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 代理程式</a:t>
            </a:r>
            <a:endParaRPr lang="en-US" altLang="zh-TW" sz="24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>
              <a:lnSpc>
                <a:spcPct val="100000"/>
              </a:lnSpc>
            </a:pPr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4172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(In/Out)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&gt;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PCoIP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 連線</a:t>
            </a:r>
            <a:endParaRPr lang="en-US" altLang="zh-TW" sz="24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771076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A4232D0A-C201-48DF-BEDD-FF6D0C5A7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17" r="34778" b="1600"/>
          <a:stretch/>
        </p:blipFill>
        <p:spPr>
          <a:xfrm>
            <a:off x="0" y="-17756"/>
            <a:ext cx="3198393" cy="6858000"/>
          </a:xfrm>
          <a:prstGeom prst="rect">
            <a:avLst/>
          </a:prstGeom>
          <a:effectLst/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84C1BDEE-CD7A-44CF-9064-CA2EA1521F49}"/>
              </a:ext>
            </a:extLst>
          </p:cNvPr>
          <p:cNvGrpSpPr/>
          <p:nvPr/>
        </p:nvGrpSpPr>
        <p:grpSpPr>
          <a:xfrm>
            <a:off x="3955050" y="1408331"/>
            <a:ext cx="6926136" cy="4520541"/>
            <a:chOff x="3955050" y="1408331"/>
            <a:chExt cx="6926136" cy="4520541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79669808-970E-4244-831D-1B8C8C1A7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050" y="1408331"/>
              <a:ext cx="6926136" cy="1023796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E239A79F-173E-4CFE-B7BB-008607408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050" y="2524559"/>
              <a:ext cx="6926136" cy="1023796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E2BF7249-8736-49CD-A5BA-5536CC0A7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050" y="3591359"/>
              <a:ext cx="6926136" cy="1023796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AA786318-97F7-464F-A6D9-9C29DFE85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-15468"/>
            <a:stretch/>
          </p:blipFill>
          <p:spPr>
            <a:xfrm>
              <a:off x="3955050" y="4746715"/>
              <a:ext cx="6926136" cy="1182157"/>
            </a:xfrm>
            <a:prstGeom prst="rect">
              <a:avLst/>
            </a:prstGeom>
            <a:effectLst>
              <a:reflection blurRad="139700" stA="14000" endPos="43000" dist="88900" dir="5400000" sy="-100000" algn="bl" rotWithShape="0"/>
            </a:effectLst>
          </p:spPr>
        </p:pic>
      </p:grp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02822" y="1568578"/>
            <a:ext cx="8051515" cy="3944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b="1"/>
              <a:t>虛擬機桌面使用方式</a:t>
            </a:r>
            <a:endParaRPr lang="en-US" altLang="zh-TW" sz="3200" b="1"/>
          </a:p>
          <a:p>
            <a:pPr marL="0" indent="0">
              <a:buNone/>
            </a:pPr>
            <a:endParaRPr lang="en-US" altLang="zh-TW" sz="3200" b="1"/>
          </a:p>
          <a:p>
            <a:pPr marL="0" indent="0">
              <a:buNone/>
            </a:pPr>
            <a:r>
              <a:rPr lang="zh-TW" altLang="en-US" sz="3200" b="1"/>
              <a:t>相關遠端桌面應用程式介紹</a:t>
            </a:r>
            <a:endParaRPr lang="en-US" altLang="zh-TW" sz="3200" b="1"/>
          </a:p>
          <a:p>
            <a:pPr marL="0" indent="0">
              <a:buNone/>
            </a:pPr>
            <a:endParaRPr lang="en-US" altLang="zh-TW" sz="3200" b="1"/>
          </a:p>
          <a:p>
            <a:pPr marL="0" indent="0">
              <a:buNone/>
            </a:pPr>
            <a:r>
              <a:rPr lang="en-US" altLang="zh-TW" sz="3200" b="1" err="1"/>
              <a:t>Teradici</a:t>
            </a:r>
            <a:r>
              <a:rPr lang="zh-TW" altLang="en-US" sz="3200" b="1"/>
              <a:t> </a:t>
            </a:r>
            <a:r>
              <a:rPr lang="en-US" altLang="zh-TW" sz="3200" b="1"/>
              <a:t>PCoIP</a:t>
            </a:r>
          </a:p>
          <a:p>
            <a:pPr marL="0" indent="0">
              <a:buNone/>
            </a:pPr>
            <a:endParaRPr lang="en-US" altLang="zh-TW" sz="3200" b="1"/>
          </a:p>
          <a:p>
            <a:pPr marL="0" indent="0">
              <a:buNone/>
            </a:pPr>
            <a:r>
              <a:rPr lang="zh-TW" altLang="en-US" sz="3200" b="1"/>
              <a:t>實際演示</a:t>
            </a:r>
            <a:endParaRPr lang="en-US" sz="3200" b="1"/>
          </a:p>
        </p:txBody>
      </p:sp>
      <p:pic>
        <p:nvPicPr>
          <p:cNvPr id="12" name="圖片 11" descr="一張含有 室外物品 的圖片&#10;&#10;自動產生的描述">
            <a:extLst>
              <a:ext uri="{FF2B5EF4-FFF2-40B4-BE49-F238E27FC236}">
                <a16:creationId xmlns:a16="http://schemas.microsoft.com/office/drawing/2014/main" id="{6ECD0EE6-1DD2-4743-8AAC-B48D23BDCB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157" b="32142"/>
          <a:stretch/>
        </p:blipFill>
        <p:spPr>
          <a:xfrm flipV="1">
            <a:off x="9788769" y="-22319"/>
            <a:ext cx="2403231" cy="143065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A4AE3BFA-79A2-4242-BCA9-661C2E7F0956}"/>
              </a:ext>
            </a:extLst>
          </p:cNvPr>
          <p:cNvSpPr/>
          <p:nvPr/>
        </p:nvSpPr>
        <p:spPr>
          <a:xfrm>
            <a:off x="1193641" y="1411517"/>
            <a:ext cx="435006" cy="34163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5400" b="1" dirty="0">
                <a:solidFill>
                  <a:schemeClr val="bg1"/>
                </a:solidFill>
                <a:latin typeface="微軟正黑體"/>
                <a:ea typeface="微軟正黑體"/>
              </a:rPr>
              <a:t>重點解析</a:t>
            </a:r>
            <a:endParaRPr lang="zh-TW" altLang="en-US" sz="54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102258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2E2B584-1091-41E1-AB8A-4AE0781279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" r="-1"/>
          <a:stretch/>
        </p:blipFill>
        <p:spPr>
          <a:xfrm>
            <a:off x="0" y="6096"/>
            <a:ext cx="12211310" cy="685190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810FCD8-B344-4443-A24F-7F68B1B05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796" y="0"/>
            <a:ext cx="7884510" cy="6255942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FA01A269-5DA5-40F2-8DAA-C7A57ECDB214}"/>
              </a:ext>
            </a:extLst>
          </p:cNvPr>
          <p:cNvSpPr/>
          <p:nvPr/>
        </p:nvSpPr>
        <p:spPr>
          <a:xfrm>
            <a:off x="-16042" y="0"/>
            <a:ext cx="4376057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23A6C7">
                  <a:shade val="30000"/>
                  <a:satMod val="115000"/>
                </a:srgbClr>
              </a:gs>
              <a:gs pos="64000">
                <a:srgbClr val="19BBE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 descr="一張含有 室外物品 的圖片&#10;&#10;自動產生的描述">
            <a:extLst>
              <a:ext uri="{FF2B5EF4-FFF2-40B4-BE49-F238E27FC236}">
                <a16:creationId xmlns:a16="http://schemas.microsoft.com/office/drawing/2014/main" id="{6F0A81C8-7F6D-4971-8DF8-7CA90377D8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157" b="32142"/>
          <a:stretch/>
        </p:blipFill>
        <p:spPr>
          <a:xfrm flipV="1">
            <a:off x="10153135" y="0"/>
            <a:ext cx="2038865" cy="1519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434" y="-91528"/>
            <a:ext cx="3193417" cy="2454757"/>
          </a:xfrm>
        </p:spPr>
        <p:txBody>
          <a:bodyPr>
            <a:normAutofit/>
          </a:bodyPr>
          <a:lstStyle/>
          <a:p>
            <a:r>
              <a:rPr lang="zh-TW" altLang="en-US" sz="5400"/>
              <a:t>進階應用</a:t>
            </a:r>
            <a:endParaRPr lang="en-US" sz="54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061" y="2669031"/>
            <a:ext cx="3509946" cy="182744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TW" altLang="en-US" b="1">
                <a:solidFill>
                  <a:schemeClr val="tx1"/>
                </a:solidFill>
              </a:rPr>
              <a:t>多台虛擬機如何配置給不同使用者？</a:t>
            </a:r>
            <a:endParaRPr lang="en-US" altLang="zh-TW" b="1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TW" altLang="en-US" b="1">
                <a:solidFill>
                  <a:schemeClr val="tx1"/>
                </a:solidFill>
              </a:rPr>
              <a:t>是否有中央控管不同平台之虛擬機？</a:t>
            </a:r>
            <a:endParaRPr lang="en-US" b="1">
              <a:solidFill>
                <a:schemeClr val="tx1"/>
              </a:solidFill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E5A08A6B-3F7F-47EC-A05A-1E66FD4BFFBE}"/>
              </a:ext>
            </a:extLst>
          </p:cNvPr>
          <p:cNvCxnSpPr/>
          <p:nvPr/>
        </p:nvCxnSpPr>
        <p:spPr>
          <a:xfrm>
            <a:off x="617839" y="2411304"/>
            <a:ext cx="29903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986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1">
            <a:extLst>
              <a:ext uri="{FF2B5EF4-FFF2-40B4-BE49-F238E27FC236}">
                <a16:creationId xmlns:a16="http://schemas.microsoft.com/office/drawing/2014/main" id="{F2BA0DA1-C9A9-493B-9B0D-E9CEF42EEA74}"/>
              </a:ext>
            </a:extLst>
          </p:cNvPr>
          <p:cNvSpPr txBox="1">
            <a:spLocks/>
          </p:cNvSpPr>
          <p:nvPr/>
        </p:nvSpPr>
        <p:spPr>
          <a:xfrm>
            <a:off x="217284" y="479599"/>
            <a:ext cx="5844849" cy="1759509"/>
          </a:xfrm>
          <a:custGeom>
            <a:avLst/>
            <a:gdLst>
              <a:gd name="connsiteX0" fmla="*/ 0 w 10515600"/>
              <a:gd name="connsiteY0" fmla="*/ 0 h 1042334"/>
              <a:gd name="connsiteX1" fmla="*/ 10515600 w 10515600"/>
              <a:gd name="connsiteY1" fmla="*/ 0 h 1042334"/>
              <a:gd name="connsiteX2" fmla="*/ 10515600 w 10515600"/>
              <a:gd name="connsiteY2" fmla="*/ 1042334 h 1042334"/>
              <a:gd name="connsiteX3" fmla="*/ 0 w 10515600"/>
              <a:gd name="connsiteY3" fmla="*/ 1042334 h 1042334"/>
              <a:gd name="connsiteX4" fmla="*/ 0 w 10515600"/>
              <a:gd name="connsiteY4" fmla="*/ 0 h 1042334"/>
              <a:gd name="connsiteX0" fmla="*/ 0 w 10524653"/>
              <a:gd name="connsiteY0" fmla="*/ 0 h 1585542"/>
              <a:gd name="connsiteX1" fmla="*/ 10515600 w 10524653"/>
              <a:gd name="connsiteY1" fmla="*/ 0 h 1585542"/>
              <a:gd name="connsiteX2" fmla="*/ 10524653 w 10524653"/>
              <a:gd name="connsiteY2" fmla="*/ 1585542 h 1585542"/>
              <a:gd name="connsiteX3" fmla="*/ 0 w 10524653"/>
              <a:gd name="connsiteY3" fmla="*/ 1042334 h 1585542"/>
              <a:gd name="connsiteX4" fmla="*/ 0 w 10524653"/>
              <a:gd name="connsiteY4" fmla="*/ 0 h 1585542"/>
              <a:gd name="connsiteX0" fmla="*/ 0 w 10524653"/>
              <a:gd name="connsiteY0" fmla="*/ 0 h 1585542"/>
              <a:gd name="connsiteX1" fmla="*/ 10515600 w 10524653"/>
              <a:gd name="connsiteY1" fmla="*/ 516047 h 1585542"/>
              <a:gd name="connsiteX2" fmla="*/ 10524653 w 10524653"/>
              <a:gd name="connsiteY2" fmla="*/ 1585542 h 1585542"/>
              <a:gd name="connsiteX3" fmla="*/ 0 w 10524653"/>
              <a:gd name="connsiteY3" fmla="*/ 1042334 h 1585542"/>
              <a:gd name="connsiteX4" fmla="*/ 0 w 10524653"/>
              <a:gd name="connsiteY4" fmla="*/ 0 h 158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24653" h="1585542">
                <a:moveTo>
                  <a:pt x="0" y="0"/>
                </a:moveTo>
                <a:lnTo>
                  <a:pt x="10515600" y="516047"/>
                </a:lnTo>
                <a:cubicBezTo>
                  <a:pt x="10518618" y="1044561"/>
                  <a:pt x="10521635" y="1057028"/>
                  <a:pt x="10524653" y="1585542"/>
                </a:cubicBezTo>
                <a:lnTo>
                  <a:pt x="0" y="104233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">
                <a:srgbClr val="060B0E">
                  <a:alpha val="84000"/>
                </a:srgbClr>
              </a:gs>
              <a:gs pos="37000">
                <a:srgbClr val="12232C">
                  <a:alpha val="84000"/>
                </a:srgbClr>
              </a:gs>
              <a:gs pos="71000">
                <a:srgbClr val="12232C">
                  <a:alpha val="0"/>
                </a:srgbClr>
              </a:gs>
            </a:gsLst>
            <a:lin ang="0" scaled="0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992" name="Content Placeholder 2">
            <a:extLst>
              <a:ext uri="{FF2B5EF4-FFF2-40B4-BE49-F238E27FC236}">
                <a16:creationId xmlns:a16="http://schemas.microsoft.com/office/drawing/2014/main" id="{9F8088BA-3D99-4ACE-988A-D78822CAB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55" y="2083051"/>
            <a:ext cx="3138737" cy="390849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2000">
                <a:latin typeface="微軟正黑體"/>
                <a:ea typeface="微軟正黑體"/>
              </a:rPr>
              <a:t>透過</a:t>
            </a:r>
            <a:r>
              <a:rPr lang="zh-TW" sz="2000">
                <a:latin typeface="微軟正黑體"/>
                <a:ea typeface="微軟正黑體"/>
              </a:rPr>
              <a:t>在不同平台間</a:t>
            </a:r>
            <a:r>
              <a:rPr lang="zh-TW" altLang="en-US" sz="2000">
                <a:latin typeface="微軟正黑體"/>
                <a:ea typeface="微軟正黑體"/>
              </a:rPr>
              <a:t>部署 </a:t>
            </a:r>
            <a:r>
              <a:rPr lang="en-US" altLang="zh-TW" sz="2000">
                <a:latin typeface="微軟正黑體"/>
                <a:ea typeface="微軟正黑體"/>
              </a:rPr>
              <a:t>Cloud</a:t>
            </a:r>
            <a:r>
              <a:rPr lang="zh-TW" altLang="en-US" sz="2000">
                <a:latin typeface="微軟正黑體"/>
                <a:ea typeface="微軟正黑體"/>
              </a:rPr>
              <a:t> </a:t>
            </a:r>
            <a:r>
              <a:rPr lang="en-US" altLang="zh-TW" sz="2000">
                <a:latin typeface="微軟正黑體"/>
                <a:ea typeface="微軟正黑體"/>
              </a:rPr>
              <a:t>Access</a:t>
            </a:r>
            <a:r>
              <a:rPr lang="zh-TW" altLang="en-US" sz="2000">
                <a:latin typeface="微軟正黑體"/>
                <a:ea typeface="微軟正黑體"/>
              </a:rPr>
              <a:t> </a:t>
            </a:r>
            <a:r>
              <a:rPr lang="en-US" altLang="zh-TW" sz="2000">
                <a:latin typeface="微軟正黑體"/>
                <a:ea typeface="微軟正黑體"/>
              </a:rPr>
              <a:t>Connector</a:t>
            </a:r>
            <a:r>
              <a:rPr lang="zh-TW" altLang="en-US" sz="2000">
                <a:latin typeface="微軟正黑體"/>
                <a:ea typeface="微軟正黑體"/>
              </a:rPr>
              <a:t> ，利用 </a:t>
            </a:r>
            <a:r>
              <a:rPr lang="en-US" altLang="zh-TW" sz="2000">
                <a:latin typeface="微軟正黑體"/>
                <a:ea typeface="微軟正黑體"/>
              </a:rPr>
              <a:t>Cloud</a:t>
            </a:r>
            <a:r>
              <a:rPr lang="zh-TW" altLang="en-US" sz="2000">
                <a:latin typeface="微軟正黑體"/>
                <a:ea typeface="微軟正黑體"/>
              </a:rPr>
              <a:t> </a:t>
            </a:r>
            <a:r>
              <a:rPr lang="en-US" altLang="zh-TW" sz="2000">
                <a:latin typeface="微軟正黑體"/>
                <a:ea typeface="微軟正黑體"/>
              </a:rPr>
              <a:t>Access</a:t>
            </a:r>
            <a:r>
              <a:rPr lang="zh-TW" altLang="en-US" sz="2000">
                <a:latin typeface="微軟正黑體"/>
                <a:ea typeface="微軟正黑體"/>
              </a:rPr>
              <a:t> </a:t>
            </a:r>
            <a:r>
              <a:rPr lang="en-US" altLang="zh-TW" sz="2000">
                <a:latin typeface="微軟正黑體"/>
                <a:ea typeface="微軟正黑體"/>
              </a:rPr>
              <a:t>Manager</a:t>
            </a:r>
            <a:r>
              <a:rPr lang="zh-TW" altLang="en-US" sz="2000">
                <a:latin typeface="微軟正黑體"/>
                <a:ea typeface="微軟正黑體"/>
              </a:rPr>
              <a:t> 來管理所有有安裝代理程式的虛擬機。</a:t>
            </a:r>
            <a:endParaRPr lang="en-US" altLang="zh-TW" sz="2000">
              <a:latin typeface="微軟正黑體"/>
              <a:ea typeface="微軟正黑體"/>
            </a:endParaRPr>
          </a:p>
          <a:p>
            <a:pPr>
              <a:lnSpc>
                <a:spcPct val="100000"/>
              </a:lnSpc>
            </a:pPr>
            <a:r>
              <a:rPr lang="zh-TW" altLang="en-US" sz="2000">
                <a:latin typeface="微軟正黑體"/>
                <a:ea typeface="微軟正黑體"/>
              </a:rPr>
              <a:t>需搭配網域控制 </a:t>
            </a:r>
            <a:r>
              <a:rPr lang="en-US" altLang="zh-TW" sz="2000">
                <a:latin typeface="微軟正黑體"/>
                <a:ea typeface="微軟正黑體"/>
              </a:rPr>
              <a:t>(Domain</a:t>
            </a:r>
            <a:r>
              <a:rPr lang="zh-TW" altLang="en-US" sz="2000">
                <a:latin typeface="微軟正黑體"/>
                <a:ea typeface="微軟正黑體"/>
              </a:rPr>
              <a:t> </a:t>
            </a:r>
            <a:r>
              <a:rPr lang="en-US" altLang="zh-TW" sz="2000">
                <a:latin typeface="微軟正黑體"/>
                <a:ea typeface="微軟正黑體"/>
              </a:rPr>
              <a:t>Controller)</a:t>
            </a:r>
          </a:p>
        </p:txBody>
      </p:sp>
      <p:sp>
        <p:nvSpPr>
          <p:cNvPr id="291" name="矩形: 圓角 290">
            <a:extLst>
              <a:ext uri="{FF2B5EF4-FFF2-40B4-BE49-F238E27FC236}">
                <a16:creationId xmlns:a16="http://schemas.microsoft.com/office/drawing/2014/main" id="{67A135B3-4A95-405A-B044-5C62A9B85050}"/>
              </a:ext>
            </a:extLst>
          </p:cNvPr>
          <p:cNvSpPr/>
          <p:nvPr/>
        </p:nvSpPr>
        <p:spPr>
          <a:xfrm>
            <a:off x="-1" y="445274"/>
            <a:ext cx="5688783" cy="1216006"/>
          </a:xfrm>
          <a:prstGeom prst="roundRect">
            <a:avLst>
              <a:gd name="adj" fmla="val 0"/>
            </a:avLst>
          </a:prstGeom>
          <a:solidFill>
            <a:srgbClr val="19B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1" name="Title 1">
            <a:extLst>
              <a:ext uri="{FF2B5EF4-FFF2-40B4-BE49-F238E27FC236}">
                <a16:creationId xmlns:a16="http://schemas.microsoft.com/office/drawing/2014/main" id="{3E2CE87E-A868-4A63-9D51-A5E6687F7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49" y="374676"/>
            <a:ext cx="5468051" cy="1377488"/>
          </a:xfrm>
          <a:noFill/>
        </p:spPr>
        <p:txBody>
          <a:bodyPr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Connector</a:t>
            </a:r>
            <a:endParaRPr lang="en-US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E155BFE-F998-4911-971C-8FBDD859D2D4}"/>
              </a:ext>
            </a:extLst>
          </p:cNvPr>
          <p:cNvGrpSpPr/>
          <p:nvPr/>
        </p:nvGrpSpPr>
        <p:grpSpPr>
          <a:xfrm>
            <a:off x="3336717" y="416975"/>
            <a:ext cx="8800830" cy="5422001"/>
            <a:chOff x="3226676" y="417484"/>
            <a:chExt cx="8800830" cy="5422001"/>
          </a:xfrm>
        </p:grpSpPr>
        <p:cxnSp>
          <p:nvCxnSpPr>
            <p:cNvPr id="790" name="接點: 肘形 705">
              <a:extLst>
                <a:ext uri="{FF2B5EF4-FFF2-40B4-BE49-F238E27FC236}">
                  <a16:creationId xmlns:a16="http://schemas.microsoft.com/office/drawing/2014/main" id="{9EB28EC7-F0AF-4756-8681-487C915AFB2B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030116" y="4476805"/>
              <a:ext cx="400024" cy="582218"/>
            </a:xfrm>
            <a:prstGeom prst="bentConnector2">
              <a:avLst/>
            </a:prstGeom>
            <a:ln w="19050">
              <a:solidFill>
                <a:schemeClr val="tx2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0" name="圖形 868">
              <a:extLst>
                <a:ext uri="{FF2B5EF4-FFF2-40B4-BE49-F238E27FC236}">
                  <a16:creationId xmlns:a16="http://schemas.microsoft.com/office/drawing/2014/main" id="{36859D74-09D8-4453-88E8-4476A32DE772}"/>
                </a:ext>
              </a:extLst>
            </p:cNvPr>
            <p:cNvSpPr/>
            <p:nvPr/>
          </p:nvSpPr>
          <p:spPr>
            <a:xfrm>
              <a:off x="5476122" y="417484"/>
              <a:ext cx="4322577" cy="2356268"/>
            </a:xfrm>
            <a:custGeom>
              <a:avLst/>
              <a:gdLst>
                <a:gd name="connsiteX0" fmla="*/ 827541 w 4333875"/>
                <a:gd name="connsiteY0" fmla="*/ 2341314 h 2352675"/>
                <a:gd name="connsiteX1" fmla="*/ 104 w 4333875"/>
                <a:gd name="connsiteY1" fmla="*/ 1625700 h 2352675"/>
                <a:gd name="connsiteX2" fmla="*/ 589035 w 4333875"/>
                <a:gd name="connsiteY2" fmla="*/ 1044294 h 2352675"/>
                <a:gd name="connsiteX3" fmla="*/ 1177966 w 4333875"/>
                <a:gd name="connsiteY3" fmla="*/ 671581 h 2352675"/>
                <a:gd name="connsiteX4" fmla="*/ 2407929 w 4333875"/>
                <a:gd name="connsiteY4" fmla="*/ 735 h 2352675"/>
                <a:gd name="connsiteX5" fmla="*/ 3548453 w 4333875"/>
                <a:gd name="connsiteY5" fmla="*/ 723778 h 2352675"/>
                <a:gd name="connsiteX6" fmla="*/ 4308833 w 4333875"/>
                <a:gd name="connsiteY6" fmla="*/ 1871731 h 2352675"/>
                <a:gd name="connsiteX7" fmla="*/ 3526164 w 4333875"/>
                <a:gd name="connsiteY7" fmla="*/ 2356268 h 2352675"/>
                <a:gd name="connsiteX8" fmla="*/ 1394183 w 4333875"/>
                <a:gd name="connsiteY8" fmla="*/ 2319025 h 2352675"/>
                <a:gd name="connsiteX0" fmla="*/ 827541 w 4322577"/>
                <a:gd name="connsiteY0" fmla="*/ 2341314 h 2356268"/>
                <a:gd name="connsiteX1" fmla="*/ 104 w 4322577"/>
                <a:gd name="connsiteY1" fmla="*/ 1625700 h 2356268"/>
                <a:gd name="connsiteX2" fmla="*/ 589035 w 4322577"/>
                <a:gd name="connsiteY2" fmla="*/ 1044294 h 2356268"/>
                <a:gd name="connsiteX3" fmla="*/ 1177966 w 4322577"/>
                <a:gd name="connsiteY3" fmla="*/ 671581 h 2356268"/>
                <a:gd name="connsiteX4" fmla="*/ 2407929 w 4322577"/>
                <a:gd name="connsiteY4" fmla="*/ 735 h 2356268"/>
                <a:gd name="connsiteX5" fmla="*/ 3548453 w 4322577"/>
                <a:gd name="connsiteY5" fmla="*/ 723778 h 2356268"/>
                <a:gd name="connsiteX6" fmla="*/ 4308833 w 4322577"/>
                <a:gd name="connsiteY6" fmla="*/ 1871731 h 2356268"/>
                <a:gd name="connsiteX7" fmla="*/ 3526164 w 4322577"/>
                <a:gd name="connsiteY7" fmla="*/ 2356268 h 2356268"/>
                <a:gd name="connsiteX8" fmla="*/ 1394183 w 4322577"/>
                <a:gd name="connsiteY8" fmla="*/ 2319025 h 235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22577" h="2356268">
                  <a:moveTo>
                    <a:pt x="827541" y="2341314"/>
                  </a:moveTo>
                  <a:cubicBezTo>
                    <a:pt x="827541" y="2341314"/>
                    <a:pt x="59731" y="2512764"/>
                    <a:pt x="104" y="1625700"/>
                  </a:cubicBezTo>
                  <a:cubicBezTo>
                    <a:pt x="104" y="1625700"/>
                    <a:pt x="-22280" y="1096396"/>
                    <a:pt x="589035" y="1044294"/>
                  </a:cubicBezTo>
                  <a:cubicBezTo>
                    <a:pt x="589035" y="1044294"/>
                    <a:pt x="648661" y="544898"/>
                    <a:pt x="1177966" y="671581"/>
                  </a:cubicBezTo>
                  <a:cubicBezTo>
                    <a:pt x="1177966" y="671581"/>
                    <a:pt x="1215209" y="-14219"/>
                    <a:pt x="2407929" y="735"/>
                  </a:cubicBezTo>
                  <a:cubicBezTo>
                    <a:pt x="2407929" y="735"/>
                    <a:pt x="3429199" y="-51462"/>
                    <a:pt x="3548453" y="723778"/>
                  </a:cubicBezTo>
                  <a:cubicBezTo>
                    <a:pt x="3548453" y="723778"/>
                    <a:pt x="4443175" y="734929"/>
                    <a:pt x="4308833" y="1871731"/>
                  </a:cubicBezTo>
                  <a:cubicBezTo>
                    <a:pt x="4308833" y="1871731"/>
                    <a:pt x="4159767" y="2333884"/>
                    <a:pt x="3526164" y="2356268"/>
                  </a:cubicBezTo>
                  <a:lnTo>
                    <a:pt x="1394183" y="2319025"/>
                  </a:lnTo>
                </a:path>
              </a:pathLst>
            </a:custGeom>
            <a:noFill/>
            <a:ln w="19050" cap="flat">
              <a:solidFill>
                <a:srgbClr val="1A385E"/>
              </a:solidFill>
              <a:prstDash val="sysDash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cxnSp>
          <p:nvCxnSpPr>
            <p:cNvPr id="979" name="直線接點 978">
              <a:extLst>
                <a:ext uri="{FF2B5EF4-FFF2-40B4-BE49-F238E27FC236}">
                  <a16:creationId xmlns:a16="http://schemas.microsoft.com/office/drawing/2014/main" id="{17EE6D20-5041-4F5A-9795-C38EFC15E270}"/>
                </a:ext>
              </a:extLst>
            </p:cNvPr>
            <p:cNvCxnSpPr>
              <a:cxnSpLocks/>
            </p:cNvCxnSpPr>
            <p:nvPr/>
          </p:nvCxnSpPr>
          <p:spPr>
            <a:xfrm>
              <a:off x="6898741" y="4378676"/>
              <a:ext cx="1102259" cy="0"/>
            </a:xfrm>
            <a:prstGeom prst="line">
              <a:avLst/>
            </a:prstGeom>
            <a:ln w="38100">
              <a:solidFill>
                <a:srgbClr val="213963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3" name="直線接點 972">
              <a:extLst>
                <a:ext uri="{FF2B5EF4-FFF2-40B4-BE49-F238E27FC236}">
                  <a16:creationId xmlns:a16="http://schemas.microsoft.com/office/drawing/2014/main" id="{7A9A5D7C-89D0-4A5F-84AD-0FFFF992F4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3264" y="4049170"/>
              <a:ext cx="664307" cy="20338"/>
            </a:xfrm>
            <a:prstGeom prst="line">
              <a:avLst/>
            </a:prstGeom>
            <a:ln w="19050">
              <a:solidFill>
                <a:schemeClr val="tx2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1" name="直線接點 970">
              <a:extLst>
                <a:ext uri="{FF2B5EF4-FFF2-40B4-BE49-F238E27FC236}">
                  <a16:creationId xmlns:a16="http://schemas.microsoft.com/office/drawing/2014/main" id="{3E424A75-18A0-49B6-9E83-AED4A9D2178B}"/>
                </a:ext>
              </a:extLst>
            </p:cNvPr>
            <p:cNvCxnSpPr>
              <a:cxnSpLocks/>
              <a:stCxn id="590" idx="1"/>
            </p:cNvCxnSpPr>
            <p:nvPr/>
          </p:nvCxnSpPr>
          <p:spPr>
            <a:xfrm>
              <a:off x="5256492" y="3785958"/>
              <a:ext cx="696571" cy="10244"/>
            </a:xfrm>
            <a:prstGeom prst="line">
              <a:avLst/>
            </a:prstGeom>
            <a:ln w="19050">
              <a:solidFill>
                <a:schemeClr val="tx2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9" name="群組 918">
              <a:extLst>
                <a:ext uri="{FF2B5EF4-FFF2-40B4-BE49-F238E27FC236}">
                  <a16:creationId xmlns:a16="http://schemas.microsoft.com/office/drawing/2014/main" id="{2B1EAF37-9D97-44FB-9DD4-CAC3D4A7E45C}"/>
                </a:ext>
              </a:extLst>
            </p:cNvPr>
            <p:cNvGrpSpPr/>
            <p:nvPr/>
          </p:nvGrpSpPr>
          <p:grpSpPr>
            <a:xfrm>
              <a:off x="3226676" y="2672703"/>
              <a:ext cx="4888602" cy="3166782"/>
              <a:chOff x="959005" y="2509688"/>
              <a:chExt cx="4888602" cy="3166782"/>
            </a:xfrm>
          </p:grpSpPr>
          <p:sp>
            <p:nvSpPr>
              <p:cNvPr id="903" name="矩形 902">
                <a:extLst>
                  <a:ext uri="{FF2B5EF4-FFF2-40B4-BE49-F238E27FC236}">
                    <a16:creationId xmlns:a16="http://schemas.microsoft.com/office/drawing/2014/main" id="{A2F32878-3B6A-4556-B35E-1522734D7718}"/>
                  </a:ext>
                </a:extLst>
              </p:cNvPr>
              <p:cNvSpPr/>
              <p:nvPr/>
            </p:nvSpPr>
            <p:spPr>
              <a:xfrm>
                <a:off x="959005" y="2663905"/>
                <a:ext cx="4888602" cy="3012565"/>
              </a:xfrm>
              <a:prstGeom prst="rect">
                <a:avLst/>
              </a:prstGeom>
              <a:noFill/>
              <a:ln w="19050" cap="flat">
                <a:solidFill>
                  <a:srgbClr val="1A385E"/>
                </a:solidFill>
                <a:prstDash val="sysDash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17" name="矩形 916">
                <a:extLst>
                  <a:ext uri="{FF2B5EF4-FFF2-40B4-BE49-F238E27FC236}">
                    <a16:creationId xmlns:a16="http://schemas.microsoft.com/office/drawing/2014/main" id="{CA6CDF8C-DE9D-4602-B07C-D7F0B047A03E}"/>
                  </a:ext>
                </a:extLst>
              </p:cNvPr>
              <p:cNvSpPr/>
              <p:nvPr/>
            </p:nvSpPr>
            <p:spPr>
              <a:xfrm>
                <a:off x="4045931" y="2509688"/>
                <a:ext cx="569662" cy="3736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1000" b="1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02" name="接點: 肘形 705">
              <a:extLst>
                <a:ext uri="{FF2B5EF4-FFF2-40B4-BE49-F238E27FC236}">
                  <a16:creationId xmlns:a16="http://schemas.microsoft.com/office/drawing/2014/main" id="{D7293C55-D7A9-4EEC-8242-502255F16ED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154196" y="1400781"/>
              <a:ext cx="1689770" cy="220813"/>
            </a:xfrm>
            <a:prstGeom prst="bentConnector3">
              <a:avLst>
                <a:gd name="adj1" fmla="val 102449"/>
              </a:avLst>
            </a:prstGeom>
            <a:ln w="38100">
              <a:solidFill>
                <a:srgbClr val="213963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0" name="接點: 肘形 859">
              <a:extLst>
                <a:ext uri="{FF2B5EF4-FFF2-40B4-BE49-F238E27FC236}">
                  <a16:creationId xmlns:a16="http://schemas.microsoft.com/office/drawing/2014/main" id="{49C30910-16B8-405F-8313-42E6B2188EE5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527" y="1676349"/>
              <a:ext cx="0" cy="67451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7" name="接點: 肘形 705">
              <a:extLst>
                <a:ext uri="{FF2B5EF4-FFF2-40B4-BE49-F238E27FC236}">
                  <a16:creationId xmlns:a16="http://schemas.microsoft.com/office/drawing/2014/main" id="{6647DFAF-AE6E-42EC-9C7E-F9BA21399F0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536885" y="2281706"/>
              <a:ext cx="689359" cy="990694"/>
            </a:xfrm>
            <a:prstGeom prst="bentConnector2">
              <a:avLst/>
            </a:prstGeom>
            <a:ln w="19050">
              <a:solidFill>
                <a:schemeClr val="tx2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9" name="接點: 肘形 705">
              <a:extLst>
                <a:ext uri="{FF2B5EF4-FFF2-40B4-BE49-F238E27FC236}">
                  <a16:creationId xmlns:a16="http://schemas.microsoft.com/office/drawing/2014/main" id="{9403AF38-2460-438A-8AC3-78DF1E6F2C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7468" y="2587345"/>
              <a:ext cx="819139" cy="503567"/>
            </a:xfrm>
            <a:prstGeom prst="bentConnector3">
              <a:avLst>
                <a:gd name="adj1" fmla="val -20789"/>
              </a:avLst>
            </a:prstGeom>
            <a:ln w="19050">
              <a:solidFill>
                <a:schemeClr val="tx2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1" name="接點: 肘形 705">
              <a:extLst>
                <a:ext uri="{FF2B5EF4-FFF2-40B4-BE49-F238E27FC236}">
                  <a16:creationId xmlns:a16="http://schemas.microsoft.com/office/drawing/2014/main" id="{8430AC89-FB84-47BA-A111-A646049ABFE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536910" y="3903412"/>
              <a:ext cx="2037870" cy="420593"/>
            </a:xfrm>
            <a:prstGeom prst="bentConnector4">
              <a:avLst>
                <a:gd name="adj1" fmla="val -2013"/>
                <a:gd name="adj2" fmla="val 154352"/>
              </a:avLst>
            </a:prstGeom>
            <a:ln w="19050">
              <a:solidFill>
                <a:schemeClr val="tx2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接點: 肘形 705">
              <a:extLst>
                <a:ext uri="{FF2B5EF4-FFF2-40B4-BE49-F238E27FC236}">
                  <a16:creationId xmlns:a16="http://schemas.microsoft.com/office/drawing/2014/main" id="{A6949CE0-6185-45B0-AAFA-8F6DAAECF2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67712" y="4379843"/>
              <a:ext cx="1244919" cy="632476"/>
            </a:xfrm>
            <a:prstGeom prst="bentConnector3">
              <a:avLst>
                <a:gd name="adj1" fmla="val -16285"/>
              </a:avLst>
            </a:prstGeom>
            <a:ln w="19050">
              <a:solidFill>
                <a:srgbClr val="7030A0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6" name="群組 445">
              <a:extLst>
                <a:ext uri="{FF2B5EF4-FFF2-40B4-BE49-F238E27FC236}">
                  <a16:creationId xmlns:a16="http://schemas.microsoft.com/office/drawing/2014/main" id="{459AF79A-2C9C-4CA0-BB4F-FC2EA2FB5E72}"/>
                </a:ext>
              </a:extLst>
            </p:cNvPr>
            <p:cNvGrpSpPr/>
            <p:nvPr/>
          </p:nvGrpSpPr>
          <p:grpSpPr>
            <a:xfrm>
              <a:off x="10472515" y="2280227"/>
              <a:ext cx="809838" cy="618816"/>
              <a:chOff x="10423994" y="3468754"/>
              <a:chExt cx="809838" cy="618816"/>
            </a:xfrm>
          </p:grpSpPr>
          <p:grpSp>
            <p:nvGrpSpPr>
              <p:cNvPr id="248" name="群組 247">
                <a:extLst>
                  <a:ext uri="{FF2B5EF4-FFF2-40B4-BE49-F238E27FC236}">
                    <a16:creationId xmlns:a16="http://schemas.microsoft.com/office/drawing/2014/main" id="{7A87A557-5762-4F7A-B11F-BF4678277FA0}"/>
                  </a:ext>
                </a:extLst>
              </p:cNvPr>
              <p:cNvGrpSpPr/>
              <p:nvPr/>
            </p:nvGrpSpPr>
            <p:grpSpPr>
              <a:xfrm>
                <a:off x="10456593" y="3468754"/>
                <a:ext cx="757375" cy="618816"/>
                <a:chOff x="11570773" y="4904042"/>
                <a:chExt cx="1071354" cy="932507"/>
              </a:xfrm>
            </p:grpSpPr>
            <p:sp>
              <p:nvSpPr>
                <p:cNvPr id="249" name="矩形: 圓角 248">
                  <a:extLst>
                    <a:ext uri="{FF2B5EF4-FFF2-40B4-BE49-F238E27FC236}">
                      <a16:creationId xmlns:a16="http://schemas.microsoft.com/office/drawing/2014/main" id="{F928550A-8409-4BD9-A419-8DE84601D0DE}"/>
                    </a:ext>
                  </a:extLst>
                </p:cNvPr>
                <p:cNvSpPr/>
                <p:nvPr/>
              </p:nvSpPr>
              <p:spPr>
                <a:xfrm>
                  <a:off x="11570773" y="4904042"/>
                  <a:ext cx="1071354" cy="932507"/>
                </a:xfrm>
                <a:prstGeom prst="roundRect">
                  <a:avLst>
                    <a:gd name="adj" fmla="val 7929"/>
                  </a:avLst>
                </a:prstGeom>
                <a:solidFill>
                  <a:schemeClr val="bg1"/>
                </a:solidFill>
                <a:ln w="38100" cap="flat">
                  <a:solidFill>
                    <a:srgbClr val="213963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50" name="直線接點 249">
                  <a:extLst>
                    <a:ext uri="{FF2B5EF4-FFF2-40B4-BE49-F238E27FC236}">
                      <a16:creationId xmlns:a16="http://schemas.microsoft.com/office/drawing/2014/main" id="{BE2FBD6F-0B8B-4BB7-9072-A861B644B3DC}"/>
                    </a:ext>
                  </a:extLst>
                </p:cNvPr>
                <p:cNvCxnSpPr/>
                <p:nvPr/>
              </p:nvCxnSpPr>
              <p:spPr>
                <a:xfrm>
                  <a:off x="11570773" y="5133315"/>
                  <a:ext cx="1071354" cy="0"/>
                </a:xfrm>
                <a:prstGeom prst="line">
                  <a:avLst/>
                </a:prstGeom>
                <a:ln w="38100">
                  <a:solidFill>
                    <a:srgbClr val="21396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直線接點 250">
                  <a:extLst>
                    <a:ext uri="{FF2B5EF4-FFF2-40B4-BE49-F238E27FC236}">
                      <a16:creationId xmlns:a16="http://schemas.microsoft.com/office/drawing/2014/main" id="{1F50A6A2-4CF4-497E-A757-A351DAD7ED3B}"/>
                    </a:ext>
                  </a:extLst>
                </p:cNvPr>
                <p:cNvCxnSpPr/>
                <p:nvPr/>
              </p:nvCxnSpPr>
              <p:spPr>
                <a:xfrm>
                  <a:off x="11823858" y="4904042"/>
                  <a:ext cx="0" cy="229273"/>
                </a:xfrm>
                <a:prstGeom prst="line">
                  <a:avLst/>
                </a:prstGeom>
                <a:ln w="38100">
                  <a:solidFill>
                    <a:srgbClr val="21396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9" name="矩形 268">
                <a:extLst>
                  <a:ext uri="{FF2B5EF4-FFF2-40B4-BE49-F238E27FC236}">
                    <a16:creationId xmlns:a16="http://schemas.microsoft.com/office/drawing/2014/main" id="{68DE694A-9E48-4A39-AC00-37E215AE901C}"/>
                  </a:ext>
                </a:extLst>
              </p:cNvPr>
              <p:cNvSpPr/>
              <p:nvPr/>
            </p:nvSpPr>
            <p:spPr>
              <a:xfrm>
                <a:off x="10423994" y="3705132"/>
                <a:ext cx="8098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CAM</a:t>
                </a:r>
                <a:r>
                  <a:rPr lang="zh-TW" altLang="en-US" sz="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TW" sz="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ADMIN</a:t>
                </a:r>
                <a:r>
                  <a:rPr lang="zh-TW" altLang="en-US" sz="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TW" sz="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TW" sz="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CONSOLE</a:t>
                </a:r>
                <a:endParaRPr lang="zh-TW" altLang="en-US" sz="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4" name="矩形 393">
              <a:extLst>
                <a:ext uri="{FF2B5EF4-FFF2-40B4-BE49-F238E27FC236}">
                  <a16:creationId xmlns:a16="http://schemas.microsoft.com/office/drawing/2014/main" id="{3C8D91B8-0DCA-4720-8594-647EC48DB99F}"/>
                </a:ext>
              </a:extLst>
            </p:cNvPr>
            <p:cNvSpPr/>
            <p:nvPr/>
          </p:nvSpPr>
          <p:spPr>
            <a:xfrm>
              <a:off x="5858122" y="5085832"/>
              <a:ext cx="18473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altLang="zh-TW" sz="80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52" name="群組 551">
              <a:extLst>
                <a:ext uri="{FF2B5EF4-FFF2-40B4-BE49-F238E27FC236}">
                  <a16:creationId xmlns:a16="http://schemas.microsoft.com/office/drawing/2014/main" id="{50A2909D-3AA6-40DB-8245-BF492DBB66A9}"/>
                </a:ext>
              </a:extLst>
            </p:cNvPr>
            <p:cNvGrpSpPr/>
            <p:nvPr/>
          </p:nvGrpSpPr>
          <p:grpSpPr>
            <a:xfrm>
              <a:off x="10652052" y="3254639"/>
              <a:ext cx="519694" cy="789106"/>
              <a:chOff x="8627475" y="3307208"/>
              <a:chExt cx="519694" cy="789106"/>
            </a:xfrm>
          </p:grpSpPr>
          <p:grpSp>
            <p:nvGrpSpPr>
              <p:cNvPr id="451" name="群組 450">
                <a:extLst>
                  <a:ext uri="{FF2B5EF4-FFF2-40B4-BE49-F238E27FC236}">
                    <a16:creationId xmlns:a16="http://schemas.microsoft.com/office/drawing/2014/main" id="{DAC2AE3D-CB44-453C-AECE-67C3893DCD0D}"/>
                  </a:ext>
                </a:extLst>
              </p:cNvPr>
              <p:cNvGrpSpPr/>
              <p:nvPr/>
            </p:nvGrpSpPr>
            <p:grpSpPr>
              <a:xfrm>
                <a:off x="8724441" y="3307208"/>
                <a:ext cx="325762" cy="565904"/>
                <a:chOff x="9300734" y="3681191"/>
                <a:chExt cx="392488" cy="729351"/>
              </a:xfrm>
            </p:grpSpPr>
            <p:sp>
              <p:nvSpPr>
                <p:cNvPr id="462" name="橢圓 461">
                  <a:extLst>
                    <a:ext uri="{FF2B5EF4-FFF2-40B4-BE49-F238E27FC236}">
                      <a16:creationId xmlns:a16="http://schemas.microsoft.com/office/drawing/2014/main" id="{05B453F3-A6C5-4AC2-9109-C8FEFEDDD08D}"/>
                    </a:ext>
                  </a:extLst>
                </p:cNvPr>
                <p:cNvSpPr/>
                <p:nvPr/>
              </p:nvSpPr>
              <p:spPr>
                <a:xfrm>
                  <a:off x="9356312" y="3681191"/>
                  <a:ext cx="259724" cy="259724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21396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63" name="手繪多邊形: 圖案 462">
                  <a:extLst>
                    <a:ext uri="{FF2B5EF4-FFF2-40B4-BE49-F238E27FC236}">
                      <a16:creationId xmlns:a16="http://schemas.microsoft.com/office/drawing/2014/main" id="{BFEC9E4B-68EA-46DE-9A7B-204E5DE3AFC8}"/>
                    </a:ext>
                  </a:extLst>
                </p:cNvPr>
                <p:cNvSpPr/>
                <p:nvPr/>
              </p:nvSpPr>
              <p:spPr>
                <a:xfrm>
                  <a:off x="9300734" y="3966862"/>
                  <a:ext cx="392488" cy="443680"/>
                </a:xfrm>
                <a:custGeom>
                  <a:avLst/>
                  <a:gdLst>
                    <a:gd name="connsiteX0" fmla="*/ 196244 w 392488"/>
                    <a:gd name="connsiteY0" fmla="*/ 0 h 562952"/>
                    <a:gd name="connsiteX1" fmla="*/ 388501 w 392488"/>
                    <a:gd name="connsiteY1" fmla="*/ 156694 h 562952"/>
                    <a:gd name="connsiteX2" fmla="*/ 390451 w 392488"/>
                    <a:gd name="connsiteY2" fmla="*/ 176040 h 562952"/>
                    <a:gd name="connsiteX3" fmla="*/ 392487 w 392488"/>
                    <a:gd name="connsiteY3" fmla="*/ 186123 h 562952"/>
                    <a:gd name="connsiteX4" fmla="*/ 392487 w 392488"/>
                    <a:gd name="connsiteY4" fmla="*/ 196234 h 562952"/>
                    <a:gd name="connsiteX5" fmla="*/ 392488 w 392488"/>
                    <a:gd name="connsiteY5" fmla="*/ 196244 h 562952"/>
                    <a:gd name="connsiteX6" fmla="*/ 392487 w 392488"/>
                    <a:gd name="connsiteY6" fmla="*/ 246002 h 562952"/>
                    <a:gd name="connsiteX7" fmla="*/ 392487 w 392488"/>
                    <a:gd name="connsiteY7" fmla="*/ 497536 h 562952"/>
                    <a:gd name="connsiteX8" fmla="*/ 327071 w 392488"/>
                    <a:gd name="connsiteY8" fmla="*/ 562952 h 562952"/>
                    <a:gd name="connsiteX9" fmla="*/ 65416 w 392488"/>
                    <a:gd name="connsiteY9" fmla="*/ 562952 h 562952"/>
                    <a:gd name="connsiteX10" fmla="*/ 0 w 392488"/>
                    <a:gd name="connsiteY10" fmla="*/ 497536 h 562952"/>
                    <a:gd name="connsiteX11" fmla="*/ 0 w 392488"/>
                    <a:gd name="connsiteY11" fmla="*/ 246001 h 562952"/>
                    <a:gd name="connsiteX12" fmla="*/ 0 w 392488"/>
                    <a:gd name="connsiteY12" fmla="*/ 196244 h 562952"/>
                    <a:gd name="connsiteX13" fmla="*/ 0 w 392488"/>
                    <a:gd name="connsiteY13" fmla="*/ 186123 h 562952"/>
                    <a:gd name="connsiteX14" fmla="*/ 2038 w 392488"/>
                    <a:gd name="connsiteY14" fmla="*/ 176030 h 562952"/>
                    <a:gd name="connsiteX15" fmla="*/ 3987 w 392488"/>
                    <a:gd name="connsiteY15" fmla="*/ 156694 h 562952"/>
                    <a:gd name="connsiteX16" fmla="*/ 196244 w 392488"/>
                    <a:gd name="connsiteY16" fmla="*/ 0 h 562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92488" h="562952">
                      <a:moveTo>
                        <a:pt x="196244" y="0"/>
                      </a:moveTo>
                      <a:cubicBezTo>
                        <a:pt x="291079" y="0"/>
                        <a:pt x="370202" y="67269"/>
                        <a:pt x="388501" y="156694"/>
                      </a:cubicBezTo>
                      <a:lnTo>
                        <a:pt x="390451" y="176040"/>
                      </a:lnTo>
                      <a:lnTo>
                        <a:pt x="392487" y="186123"/>
                      </a:lnTo>
                      <a:lnTo>
                        <a:pt x="392487" y="196234"/>
                      </a:lnTo>
                      <a:lnTo>
                        <a:pt x="392488" y="196244"/>
                      </a:lnTo>
                      <a:cubicBezTo>
                        <a:pt x="392488" y="212830"/>
                        <a:pt x="392487" y="229416"/>
                        <a:pt x="392487" y="246002"/>
                      </a:cubicBezTo>
                      <a:lnTo>
                        <a:pt x="392487" y="497536"/>
                      </a:lnTo>
                      <a:cubicBezTo>
                        <a:pt x="392487" y="533664"/>
                        <a:pt x="363199" y="562952"/>
                        <a:pt x="327071" y="562952"/>
                      </a:cubicBezTo>
                      <a:lnTo>
                        <a:pt x="65416" y="562952"/>
                      </a:lnTo>
                      <a:cubicBezTo>
                        <a:pt x="29288" y="562952"/>
                        <a:pt x="0" y="533664"/>
                        <a:pt x="0" y="497536"/>
                      </a:cubicBezTo>
                      <a:lnTo>
                        <a:pt x="0" y="246001"/>
                      </a:lnTo>
                      <a:lnTo>
                        <a:pt x="0" y="196244"/>
                      </a:lnTo>
                      <a:lnTo>
                        <a:pt x="0" y="186123"/>
                      </a:lnTo>
                      <a:lnTo>
                        <a:pt x="2038" y="176030"/>
                      </a:lnTo>
                      <a:lnTo>
                        <a:pt x="3987" y="156694"/>
                      </a:lnTo>
                      <a:cubicBezTo>
                        <a:pt x="22286" y="67269"/>
                        <a:pt x="101409" y="0"/>
                        <a:pt x="19624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21396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477" name="矩形 476">
                <a:extLst>
                  <a:ext uri="{FF2B5EF4-FFF2-40B4-BE49-F238E27FC236}">
                    <a16:creationId xmlns:a16="http://schemas.microsoft.com/office/drawing/2014/main" id="{7008D82F-2EAA-48D8-9F93-980A4B52DD2B}"/>
                  </a:ext>
                </a:extLst>
              </p:cNvPr>
              <p:cNvSpPr/>
              <p:nvPr/>
            </p:nvSpPr>
            <p:spPr>
              <a:xfrm>
                <a:off x="8627475" y="3880870"/>
                <a:ext cx="519694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ADMIN</a:t>
                </a:r>
                <a:endParaRPr lang="zh-TW" altLang="en-US" sz="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79" name="矩形 478">
              <a:extLst>
                <a:ext uri="{FF2B5EF4-FFF2-40B4-BE49-F238E27FC236}">
                  <a16:creationId xmlns:a16="http://schemas.microsoft.com/office/drawing/2014/main" id="{6A576CC3-DD79-43D4-BCCF-5381974EFC55}"/>
                </a:ext>
              </a:extLst>
            </p:cNvPr>
            <p:cNvSpPr/>
            <p:nvPr/>
          </p:nvSpPr>
          <p:spPr>
            <a:xfrm>
              <a:off x="7345460" y="623963"/>
              <a:ext cx="1107996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b="1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 </a:t>
              </a:r>
            </a:p>
            <a:p>
              <a:pPr algn="ctr"/>
              <a:r>
                <a:rPr lang="en-US" altLang="zh-TW" b="1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CLOUD</a:t>
              </a:r>
              <a:endParaRPr lang="zh-TW" altLang="en-US" b="1">
                <a:solidFill>
                  <a:srgbClr val="2139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矩形 479">
              <a:extLst>
                <a:ext uri="{FF2B5EF4-FFF2-40B4-BE49-F238E27FC236}">
                  <a16:creationId xmlns:a16="http://schemas.microsoft.com/office/drawing/2014/main" id="{CA693E4A-F6C1-4D98-A401-F724F4163F2F}"/>
                </a:ext>
              </a:extLst>
            </p:cNvPr>
            <p:cNvSpPr/>
            <p:nvPr/>
          </p:nvSpPr>
          <p:spPr>
            <a:xfrm>
              <a:off x="5754986" y="1552758"/>
              <a:ext cx="12891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000" b="1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REMPTE</a:t>
              </a:r>
            </a:p>
            <a:p>
              <a:pPr algn="ctr"/>
              <a:r>
                <a:rPr lang="en-US" altLang="zh-TW" sz="1000" b="1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WORKSTATOPNS</a:t>
              </a:r>
              <a:endParaRPr lang="zh-TW" altLang="en-US" sz="1000" b="1">
                <a:solidFill>
                  <a:srgbClr val="2139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51" name="群組 550">
              <a:extLst>
                <a:ext uri="{FF2B5EF4-FFF2-40B4-BE49-F238E27FC236}">
                  <a16:creationId xmlns:a16="http://schemas.microsoft.com/office/drawing/2014/main" id="{F32072BA-FD67-4006-ACD9-C01A67D51836}"/>
                </a:ext>
              </a:extLst>
            </p:cNvPr>
            <p:cNvGrpSpPr/>
            <p:nvPr/>
          </p:nvGrpSpPr>
          <p:grpSpPr>
            <a:xfrm>
              <a:off x="5106506" y="1939566"/>
              <a:ext cx="931417" cy="312962"/>
              <a:chOff x="1858220" y="1677033"/>
              <a:chExt cx="931417" cy="312962"/>
            </a:xfrm>
          </p:grpSpPr>
          <p:sp>
            <p:nvSpPr>
              <p:cNvPr id="548" name="矩形: 圓角 547">
                <a:extLst>
                  <a:ext uri="{FF2B5EF4-FFF2-40B4-BE49-F238E27FC236}">
                    <a16:creationId xmlns:a16="http://schemas.microsoft.com/office/drawing/2014/main" id="{D485F6EC-0CFF-4C55-A973-81291048CA35}"/>
                  </a:ext>
                </a:extLst>
              </p:cNvPr>
              <p:cNvSpPr/>
              <p:nvPr/>
            </p:nvSpPr>
            <p:spPr>
              <a:xfrm>
                <a:off x="1956774" y="1745904"/>
                <a:ext cx="832863" cy="244091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81000">
                    <a:schemeClr val="accent3">
                      <a:lumMod val="40000"/>
                      <a:lumOff val="60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550" name="群組 549">
                <a:extLst>
                  <a:ext uri="{FF2B5EF4-FFF2-40B4-BE49-F238E27FC236}">
                    <a16:creationId xmlns:a16="http://schemas.microsoft.com/office/drawing/2014/main" id="{E736C301-0291-4A94-A7D8-03949345E661}"/>
                  </a:ext>
                </a:extLst>
              </p:cNvPr>
              <p:cNvGrpSpPr/>
              <p:nvPr/>
            </p:nvGrpSpPr>
            <p:grpSpPr>
              <a:xfrm>
                <a:off x="1858220" y="1677033"/>
                <a:ext cx="902312" cy="279234"/>
                <a:chOff x="1858220" y="1677033"/>
                <a:chExt cx="902312" cy="279234"/>
              </a:xfrm>
            </p:grpSpPr>
            <p:sp>
              <p:nvSpPr>
                <p:cNvPr id="504" name="矩形: 圓角 503">
                  <a:extLst>
                    <a:ext uri="{FF2B5EF4-FFF2-40B4-BE49-F238E27FC236}">
                      <a16:creationId xmlns:a16="http://schemas.microsoft.com/office/drawing/2014/main" id="{41C63A88-9D0C-4DA4-BB98-373F9F037E81}"/>
                    </a:ext>
                  </a:extLst>
                </p:cNvPr>
                <p:cNvSpPr/>
                <p:nvPr/>
              </p:nvSpPr>
              <p:spPr>
                <a:xfrm>
                  <a:off x="1896249" y="1712176"/>
                  <a:ext cx="832863" cy="244091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29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498" name="群組 497">
                  <a:extLst>
                    <a:ext uri="{FF2B5EF4-FFF2-40B4-BE49-F238E27FC236}">
                      <a16:creationId xmlns:a16="http://schemas.microsoft.com/office/drawing/2014/main" id="{BED28E96-E10E-4FF1-8852-CB13E6D70F88}"/>
                    </a:ext>
                  </a:extLst>
                </p:cNvPr>
                <p:cNvGrpSpPr/>
                <p:nvPr/>
              </p:nvGrpSpPr>
              <p:grpSpPr>
                <a:xfrm>
                  <a:off x="1858220" y="1677033"/>
                  <a:ext cx="902312" cy="244091"/>
                  <a:chOff x="4686778" y="3557177"/>
                  <a:chExt cx="2355861" cy="670826"/>
                </a:xfrm>
              </p:grpSpPr>
              <p:sp>
                <p:nvSpPr>
                  <p:cNvPr id="499" name="矩形: 圓角 498">
                    <a:extLst>
                      <a:ext uri="{FF2B5EF4-FFF2-40B4-BE49-F238E27FC236}">
                        <a16:creationId xmlns:a16="http://schemas.microsoft.com/office/drawing/2014/main" id="{F17A54E9-969F-423D-86AD-70C4F4857ADB}"/>
                      </a:ext>
                    </a:extLst>
                  </p:cNvPr>
                  <p:cNvSpPr/>
                  <p:nvPr/>
                </p:nvSpPr>
                <p:spPr>
                  <a:xfrm>
                    <a:off x="4736247" y="3557177"/>
                    <a:ext cx="2174536" cy="670826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81000">
                        <a:schemeClr val="accent3">
                          <a:lumMod val="40000"/>
                          <a:lumOff val="60000"/>
                        </a:schemeClr>
                      </a:gs>
                      <a:gs pos="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500" name="矩形 499">
                    <a:extLst>
                      <a:ext uri="{FF2B5EF4-FFF2-40B4-BE49-F238E27FC236}">
                        <a16:creationId xmlns:a16="http://schemas.microsoft.com/office/drawing/2014/main" id="{7DA22FA6-87CC-407A-8C68-DE9B3F26C090}"/>
                      </a:ext>
                    </a:extLst>
                  </p:cNvPr>
                  <p:cNvSpPr/>
                  <p:nvPr/>
                </p:nvSpPr>
                <p:spPr>
                  <a:xfrm>
                    <a:off x="4686778" y="3618969"/>
                    <a:ext cx="2355861" cy="59209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TW" sz="800" b="1" err="1">
                        <a:solidFill>
                          <a:srgbClr val="21396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PColP</a:t>
                    </a:r>
                    <a:r>
                      <a:rPr lang="en-US" altLang="zh-TW" sz="800" b="1">
                        <a:solidFill>
                          <a:srgbClr val="21396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AGENT</a:t>
                    </a:r>
                    <a:endParaRPr lang="zh-TW" altLang="en-US" sz="800" b="1">
                      <a:solidFill>
                        <a:srgbClr val="21396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623" name="群組 622">
              <a:extLst>
                <a:ext uri="{FF2B5EF4-FFF2-40B4-BE49-F238E27FC236}">
                  <a16:creationId xmlns:a16="http://schemas.microsoft.com/office/drawing/2014/main" id="{10477B14-6D63-4B91-A8A3-6DFD74F1C876}"/>
                </a:ext>
              </a:extLst>
            </p:cNvPr>
            <p:cNvGrpSpPr/>
            <p:nvPr/>
          </p:nvGrpSpPr>
          <p:grpSpPr>
            <a:xfrm>
              <a:off x="7044120" y="4779869"/>
              <a:ext cx="896399" cy="975636"/>
              <a:chOff x="3800901" y="4955408"/>
              <a:chExt cx="896399" cy="975636"/>
            </a:xfrm>
          </p:grpSpPr>
          <p:sp>
            <p:nvSpPr>
              <p:cNvPr id="624" name="矩形: 圓角 623">
                <a:extLst>
                  <a:ext uri="{FF2B5EF4-FFF2-40B4-BE49-F238E27FC236}">
                    <a16:creationId xmlns:a16="http://schemas.microsoft.com/office/drawing/2014/main" id="{7F204B08-B768-4F59-9103-1C136CAF4D90}"/>
                  </a:ext>
                </a:extLst>
              </p:cNvPr>
              <p:cNvSpPr/>
              <p:nvPr/>
            </p:nvSpPr>
            <p:spPr>
              <a:xfrm>
                <a:off x="3977295" y="4955408"/>
                <a:ext cx="569224" cy="578238"/>
              </a:xfrm>
              <a:prstGeom prst="roundRect">
                <a:avLst>
                  <a:gd name="adj" fmla="val 7540"/>
                </a:avLst>
              </a:prstGeom>
              <a:solidFill>
                <a:schemeClr val="bg1"/>
              </a:solidFill>
              <a:ln w="28575">
                <a:solidFill>
                  <a:srgbClr val="21396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625" name="群組 624">
                <a:extLst>
                  <a:ext uri="{FF2B5EF4-FFF2-40B4-BE49-F238E27FC236}">
                    <a16:creationId xmlns:a16="http://schemas.microsoft.com/office/drawing/2014/main" id="{516837E9-D3FF-4284-A94D-2D438B92ABB7}"/>
                  </a:ext>
                </a:extLst>
              </p:cNvPr>
              <p:cNvGrpSpPr/>
              <p:nvPr/>
            </p:nvGrpSpPr>
            <p:grpSpPr>
              <a:xfrm>
                <a:off x="4023305" y="5028491"/>
                <a:ext cx="87045" cy="87045"/>
                <a:chOff x="421074" y="2324752"/>
                <a:chExt cx="148756" cy="148756"/>
              </a:xfrm>
            </p:grpSpPr>
            <p:sp>
              <p:nvSpPr>
                <p:cNvPr id="641" name="橢圓 640">
                  <a:extLst>
                    <a:ext uri="{FF2B5EF4-FFF2-40B4-BE49-F238E27FC236}">
                      <a16:creationId xmlns:a16="http://schemas.microsoft.com/office/drawing/2014/main" id="{69AF303D-788E-417A-B8DC-95AE21B05E00}"/>
                    </a:ext>
                  </a:extLst>
                </p:cNvPr>
                <p:cNvSpPr/>
                <p:nvPr/>
              </p:nvSpPr>
              <p:spPr>
                <a:xfrm>
                  <a:off x="421074" y="2324752"/>
                  <a:ext cx="148756" cy="148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642" name="群組 641">
                  <a:extLst>
                    <a:ext uri="{FF2B5EF4-FFF2-40B4-BE49-F238E27FC236}">
                      <a16:creationId xmlns:a16="http://schemas.microsoft.com/office/drawing/2014/main" id="{A3E4DDDF-6E3B-42BB-873F-DD88364B1902}"/>
                    </a:ext>
                  </a:extLst>
                </p:cNvPr>
                <p:cNvGrpSpPr/>
                <p:nvPr/>
              </p:nvGrpSpPr>
              <p:grpSpPr>
                <a:xfrm>
                  <a:off x="441407" y="2347628"/>
                  <a:ext cx="110584" cy="110584"/>
                  <a:chOff x="408768" y="2757596"/>
                  <a:chExt cx="216000" cy="216000"/>
                </a:xfrm>
              </p:grpSpPr>
              <p:sp>
                <p:nvSpPr>
                  <p:cNvPr id="643" name="拱形 642">
                    <a:extLst>
                      <a:ext uri="{FF2B5EF4-FFF2-40B4-BE49-F238E27FC236}">
                        <a16:creationId xmlns:a16="http://schemas.microsoft.com/office/drawing/2014/main" id="{D7E8CC64-D128-4B00-A25D-F5CA8E0D0526}"/>
                      </a:ext>
                    </a:extLst>
                  </p:cNvPr>
                  <p:cNvSpPr/>
                  <p:nvPr/>
                </p:nvSpPr>
                <p:spPr>
                  <a:xfrm rot="15156010">
                    <a:off x="408768" y="2757596"/>
                    <a:ext cx="216000" cy="216000"/>
                  </a:xfrm>
                  <a:prstGeom prst="blockArc">
                    <a:avLst>
                      <a:gd name="adj1" fmla="val 3102590"/>
                      <a:gd name="adj2" fmla="val 21005193"/>
                      <a:gd name="adj3" fmla="val 17375"/>
                    </a:avLst>
                  </a:prstGeom>
                  <a:solidFill>
                    <a:srgbClr val="213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644" name="直線接點 643">
                    <a:extLst>
                      <a:ext uri="{FF2B5EF4-FFF2-40B4-BE49-F238E27FC236}">
                        <a16:creationId xmlns:a16="http://schemas.microsoft.com/office/drawing/2014/main" id="{895D688F-81E0-4681-A79B-32D3A4F3C0BE}"/>
                      </a:ext>
                    </a:extLst>
                  </p:cNvPr>
                  <p:cNvCxnSpPr/>
                  <p:nvPr/>
                </p:nvCxnSpPr>
                <p:spPr>
                  <a:xfrm>
                    <a:off x="520953" y="2768701"/>
                    <a:ext cx="0" cy="109291"/>
                  </a:xfrm>
                  <a:prstGeom prst="line">
                    <a:avLst/>
                  </a:prstGeom>
                  <a:ln w="12700">
                    <a:solidFill>
                      <a:srgbClr val="21396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26" name="群組 625">
                <a:extLst>
                  <a:ext uri="{FF2B5EF4-FFF2-40B4-BE49-F238E27FC236}">
                    <a16:creationId xmlns:a16="http://schemas.microsoft.com/office/drawing/2014/main" id="{06FAB1D1-B457-4401-B591-CC05188B3AC7}"/>
                  </a:ext>
                </a:extLst>
              </p:cNvPr>
              <p:cNvGrpSpPr/>
              <p:nvPr/>
            </p:nvGrpSpPr>
            <p:grpSpPr>
              <a:xfrm>
                <a:off x="4023305" y="5143968"/>
                <a:ext cx="466165" cy="91576"/>
                <a:chOff x="4023305" y="5143968"/>
                <a:chExt cx="466165" cy="91576"/>
              </a:xfrm>
            </p:grpSpPr>
            <p:sp>
              <p:nvSpPr>
                <p:cNvPr id="638" name="矩形: 圓角 637">
                  <a:extLst>
                    <a:ext uri="{FF2B5EF4-FFF2-40B4-BE49-F238E27FC236}">
                      <a16:creationId xmlns:a16="http://schemas.microsoft.com/office/drawing/2014/main" id="{42AEB0FF-EBB8-419B-9195-B26320DF12B3}"/>
                    </a:ext>
                  </a:extLst>
                </p:cNvPr>
                <p:cNvSpPr/>
                <p:nvPr/>
              </p:nvSpPr>
              <p:spPr>
                <a:xfrm>
                  <a:off x="4023305" y="5143968"/>
                  <a:ext cx="466165" cy="9157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39" name="矩形: 圓角 638">
                  <a:extLst>
                    <a:ext uri="{FF2B5EF4-FFF2-40B4-BE49-F238E27FC236}">
                      <a16:creationId xmlns:a16="http://schemas.microsoft.com/office/drawing/2014/main" id="{F331239C-855A-4596-A02A-F1919717F9F2}"/>
                    </a:ext>
                  </a:extLst>
                </p:cNvPr>
                <p:cNvSpPr/>
                <p:nvPr/>
              </p:nvSpPr>
              <p:spPr>
                <a:xfrm>
                  <a:off x="4055026" y="5165156"/>
                  <a:ext cx="267755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1396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40" name="橢圓 639">
                  <a:extLst>
                    <a:ext uri="{FF2B5EF4-FFF2-40B4-BE49-F238E27FC236}">
                      <a16:creationId xmlns:a16="http://schemas.microsoft.com/office/drawing/2014/main" id="{798D8408-99A9-445C-9E86-0B9B474C5D73}"/>
                    </a:ext>
                  </a:extLst>
                </p:cNvPr>
                <p:cNvSpPr/>
                <p:nvPr/>
              </p:nvSpPr>
              <p:spPr>
                <a:xfrm>
                  <a:off x="4419594" y="5166834"/>
                  <a:ext cx="48636" cy="48636"/>
                </a:xfrm>
                <a:prstGeom prst="ellipse">
                  <a:avLst/>
                </a:prstGeom>
                <a:solidFill>
                  <a:srgbClr val="21396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627" name="矩形: 圓角 626">
                <a:extLst>
                  <a:ext uri="{FF2B5EF4-FFF2-40B4-BE49-F238E27FC236}">
                    <a16:creationId xmlns:a16="http://schemas.microsoft.com/office/drawing/2014/main" id="{A1479481-DE18-43AF-BFFA-FEE5FF4CEA02}"/>
                  </a:ext>
                </a:extLst>
              </p:cNvPr>
              <p:cNvSpPr/>
              <p:nvPr/>
            </p:nvSpPr>
            <p:spPr>
              <a:xfrm>
                <a:off x="4020220" y="5029200"/>
                <a:ext cx="466165" cy="91576"/>
              </a:xfrm>
              <a:prstGeom prst="roundRect">
                <a:avLst>
                  <a:gd name="adj" fmla="val 50000"/>
                </a:avLst>
              </a:prstGeom>
              <a:solidFill>
                <a:srgbClr val="21396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628" name="群組 627">
                <a:extLst>
                  <a:ext uri="{FF2B5EF4-FFF2-40B4-BE49-F238E27FC236}">
                    <a16:creationId xmlns:a16="http://schemas.microsoft.com/office/drawing/2014/main" id="{AF634EA9-729C-4246-9584-2E281F0CA5FB}"/>
                  </a:ext>
                </a:extLst>
              </p:cNvPr>
              <p:cNvGrpSpPr/>
              <p:nvPr/>
            </p:nvGrpSpPr>
            <p:grpSpPr>
              <a:xfrm>
                <a:off x="4023305" y="5262395"/>
                <a:ext cx="466165" cy="91576"/>
                <a:chOff x="4023305" y="5143968"/>
                <a:chExt cx="466165" cy="91576"/>
              </a:xfrm>
            </p:grpSpPr>
            <p:sp>
              <p:nvSpPr>
                <p:cNvPr id="635" name="矩形: 圓角 634">
                  <a:extLst>
                    <a:ext uri="{FF2B5EF4-FFF2-40B4-BE49-F238E27FC236}">
                      <a16:creationId xmlns:a16="http://schemas.microsoft.com/office/drawing/2014/main" id="{1D56C7B0-24DE-422C-9883-BEFBB411C293}"/>
                    </a:ext>
                  </a:extLst>
                </p:cNvPr>
                <p:cNvSpPr/>
                <p:nvPr/>
              </p:nvSpPr>
              <p:spPr>
                <a:xfrm>
                  <a:off x="4023305" y="5143968"/>
                  <a:ext cx="466165" cy="9157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36" name="矩形: 圓角 635">
                  <a:extLst>
                    <a:ext uri="{FF2B5EF4-FFF2-40B4-BE49-F238E27FC236}">
                      <a16:creationId xmlns:a16="http://schemas.microsoft.com/office/drawing/2014/main" id="{F38BE643-076A-463A-85C3-079AEA21C729}"/>
                    </a:ext>
                  </a:extLst>
                </p:cNvPr>
                <p:cNvSpPr/>
                <p:nvPr/>
              </p:nvSpPr>
              <p:spPr>
                <a:xfrm>
                  <a:off x="4055026" y="5165156"/>
                  <a:ext cx="267755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1396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37" name="橢圓 636">
                  <a:extLst>
                    <a:ext uri="{FF2B5EF4-FFF2-40B4-BE49-F238E27FC236}">
                      <a16:creationId xmlns:a16="http://schemas.microsoft.com/office/drawing/2014/main" id="{2EEA4F58-3CF3-4505-8B62-222D8DD4EDEE}"/>
                    </a:ext>
                  </a:extLst>
                </p:cNvPr>
                <p:cNvSpPr/>
                <p:nvPr/>
              </p:nvSpPr>
              <p:spPr>
                <a:xfrm>
                  <a:off x="4419594" y="5166834"/>
                  <a:ext cx="48636" cy="48636"/>
                </a:xfrm>
                <a:prstGeom prst="ellipse">
                  <a:avLst/>
                </a:prstGeom>
                <a:solidFill>
                  <a:srgbClr val="21396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629" name="群組 628">
                <a:extLst>
                  <a:ext uri="{FF2B5EF4-FFF2-40B4-BE49-F238E27FC236}">
                    <a16:creationId xmlns:a16="http://schemas.microsoft.com/office/drawing/2014/main" id="{0FCDC9AB-6C2B-4113-BD42-146E61672F82}"/>
                  </a:ext>
                </a:extLst>
              </p:cNvPr>
              <p:cNvGrpSpPr/>
              <p:nvPr/>
            </p:nvGrpSpPr>
            <p:grpSpPr>
              <a:xfrm>
                <a:off x="4023305" y="5382630"/>
                <a:ext cx="466165" cy="91576"/>
                <a:chOff x="4023305" y="5143968"/>
                <a:chExt cx="466165" cy="91576"/>
              </a:xfrm>
            </p:grpSpPr>
            <p:sp>
              <p:nvSpPr>
                <p:cNvPr id="632" name="矩形: 圓角 631">
                  <a:extLst>
                    <a:ext uri="{FF2B5EF4-FFF2-40B4-BE49-F238E27FC236}">
                      <a16:creationId xmlns:a16="http://schemas.microsoft.com/office/drawing/2014/main" id="{67DFCD59-C3A0-4F42-BB19-18370191E7F7}"/>
                    </a:ext>
                  </a:extLst>
                </p:cNvPr>
                <p:cNvSpPr/>
                <p:nvPr/>
              </p:nvSpPr>
              <p:spPr>
                <a:xfrm>
                  <a:off x="4023305" y="5143968"/>
                  <a:ext cx="466165" cy="9157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33" name="矩形: 圓角 632">
                  <a:extLst>
                    <a:ext uri="{FF2B5EF4-FFF2-40B4-BE49-F238E27FC236}">
                      <a16:creationId xmlns:a16="http://schemas.microsoft.com/office/drawing/2014/main" id="{BEAAFD00-F250-4326-AB7D-038595214C6C}"/>
                    </a:ext>
                  </a:extLst>
                </p:cNvPr>
                <p:cNvSpPr/>
                <p:nvPr/>
              </p:nvSpPr>
              <p:spPr>
                <a:xfrm>
                  <a:off x="4055026" y="5165156"/>
                  <a:ext cx="267755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1396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34" name="橢圓 633">
                  <a:extLst>
                    <a:ext uri="{FF2B5EF4-FFF2-40B4-BE49-F238E27FC236}">
                      <a16:creationId xmlns:a16="http://schemas.microsoft.com/office/drawing/2014/main" id="{A9F5FF5F-5B88-49A3-8F57-DA19D798A856}"/>
                    </a:ext>
                  </a:extLst>
                </p:cNvPr>
                <p:cNvSpPr/>
                <p:nvPr/>
              </p:nvSpPr>
              <p:spPr>
                <a:xfrm>
                  <a:off x="4419594" y="5166834"/>
                  <a:ext cx="48636" cy="48636"/>
                </a:xfrm>
                <a:prstGeom prst="ellipse">
                  <a:avLst/>
                </a:prstGeom>
                <a:solidFill>
                  <a:srgbClr val="21396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630" name="矩形 629">
                <a:extLst>
                  <a:ext uri="{FF2B5EF4-FFF2-40B4-BE49-F238E27FC236}">
                    <a16:creationId xmlns:a16="http://schemas.microsoft.com/office/drawing/2014/main" id="{8BC90A62-8B0C-4FB1-A421-417147623DCF}"/>
                  </a:ext>
                </a:extLst>
              </p:cNvPr>
              <p:cNvSpPr/>
              <p:nvPr/>
            </p:nvSpPr>
            <p:spPr>
              <a:xfrm>
                <a:off x="3800901" y="5592490"/>
                <a:ext cx="89639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DOMAIN</a:t>
                </a:r>
              </a:p>
              <a:p>
                <a:pPr algn="ctr"/>
                <a:r>
                  <a:rPr lang="en-US" altLang="zh-TW" sz="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CONTROLLER</a:t>
                </a:r>
              </a:p>
            </p:txBody>
          </p:sp>
          <p:sp>
            <p:nvSpPr>
              <p:cNvPr id="631" name="矩形 630">
                <a:extLst>
                  <a:ext uri="{FF2B5EF4-FFF2-40B4-BE49-F238E27FC236}">
                    <a16:creationId xmlns:a16="http://schemas.microsoft.com/office/drawing/2014/main" id="{F98781BA-95C4-4A0E-8594-590CE1557B4D}"/>
                  </a:ext>
                </a:extLst>
              </p:cNvPr>
              <p:cNvSpPr/>
              <p:nvPr/>
            </p:nvSpPr>
            <p:spPr>
              <a:xfrm>
                <a:off x="3947852" y="5552026"/>
                <a:ext cx="637933" cy="54312"/>
              </a:xfrm>
              <a:prstGeom prst="rect">
                <a:avLst/>
              </a:prstGeom>
              <a:solidFill>
                <a:srgbClr val="2139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67" name="群組 666">
              <a:extLst>
                <a:ext uri="{FF2B5EF4-FFF2-40B4-BE49-F238E27FC236}">
                  <a16:creationId xmlns:a16="http://schemas.microsoft.com/office/drawing/2014/main" id="{D9E64525-2BCA-475B-A780-FD7CFEC02B04}"/>
                </a:ext>
              </a:extLst>
            </p:cNvPr>
            <p:cNvGrpSpPr/>
            <p:nvPr/>
          </p:nvGrpSpPr>
          <p:grpSpPr>
            <a:xfrm>
              <a:off x="7376912" y="3117714"/>
              <a:ext cx="687411" cy="1061002"/>
              <a:chOff x="3828076" y="4490648"/>
              <a:chExt cx="860659" cy="1071253"/>
            </a:xfrm>
          </p:grpSpPr>
          <p:sp>
            <p:nvSpPr>
              <p:cNvPr id="668" name="矩形: 圓角 667">
                <a:extLst>
                  <a:ext uri="{FF2B5EF4-FFF2-40B4-BE49-F238E27FC236}">
                    <a16:creationId xmlns:a16="http://schemas.microsoft.com/office/drawing/2014/main" id="{528B752D-4DCA-406F-9AA6-1B9B0663AC1B}"/>
                  </a:ext>
                </a:extLst>
              </p:cNvPr>
              <p:cNvSpPr/>
              <p:nvPr/>
            </p:nvSpPr>
            <p:spPr>
              <a:xfrm>
                <a:off x="3977295" y="4933106"/>
                <a:ext cx="569224" cy="578238"/>
              </a:xfrm>
              <a:prstGeom prst="roundRect">
                <a:avLst>
                  <a:gd name="adj" fmla="val 7540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21396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669" name="群組 668">
                <a:extLst>
                  <a:ext uri="{FF2B5EF4-FFF2-40B4-BE49-F238E27FC236}">
                    <a16:creationId xmlns:a16="http://schemas.microsoft.com/office/drawing/2014/main" id="{D4CDDCBC-C4A4-495D-94DF-CD1B3E7AEBE0}"/>
                  </a:ext>
                </a:extLst>
              </p:cNvPr>
              <p:cNvGrpSpPr/>
              <p:nvPr/>
            </p:nvGrpSpPr>
            <p:grpSpPr>
              <a:xfrm>
                <a:off x="4023305" y="5028491"/>
                <a:ext cx="87045" cy="87045"/>
                <a:chOff x="421074" y="2324752"/>
                <a:chExt cx="148756" cy="148756"/>
              </a:xfrm>
            </p:grpSpPr>
            <p:sp>
              <p:nvSpPr>
                <p:cNvPr id="685" name="橢圓 684">
                  <a:extLst>
                    <a:ext uri="{FF2B5EF4-FFF2-40B4-BE49-F238E27FC236}">
                      <a16:creationId xmlns:a16="http://schemas.microsoft.com/office/drawing/2014/main" id="{F4A88355-ACE9-4013-B4EB-D09EACA52703}"/>
                    </a:ext>
                  </a:extLst>
                </p:cNvPr>
                <p:cNvSpPr/>
                <p:nvPr/>
              </p:nvSpPr>
              <p:spPr>
                <a:xfrm>
                  <a:off x="421074" y="2324752"/>
                  <a:ext cx="148756" cy="148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686" name="群組 685">
                  <a:extLst>
                    <a:ext uri="{FF2B5EF4-FFF2-40B4-BE49-F238E27FC236}">
                      <a16:creationId xmlns:a16="http://schemas.microsoft.com/office/drawing/2014/main" id="{083FE180-A332-420D-8FA9-C0E4B97DB146}"/>
                    </a:ext>
                  </a:extLst>
                </p:cNvPr>
                <p:cNvGrpSpPr/>
                <p:nvPr/>
              </p:nvGrpSpPr>
              <p:grpSpPr>
                <a:xfrm>
                  <a:off x="441407" y="2347628"/>
                  <a:ext cx="110584" cy="110584"/>
                  <a:chOff x="408768" y="2757596"/>
                  <a:chExt cx="216000" cy="216000"/>
                </a:xfrm>
              </p:grpSpPr>
              <p:sp>
                <p:nvSpPr>
                  <p:cNvPr id="687" name="拱形 686">
                    <a:extLst>
                      <a:ext uri="{FF2B5EF4-FFF2-40B4-BE49-F238E27FC236}">
                        <a16:creationId xmlns:a16="http://schemas.microsoft.com/office/drawing/2014/main" id="{ED5EC469-352D-4006-B441-235B5D30640F}"/>
                      </a:ext>
                    </a:extLst>
                  </p:cNvPr>
                  <p:cNvSpPr/>
                  <p:nvPr/>
                </p:nvSpPr>
                <p:spPr>
                  <a:xfrm rot="15156010">
                    <a:off x="408768" y="2757596"/>
                    <a:ext cx="216000" cy="216000"/>
                  </a:xfrm>
                  <a:prstGeom prst="blockArc">
                    <a:avLst>
                      <a:gd name="adj1" fmla="val 3102590"/>
                      <a:gd name="adj2" fmla="val 21005193"/>
                      <a:gd name="adj3" fmla="val 17375"/>
                    </a:avLst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688" name="直線接點 687">
                    <a:extLst>
                      <a:ext uri="{FF2B5EF4-FFF2-40B4-BE49-F238E27FC236}">
                        <a16:creationId xmlns:a16="http://schemas.microsoft.com/office/drawing/2014/main" id="{6DE6E258-53E0-4F34-A219-790E3C3190EB}"/>
                      </a:ext>
                    </a:extLst>
                  </p:cNvPr>
                  <p:cNvCxnSpPr/>
                  <p:nvPr/>
                </p:nvCxnSpPr>
                <p:spPr>
                  <a:xfrm>
                    <a:off x="520953" y="2768701"/>
                    <a:ext cx="0" cy="10929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70" name="群組 669">
                <a:extLst>
                  <a:ext uri="{FF2B5EF4-FFF2-40B4-BE49-F238E27FC236}">
                    <a16:creationId xmlns:a16="http://schemas.microsoft.com/office/drawing/2014/main" id="{1C9854EF-1CE3-4E9C-A569-28AEB7636B43}"/>
                  </a:ext>
                </a:extLst>
              </p:cNvPr>
              <p:cNvGrpSpPr/>
              <p:nvPr/>
            </p:nvGrpSpPr>
            <p:grpSpPr>
              <a:xfrm>
                <a:off x="4023305" y="5143968"/>
                <a:ext cx="466165" cy="91576"/>
                <a:chOff x="4023305" y="5143968"/>
                <a:chExt cx="466165" cy="91576"/>
              </a:xfrm>
            </p:grpSpPr>
            <p:sp>
              <p:nvSpPr>
                <p:cNvPr id="682" name="矩形: 圓角 681">
                  <a:extLst>
                    <a:ext uri="{FF2B5EF4-FFF2-40B4-BE49-F238E27FC236}">
                      <a16:creationId xmlns:a16="http://schemas.microsoft.com/office/drawing/2014/main" id="{4A19A358-9E83-419D-B165-502DB0C1304B}"/>
                    </a:ext>
                  </a:extLst>
                </p:cNvPr>
                <p:cNvSpPr/>
                <p:nvPr/>
              </p:nvSpPr>
              <p:spPr>
                <a:xfrm>
                  <a:off x="4023305" y="5143968"/>
                  <a:ext cx="466165" cy="9157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83" name="矩形: 圓角 682">
                  <a:extLst>
                    <a:ext uri="{FF2B5EF4-FFF2-40B4-BE49-F238E27FC236}">
                      <a16:creationId xmlns:a16="http://schemas.microsoft.com/office/drawing/2014/main" id="{432E6FB8-49E1-4CDB-845F-465AF1EB2FDD}"/>
                    </a:ext>
                  </a:extLst>
                </p:cNvPr>
                <p:cNvSpPr/>
                <p:nvPr/>
              </p:nvSpPr>
              <p:spPr>
                <a:xfrm>
                  <a:off x="4055026" y="5165156"/>
                  <a:ext cx="267755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84" name="橢圓 683">
                  <a:extLst>
                    <a:ext uri="{FF2B5EF4-FFF2-40B4-BE49-F238E27FC236}">
                      <a16:creationId xmlns:a16="http://schemas.microsoft.com/office/drawing/2014/main" id="{D9860E7C-5A30-44F0-B6C5-AD33D160FBB2}"/>
                    </a:ext>
                  </a:extLst>
                </p:cNvPr>
                <p:cNvSpPr/>
                <p:nvPr/>
              </p:nvSpPr>
              <p:spPr>
                <a:xfrm>
                  <a:off x="4419594" y="5166834"/>
                  <a:ext cx="48636" cy="4863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671" name="矩形: 圓角 670">
                <a:extLst>
                  <a:ext uri="{FF2B5EF4-FFF2-40B4-BE49-F238E27FC236}">
                    <a16:creationId xmlns:a16="http://schemas.microsoft.com/office/drawing/2014/main" id="{F2EB7AF8-687F-4536-A304-FB280EFA8F71}"/>
                  </a:ext>
                </a:extLst>
              </p:cNvPr>
              <p:cNvSpPr/>
              <p:nvPr/>
            </p:nvSpPr>
            <p:spPr>
              <a:xfrm>
                <a:off x="4020220" y="5029200"/>
                <a:ext cx="466165" cy="91576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672" name="群組 671">
                <a:extLst>
                  <a:ext uri="{FF2B5EF4-FFF2-40B4-BE49-F238E27FC236}">
                    <a16:creationId xmlns:a16="http://schemas.microsoft.com/office/drawing/2014/main" id="{E4387575-2369-4123-AFD0-F05523C1FDF7}"/>
                  </a:ext>
                </a:extLst>
              </p:cNvPr>
              <p:cNvGrpSpPr/>
              <p:nvPr/>
            </p:nvGrpSpPr>
            <p:grpSpPr>
              <a:xfrm>
                <a:off x="4023305" y="5262395"/>
                <a:ext cx="466165" cy="91576"/>
                <a:chOff x="4023305" y="5143968"/>
                <a:chExt cx="466165" cy="91576"/>
              </a:xfrm>
            </p:grpSpPr>
            <p:sp>
              <p:nvSpPr>
                <p:cNvPr id="679" name="矩形: 圓角 678">
                  <a:extLst>
                    <a:ext uri="{FF2B5EF4-FFF2-40B4-BE49-F238E27FC236}">
                      <a16:creationId xmlns:a16="http://schemas.microsoft.com/office/drawing/2014/main" id="{B4E6E77C-A72D-4B99-BEBF-3910CF357DAC}"/>
                    </a:ext>
                  </a:extLst>
                </p:cNvPr>
                <p:cNvSpPr/>
                <p:nvPr/>
              </p:nvSpPr>
              <p:spPr>
                <a:xfrm>
                  <a:off x="4023305" y="5143968"/>
                  <a:ext cx="466165" cy="9157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80" name="矩形: 圓角 679">
                  <a:extLst>
                    <a:ext uri="{FF2B5EF4-FFF2-40B4-BE49-F238E27FC236}">
                      <a16:creationId xmlns:a16="http://schemas.microsoft.com/office/drawing/2014/main" id="{21B9C981-79F5-4A2F-87A1-3360C49AC0AF}"/>
                    </a:ext>
                  </a:extLst>
                </p:cNvPr>
                <p:cNvSpPr/>
                <p:nvPr/>
              </p:nvSpPr>
              <p:spPr>
                <a:xfrm>
                  <a:off x="4055026" y="5165156"/>
                  <a:ext cx="267755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81" name="橢圓 680">
                  <a:extLst>
                    <a:ext uri="{FF2B5EF4-FFF2-40B4-BE49-F238E27FC236}">
                      <a16:creationId xmlns:a16="http://schemas.microsoft.com/office/drawing/2014/main" id="{5FA006C4-4020-4B51-8703-784612610EDB}"/>
                    </a:ext>
                  </a:extLst>
                </p:cNvPr>
                <p:cNvSpPr/>
                <p:nvPr/>
              </p:nvSpPr>
              <p:spPr>
                <a:xfrm>
                  <a:off x="4419594" y="5166834"/>
                  <a:ext cx="48636" cy="4863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673" name="群組 672">
                <a:extLst>
                  <a:ext uri="{FF2B5EF4-FFF2-40B4-BE49-F238E27FC236}">
                    <a16:creationId xmlns:a16="http://schemas.microsoft.com/office/drawing/2014/main" id="{0F751EEE-A5A4-4675-881F-D5C7FFA3C79B}"/>
                  </a:ext>
                </a:extLst>
              </p:cNvPr>
              <p:cNvGrpSpPr/>
              <p:nvPr/>
            </p:nvGrpSpPr>
            <p:grpSpPr>
              <a:xfrm>
                <a:off x="4023305" y="5382630"/>
                <a:ext cx="466165" cy="91576"/>
                <a:chOff x="4023305" y="5143968"/>
                <a:chExt cx="466165" cy="91576"/>
              </a:xfrm>
            </p:grpSpPr>
            <p:sp>
              <p:nvSpPr>
                <p:cNvPr id="676" name="矩形: 圓角 675">
                  <a:extLst>
                    <a:ext uri="{FF2B5EF4-FFF2-40B4-BE49-F238E27FC236}">
                      <a16:creationId xmlns:a16="http://schemas.microsoft.com/office/drawing/2014/main" id="{CA078F10-3DBA-4CAB-AA76-4DBFCF96B40A}"/>
                    </a:ext>
                  </a:extLst>
                </p:cNvPr>
                <p:cNvSpPr/>
                <p:nvPr/>
              </p:nvSpPr>
              <p:spPr>
                <a:xfrm>
                  <a:off x="4023305" y="5143968"/>
                  <a:ext cx="466165" cy="9157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77" name="矩形: 圓角 676">
                  <a:extLst>
                    <a:ext uri="{FF2B5EF4-FFF2-40B4-BE49-F238E27FC236}">
                      <a16:creationId xmlns:a16="http://schemas.microsoft.com/office/drawing/2014/main" id="{9D959607-74AD-4A79-9E7E-D5C9463D0D9A}"/>
                    </a:ext>
                  </a:extLst>
                </p:cNvPr>
                <p:cNvSpPr/>
                <p:nvPr/>
              </p:nvSpPr>
              <p:spPr>
                <a:xfrm>
                  <a:off x="4055026" y="5165156"/>
                  <a:ext cx="267755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78" name="橢圓 677">
                  <a:extLst>
                    <a:ext uri="{FF2B5EF4-FFF2-40B4-BE49-F238E27FC236}">
                      <a16:creationId xmlns:a16="http://schemas.microsoft.com/office/drawing/2014/main" id="{ADE035CB-F08C-49E5-8039-8B6F259C51AD}"/>
                    </a:ext>
                  </a:extLst>
                </p:cNvPr>
                <p:cNvSpPr/>
                <p:nvPr/>
              </p:nvSpPr>
              <p:spPr>
                <a:xfrm>
                  <a:off x="4419594" y="5166834"/>
                  <a:ext cx="48636" cy="4863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674" name="矩形 673">
                <a:extLst>
                  <a:ext uri="{FF2B5EF4-FFF2-40B4-BE49-F238E27FC236}">
                    <a16:creationId xmlns:a16="http://schemas.microsoft.com/office/drawing/2014/main" id="{5793A2DB-F9C3-4A95-A39B-E4498642726A}"/>
                  </a:ext>
                </a:extLst>
              </p:cNvPr>
              <p:cNvSpPr/>
              <p:nvPr/>
            </p:nvSpPr>
            <p:spPr>
              <a:xfrm>
                <a:off x="3828076" y="4490648"/>
                <a:ext cx="86065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RADIUS</a:t>
                </a:r>
              </a:p>
              <a:p>
                <a:pPr algn="ctr"/>
                <a:r>
                  <a:rPr lang="en-US" altLang="zh-TW" sz="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SERVER</a:t>
                </a:r>
              </a:p>
              <a:p>
                <a:pPr algn="ctr"/>
                <a:r>
                  <a:rPr lang="en-US" altLang="zh-TW" sz="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(Optional)</a:t>
                </a:r>
              </a:p>
            </p:txBody>
          </p:sp>
          <p:sp>
            <p:nvSpPr>
              <p:cNvPr id="675" name="矩形 674">
                <a:extLst>
                  <a:ext uri="{FF2B5EF4-FFF2-40B4-BE49-F238E27FC236}">
                    <a16:creationId xmlns:a16="http://schemas.microsoft.com/office/drawing/2014/main" id="{8F481DAC-1E12-47A5-BB9A-683DD9A339F5}"/>
                  </a:ext>
                </a:extLst>
              </p:cNvPr>
              <p:cNvSpPr/>
              <p:nvPr/>
            </p:nvSpPr>
            <p:spPr>
              <a:xfrm>
                <a:off x="3947851" y="5507589"/>
                <a:ext cx="637933" cy="5431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21396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89" name="群組 688">
              <a:extLst>
                <a:ext uri="{FF2B5EF4-FFF2-40B4-BE49-F238E27FC236}">
                  <a16:creationId xmlns:a16="http://schemas.microsoft.com/office/drawing/2014/main" id="{F7443442-04EF-4415-AF2A-226DDA2B1742}"/>
                </a:ext>
              </a:extLst>
            </p:cNvPr>
            <p:cNvGrpSpPr/>
            <p:nvPr/>
          </p:nvGrpSpPr>
          <p:grpSpPr>
            <a:xfrm>
              <a:off x="6900919" y="2895000"/>
              <a:ext cx="514556" cy="399549"/>
              <a:chOff x="4636774" y="3526418"/>
              <a:chExt cx="1343463" cy="1098065"/>
            </a:xfrm>
          </p:grpSpPr>
          <p:sp>
            <p:nvSpPr>
              <p:cNvPr id="690" name="矩形: 圓角 689">
                <a:extLst>
                  <a:ext uri="{FF2B5EF4-FFF2-40B4-BE49-F238E27FC236}">
                    <a16:creationId xmlns:a16="http://schemas.microsoft.com/office/drawing/2014/main" id="{4772EB59-0D6E-4941-8C4D-625AAD7B6A2A}"/>
                  </a:ext>
                </a:extLst>
              </p:cNvPr>
              <p:cNvSpPr/>
              <p:nvPr/>
            </p:nvSpPr>
            <p:spPr>
              <a:xfrm>
                <a:off x="4736250" y="3526418"/>
                <a:ext cx="1119642" cy="1098065"/>
              </a:xfrm>
              <a:prstGeom prst="roundRect">
                <a:avLst>
                  <a:gd name="adj" fmla="val 9529"/>
                </a:avLst>
              </a:prstGeom>
              <a:gradFill flip="none" rotWithShape="1">
                <a:gsLst>
                  <a:gs pos="81000">
                    <a:schemeClr val="accent3">
                      <a:lumMod val="40000"/>
                      <a:lumOff val="60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1" name="矩形 690">
                <a:extLst>
                  <a:ext uri="{FF2B5EF4-FFF2-40B4-BE49-F238E27FC236}">
                    <a16:creationId xmlns:a16="http://schemas.microsoft.com/office/drawing/2014/main" id="{D8880CE6-BE2C-4524-9C1E-E23A81C49FE0}"/>
                  </a:ext>
                </a:extLst>
              </p:cNvPr>
              <p:cNvSpPr/>
              <p:nvPr/>
            </p:nvSpPr>
            <p:spPr>
              <a:xfrm>
                <a:off x="4636774" y="3605147"/>
                <a:ext cx="1343463" cy="930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TCP</a:t>
                </a:r>
              </a:p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636</a:t>
                </a:r>
                <a:endParaRPr lang="zh-TW" altLang="en-US" sz="800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699" name="接點: 肘形 698">
              <a:extLst>
                <a:ext uri="{FF2B5EF4-FFF2-40B4-BE49-F238E27FC236}">
                  <a16:creationId xmlns:a16="http://schemas.microsoft.com/office/drawing/2014/main" id="{72B02ED1-ED33-44CA-90BE-0D1376487DB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211416" y="2096150"/>
              <a:ext cx="1270399" cy="872876"/>
            </a:xfrm>
            <a:prstGeom prst="bentConnector3">
              <a:avLst>
                <a:gd name="adj1" fmla="val 169"/>
              </a:avLst>
            </a:prstGeom>
            <a:ln w="190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3" name="接點: 肘形 702">
              <a:extLst>
                <a:ext uri="{FF2B5EF4-FFF2-40B4-BE49-F238E27FC236}">
                  <a16:creationId xmlns:a16="http://schemas.microsoft.com/office/drawing/2014/main" id="{AC49CC6F-DEED-426E-A9B0-EA6FD93380F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098541" y="2345591"/>
              <a:ext cx="1134785" cy="511512"/>
            </a:xfrm>
            <a:prstGeom prst="bentConnector3">
              <a:avLst>
                <a:gd name="adj1" fmla="val 413"/>
              </a:avLst>
            </a:prstGeom>
            <a:ln w="190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6" name="接點: 肘形 705">
              <a:extLst>
                <a:ext uri="{FF2B5EF4-FFF2-40B4-BE49-F238E27FC236}">
                  <a16:creationId xmlns:a16="http://schemas.microsoft.com/office/drawing/2014/main" id="{0DAF77A4-862F-47E3-9843-0A03520F69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7587" y="2144215"/>
              <a:ext cx="229382" cy="1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接點: 肘形 705">
              <a:extLst>
                <a:ext uri="{FF2B5EF4-FFF2-40B4-BE49-F238E27FC236}">
                  <a16:creationId xmlns:a16="http://schemas.microsoft.com/office/drawing/2014/main" id="{2DB78895-3164-4AEF-816B-C28036118D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5233" y="4645571"/>
              <a:ext cx="1000290" cy="297677"/>
            </a:xfrm>
            <a:prstGeom prst="bentConnector3">
              <a:avLst>
                <a:gd name="adj1" fmla="val -3510"/>
              </a:avLst>
            </a:prstGeom>
            <a:ln w="19050">
              <a:solidFill>
                <a:srgbClr val="7030A0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7" name="矩形 726">
              <a:extLst>
                <a:ext uri="{FF2B5EF4-FFF2-40B4-BE49-F238E27FC236}">
                  <a16:creationId xmlns:a16="http://schemas.microsoft.com/office/drawing/2014/main" id="{307F3265-DD1E-4A07-9E89-B4F1FD5A780B}"/>
                </a:ext>
              </a:extLst>
            </p:cNvPr>
            <p:cNvSpPr/>
            <p:nvPr/>
          </p:nvSpPr>
          <p:spPr>
            <a:xfrm>
              <a:off x="3405450" y="2826920"/>
              <a:ext cx="1800493" cy="369332"/>
            </a:xfrm>
            <a:prstGeom prst="rect">
              <a:avLst/>
            </a:prstGeom>
            <a:solidFill>
              <a:schemeClr val="bg2"/>
            </a:solidFill>
            <a:ln w="22225">
              <a:solidFill>
                <a:srgbClr val="213963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b="1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ON-PREMISES</a:t>
              </a:r>
              <a:endParaRPr lang="zh-TW" altLang="en-US" b="1">
                <a:solidFill>
                  <a:srgbClr val="2139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" name="矩形 727">
              <a:extLst>
                <a:ext uri="{FF2B5EF4-FFF2-40B4-BE49-F238E27FC236}">
                  <a16:creationId xmlns:a16="http://schemas.microsoft.com/office/drawing/2014/main" id="{2453BA2D-4D15-4ACE-A6D8-7F82D4990342}"/>
                </a:ext>
              </a:extLst>
            </p:cNvPr>
            <p:cNvSpPr/>
            <p:nvPr/>
          </p:nvSpPr>
          <p:spPr>
            <a:xfrm>
              <a:off x="3699940" y="3171363"/>
              <a:ext cx="12891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000" b="1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REMPTE</a:t>
              </a:r>
            </a:p>
            <a:p>
              <a:pPr algn="ctr"/>
              <a:r>
                <a:rPr lang="en-US" altLang="zh-TW" sz="1000" b="1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WORKSTATOPNS</a:t>
              </a:r>
              <a:endParaRPr lang="zh-TW" altLang="en-US" sz="1000" b="1">
                <a:solidFill>
                  <a:srgbClr val="2139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29" name="群組 728">
              <a:extLst>
                <a:ext uri="{FF2B5EF4-FFF2-40B4-BE49-F238E27FC236}">
                  <a16:creationId xmlns:a16="http://schemas.microsoft.com/office/drawing/2014/main" id="{2FF76FEC-0D59-4483-BB81-D13A9D02B2A7}"/>
                </a:ext>
              </a:extLst>
            </p:cNvPr>
            <p:cNvGrpSpPr/>
            <p:nvPr/>
          </p:nvGrpSpPr>
          <p:grpSpPr>
            <a:xfrm>
              <a:off x="3307374" y="3625729"/>
              <a:ext cx="931417" cy="312962"/>
              <a:chOff x="1858220" y="1677033"/>
              <a:chExt cx="931417" cy="312962"/>
            </a:xfrm>
          </p:grpSpPr>
          <p:sp>
            <p:nvSpPr>
              <p:cNvPr id="730" name="矩形: 圓角 729">
                <a:extLst>
                  <a:ext uri="{FF2B5EF4-FFF2-40B4-BE49-F238E27FC236}">
                    <a16:creationId xmlns:a16="http://schemas.microsoft.com/office/drawing/2014/main" id="{BC97FD4C-C457-4265-998F-3431E823C443}"/>
                  </a:ext>
                </a:extLst>
              </p:cNvPr>
              <p:cNvSpPr/>
              <p:nvPr/>
            </p:nvSpPr>
            <p:spPr>
              <a:xfrm>
                <a:off x="1956774" y="1745904"/>
                <a:ext cx="832863" cy="244091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81000">
                    <a:schemeClr val="accent3">
                      <a:lumMod val="40000"/>
                      <a:lumOff val="60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731" name="群組 730">
                <a:extLst>
                  <a:ext uri="{FF2B5EF4-FFF2-40B4-BE49-F238E27FC236}">
                    <a16:creationId xmlns:a16="http://schemas.microsoft.com/office/drawing/2014/main" id="{64958058-14B2-4EE4-B45A-915211570012}"/>
                  </a:ext>
                </a:extLst>
              </p:cNvPr>
              <p:cNvGrpSpPr/>
              <p:nvPr/>
            </p:nvGrpSpPr>
            <p:grpSpPr>
              <a:xfrm>
                <a:off x="1858220" y="1677033"/>
                <a:ext cx="902312" cy="279234"/>
                <a:chOff x="1858220" y="1677033"/>
                <a:chExt cx="902312" cy="279234"/>
              </a:xfrm>
            </p:grpSpPr>
            <p:sp>
              <p:nvSpPr>
                <p:cNvPr id="732" name="矩形: 圓角 731">
                  <a:extLst>
                    <a:ext uri="{FF2B5EF4-FFF2-40B4-BE49-F238E27FC236}">
                      <a16:creationId xmlns:a16="http://schemas.microsoft.com/office/drawing/2014/main" id="{00EC71D0-2263-4CC4-B98A-896ADE6A0660}"/>
                    </a:ext>
                  </a:extLst>
                </p:cNvPr>
                <p:cNvSpPr/>
                <p:nvPr/>
              </p:nvSpPr>
              <p:spPr>
                <a:xfrm>
                  <a:off x="1896249" y="1712176"/>
                  <a:ext cx="832863" cy="244091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29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733" name="群組 732">
                  <a:extLst>
                    <a:ext uri="{FF2B5EF4-FFF2-40B4-BE49-F238E27FC236}">
                      <a16:creationId xmlns:a16="http://schemas.microsoft.com/office/drawing/2014/main" id="{A579AB43-B684-4D69-B871-0CBCC8028A8D}"/>
                    </a:ext>
                  </a:extLst>
                </p:cNvPr>
                <p:cNvGrpSpPr/>
                <p:nvPr/>
              </p:nvGrpSpPr>
              <p:grpSpPr>
                <a:xfrm>
                  <a:off x="1858220" y="1677033"/>
                  <a:ext cx="902312" cy="244091"/>
                  <a:chOff x="4686778" y="3557177"/>
                  <a:chExt cx="2355861" cy="670826"/>
                </a:xfrm>
              </p:grpSpPr>
              <p:sp>
                <p:nvSpPr>
                  <p:cNvPr id="734" name="矩形: 圓角 733">
                    <a:extLst>
                      <a:ext uri="{FF2B5EF4-FFF2-40B4-BE49-F238E27FC236}">
                        <a16:creationId xmlns:a16="http://schemas.microsoft.com/office/drawing/2014/main" id="{D8D0DFC8-BED9-44F6-9EB1-340BEFECE6E0}"/>
                      </a:ext>
                    </a:extLst>
                  </p:cNvPr>
                  <p:cNvSpPr/>
                  <p:nvPr/>
                </p:nvSpPr>
                <p:spPr>
                  <a:xfrm>
                    <a:off x="4736247" y="3557177"/>
                    <a:ext cx="2174536" cy="670826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81000">
                        <a:schemeClr val="accent3">
                          <a:lumMod val="40000"/>
                          <a:lumOff val="60000"/>
                        </a:schemeClr>
                      </a:gs>
                      <a:gs pos="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735" name="矩形 734">
                    <a:extLst>
                      <a:ext uri="{FF2B5EF4-FFF2-40B4-BE49-F238E27FC236}">
                        <a16:creationId xmlns:a16="http://schemas.microsoft.com/office/drawing/2014/main" id="{111AF8EB-9B27-4633-99C1-A1408FC157D6}"/>
                      </a:ext>
                    </a:extLst>
                  </p:cNvPr>
                  <p:cNvSpPr/>
                  <p:nvPr/>
                </p:nvSpPr>
                <p:spPr>
                  <a:xfrm>
                    <a:off x="4686778" y="3618969"/>
                    <a:ext cx="2355861" cy="59209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TW" sz="800" b="1" err="1">
                        <a:solidFill>
                          <a:srgbClr val="21396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PColP</a:t>
                    </a:r>
                    <a:r>
                      <a:rPr lang="en-US" altLang="zh-TW" sz="800" b="1">
                        <a:solidFill>
                          <a:srgbClr val="21396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AGENT</a:t>
                    </a:r>
                    <a:endParaRPr lang="zh-TW" altLang="en-US" sz="800" b="1">
                      <a:solidFill>
                        <a:srgbClr val="21396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cxnSp>
          <p:nvCxnSpPr>
            <p:cNvPr id="774" name="接點: 肘形 705">
              <a:extLst>
                <a:ext uri="{FF2B5EF4-FFF2-40B4-BE49-F238E27FC236}">
                  <a16:creationId xmlns:a16="http://schemas.microsoft.com/office/drawing/2014/main" id="{26FE07FC-C4E4-4F73-B6BF-86C3099FBA72}"/>
                </a:ext>
              </a:extLst>
            </p:cNvPr>
            <p:cNvCxnSpPr>
              <a:cxnSpLocks/>
            </p:cNvCxnSpPr>
            <p:nvPr/>
          </p:nvCxnSpPr>
          <p:spPr>
            <a:xfrm>
              <a:off x="6392333" y="3246967"/>
              <a:ext cx="1083734" cy="359833"/>
            </a:xfrm>
            <a:prstGeom prst="bentConnector3">
              <a:avLst>
                <a:gd name="adj1" fmla="val 391"/>
              </a:avLst>
            </a:prstGeom>
            <a:ln w="19050">
              <a:solidFill>
                <a:schemeClr val="tx2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4" name="接點: 肘形 705">
              <a:extLst>
                <a:ext uri="{FF2B5EF4-FFF2-40B4-BE49-F238E27FC236}">
                  <a16:creationId xmlns:a16="http://schemas.microsoft.com/office/drawing/2014/main" id="{E35DCE00-2778-40D2-9E64-516C8C254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06636" y="1533552"/>
              <a:ext cx="2088180" cy="2853972"/>
            </a:xfrm>
            <a:prstGeom prst="bentConnector2">
              <a:avLst/>
            </a:prstGeom>
            <a:ln w="38100">
              <a:solidFill>
                <a:srgbClr val="213963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9" name="群組 798">
              <a:extLst>
                <a:ext uri="{FF2B5EF4-FFF2-40B4-BE49-F238E27FC236}">
                  <a16:creationId xmlns:a16="http://schemas.microsoft.com/office/drawing/2014/main" id="{A056EC5B-1D29-4991-9784-97DAB4A858B9}"/>
                </a:ext>
              </a:extLst>
            </p:cNvPr>
            <p:cNvGrpSpPr/>
            <p:nvPr/>
          </p:nvGrpSpPr>
          <p:grpSpPr>
            <a:xfrm>
              <a:off x="9925360" y="3380280"/>
              <a:ext cx="514556" cy="399549"/>
              <a:chOff x="4636774" y="3526418"/>
              <a:chExt cx="1343463" cy="1098065"/>
            </a:xfrm>
          </p:grpSpPr>
          <p:sp>
            <p:nvSpPr>
              <p:cNvPr id="800" name="矩形: 圓角 799">
                <a:extLst>
                  <a:ext uri="{FF2B5EF4-FFF2-40B4-BE49-F238E27FC236}">
                    <a16:creationId xmlns:a16="http://schemas.microsoft.com/office/drawing/2014/main" id="{53D7D7F8-AE62-4CAA-B72D-6FD1011D7CFE}"/>
                  </a:ext>
                </a:extLst>
              </p:cNvPr>
              <p:cNvSpPr/>
              <p:nvPr/>
            </p:nvSpPr>
            <p:spPr>
              <a:xfrm>
                <a:off x="4736250" y="3526418"/>
                <a:ext cx="1119642" cy="1098065"/>
              </a:xfrm>
              <a:prstGeom prst="roundRect">
                <a:avLst>
                  <a:gd name="adj" fmla="val 9529"/>
                </a:avLst>
              </a:prstGeom>
              <a:gradFill flip="none" rotWithShape="1">
                <a:gsLst>
                  <a:gs pos="81000">
                    <a:schemeClr val="accent3">
                      <a:lumMod val="40000"/>
                      <a:lumOff val="60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01" name="矩形 800">
                <a:extLst>
                  <a:ext uri="{FF2B5EF4-FFF2-40B4-BE49-F238E27FC236}">
                    <a16:creationId xmlns:a16="http://schemas.microsoft.com/office/drawing/2014/main" id="{18DD8F8E-47CF-4EE2-A407-099820824CEE}"/>
                  </a:ext>
                </a:extLst>
              </p:cNvPr>
              <p:cNvSpPr/>
              <p:nvPr/>
            </p:nvSpPr>
            <p:spPr>
              <a:xfrm>
                <a:off x="4636774" y="3605147"/>
                <a:ext cx="1343463" cy="930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TCP</a:t>
                </a:r>
              </a:p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443</a:t>
                </a:r>
                <a:endParaRPr lang="zh-TW" altLang="en-US" sz="800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07" name="接點: 肘形 705">
              <a:extLst>
                <a:ext uri="{FF2B5EF4-FFF2-40B4-BE49-F238E27FC236}">
                  <a16:creationId xmlns:a16="http://schemas.microsoft.com/office/drawing/2014/main" id="{B8B554DA-3C61-4DD6-B3AB-5A5FA64EAB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4835" y="1408056"/>
              <a:ext cx="392122" cy="274524"/>
            </a:xfrm>
            <a:prstGeom prst="bentConnector3">
              <a:avLst>
                <a:gd name="adj1" fmla="val -2020"/>
              </a:avLst>
            </a:prstGeom>
            <a:ln w="19050">
              <a:solidFill>
                <a:srgbClr val="7030A0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5" name="接點: 肘形 705">
              <a:extLst>
                <a:ext uri="{FF2B5EF4-FFF2-40B4-BE49-F238E27FC236}">
                  <a16:creationId xmlns:a16="http://schemas.microsoft.com/office/drawing/2014/main" id="{29036A94-6F50-414E-A575-E0061271B1D0}"/>
                </a:ext>
              </a:extLst>
            </p:cNvPr>
            <p:cNvCxnSpPr>
              <a:cxnSpLocks/>
              <a:endCxn id="491" idx="3"/>
            </p:cNvCxnSpPr>
            <p:nvPr/>
          </p:nvCxnSpPr>
          <p:spPr>
            <a:xfrm rot="16200000" flipV="1">
              <a:off x="7092573" y="1540188"/>
              <a:ext cx="411725" cy="174990"/>
            </a:xfrm>
            <a:prstGeom prst="bentConnector2">
              <a:avLst/>
            </a:prstGeom>
            <a:ln w="19050">
              <a:solidFill>
                <a:srgbClr val="7030A0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5" name="接點: 肘形 705">
              <a:extLst>
                <a:ext uri="{FF2B5EF4-FFF2-40B4-BE49-F238E27FC236}">
                  <a16:creationId xmlns:a16="http://schemas.microsoft.com/office/drawing/2014/main" id="{77E03465-241B-41A4-A409-1F59691778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7587" y="1974709"/>
              <a:ext cx="229382" cy="1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0" name="群組 489">
              <a:extLst>
                <a:ext uri="{FF2B5EF4-FFF2-40B4-BE49-F238E27FC236}">
                  <a16:creationId xmlns:a16="http://schemas.microsoft.com/office/drawing/2014/main" id="{0C4524BB-4253-42E6-90B2-9450550CA201}"/>
                </a:ext>
              </a:extLst>
            </p:cNvPr>
            <p:cNvGrpSpPr/>
            <p:nvPr/>
          </p:nvGrpSpPr>
          <p:grpSpPr>
            <a:xfrm>
              <a:off x="6744009" y="1222045"/>
              <a:ext cx="514556" cy="399549"/>
              <a:chOff x="4636774" y="3526418"/>
              <a:chExt cx="1343463" cy="1098065"/>
            </a:xfrm>
          </p:grpSpPr>
          <p:sp>
            <p:nvSpPr>
              <p:cNvPr id="491" name="矩形: 圓角 490">
                <a:extLst>
                  <a:ext uri="{FF2B5EF4-FFF2-40B4-BE49-F238E27FC236}">
                    <a16:creationId xmlns:a16="http://schemas.microsoft.com/office/drawing/2014/main" id="{613BB49B-7636-4E5C-9FA3-EC48ED58007A}"/>
                  </a:ext>
                </a:extLst>
              </p:cNvPr>
              <p:cNvSpPr/>
              <p:nvPr/>
            </p:nvSpPr>
            <p:spPr>
              <a:xfrm>
                <a:off x="4736250" y="3526418"/>
                <a:ext cx="1119642" cy="1098065"/>
              </a:xfrm>
              <a:prstGeom prst="roundRect">
                <a:avLst>
                  <a:gd name="adj" fmla="val 9529"/>
                </a:avLst>
              </a:prstGeom>
              <a:gradFill flip="none" rotWithShape="1">
                <a:gsLst>
                  <a:gs pos="81000">
                    <a:schemeClr val="accent3">
                      <a:lumMod val="40000"/>
                      <a:lumOff val="60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3" name="矩形 492">
                <a:extLst>
                  <a:ext uri="{FF2B5EF4-FFF2-40B4-BE49-F238E27FC236}">
                    <a16:creationId xmlns:a16="http://schemas.microsoft.com/office/drawing/2014/main" id="{CFB71F73-D719-45A5-AA67-532C81298533}"/>
                  </a:ext>
                </a:extLst>
              </p:cNvPr>
              <p:cNvSpPr/>
              <p:nvPr/>
            </p:nvSpPr>
            <p:spPr>
              <a:xfrm>
                <a:off x="4636774" y="3605147"/>
                <a:ext cx="1343463" cy="930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TCP</a:t>
                </a:r>
              </a:p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60443</a:t>
                </a:r>
                <a:endParaRPr lang="zh-TW" altLang="en-US" sz="800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4" name="群組 493">
              <a:extLst>
                <a:ext uri="{FF2B5EF4-FFF2-40B4-BE49-F238E27FC236}">
                  <a16:creationId xmlns:a16="http://schemas.microsoft.com/office/drawing/2014/main" id="{B5290CCC-4B2C-43ED-93E7-057ACCF268E2}"/>
                </a:ext>
              </a:extLst>
            </p:cNvPr>
            <p:cNvGrpSpPr/>
            <p:nvPr/>
          </p:nvGrpSpPr>
          <p:grpSpPr>
            <a:xfrm>
              <a:off x="8312255" y="1201463"/>
              <a:ext cx="514556" cy="399549"/>
              <a:chOff x="4636774" y="3526418"/>
              <a:chExt cx="1343463" cy="1098065"/>
            </a:xfrm>
          </p:grpSpPr>
          <p:sp>
            <p:nvSpPr>
              <p:cNvPr id="495" name="矩形: 圓角 494">
                <a:extLst>
                  <a:ext uri="{FF2B5EF4-FFF2-40B4-BE49-F238E27FC236}">
                    <a16:creationId xmlns:a16="http://schemas.microsoft.com/office/drawing/2014/main" id="{99A09029-5C2E-4A95-A8F9-F79D22F0D970}"/>
                  </a:ext>
                </a:extLst>
              </p:cNvPr>
              <p:cNvSpPr/>
              <p:nvPr/>
            </p:nvSpPr>
            <p:spPr>
              <a:xfrm>
                <a:off x="4736250" y="3526418"/>
                <a:ext cx="1119642" cy="1098065"/>
              </a:xfrm>
              <a:prstGeom prst="roundRect">
                <a:avLst>
                  <a:gd name="adj" fmla="val 9529"/>
                </a:avLst>
              </a:prstGeom>
              <a:gradFill flip="none" rotWithShape="1">
                <a:gsLst>
                  <a:gs pos="81000">
                    <a:schemeClr val="accent3">
                      <a:lumMod val="40000"/>
                      <a:lumOff val="60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6" name="矩形 495">
                <a:extLst>
                  <a:ext uri="{FF2B5EF4-FFF2-40B4-BE49-F238E27FC236}">
                    <a16:creationId xmlns:a16="http://schemas.microsoft.com/office/drawing/2014/main" id="{AA13AF9E-B87B-4C4D-A617-2870E345AECD}"/>
                  </a:ext>
                </a:extLst>
              </p:cNvPr>
              <p:cNvSpPr/>
              <p:nvPr/>
            </p:nvSpPr>
            <p:spPr>
              <a:xfrm>
                <a:off x="4636774" y="3605147"/>
                <a:ext cx="1343463" cy="930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TCP</a:t>
                </a:r>
              </a:p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443</a:t>
                </a:r>
                <a:endParaRPr lang="zh-TW" altLang="en-US" sz="800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1" name="群組 590">
              <a:extLst>
                <a:ext uri="{FF2B5EF4-FFF2-40B4-BE49-F238E27FC236}">
                  <a16:creationId xmlns:a16="http://schemas.microsoft.com/office/drawing/2014/main" id="{CAE9380C-C2D8-4406-9658-8BA733E0723C}"/>
                </a:ext>
              </a:extLst>
            </p:cNvPr>
            <p:cNvGrpSpPr/>
            <p:nvPr/>
          </p:nvGrpSpPr>
          <p:grpSpPr>
            <a:xfrm>
              <a:off x="6960921" y="3801878"/>
              <a:ext cx="514556" cy="399549"/>
              <a:chOff x="4636774" y="3526418"/>
              <a:chExt cx="1343463" cy="1098065"/>
            </a:xfrm>
          </p:grpSpPr>
          <p:sp>
            <p:nvSpPr>
              <p:cNvPr id="592" name="矩形: 圓角 591">
                <a:extLst>
                  <a:ext uri="{FF2B5EF4-FFF2-40B4-BE49-F238E27FC236}">
                    <a16:creationId xmlns:a16="http://schemas.microsoft.com/office/drawing/2014/main" id="{FA4DED45-1F83-4598-8FFD-84373BCD1289}"/>
                  </a:ext>
                </a:extLst>
              </p:cNvPr>
              <p:cNvSpPr/>
              <p:nvPr/>
            </p:nvSpPr>
            <p:spPr>
              <a:xfrm>
                <a:off x="4736250" y="3526418"/>
                <a:ext cx="1119642" cy="1098065"/>
              </a:xfrm>
              <a:prstGeom prst="roundRect">
                <a:avLst>
                  <a:gd name="adj" fmla="val 9529"/>
                </a:avLst>
              </a:prstGeom>
              <a:gradFill flip="none" rotWithShape="1">
                <a:gsLst>
                  <a:gs pos="81000">
                    <a:schemeClr val="accent3">
                      <a:lumMod val="40000"/>
                      <a:lumOff val="60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3" name="矩形 592">
                <a:extLst>
                  <a:ext uri="{FF2B5EF4-FFF2-40B4-BE49-F238E27FC236}">
                    <a16:creationId xmlns:a16="http://schemas.microsoft.com/office/drawing/2014/main" id="{B8348F79-A016-4A42-A1EB-4F74E9A49FBC}"/>
                  </a:ext>
                </a:extLst>
              </p:cNvPr>
              <p:cNvSpPr/>
              <p:nvPr/>
            </p:nvSpPr>
            <p:spPr>
              <a:xfrm>
                <a:off x="4636774" y="3605147"/>
                <a:ext cx="1343463" cy="930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TCP</a:t>
                </a:r>
              </a:p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1812</a:t>
                </a:r>
                <a:endParaRPr lang="zh-TW" altLang="en-US" sz="800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4" name="群組 593">
              <a:extLst>
                <a:ext uri="{FF2B5EF4-FFF2-40B4-BE49-F238E27FC236}">
                  <a16:creationId xmlns:a16="http://schemas.microsoft.com/office/drawing/2014/main" id="{57B5A0A2-F742-4340-9D27-3F93D874E123}"/>
                </a:ext>
              </a:extLst>
            </p:cNvPr>
            <p:cNvGrpSpPr/>
            <p:nvPr/>
          </p:nvGrpSpPr>
          <p:grpSpPr>
            <a:xfrm>
              <a:off x="5246552" y="4500803"/>
              <a:ext cx="514556" cy="399549"/>
              <a:chOff x="4636774" y="3526418"/>
              <a:chExt cx="1343463" cy="1098065"/>
            </a:xfrm>
          </p:grpSpPr>
          <p:sp>
            <p:nvSpPr>
              <p:cNvPr id="595" name="矩形: 圓角 594">
                <a:extLst>
                  <a:ext uri="{FF2B5EF4-FFF2-40B4-BE49-F238E27FC236}">
                    <a16:creationId xmlns:a16="http://schemas.microsoft.com/office/drawing/2014/main" id="{9B8F9E3C-13A2-453B-924F-6D5AB1284BC3}"/>
                  </a:ext>
                </a:extLst>
              </p:cNvPr>
              <p:cNvSpPr/>
              <p:nvPr/>
            </p:nvSpPr>
            <p:spPr>
              <a:xfrm>
                <a:off x="4736250" y="3526418"/>
                <a:ext cx="1119642" cy="1098065"/>
              </a:xfrm>
              <a:prstGeom prst="roundRect">
                <a:avLst>
                  <a:gd name="adj" fmla="val 9529"/>
                </a:avLst>
              </a:prstGeom>
              <a:gradFill flip="none" rotWithShape="1">
                <a:gsLst>
                  <a:gs pos="81000">
                    <a:schemeClr val="accent3">
                      <a:lumMod val="40000"/>
                      <a:lumOff val="60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6" name="矩形 595">
                <a:extLst>
                  <a:ext uri="{FF2B5EF4-FFF2-40B4-BE49-F238E27FC236}">
                    <a16:creationId xmlns:a16="http://schemas.microsoft.com/office/drawing/2014/main" id="{09ACA488-6B28-4506-A6D5-A39A2BAD74B4}"/>
                  </a:ext>
                </a:extLst>
              </p:cNvPr>
              <p:cNvSpPr/>
              <p:nvPr/>
            </p:nvSpPr>
            <p:spPr>
              <a:xfrm>
                <a:off x="4636774" y="3605147"/>
                <a:ext cx="1343463" cy="930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TCP</a:t>
                </a:r>
              </a:p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443</a:t>
                </a:r>
                <a:endParaRPr lang="zh-TW" altLang="en-US" sz="800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7" name="群組 596">
              <a:extLst>
                <a:ext uri="{FF2B5EF4-FFF2-40B4-BE49-F238E27FC236}">
                  <a16:creationId xmlns:a16="http://schemas.microsoft.com/office/drawing/2014/main" id="{CBD4A9A3-E0E0-4F8A-9FAB-8FB928C0BEB7}"/>
                </a:ext>
              </a:extLst>
            </p:cNvPr>
            <p:cNvGrpSpPr/>
            <p:nvPr/>
          </p:nvGrpSpPr>
          <p:grpSpPr>
            <a:xfrm>
              <a:off x="4481266" y="4236456"/>
              <a:ext cx="514556" cy="399549"/>
              <a:chOff x="4636774" y="3526418"/>
              <a:chExt cx="1343463" cy="1098065"/>
            </a:xfrm>
          </p:grpSpPr>
          <p:sp>
            <p:nvSpPr>
              <p:cNvPr id="598" name="矩形: 圓角 597">
                <a:extLst>
                  <a:ext uri="{FF2B5EF4-FFF2-40B4-BE49-F238E27FC236}">
                    <a16:creationId xmlns:a16="http://schemas.microsoft.com/office/drawing/2014/main" id="{1AD04D2E-2AC9-4D4B-B0D8-D1F61115126B}"/>
                  </a:ext>
                </a:extLst>
              </p:cNvPr>
              <p:cNvSpPr/>
              <p:nvPr/>
            </p:nvSpPr>
            <p:spPr>
              <a:xfrm>
                <a:off x="4736250" y="3526418"/>
                <a:ext cx="1119642" cy="1098065"/>
              </a:xfrm>
              <a:prstGeom prst="roundRect">
                <a:avLst>
                  <a:gd name="adj" fmla="val 9529"/>
                </a:avLst>
              </a:prstGeom>
              <a:gradFill flip="none" rotWithShape="1">
                <a:gsLst>
                  <a:gs pos="81000">
                    <a:schemeClr val="accent3">
                      <a:lumMod val="40000"/>
                      <a:lumOff val="60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9" name="矩形 598">
                <a:extLst>
                  <a:ext uri="{FF2B5EF4-FFF2-40B4-BE49-F238E27FC236}">
                    <a16:creationId xmlns:a16="http://schemas.microsoft.com/office/drawing/2014/main" id="{07469AC0-F9F4-42E2-B5E3-27357ACACB06}"/>
                  </a:ext>
                </a:extLst>
              </p:cNvPr>
              <p:cNvSpPr/>
              <p:nvPr/>
            </p:nvSpPr>
            <p:spPr>
              <a:xfrm>
                <a:off x="4636774" y="3605147"/>
                <a:ext cx="1343463" cy="930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TCP</a:t>
                </a:r>
              </a:p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443</a:t>
                </a:r>
                <a:endParaRPr lang="zh-TW" altLang="en-US" sz="800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00" name="群組 599">
              <a:extLst>
                <a:ext uri="{FF2B5EF4-FFF2-40B4-BE49-F238E27FC236}">
                  <a16:creationId xmlns:a16="http://schemas.microsoft.com/office/drawing/2014/main" id="{BD3EBE32-7D01-4E95-A937-7AA3CF090BBC}"/>
                </a:ext>
              </a:extLst>
            </p:cNvPr>
            <p:cNvGrpSpPr/>
            <p:nvPr/>
          </p:nvGrpSpPr>
          <p:grpSpPr>
            <a:xfrm>
              <a:off x="6960921" y="4245088"/>
              <a:ext cx="514556" cy="495119"/>
              <a:chOff x="4636774" y="3513207"/>
              <a:chExt cx="1343463" cy="1360716"/>
            </a:xfrm>
          </p:grpSpPr>
          <p:sp>
            <p:nvSpPr>
              <p:cNvPr id="601" name="矩形: 圓角 600">
                <a:extLst>
                  <a:ext uri="{FF2B5EF4-FFF2-40B4-BE49-F238E27FC236}">
                    <a16:creationId xmlns:a16="http://schemas.microsoft.com/office/drawing/2014/main" id="{7A5B48B6-02C7-49D7-9C45-9EE9DEDC9EE2}"/>
                  </a:ext>
                </a:extLst>
              </p:cNvPr>
              <p:cNvSpPr/>
              <p:nvPr/>
            </p:nvSpPr>
            <p:spPr>
              <a:xfrm>
                <a:off x="4736250" y="3526418"/>
                <a:ext cx="1119642" cy="1347505"/>
              </a:xfrm>
              <a:prstGeom prst="roundRect">
                <a:avLst>
                  <a:gd name="adj" fmla="val 9529"/>
                </a:avLst>
              </a:prstGeom>
              <a:gradFill flip="none" rotWithShape="1">
                <a:gsLst>
                  <a:gs pos="81000">
                    <a:schemeClr val="accent3">
                      <a:lumMod val="40000"/>
                      <a:lumOff val="60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2" name="矩形 601">
                <a:extLst>
                  <a:ext uri="{FF2B5EF4-FFF2-40B4-BE49-F238E27FC236}">
                    <a16:creationId xmlns:a16="http://schemas.microsoft.com/office/drawing/2014/main" id="{4BA211EA-5C33-4506-AC6C-D3E113BEB549}"/>
                  </a:ext>
                </a:extLst>
              </p:cNvPr>
              <p:cNvSpPr/>
              <p:nvPr/>
            </p:nvSpPr>
            <p:spPr>
              <a:xfrm>
                <a:off x="4636774" y="3513207"/>
                <a:ext cx="1343463" cy="12687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TCP</a:t>
                </a:r>
              </a:p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443/</a:t>
                </a:r>
              </a:p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636</a:t>
                </a:r>
                <a:endParaRPr lang="zh-TW" altLang="en-US" sz="800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95" name="群組 694">
              <a:extLst>
                <a:ext uri="{FF2B5EF4-FFF2-40B4-BE49-F238E27FC236}">
                  <a16:creationId xmlns:a16="http://schemas.microsoft.com/office/drawing/2014/main" id="{B260A03E-6BA7-44B1-9714-EF559AABC08E}"/>
                </a:ext>
              </a:extLst>
            </p:cNvPr>
            <p:cNvGrpSpPr/>
            <p:nvPr/>
          </p:nvGrpSpPr>
          <p:grpSpPr>
            <a:xfrm>
              <a:off x="6052034" y="3111189"/>
              <a:ext cx="514556" cy="399549"/>
              <a:chOff x="4636774" y="3526418"/>
              <a:chExt cx="1343463" cy="1098065"/>
            </a:xfrm>
          </p:grpSpPr>
          <p:sp>
            <p:nvSpPr>
              <p:cNvPr id="696" name="矩形: 圓角 695">
                <a:extLst>
                  <a:ext uri="{FF2B5EF4-FFF2-40B4-BE49-F238E27FC236}">
                    <a16:creationId xmlns:a16="http://schemas.microsoft.com/office/drawing/2014/main" id="{69F81A96-1C4D-4573-941B-40549C08BB5C}"/>
                  </a:ext>
                </a:extLst>
              </p:cNvPr>
              <p:cNvSpPr/>
              <p:nvPr/>
            </p:nvSpPr>
            <p:spPr>
              <a:xfrm>
                <a:off x="4736250" y="3526418"/>
                <a:ext cx="1119642" cy="1098065"/>
              </a:xfrm>
              <a:prstGeom prst="roundRect">
                <a:avLst>
                  <a:gd name="adj" fmla="val 9529"/>
                </a:avLst>
              </a:prstGeom>
              <a:gradFill flip="none" rotWithShape="1">
                <a:gsLst>
                  <a:gs pos="81000">
                    <a:schemeClr val="accent3">
                      <a:lumMod val="40000"/>
                      <a:lumOff val="60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7" name="矩形 696">
                <a:extLst>
                  <a:ext uri="{FF2B5EF4-FFF2-40B4-BE49-F238E27FC236}">
                    <a16:creationId xmlns:a16="http://schemas.microsoft.com/office/drawing/2014/main" id="{52369317-D710-40AE-B158-257D014C74D1}"/>
                  </a:ext>
                </a:extLst>
              </p:cNvPr>
              <p:cNvSpPr/>
              <p:nvPr/>
            </p:nvSpPr>
            <p:spPr>
              <a:xfrm>
                <a:off x="4636774" y="3605147"/>
                <a:ext cx="1343463" cy="930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TCP</a:t>
                </a:r>
              </a:p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1812</a:t>
                </a:r>
                <a:endParaRPr lang="zh-TW" altLang="en-US" sz="800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42" name="手繪多邊形: 圖案 841">
              <a:extLst>
                <a:ext uri="{FF2B5EF4-FFF2-40B4-BE49-F238E27FC236}">
                  <a16:creationId xmlns:a16="http://schemas.microsoft.com/office/drawing/2014/main" id="{DC448748-EB63-4293-9934-ECC6173ED1BC}"/>
                </a:ext>
              </a:extLst>
            </p:cNvPr>
            <p:cNvSpPr/>
            <p:nvPr/>
          </p:nvSpPr>
          <p:spPr>
            <a:xfrm>
              <a:off x="9777743" y="475320"/>
              <a:ext cx="2249763" cy="1330092"/>
            </a:xfrm>
            <a:custGeom>
              <a:avLst/>
              <a:gdLst>
                <a:gd name="connsiteX0" fmla="*/ 646792 w 1252465"/>
                <a:gd name="connsiteY0" fmla="*/ 0 h 794367"/>
                <a:gd name="connsiteX1" fmla="*/ 1037351 w 1252465"/>
                <a:gd name="connsiteY1" fmla="*/ 247386 h 794367"/>
                <a:gd name="connsiteX2" fmla="*/ 1050543 w 1252465"/>
                <a:gd name="connsiteY2" fmla="*/ 287997 h 794367"/>
                <a:gd name="connsiteX3" fmla="*/ 1084670 w 1252465"/>
                <a:gd name="connsiteY3" fmla="*/ 298269 h 794367"/>
                <a:gd name="connsiteX4" fmla="*/ 1252465 w 1252465"/>
                <a:gd name="connsiteY4" fmla="*/ 543717 h 794367"/>
                <a:gd name="connsiteX5" fmla="*/ 1084670 w 1252465"/>
                <a:gd name="connsiteY5" fmla="*/ 789166 h 794367"/>
                <a:gd name="connsiteX6" fmla="*/ 1070660 w 1252465"/>
                <a:gd name="connsiteY6" fmla="*/ 793383 h 794367"/>
                <a:gd name="connsiteX7" fmla="*/ 1063425 w 1252465"/>
                <a:gd name="connsiteY7" fmla="*/ 794367 h 794367"/>
                <a:gd name="connsiteX8" fmla="*/ 183528 w 1252465"/>
                <a:gd name="connsiteY8" fmla="*/ 794367 h 794367"/>
                <a:gd name="connsiteX9" fmla="*/ 173996 w 1252465"/>
                <a:gd name="connsiteY9" fmla="*/ 791622 h 794367"/>
                <a:gd name="connsiteX10" fmla="*/ 0 w 1252465"/>
                <a:gd name="connsiteY10" fmla="*/ 543717 h 794367"/>
                <a:gd name="connsiteX11" fmla="*/ 219365 w 1252465"/>
                <a:gd name="connsiteY11" fmla="*/ 282747 h 794367"/>
                <a:gd name="connsiteX12" fmla="*/ 245578 w 1252465"/>
                <a:gd name="connsiteY12" fmla="*/ 280185 h 794367"/>
                <a:gd name="connsiteX13" fmla="*/ 256232 w 1252465"/>
                <a:gd name="connsiteY13" fmla="*/ 247386 h 794367"/>
                <a:gd name="connsiteX14" fmla="*/ 646792 w 1252465"/>
                <a:gd name="connsiteY14" fmla="*/ 0 h 79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2465" h="794367">
                  <a:moveTo>
                    <a:pt x="646792" y="0"/>
                  </a:moveTo>
                  <a:cubicBezTo>
                    <a:pt x="822364" y="0"/>
                    <a:pt x="973004" y="102007"/>
                    <a:pt x="1037351" y="247386"/>
                  </a:cubicBezTo>
                  <a:lnTo>
                    <a:pt x="1050543" y="287997"/>
                  </a:lnTo>
                  <a:lnTo>
                    <a:pt x="1084670" y="298269"/>
                  </a:lnTo>
                  <a:cubicBezTo>
                    <a:pt x="1183276" y="338708"/>
                    <a:pt x="1252465" y="433378"/>
                    <a:pt x="1252465" y="543717"/>
                  </a:cubicBezTo>
                  <a:cubicBezTo>
                    <a:pt x="1252465" y="654056"/>
                    <a:pt x="1183276" y="748726"/>
                    <a:pt x="1084670" y="789166"/>
                  </a:cubicBezTo>
                  <a:lnTo>
                    <a:pt x="1070660" y="793383"/>
                  </a:lnTo>
                  <a:lnTo>
                    <a:pt x="1063425" y="794367"/>
                  </a:lnTo>
                  <a:lnTo>
                    <a:pt x="183528" y="794367"/>
                  </a:lnTo>
                  <a:lnTo>
                    <a:pt x="173996" y="791622"/>
                  </a:lnTo>
                  <a:cubicBezTo>
                    <a:pt x="72102" y="752664"/>
                    <a:pt x="0" y="656355"/>
                    <a:pt x="0" y="543717"/>
                  </a:cubicBezTo>
                  <a:cubicBezTo>
                    <a:pt x="0" y="414988"/>
                    <a:pt x="94174" y="307587"/>
                    <a:pt x="219365" y="282747"/>
                  </a:cubicBezTo>
                  <a:lnTo>
                    <a:pt x="245578" y="280185"/>
                  </a:lnTo>
                  <a:lnTo>
                    <a:pt x="256232" y="247386"/>
                  </a:lnTo>
                  <a:cubicBezTo>
                    <a:pt x="320579" y="102007"/>
                    <a:pt x="471220" y="0"/>
                    <a:pt x="646792" y="0"/>
                  </a:cubicBezTo>
                  <a:close/>
                </a:path>
              </a:pathLst>
            </a:custGeom>
            <a:solidFill>
              <a:srgbClr val="2139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43" name="群組 842">
              <a:extLst>
                <a:ext uri="{FF2B5EF4-FFF2-40B4-BE49-F238E27FC236}">
                  <a16:creationId xmlns:a16="http://schemas.microsoft.com/office/drawing/2014/main" id="{49469E21-F5DA-4068-A00B-9FF743F09DF0}"/>
                </a:ext>
              </a:extLst>
            </p:cNvPr>
            <p:cNvGrpSpPr/>
            <p:nvPr/>
          </p:nvGrpSpPr>
          <p:grpSpPr>
            <a:xfrm>
              <a:off x="9925360" y="896808"/>
              <a:ext cx="1149420" cy="692437"/>
              <a:chOff x="6206611" y="6001796"/>
              <a:chExt cx="470058" cy="287128"/>
            </a:xfrm>
          </p:grpSpPr>
          <p:sp>
            <p:nvSpPr>
              <p:cNvPr id="847" name="手繪多邊形: 圖案 846">
                <a:extLst>
                  <a:ext uri="{FF2B5EF4-FFF2-40B4-BE49-F238E27FC236}">
                    <a16:creationId xmlns:a16="http://schemas.microsoft.com/office/drawing/2014/main" id="{3478FB4B-A013-4A70-AF25-1DBF53A59D0F}"/>
                  </a:ext>
                </a:extLst>
              </p:cNvPr>
              <p:cNvSpPr/>
              <p:nvPr/>
            </p:nvSpPr>
            <p:spPr>
              <a:xfrm>
                <a:off x="6390919" y="6001796"/>
                <a:ext cx="285750" cy="285750"/>
              </a:xfrm>
              <a:custGeom>
                <a:avLst/>
                <a:gdLst>
                  <a:gd name="connsiteX0" fmla="*/ 203263 w 285750"/>
                  <a:gd name="connsiteY0" fmla="*/ 125679 h 285750"/>
                  <a:gd name="connsiteX1" fmla="*/ 197167 w 285750"/>
                  <a:gd name="connsiteY1" fmla="*/ 125679 h 285750"/>
                  <a:gd name="connsiteX2" fmla="*/ 176784 w 285750"/>
                  <a:gd name="connsiteY2" fmla="*/ 38239 h 285750"/>
                  <a:gd name="connsiteX3" fmla="*/ 132302 w 285750"/>
                  <a:gd name="connsiteY3" fmla="*/ 5664 h 285750"/>
                  <a:gd name="connsiteX4" fmla="*/ 2486 w 285750"/>
                  <a:gd name="connsiteY4" fmla="*/ 68605 h 285750"/>
                  <a:gd name="connsiteX5" fmla="*/ 0 w 285750"/>
                  <a:gd name="connsiteY5" fmla="*/ 76911 h 285750"/>
                  <a:gd name="connsiteX6" fmla="*/ 4763 w 285750"/>
                  <a:gd name="connsiteY6" fmla="*/ 76911 h 285750"/>
                  <a:gd name="connsiteX7" fmla="*/ 16097 w 285750"/>
                  <a:gd name="connsiteY7" fmla="*/ 88246 h 285750"/>
                  <a:gd name="connsiteX8" fmla="*/ 16097 w 285750"/>
                  <a:gd name="connsiteY8" fmla="*/ 173971 h 285750"/>
                  <a:gd name="connsiteX9" fmla="*/ 28004 w 285750"/>
                  <a:gd name="connsiteY9" fmla="*/ 185877 h 285750"/>
                  <a:gd name="connsiteX10" fmla="*/ 55912 w 285750"/>
                  <a:gd name="connsiteY10" fmla="*/ 185877 h 285750"/>
                  <a:gd name="connsiteX11" fmla="*/ 68199 w 285750"/>
                  <a:gd name="connsiteY11" fmla="*/ 198164 h 285750"/>
                  <a:gd name="connsiteX12" fmla="*/ 68199 w 285750"/>
                  <a:gd name="connsiteY12" fmla="*/ 287985 h 285750"/>
                  <a:gd name="connsiteX13" fmla="*/ 206312 w 285750"/>
                  <a:gd name="connsiteY13" fmla="*/ 287985 h 285750"/>
                  <a:gd name="connsiteX14" fmla="*/ 206312 w 285750"/>
                  <a:gd name="connsiteY14" fmla="*/ 287985 h 285750"/>
                  <a:gd name="connsiteX15" fmla="*/ 286178 w 285750"/>
                  <a:gd name="connsiteY15" fmla="*/ 205165 h 285750"/>
                  <a:gd name="connsiteX16" fmla="*/ 203359 w 285750"/>
                  <a:gd name="connsiteY16" fmla="*/ 12529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85750">
                    <a:moveTo>
                      <a:pt x="203263" y="125679"/>
                    </a:moveTo>
                    <a:cubicBezTo>
                      <a:pt x="201168" y="125679"/>
                      <a:pt x="199168" y="125679"/>
                      <a:pt x="197167" y="125679"/>
                    </a:cubicBezTo>
                    <a:cubicBezTo>
                      <a:pt x="204635" y="94951"/>
                      <a:pt x="197072" y="62500"/>
                      <a:pt x="176784" y="38239"/>
                    </a:cubicBezTo>
                    <a:cubicBezTo>
                      <a:pt x="165630" y="23085"/>
                      <a:pt x="150114" y="11722"/>
                      <a:pt x="132302" y="5664"/>
                    </a:cubicBezTo>
                    <a:cubicBezTo>
                      <a:pt x="79077" y="-12805"/>
                      <a:pt x="20955" y="15380"/>
                      <a:pt x="2486" y="68605"/>
                    </a:cubicBezTo>
                    <a:cubicBezTo>
                      <a:pt x="1543" y="71339"/>
                      <a:pt x="714" y="74111"/>
                      <a:pt x="0" y="76911"/>
                    </a:cubicBezTo>
                    <a:lnTo>
                      <a:pt x="4763" y="76911"/>
                    </a:lnTo>
                    <a:cubicBezTo>
                      <a:pt x="11020" y="76911"/>
                      <a:pt x="16097" y="81988"/>
                      <a:pt x="16097" y="88246"/>
                    </a:cubicBezTo>
                    <a:lnTo>
                      <a:pt x="16097" y="173971"/>
                    </a:lnTo>
                    <a:cubicBezTo>
                      <a:pt x="16097" y="180543"/>
                      <a:pt x="21431" y="185877"/>
                      <a:pt x="28004" y="185877"/>
                    </a:cubicBezTo>
                    <a:lnTo>
                      <a:pt x="55912" y="185877"/>
                    </a:lnTo>
                    <a:cubicBezTo>
                      <a:pt x="62694" y="185877"/>
                      <a:pt x="68199" y="191382"/>
                      <a:pt x="68199" y="198164"/>
                    </a:cubicBezTo>
                    <a:lnTo>
                      <a:pt x="68199" y="287985"/>
                    </a:lnTo>
                    <a:lnTo>
                      <a:pt x="206312" y="287985"/>
                    </a:lnTo>
                    <a:lnTo>
                      <a:pt x="206312" y="287985"/>
                    </a:lnTo>
                    <a:cubicBezTo>
                      <a:pt x="251241" y="287166"/>
                      <a:pt x="286998" y="250095"/>
                      <a:pt x="286178" y="205165"/>
                    </a:cubicBezTo>
                    <a:cubicBezTo>
                      <a:pt x="285359" y="160236"/>
                      <a:pt x="248288" y="124479"/>
                      <a:pt x="203359" y="12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48" name="手繪多邊形: 圖案 847">
                <a:extLst>
                  <a:ext uri="{FF2B5EF4-FFF2-40B4-BE49-F238E27FC236}">
                    <a16:creationId xmlns:a16="http://schemas.microsoft.com/office/drawing/2014/main" id="{C37BCDBB-8AF2-42F7-85DB-18B74AFC6992}"/>
                  </a:ext>
                </a:extLst>
              </p:cNvPr>
              <p:cNvSpPr/>
              <p:nvPr/>
            </p:nvSpPr>
            <p:spPr>
              <a:xfrm>
                <a:off x="6357868" y="6203199"/>
                <a:ext cx="85725" cy="85725"/>
              </a:xfrm>
              <a:custGeom>
                <a:avLst/>
                <a:gdLst>
                  <a:gd name="connsiteX0" fmla="*/ 79057 w 85725"/>
                  <a:gd name="connsiteY0" fmla="*/ 0 h 85725"/>
                  <a:gd name="connsiteX1" fmla="*/ 86487 w 85725"/>
                  <a:gd name="connsiteY1" fmla="*/ 7429 h 85725"/>
                  <a:gd name="connsiteX2" fmla="*/ 86487 w 85725"/>
                  <a:gd name="connsiteY2" fmla="*/ 79629 h 85725"/>
                  <a:gd name="connsiteX3" fmla="*/ 79057 w 85725"/>
                  <a:gd name="connsiteY3" fmla="*/ 87059 h 85725"/>
                  <a:gd name="connsiteX4" fmla="*/ 7429 w 85725"/>
                  <a:gd name="connsiteY4" fmla="*/ 87059 h 85725"/>
                  <a:gd name="connsiteX5" fmla="*/ 0 w 85725"/>
                  <a:gd name="connsiteY5" fmla="*/ 79629 h 85725"/>
                  <a:gd name="connsiteX6" fmla="*/ 0 w 85725"/>
                  <a:gd name="connsiteY6" fmla="*/ 7429 h 85725"/>
                  <a:gd name="connsiteX7" fmla="*/ 7429 w 85725"/>
                  <a:gd name="connsiteY7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725" h="85725">
                    <a:moveTo>
                      <a:pt x="79057" y="0"/>
                    </a:moveTo>
                    <a:cubicBezTo>
                      <a:pt x="83161" y="0"/>
                      <a:pt x="86487" y="3326"/>
                      <a:pt x="86487" y="7429"/>
                    </a:cubicBezTo>
                    <a:lnTo>
                      <a:pt x="86487" y="79629"/>
                    </a:lnTo>
                    <a:cubicBezTo>
                      <a:pt x="86487" y="83732"/>
                      <a:pt x="83161" y="87059"/>
                      <a:pt x="79057" y="87059"/>
                    </a:cubicBezTo>
                    <a:lnTo>
                      <a:pt x="7429" y="87059"/>
                    </a:lnTo>
                    <a:cubicBezTo>
                      <a:pt x="3326" y="87059"/>
                      <a:pt x="0" y="83732"/>
                      <a:pt x="0" y="79629"/>
                    </a:cubicBezTo>
                    <a:lnTo>
                      <a:pt x="0" y="7429"/>
                    </a:lnTo>
                    <a:cubicBezTo>
                      <a:pt x="0" y="3326"/>
                      <a:pt x="3326" y="0"/>
                      <a:pt x="7429" y="0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49" name="手繪多邊形: 圖案 848">
                <a:extLst>
                  <a:ext uri="{FF2B5EF4-FFF2-40B4-BE49-F238E27FC236}">
                    <a16:creationId xmlns:a16="http://schemas.microsoft.com/office/drawing/2014/main" id="{D088BADB-599B-4208-A064-EF8B7CEED109}"/>
                  </a:ext>
                </a:extLst>
              </p:cNvPr>
              <p:cNvSpPr/>
              <p:nvPr/>
            </p:nvSpPr>
            <p:spPr>
              <a:xfrm>
                <a:off x="6304718" y="6095947"/>
                <a:ext cx="85725" cy="76200"/>
              </a:xfrm>
              <a:custGeom>
                <a:avLst/>
                <a:gdLst>
                  <a:gd name="connsiteX0" fmla="*/ 79534 w 85725"/>
                  <a:gd name="connsiteY0" fmla="*/ 0 h 76200"/>
                  <a:gd name="connsiteX1" fmla="*/ 87059 w 85725"/>
                  <a:gd name="connsiteY1" fmla="*/ 7525 h 76200"/>
                  <a:gd name="connsiteX2" fmla="*/ 87059 w 85725"/>
                  <a:gd name="connsiteY2" fmla="*/ 75057 h 76200"/>
                  <a:gd name="connsiteX3" fmla="*/ 79534 w 85725"/>
                  <a:gd name="connsiteY3" fmla="*/ 82582 h 76200"/>
                  <a:gd name="connsiteX4" fmla="*/ 7525 w 85725"/>
                  <a:gd name="connsiteY4" fmla="*/ 82582 h 76200"/>
                  <a:gd name="connsiteX5" fmla="*/ 0 w 85725"/>
                  <a:gd name="connsiteY5" fmla="*/ 75057 h 76200"/>
                  <a:gd name="connsiteX6" fmla="*/ 0 w 85725"/>
                  <a:gd name="connsiteY6" fmla="*/ 7525 h 76200"/>
                  <a:gd name="connsiteX7" fmla="*/ 7525 w 85725"/>
                  <a:gd name="connsiteY7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725" h="76200">
                    <a:moveTo>
                      <a:pt x="79534" y="0"/>
                    </a:moveTo>
                    <a:cubicBezTo>
                      <a:pt x="83690" y="0"/>
                      <a:pt x="87059" y="3369"/>
                      <a:pt x="87059" y="7525"/>
                    </a:cubicBezTo>
                    <a:lnTo>
                      <a:pt x="87059" y="75057"/>
                    </a:lnTo>
                    <a:cubicBezTo>
                      <a:pt x="87059" y="79213"/>
                      <a:pt x="83690" y="82582"/>
                      <a:pt x="79534" y="82582"/>
                    </a:cubicBezTo>
                    <a:lnTo>
                      <a:pt x="7525" y="82582"/>
                    </a:lnTo>
                    <a:cubicBezTo>
                      <a:pt x="3369" y="82582"/>
                      <a:pt x="0" y="79213"/>
                      <a:pt x="0" y="75057"/>
                    </a:cubicBezTo>
                    <a:lnTo>
                      <a:pt x="0" y="7525"/>
                    </a:lnTo>
                    <a:cubicBezTo>
                      <a:pt x="0" y="3369"/>
                      <a:pt x="3369" y="0"/>
                      <a:pt x="752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0" name="手繪多邊形: 圖案 849">
                <a:extLst>
                  <a:ext uri="{FF2B5EF4-FFF2-40B4-BE49-F238E27FC236}">
                    <a16:creationId xmlns:a16="http://schemas.microsoft.com/office/drawing/2014/main" id="{ED4E8AFC-2F10-4B51-8BCE-B5224CD0AB43}"/>
                  </a:ext>
                </a:extLst>
              </p:cNvPr>
              <p:cNvSpPr/>
              <p:nvPr/>
            </p:nvSpPr>
            <p:spPr>
              <a:xfrm>
                <a:off x="6253664" y="6123951"/>
                <a:ext cx="28575" cy="28575"/>
              </a:xfrm>
              <a:custGeom>
                <a:avLst/>
                <a:gdLst>
                  <a:gd name="connsiteX0" fmla="*/ 27051 w 28575"/>
                  <a:gd name="connsiteY0" fmla="*/ 0 h 28575"/>
                  <a:gd name="connsiteX1" fmla="*/ 32195 w 28575"/>
                  <a:gd name="connsiteY1" fmla="*/ 5144 h 28575"/>
                  <a:gd name="connsiteX2" fmla="*/ 32195 w 28575"/>
                  <a:gd name="connsiteY2" fmla="*/ 27051 h 28575"/>
                  <a:gd name="connsiteX3" fmla="*/ 27051 w 28575"/>
                  <a:gd name="connsiteY3" fmla="*/ 32195 h 28575"/>
                  <a:gd name="connsiteX4" fmla="*/ 5144 w 28575"/>
                  <a:gd name="connsiteY4" fmla="*/ 32195 h 28575"/>
                  <a:gd name="connsiteX5" fmla="*/ 0 w 28575"/>
                  <a:gd name="connsiteY5" fmla="*/ 27051 h 28575"/>
                  <a:gd name="connsiteX6" fmla="*/ 0 w 28575"/>
                  <a:gd name="connsiteY6" fmla="*/ 5144 h 28575"/>
                  <a:gd name="connsiteX7" fmla="*/ 5144 w 28575"/>
                  <a:gd name="connsiteY7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75" h="28575">
                    <a:moveTo>
                      <a:pt x="27051" y="0"/>
                    </a:moveTo>
                    <a:cubicBezTo>
                      <a:pt x="29892" y="0"/>
                      <a:pt x="32195" y="2303"/>
                      <a:pt x="32195" y="5144"/>
                    </a:cubicBezTo>
                    <a:lnTo>
                      <a:pt x="32195" y="27051"/>
                    </a:lnTo>
                    <a:cubicBezTo>
                      <a:pt x="32195" y="29892"/>
                      <a:pt x="29892" y="32195"/>
                      <a:pt x="27051" y="32195"/>
                    </a:cubicBezTo>
                    <a:lnTo>
                      <a:pt x="5144" y="32195"/>
                    </a:lnTo>
                    <a:cubicBezTo>
                      <a:pt x="2303" y="32195"/>
                      <a:pt x="0" y="29892"/>
                      <a:pt x="0" y="27051"/>
                    </a:cubicBezTo>
                    <a:lnTo>
                      <a:pt x="0" y="5144"/>
                    </a:lnTo>
                    <a:cubicBezTo>
                      <a:pt x="0" y="2303"/>
                      <a:pt x="2303" y="0"/>
                      <a:pt x="51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1" name="手繪多邊形: 圖案 850">
                <a:extLst>
                  <a:ext uri="{FF2B5EF4-FFF2-40B4-BE49-F238E27FC236}">
                    <a16:creationId xmlns:a16="http://schemas.microsoft.com/office/drawing/2014/main" id="{89C02CC4-DE7B-41C0-9438-211A0FF3DDC7}"/>
                  </a:ext>
                </a:extLst>
              </p:cNvPr>
              <p:cNvSpPr/>
              <p:nvPr/>
            </p:nvSpPr>
            <p:spPr>
              <a:xfrm>
                <a:off x="6206611" y="6243489"/>
                <a:ext cx="28575" cy="28575"/>
              </a:xfrm>
              <a:custGeom>
                <a:avLst/>
                <a:gdLst>
                  <a:gd name="connsiteX0" fmla="*/ 28575 w 28575"/>
                  <a:gd name="connsiteY0" fmla="*/ 0 h 28575"/>
                  <a:gd name="connsiteX1" fmla="*/ 33909 w 28575"/>
                  <a:gd name="connsiteY1" fmla="*/ 5334 h 28575"/>
                  <a:gd name="connsiteX2" fmla="*/ 33909 w 28575"/>
                  <a:gd name="connsiteY2" fmla="*/ 32385 h 28575"/>
                  <a:gd name="connsiteX3" fmla="*/ 28575 w 28575"/>
                  <a:gd name="connsiteY3" fmla="*/ 37719 h 28575"/>
                  <a:gd name="connsiteX4" fmla="*/ 5334 w 28575"/>
                  <a:gd name="connsiteY4" fmla="*/ 37719 h 28575"/>
                  <a:gd name="connsiteX5" fmla="*/ 0 w 28575"/>
                  <a:gd name="connsiteY5" fmla="*/ 32385 h 28575"/>
                  <a:gd name="connsiteX6" fmla="*/ 0 w 28575"/>
                  <a:gd name="connsiteY6" fmla="*/ 5334 h 28575"/>
                  <a:gd name="connsiteX7" fmla="*/ 5334 w 28575"/>
                  <a:gd name="connsiteY7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75" h="28575">
                    <a:moveTo>
                      <a:pt x="28575" y="0"/>
                    </a:moveTo>
                    <a:cubicBezTo>
                      <a:pt x="31521" y="0"/>
                      <a:pt x="33909" y="2388"/>
                      <a:pt x="33909" y="5334"/>
                    </a:cubicBezTo>
                    <a:lnTo>
                      <a:pt x="33909" y="32385"/>
                    </a:lnTo>
                    <a:cubicBezTo>
                      <a:pt x="33909" y="35331"/>
                      <a:pt x="31521" y="37719"/>
                      <a:pt x="28575" y="37719"/>
                    </a:cubicBezTo>
                    <a:lnTo>
                      <a:pt x="5334" y="37719"/>
                    </a:lnTo>
                    <a:cubicBezTo>
                      <a:pt x="2388" y="37719"/>
                      <a:pt x="0" y="35331"/>
                      <a:pt x="0" y="32385"/>
                    </a:cubicBezTo>
                    <a:lnTo>
                      <a:pt x="0" y="5334"/>
                    </a:lnTo>
                    <a:cubicBezTo>
                      <a:pt x="0" y="2388"/>
                      <a:pt x="2388" y="0"/>
                      <a:pt x="5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2" name="手繪多邊形: 圖案 851">
                <a:extLst>
                  <a:ext uri="{FF2B5EF4-FFF2-40B4-BE49-F238E27FC236}">
                    <a16:creationId xmlns:a16="http://schemas.microsoft.com/office/drawing/2014/main" id="{76C0C052-A092-4AF2-88F3-0DB0B6360770}"/>
                  </a:ext>
                </a:extLst>
              </p:cNvPr>
              <p:cNvSpPr/>
              <p:nvPr/>
            </p:nvSpPr>
            <p:spPr>
              <a:xfrm>
                <a:off x="6253759" y="6243489"/>
                <a:ext cx="38100" cy="38100"/>
              </a:xfrm>
              <a:custGeom>
                <a:avLst/>
                <a:gdLst>
                  <a:gd name="connsiteX0" fmla="*/ 38100 w 38100"/>
                  <a:gd name="connsiteY0" fmla="*/ 0 h 38100"/>
                  <a:gd name="connsiteX1" fmla="*/ 43053 w 38100"/>
                  <a:gd name="connsiteY1" fmla="*/ 4953 h 38100"/>
                  <a:gd name="connsiteX2" fmla="*/ 43053 w 38100"/>
                  <a:gd name="connsiteY2" fmla="*/ 38100 h 38100"/>
                  <a:gd name="connsiteX3" fmla="*/ 38100 w 38100"/>
                  <a:gd name="connsiteY3" fmla="*/ 43053 h 38100"/>
                  <a:gd name="connsiteX4" fmla="*/ 4953 w 38100"/>
                  <a:gd name="connsiteY4" fmla="*/ 43053 h 38100"/>
                  <a:gd name="connsiteX5" fmla="*/ 0 w 38100"/>
                  <a:gd name="connsiteY5" fmla="*/ 38100 h 38100"/>
                  <a:gd name="connsiteX6" fmla="*/ 0 w 38100"/>
                  <a:gd name="connsiteY6" fmla="*/ 4953 h 38100"/>
                  <a:gd name="connsiteX7" fmla="*/ 4953 w 38100"/>
                  <a:gd name="connsiteY7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00" h="38100">
                    <a:moveTo>
                      <a:pt x="38100" y="0"/>
                    </a:moveTo>
                    <a:cubicBezTo>
                      <a:pt x="40835" y="0"/>
                      <a:pt x="43053" y="2218"/>
                      <a:pt x="43053" y="4953"/>
                    </a:cubicBezTo>
                    <a:lnTo>
                      <a:pt x="43053" y="38100"/>
                    </a:lnTo>
                    <a:cubicBezTo>
                      <a:pt x="43053" y="40835"/>
                      <a:pt x="40835" y="43053"/>
                      <a:pt x="38100" y="43053"/>
                    </a:cubicBezTo>
                    <a:lnTo>
                      <a:pt x="4953" y="43053"/>
                    </a:lnTo>
                    <a:cubicBezTo>
                      <a:pt x="2218" y="43053"/>
                      <a:pt x="0" y="40835"/>
                      <a:pt x="0" y="38100"/>
                    </a:cubicBezTo>
                    <a:lnTo>
                      <a:pt x="0" y="4953"/>
                    </a:lnTo>
                    <a:cubicBezTo>
                      <a:pt x="0" y="2218"/>
                      <a:pt x="2218" y="0"/>
                      <a:pt x="495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3" name="手繪多邊形: 圖案 852">
                <a:extLst>
                  <a:ext uri="{FF2B5EF4-FFF2-40B4-BE49-F238E27FC236}">
                    <a16:creationId xmlns:a16="http://schemas.microsoft.com/office/drawing/2014/main" id="{0D65FBE5-FBF2-4E9A-A9BC-B85F1245C301}"/>
                  </a:ext>
                </a:extLst>
              </p:cNvPr>
              <p:cNvSpPr/>
              <p:nvPr/>
            </p:nvSpPr>
            <p:spPr>
              <a:xfrm>
                <a:off x="6221660" y="6168337"/>
                <a:ext cx="57150" cy="57150"/>
              </a:xfrm>
              <a:custGeom>
                <a:avLst/>
                <a:gdLst>
                  <a:gd name="connsiteX0" fmla="*/ 58388 w 57150"/>
                  <a:gd name="connsiteY0" fmla="*/ 0 h 57150"/>
                  <a:gd name="connsiteX1" fmla="*/ 64199 w 57150"/>
                  <a:gd name="connsiteY1" fmla="*/ 5810 h 57150"/>
                  <a:gd name="connsiteX2" fmla="*/ 64199 w 57150"/>
                  <a:gd name="connsiteY2" fmla="*/ 58388 h 57150"/>
                  <a:gd name="connsiteX3" fmla="*/ 58388 w 57150"/>
                  <a:gd name="connsiteY3" fmla="*/ 64199 h 57150"/>
                  <a:gd name="connsiteX4" fmla="*/ 5810 w 57150"/>
                  <a:gd name="connsiteY4" fmla="*/ 64199 h 57150"/>
                  <a:gd name="connsiteX5" fmla="*/ 0 w 57150"/>
                  <a:gd name="connsiteY5" fmla="*/ 58388 h 57150"/>
                  <a:gd name="connsiteX6" fmla="*/ 0 w 57150"/>
                  <a:gd name="connsiteY6" fmla="*/ 5810 h 57150"/>
                  <a:gd name="connsiteX7" fmla="*/ 5810 w 57150"/>
                  <a:gd name="connsiteY7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58388" y="0"/>
                    </a:moveTo>
                    <a:cubicBezTo>
                      <a:pt x="61597" y="0"/>
                      <a:pt x="64199" y="2601"/>
                      <a:pt x="64199" y="5810"/>
                    </a:cubicBezTo>
                    <a:lnTo>
                      <a:pt x="64199" y="58388"/>
                    </a:lnTo>
                    <a:cubicBezTo>
                      <a:pt x="64199" y="61597"/>
                      <a:pt x="61597" y="64199"/>
                      <a:pt x="58388" y="64199"/>
                    </a:cubicBezTo>
                    <a:lnTo>
                      <a:pt x="5810" y="64199"/>
                    </a:lnTo>
                    <a:cubicBezTo>
                      <a:pt x="2601" y="64199"/>
                      <a:pt x="0" y="61597"/>
                      <a:pt x="0" y="58388"/>
                    </a:cubicBezTo>
                    <a:lnTo>
                      <a:pt x="0" y="5810"/>
                    </a:lnTo>
                    <a:cubicBezTo>
                      <a:pt x="0" y="2601"/>
                      <a:pt x="2601" y="0"/>
                      <a:pt x="5810" y="0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4" name="手繪多邊形: 圖案 853">
                <a:extLst>
                  <a:ext uri="{FF2B5EF4-FFF2-40B4-BE49-F238E27FC236}">
                    <a16:creationId xmlns:a16="http://schemas.microsoft.com/office/drawing/2014/main" id="{D475E075-3F90-4780-B9E7-10AAB01EA33F}"/>
                  </a:ext>
                </a:extLst>
              </p:cNvPr>
              <p:cNvSpPr/>
              <p:nvPr/>
            </p:nvSpPr>
            <p:spPr>
              <a:xfrm>
                <a:off x="6303766" y="6190340"/>
                <a:ext cx="38100" cy="38100"/>
              </a:xfrm>
              <a:custGeom>
                <a:avLst/>
                <a:gdLst>
                  <a:gd name="connsiteX0" fmla="*/ 37052 w 38100"/>
                  <a:gd name="connsiteY0" fmla="*/ 0 h 38100"/>
                  <a:gd name="connsiteX1" fmla="*/ 44482 w 38100"/>
                  <a:gd name="connsiteY1" fmla="*/ 7429 h 38100"/>
                  <a:gd name="connsiteX2" fmla="*/ 44482 w 38100"/>
                  <a:gd name="connsiteY2" fmla="*/ 34766 h 38100"/>
                  <a:gd name="connsiteX3" fmla="*/ 37052 w 38100"/>
                  <a:gd name="connsiteY3" fmla="*/ 42196 h 38100"/>
                  <a:gd name="connsiteX4" fmla="*/ 7429 w 38100"/>
                  <a:gd name="connsiteY4" fmla="*/ 42196 h 38100"/>
                  <a:gd name="connsiteX5" fmla="*/ 0 w 38100"/>
                  <a:gd name="connsiteY5" fmla="*/ 34766 h 38100"/>
                  <a:gd name="connsiteX6" fmla="*/ 0 w 38100"/>
                  <a:gd name="connsiteY6" fmla="*/ 7429 h 38100"/>
                  <a:gd name="connsiteX7" fmla="*/ 7429 w 38100"/>
                  <a:gd name="connsiteY7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00" h="38100">
                    <a:moveTo>
                      <a:pt x="37052" y="0"/>
                    </a:moveTo>
                    <a:cubicBezTo>
                      <a:pt x="41155" y="0"/>
                      <a:pt x="44482" y="3326"/>
                      <a:pt x="44482" y="7429"/>
                    </a:cubicBezTo>
                    <a:lnTo>
                      <a:pt x="44482" y="34766"/>
                    </a:lnTo>
                    <a:cubicBezTo>
                      <a:pt x="44482" y="38869"/>
                      <a:pt x="41155" y="42196"/>
                      <a:pt x="37052" y="42196"/>
                    </a:cubicBezTo>
                    <a:lnTo>
                      <a:pt x="7429" y="42196"/>
                    </a:lnTo>
                    <a:cubicBezTo>
                      <a:pt x="3326" y="42196"/>
                      <a:pt x="0" y="38869"/>
                      <a:pt x="0" y="34766"/>
                    </a:cubicBezTo>
                    <a:lnTo>
                      <a:pt x="0" y="7429"/>
                    </a:lnTo>
                    <a:cubicBezTo>
                      <a:pt x="0" y="3326"/>
                      <a:pt x="3326" y="0"/>
                      <a:pt x="7429" y="0"/>
                    </a:cubicBez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5" name="手繪多邊形: 圖案 854">
                <a:extLst>
                  <a:ext uri="{FF2B5EF4-FFF2-40B4-BE49-F238E27FC236}">
                    <a16:creationId xmlns:a16="http://schemas.microsoft.com/office/drawing/2014/main" id="{D7167935-3360-4CBF-A950-FE542044B0C9}"/>
                  </a:ext>
                </a:extLst>
              </p:cNvPr>
              <p:cNvSpPr/>
              <p:nvPr/>
            </p:nvSpPr>
            <p:spPr>
              <a:xfrm>
                <a:off x="6320244" y="6246728"/>
                <a:ext cx="19050" cy="19050"/>
              </a:xfrm>
              <a:custGeom>
                <a:avLst/>
                <a:gdLst>
                  <a:gd name="connsiteX0" fmla="*/ 23051 w 19050"/>
                  <a:gd name="connsiteY0" fmla="*/ 0 h 19050"/>
                  <a:gd name="connsiteX1" fmla="*/ 28004 w 19050"/>
                  <a:gd name="connsiteY1" fmla="*/ 4953 h 19050"/>
                  <a:gd name="connsiteX2" fmla="*/ 28004 w 19050"/>
                  <a:gd name="connsiteY2" fmla="*/ 23051 h 19050"/>
                  <a:gd name="connsiteX3" fmla="*/ 23051 w 19050"/>
                  <a:gd name="connsiteY3" fmla="*/ 28004 h 19050"/>
                  <a:gd name="connsiteX4" fmla="*/ 4953 w 19050"/>
                  <a:gd name="connsiteY4" fmla="*/ 28004 h 19050"/>
                  <a:gd name="connsiteX5" fmla="*/ 0 w 19050"/>
                  <a:gd name="connsiteY5" fmla="*/ 23051 h 19050"/>
                  <a:gd name="connsiteX6" fmla="*/ 0 w 19050"/>
                  <a:gd name="connsiteY6" fmla="*/ 4953 h 19050"/>
                  <a:gd name="connsiteX7" fmla="*/ 4953 w 19050"/>
                  <a:gd name="connsiteY7" fmla="*/ 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" h="19050">
                    <a:moveTo>
                      <a:pt x="23051" y="0"/>
                    </a:moveTo>
                    <a:cubicBezTo>
                      <a:pt x="25786" y="0"/>
                      <a:pt x="28004" y="2218"/>
                      <a:pt x="28004" y="4953"/>
                    </a:cubicBezTo>
                    <a:lnTo>
                      <a:pt x="28004" y="23051"/>
                    </a:lnTo>
                    <a:cubicBezTo>
                      <a:pt x="28004" y="25786"/>
                      <a:pt x="25786" y="28004"/>
                      <a:pt x="23051" y="28004"/>
                    </a:cubicBezTo>
                    <a:lnTo>
                      <a:pt x="4953" y="28004"/>
                    </a:lnTo>
                    <a:cubicBezTo>
                      <a:pt x="2218" y="28004"/>
                      <a:pt x="0" y="25786"/>
                      <a:pt x="0" y="23051"/>
                    </a:cubicBezTo>
                    <a:lnTo>
                      <a:pt x="0" y="4953"/>
                    </a:lnTo>
                    <a:cubicBezTo>
                      <a:pt x="0" y="2218"/>
                      <a:pt x="2218" y="0"/>
                      <a:pt x="49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865" name="矩形 864">
              <a:extLst>
                <a:ext uri="{FF2B5EF4-FFF2-40B4-BE49-F238E27FC236}">
                  <a16:creationId xmlns:a16="http://schemas.microsoft.com/office/drawing/2014/main" id="{3FDAEA32-240A-41B7-9426-335C520E2D55}"/>
                </a:ext>
              </a:extLst>
            </p:cNvPr>
            <p:cNvSpPr/>
            <p:nvPr/>
          </p:nvSpPr>
          <p:spPr>
            <a:xfrm>
              <a:off x="11081978" y="879786"/>
              <a:ext cx="865943" cy="5770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Cloud</a:t>
              </a:r>
              <a:r>
                <a: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altLang="zh-TW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</a:t>
              </a:r>
            </a:p>
            <a:p>
              <a:r>
                <a:rPr lang="en-US" altLang="zh-TW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MANAGER</a:t>
              </a:r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6" name="矩形 865">
              <a:extLst>
                <a:ext uri="{FF2B5EF4-FFF2-40B4-BE49-F238E27FC236}">
                  <a16:creationId xmlns:a16="http://schemas.microsoft.com/office/drawing/2014/main" id="{3BD92759-9621-4342-93EE-41C034B3AF90}"/>
                </a:ext>
              </a:extLst>
            </p:cNvPr>
            <p:cNvSpPr/>
            <p:nvPr/>
          </p:nvSpPr>
          <p:spPr>
            <a:xfrm>
              <a:off x="11171746" y="1367037"/>
              <a:ext cx="77617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9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</a:t>
              </a:r>
              <a:endParaRPr lang="zh-TW" alt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8" name="矩形 917">
              <a:extLst>
                <a:ext uri="{FF2B5EF4-FFF2-40B4-BE49-F238E27FC236}">
                  <a16:creationId xmlns:a16="http://schemas.microsoft.com/office/drawing/2014/main" id="{B0B25C7A-DA2B-4F80-A567-04506CD07C9D}"/>
                </a:ext>
              </a:extLst>
            </p:cNvPr>
            <p:cNvSpPr/>
            <p:nvPr/>
          </p:nvSpPr>
          <p:spPr>
            <a:xfrm>
              <a:off x="6340771" y="2659664"/>
              <a:ext cx="46198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050" b="1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VPN</a:t>
              </a:r>
              <a:endParaRPr lang="zh-TW" altLang="en-US" sz="1050" b="1">
                <a:solidFill>
                  <a:srgbClr val="2139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21" name="直線接點 920">
              <a:extLst>
                <a:ext uri="{FF2B5EF4-FFF2-40B4-BE49-F238E27FC236}">
                  <a16:creationId xmlns:a16="http://schemas.microsoft.com/office/drawing/2014/main" id="{982A8252-3F8B-462C-8903-AC2580C6E30A}"/>
                </a:ext>
              </a:extLst>
            </p:cNvPr>
            <p:cNvCxnSpPr>
              <a:cxnSpLocks/>
            </p:cNvCxnSpPr>
            <p:nvPr/>
          </p:nvCxnSpPr>
          <p:spPr>
            <a:xfrm>
              <a:off x="6313602" y="2589635"/>
              <a:ext cx="0" cy="456673"/>
            </a:xfrm>
            <a:prstGeom prst="line">
              <a:avLst/>
            </a:prstGeom>
            <a:noFill/>
            <a:ln w="19050" cap="flat">
              <a:solidFill>
                <a:srgbClr val="1A385E"/>
              </a:solidFill>
              <a:prstDash val="sysDash"/>
              <a:miter/>
            </a:ln>
          </p:spPr>
        </p:cxnSp>
        <p:cxnSp>
          <p:nvCxnSpPr>
            <p:cNvPr id="934" name="直線接點 933">
              <a:extLst>
                <a:ext uri="{FF2B5EF4-FFF2-40B4-BE49-F238E27FC236}">
                  <a16:creationId xmlns:a16="http://schemas.microsoft.com/office/drawing/2014/main" id="{2F0FAADE-CBBA-44CE-A78C-36E6AEF898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0962" y="2632214"/>
              <a:ext cx="826" cy="414094"/>
            </a:xfrm>
            <a:prstGeom prst="line">
              <a:avLst/>
            </a:prstGeom>
            <a:noFill/>
            <a:ln w="19050" cap="flat">
              <a:solidFill>
                <a:srgbClr val="1A385E"/>
              </a:solidFill>
              <a:prstDash val="sysDash"/>
              <a:miter/>
            </a:ln>
          </p:spPr>
        </p:cxnSp>
        <p:cxnSp>
          <p:nvCxnSpPr>
            <p:cNvPr id="941" name="接點: 肘形 705">
              <a:extLst>
                <a:ext uri="{FF2B5EF4-FFF2-40B4-BE49-F238E27FC236}">
                  <a16:creationId xmlns:a16="http://schemas.microsoft.com/office/drawing/2014/main" id="{FC144D40-4AEB-4EF8-91F3-2AA41FF9E6CE}"/>
                </a:ext>
              </a:extLst>
            </p:cNvPr>
            <p:cNvCxnSpPr>
              <a:cxnSpLocks/>
            </p:cNvCxnSpPr>
            <p:nvPr/>
          </p:nvCxnSpPr>
          <p:spPr>
            <a:xfrm>
              <a:off x="5077118" y="3943280"/>
              <a:ext cx="0" cy="836261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2" name="接點: 肘形 705">
              <a:extLst>
                <a:ext uri="{FF2B5EF4-FFF2-40B4-BE49-F238E27FC236}">
                  <a16:creationId xmlns:a16="http://schemas.microsoft.com/office/drawing/2014/main" id="{12DD2C60-EBFE-4213-90FB-F7304341E024}"/>
                </a:ext>
              </a:extLst>
            </p:cNvPr>
            <p:cNvCxnSpPr>
              <a:cxnSpLocks/>
            </p:cNvCxnSpPr>
            <p:nvPr/>
          </p:nvCxnSpPr>
          <p:spPr>
            <a:xfrm>
              <a:off x="4443682" y="3939551"/>
              <a:ext cx="0" cy="836261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6" name="群組 975">
              <a:extLst>
                <a:ext uri="{FF2B5EF4-FFF2-40B4-BE49-F238E27FC236}">
                  <a16:creationId xmlns:a16="http://schemas.microsoft.com/office/drawing/2014/main" id="{0A0610C7-6930-439A-A830-A130DC87A3A0}"/>
                </a:ext>
              </a:extLst>
            </p:cNvPr>
            <p:cNvGrpSpPr/>
            <p:nvPr/>
          </p:nvGrpSpPr>
          <p:grpSpPr>
            <a:xfrm>
              <a:off x="5270726" y="3562972"/>
              <a:ext cx="514556" cy="399549"/>
              <a:chOff x="4636774" y="3526418"/>
              <a:chExt cx="1343463" cy="1098065"/>
            </a:xfrm>
          </p:grpSpPr>
          <p:sp>
            <p:nvSpPr>
              <p:cNvPr id="977" name="矩形: 圓角 976">
                <a:extLst>
                  <a:ext uri="{FF2B5EF4-FFF2-40B4-BE49-F238E27FC236}">
                    <a16:creationId xmlns:a16="http://schemas.microsoft.com/office/drawing/2014/main" id="{D44F7C94-3FDB-4AC7-A3EA-2E7DE0D74A8A}"/>
                  </a:ext>
                </a:extLst>
              </p:cNvPr>
              <p:cNvSpPr/>
              <p:nvPr/>
            </p:nvSpPr>
            <p:spPr>
              <a:xfrm>
                <a:off x="4736250" y="3526418"/>
                <a:ext cx="1119642" cy="1098065"/>
              </a:xfrm>
              <a:prstGeom prst="roundRect">
                <a:avLst>
                  <a:gd name="adj" fmla="val 9529"/>
                </a:avLst>
              </a:prstGeom>
              <a:gradFill flip="none" rotWithShape="1">
                <a:gsLst>
                  <a:gs pos="81000">
                    <a:schemeClr val="accent3">
                      <a:lumMod val="40000"/>
                      <a:lumOff val="60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8" name="矩形 977">
                <a:extLst>
                  <a:ext uri="{FF2B5EF4-FFF2-40B4-BE49-F238E27FC236}">
                    <a16:creationId xmlns:a16="http://schemas.microsoft.com/office/drawing/2014/main" id="{5506DCB5-6B97-4DCD-82BD-F9F81F3278E1}"/>
                  </a:ext>
                </a:extLst>
              </p:cNvPr>
              <p:cNvSpPr/>
              <p:nvPr/>
            </p:nvSpPr>
            <p:spPr>
              <a:xfrm>
                <a:off x="4636774" y="3605147"/>
                <a:ext cx="1343463" cy="930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TCP</a:t>
                </a:r>
              </a:p>
              <a:p>
                <a:pPr algn="ctr"/>
                <a:r>
                  <a:rPr lang="en-US" altLang="zh-CN" sz="800">
                    <a:solidFill>
                      <a:srgbClr val="2139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60443</a:t>
                </a:r>
                <a:endParaRPr lang="zh-TW" altLang="en-US" sz="800">
                  <a:solidFill>
                    <a:srgbClr val="21396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984" name="直線接點 983">
              <a:extLst>
                <a:ext uri="{FF2B5EF4-FFF2-40B4-BE49-F238E27FC236}">
                  <a16:creationId xmlns:a16="http://schemas.microsoft.com/office/drawing/2014/main" id="{378EEF77-4226-4B60-8317-0509A08436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03748" y="2923647"/>
              <a:ext cx="1656" cy="330987"/>
            </a:xfrm>
            <a:prstGeom prst="line">
              <a:avLst/>
            </a:prstGeom>
            <a:ln w="19050">
              <a:solidFill>
                <a:schemeClr val="tx2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70EE1F4F-DC8B-4B5E-83BF-8F6B8BF10649}"/>
                </a:ext>
              </a:extLst>
            </p:cNvPr>
            <p:cNvSpPr/>
            <p:nvPr/>
          </p:nvSpPr>
          <p:spPr>
            <a:xfrm>
              <a:off x="4914877" y="581898"/>
              <a:ext cx="4543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36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zh-TW" alt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altLang="zh-TW" sz="3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zh-TW" altLang="en-US" sz="3600" dirty="0"/>
            </a:p>
          </p:txBody>
        </p: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600BC96C-4FD2-44BF-92B0-3EDA94AFE329}"/>
                </a:ext>
              </a:extLst>
            </p:cNvPr>
            <p:cNvGrpSpPr/>
            <p:nvPr/>
          </p:nvGrpSpPr>
          <p:grpSpPr>
            <a:xfrm>
              <a:off x="7271265" y="1549237"/>
              <a:ext cx="1119642" cy="1098065"/>
              <a:chOff x="12732265" y="3403437"/>
              <a:chExt cx="1119642" cy="1098065"/>
            </a:xfrm>
          </p:grpSpPr>
          <p:sp>
            <p:nvSpPr>
              <p:cNvPr id="407" name="矩形: 圓角 406">
                <a:extLst>
                  <a:ext uri="{FF2B5EF4-FFF2-40B4-BE49-F238E27FC236}">
                    <a16:creationId xmlns:a16="http://schemas.microsoft.com/office/drawing/2014/main" id="{BC7A9768-21F8-4BB0-9ADF-DED7AEF71A10}"/>
                  </a:ext>
                </a:extLst>
              </p:cNvPr>
              <p:cNvSpPr/>
              <p:nvPr/>
            </p:nvSpPr>
            <p:spPr>
              <a:xfrm>
                <a:off x="12732265" y="3403437"/>
                <a:ext cx="1119642" cy="1098065"/>
              </a:xfrm>
              <a:prstGeom prst="roundRect">
                <a:avLst>
                  <a:gd name="adj" fmla="val 9529"/>
                </a:avLst>
              </a:prstGeom>
              <a:solidFill>
                <a:srgbClr val="213963"/>
              </a:solidFill>
              <a:ln w="12700">
                <a:solidFill>
                  <a:srgbClr val="21396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408" name="圖形 407">
                <a:extLst>
                  <a:ext uri="{FF2B5EF4-FFF2-40B4-BE49-F238E27FC236}">
                    <a16:creationId xmlns:a16="http://schemas.microsoft.com/office/drawing/2014/main" id="{E64B1CDF-C42C-4890-AC58-AA920D3C7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960328" y="3780260"/>
                <a:ext cx="628650" cy="638175"/>
              </a:xfrm>
              <a:prstGeom prst="rect">
                <a:avLst/>
              </a:prstGeom>
            </p:spPr>
          </p:pic>
          <p:sp>
            <p:nvSpPr>
              <p:cNvPr id="409" name="矩形 408">
                <a:extLst>
                  <a:ext uri="{FF2B5EF4-FFF2-40B4-BE49-F238E27FC236}">
                    <a16:creationId xmlns:a16="http://schemas.microsoft.com/office/drawing/2014/main" id="{CD9B6000-8A2C-4C11-AFEF-CA0A7FAF3715}"/>
                  </a:ext>
                </a:extLst>
              </p:cNvPr>
              <p:cNvSpPr/>
              <p:nvPr/>
            </p:nvSpPr>
            <p:spPr>
              <a:xfrm>
                <a:off x="12791646" y="3429812"/>
                <a:ext cx="100540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80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CLOUD ACCESS</a:t>
                </a:r>
              </a:p>
              <a:p>
                <a:pPr algn="ctr"/>
                <a:r>
                  <a:rPr lang="en-US" altLang="zh-TW" sz="80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CONNECTOR</a:t>
                </a:r>
                <a:endParaRPr lang="zh-TW" altLang="en-US" sz="80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4" name="群組 303">
              <a:extLst>
                <a:ext uri="{FF2B5EF4-FFF2-40B4-BE49-F238E27FC236}">
                  <a16:creationId xmlns:a16="http://schemas.microsoft.com/office/drawing/2014/main" id="{2A436445-4FD2-4D95-8304-5E6549542B8F}"/>
                </a:ext>
              </a:extLst>
            </p:cNvPr>
            <p:cNvGrpSpPr/>
            <p:nvPr/>
          </p:nvGrpSpPr>
          <p:grpSpPr>
            <a:xfrm>
              <a:off x="5803900" y="3657600"/>
              <a:ext cx="1119642" cy="1098065"/>
              <a:chOff x="12732265" y="3403437"/>
              <a:chExt cx="1119642" cy="1098065"/>
            </a:xfrm>
          </p:grpSpPr>
          <p:sp>
            <p:nvSpPr>
              <p:cNvPr id="305" name="矩形: 圓角 304">
                <a:extLst>
                  <a:ext uri="{FF2B5EF4-FFF2-40B4-BE49-F238E27FC236}">
                    <a16:creationId xmlns:a16="http://schemas.microsoft.com/office/drawing/2014/main" id="{53B5D171-D076-4DC2-B5AF-313F996D3EA9}"/>
                  </a:ext>
                </a:extLst>
              </p:cNvPr>
              <p:cNvSpPr/>
              <p:nvPr/>
            </p:nvSpPr>
            <p:spPr>
              <a:xfrm>
                <a:off x="12732265" y="3403437"/>
                <a:ext cx="1119642" cy="1098065"/>
              </a:xfrm>
              <a:prstGeom prst="roundRect">
                <a:avLst>
                  <a:gd name="adj" fmla="val 9529"/>
                </a:avLst>
              </a:prstGeom>
              <a:solidFill>
                <a:srgbClr val="213963"/>
              </a:solidFill>
              <a:ln w="12700">
                <a:solidFill>
                  <a:srgbClr val="21396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306" name="圖形 305">
                <a:extLst>
                  <a:ext uri="{FF2B5EF4-FFF2-40B4-BE49-F238E27FC236}">
                    <a16:creationId xmlns:a16="http://schemas.microsoft.com/office/drawing/2014/main" id="{C5D8B1CC-46BF-4D81-A216-D8404D5F8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960328" y="3780260"/>
                <a:ext cx="628650" cy="638175"/>
              </a:xfrm>
              <a:prstGeom prst="rect">
                <a:avLst/>
              </a:prstGeom>
            </p:spPr>
          </p:pic>
          <p:sp>
            <p:nvSpPr>
              <p:cNvPr id="307" name="矩形 306">
                <a:extLst>
                  <a:ext uri="{FF2B5EF4-FFF2-40B4-BE49-F238E27FC236}">
                    <a16:creationId xmlns:a16="http://schemas.microsoft.com/office/drawing/2014/main" id="{A065506C-5083-4FFD-B2D2-C473C8E5B0D7}"/>
                  </a:ext>
                </a:extLst>
              </p:cNvPr>
              <p:cNvSpPr/>
              <p:nvPr/>
            </p:nvSpPr>
            <p:spPr>
              <a:xfrm>
                <a:off x="12791646" y="3429812"/>
                <a:ext cx="100540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80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CLOUD ACCESS</a:t>
                </a:r>
              </a:p>
              <a:p>
                <a:pPr algn="ctr"/>
                <a:r>
                  <a:rPr lang="en-US" altLang="zh-TW" sz="80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CONNECTOR</a:t>
                </a:r>
                <a:endParaRPr lang="zh-TW" altLang="en-US" sz="80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B747C1EF-038A-483E-93CD-87C2981F7B35}"/>
                </a:ext>
              </a:extLst>
            </p:cNvPr>
            <p:cNvGrpSpPr/>
            <p:nvPr/>
          </p:nvGrpSpPr>
          <p:grpSpPr>
            <a:xfrm>
              <a:off x="8351812" y="3206821"/>
              <a:ext cx="1345241" cy="945177"/>
              <a:chOff x="8351812" y="3206821"/>
              <a:chExt cx="1345241" cy="945177"/>
            </a:xfrm>
          </p:grpSpPr>
          <p:sp>
            <p:nvSpPr>
              <p:cNvPr id="289" name="矩形 288">
                <a:extLst>
                  <a:ext uri="{FF2B5EF4-FFF2-40B4-BE49-F238E27FC236}">
                    <a16:creationId xmlns:a16="http://schemas.microsoft.com/office/drawing/2014/main" id="{97BE1677-EB1F-4F50-91CC-C15217307C38}"/>
                  </a:ext>
                </a:extLst>
              </p:cNvPr>
              <p:cNvSpPr/>
              <p:nvPr/>
            </p:nvSpPr>
            <p:spPr>
              <a:xfrm>
                <a:off x="8351812" y="3813444"/>
                <a:ext cx="134524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800" b="1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PColP</a:t>
                </a:r>
                <a:r>
                  <a:rPr lang="en-US" altLang="zh-TW" sz="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CLIENTS</a:t>
                </a:r>
              </a:p>
              <a:p>
                <a:pPr algn="ctr"/>
                <a:r>
                  <a:rPr lang="en-US" altLang="zh-TW" sz="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USERS IN ANY REGION</a:t>
                </a:r>
                <a:endParaRPr lang="zh-TW" altLang="en-US" sz="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" name="群組 5">
                <a:extLst>
                  <a:ext uri="{FF2B5EF4-FFF2-40B4-BE49-F238E27FC236}">
                    <a16:creationId xmlns:a16="http://schemas.microsoft.com/office/drawing/2014/main" id="{D5DE090E-A2D8-48E3-A942-C8E92A258FFE}"/>
                  </a:ext>
                </a:extLst>
              </p:cNvPr>
              <p:cNvGrpSpPr/>
              <p:nvPr/>
            </p:nvGrpSpPr>
            <p:grpSpPr>
              <a:xfrm>
                <a:off x="8375140" y="3206821"/>
                <a:ext cx="557022" cy="575308"/>
                <a:chOff x="8375140" y="3206821"/>
                <a:chExt cx="557022" cy="575308"/>
              </a:xfrm>
            </p:grpSpPr>
            <p:grpSp>
              <p:nvGrpSpPr>
                <p:cNvPr id="288" name="群組 287">
                  <a:extLst>
                    <a:ext uri="{FF2B5EF4-FFF2-40B4-BE49-F238E27FC236}">
                      <a16:creationId xmlns:a16="http://schemas.microsoft.com/office/drawing/2014/main" id="{B8900502-2E5B-4E7C-810A-4C230343F2BA}"/>
                    </a:ext>
                  </a:extLst>
                </p:cNvPr>
                <p:cNvGrpSpPr/>
                <p:nvPr/>
              </p:nvGrpSpPr>
              <p:grpSpPr>
                <a:xfrm>
                  <a:off x="8375140" y="3279113"/>
                  <a:ext cx="200343" cy="503016"/>
                  <a:chOff x="9954462" y="4341057"/>
                  <a:chExt cx="230143" cy="614714"/>
                </a:xfrm>
              </p:grpSpPr>
              <p:sp>
                <p:nvSpPr>
                  <p:cNvPr id="284" name="矩形: 圓角 283">
                    <a:extLst>
                      <a:ext uri="{FF2B5EF4-FFF2-40B4-BE49-F238E27FC236}">
                        <a16:creationId xmlns:a16="http://schemas.microsoft.com/office/drawing/2014/main" id="{A50FC425-BA98-4240-A72F-647E0F3DD280}"/>
                      </a:ext>
                    </a:extLst>
                  </p:cNvPr>
                  <p:cNvSpPr/>
                  <p:nvPr/>
                </p:nvSpPr>
                <p:spPr>
                  <a:xfrm>
                    <a:off x="9958549" y="4341057"/>
                    <a:ext cx="225192" cy="614714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21396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278" name="手繪多邊形: 圖案 277">
                    <a:extLst>
                      <a:ext uri="{FF2B5EF4-FFF2-40B4-BE49-F238E27FC236}">
                        <a16:creationId xmlns:a16="http://schemas.microsoft.com/office/drawing/2014/main" id="{C3E79552-46D8-4202-8FC0-AE3F2C1DFD40}"/>
                      </a:ext>
                    </a:extLst>
                  </p:cNvPr>
                  <p:cNvSpPr/>
                  <p:nvPr/>
                </p:nvSpPr>
                <p:spPr>
                  <a:xfrm>
                    <a:off x="10028316" y="4683917"/>
                    <a:ext cx="62766" cy="213536"/>
                  </a:xfrm>
                  <a:custGeom>
                    <a:avLst/>
                    <a:gdLst>
                      <a:gd name="connsiteX0" fmla="*/ 0 w 28575"/>
                      <a:gd name="connsiteY0" fmla="*/ 0 h 104775"/>
                      <a:gd name="connsiteX1" fmla="*/ 36481 w 28575"/>
                      <a:gd name="connsiteY1" fmla="*/ 0 h 104775"/>
                      <a:gd name="connsiteX2" fmla="*/ 36481 w 28575"/>
                      <a:gd name="connsiteY2" fmla="*/ 108395 h 104775"/>
                      <a:gd name="connsiteX3" fmla="*/ 0 w 28575"/>
                      <a:gd name="connsiteY3" fmla="*/ 108395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75" h="104775">
                        <a:moveTo>
                          <a:pt x="0" y="0"/>
                        </a:moveTo>
                        <a:lnTo>
                          <a:pt x="36481" y="0"/>
                        </a:lnTo>
                        <a:lnTo>
                          <a:pt x="36481" y="108395"/>
                        </a:lnTo>
                        <a:lnTo>
                          <a:pt x="0" y="108395"/>
                        </a:lnTo>
                        <a:close/>
                      </a:path>
                    </a:pathLst>
                  </a:custGeom>
                  <a:solidFill>
                    <a:srgbClr val="213963"/>
                  </a:solidFill>
                  <a:ln w="285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287" name="群組 286">
                    <a:extLst>
                      <a:ext uri="{FF2B5EF4-FFF2-40B4-BE49-F238E27FC236}">
                        <a16:creationId xmlns:a16="http://schemas.microsoft.com/office/drawing/2014/main" id="{D63AAC5A-859B-4699-933B-D82F0C1F1128}"/>
                      </a:ext>
                    </a:extLst>
                  </p:cNvPr>
                  <p:cNvGrpSpPr/>
                  <p:nvPr/>
                </p:nvGrpSpPr>
                <p:grpSpPr>
                  <a:xfrm>
                    <a:off x="10051932" y="4710711"/>
                    <a:ext cx="30573" cy="118605"/>
                    <a:chOff x="9571651" y="4145617"/>
                    <a:chExt cx="30573" cy="118605"/>
                  </a:xfrm>
                </p:grpSpPr>
                <p:sp>
                  <p:nvSpPr>
                    <p:cNvPr id="279" name="手繪多邊形: 圖案 278">
                      <a:extLst>
                        <a:ext uri="{FF2B5EF4-FFF2-40B4-BE49-F238E27FC236}">
                          <a16:creationId xmlns:a16="http://schemas.microsoft.com/office/drawing/2014/main" id="{B7CB4A8D-03CE-438C-B70E-B4FC45CEDF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71651" y="4145617"/>
                      <a:ext cx="20922" cy="19412"/>
                    </a:xfrm>
                    <a:custGeom>
                      <a:avLst/>
                      <a:gdLst>
                        <a:gd name="connsiteX0" fmla="*/ 10709 w 9525"/>
                        <a:gd name="connsiteY0" fmla="*/ 3570 h 9525"/>
                        <a:gd name="connsiteX1" fmla="*/ 10709 w 9525"/>
                        <a:gd name="connsiteY1" fmla="*/ 10709 h 9525"/>
                        <a:gd name="connsiteX2" fmla="*/ 3570 w 9525"/>
                        <a:gd name="connsiteY2" fmla="*/ 10709 h 9525"/>
                        <a:gd name="connsiteX3" fmla="*/ 3570 w 9525"/>
                        <a:gd name="connsiteY3" fmla="*/ 3570 h 9525"/>
                        <a:gd name="connsiteX4" fmla="*/ 10709 w 9525"/>
                        <a:gd name="connsiteY4" fmla="*/ 357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10709" y="3570"/>
                          </a:moveTo>
                          <a:cubicBezTo>
                            <a:pt x="12681" y="5541"/>
                            <a:pt x="12681" y="8737"/>
                            <a:pt x="10709" y="10709"/>
                          </a:cubicBezTo>
                          <a:cubicBezTo>
                            <a:pt x="8737" y="12680"/>
                            <a:pt x="5541" y="12680"/>
                            <a:pt x="3570" y="10709"/>
                          </a:cubicBezTo>
                          <a:cubicBezTo>
                            <a:pt x="1598" y="8737"/>
                            <a:pt x="1598" y="5541"/>
                            <a:pt x="3570" y="3570"/>
                          </a:cubicBezTo>
                          <a:cubicBezTo>
                            <a:pt x="5541" y="1598"/>
                            <a:pt x="8737" y="1598"/>
                            <a:pt x="10709" y="3570"/>
                          </a:cubicBezTo>
                          <a:close/>
                        </a:path>
                      </a:pathLst>
                    </a:custGeom>
                    <a:solidFill>
                      <a:srgbClr val="21396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80" name="手繪多邊形: 圖案 279">
                      <a:extLst>
                        <a:ext uri="{FF2B5EF4-FFF2-40B4-BE49-F238E27FC236}">
                          <a16:creationId xmlns:a16="http://schemas.microsoft.com/office/drawing/2014/main" id="{843B4132-2552-4AA4-9DA6-77CAEF3065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1302" y="4192202"/>
                      <a:ext cx="20922" cy="19412"/>
                    </a:xfrm>
                    <a:custGeom>
                      <a:avLst/>
                      <a:gdLst>
                        <a:gd name="connsiteX0" fmla="*/ 0 w 0"/>
                        <a:gd name="connsiteY0" fmla="*/ 0 h 9525"/>
                        <a:gd name="connsiteX1" fmla="*/ 5143 w 0"/>
                        <a:gd name="connsiteY1" fmla="*/ 0 h 9525"/>
                        <a:gd name="connsiteX2" fmla="*/ 5143 w 0"/>
                        <a:gd name="connsiteY2" fmla="*/ 13240 h 9525"/>
                        <a:gd name="connsiteX3" fmla="*/ 0 w 0"/>
                        <a:gd name="connsiteY3" fmla="*/ 1324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h="9525">
                          <a:moveTo>
                            <a:pt x="0" y="0"/>
                          </a:moveTo>
                          <a:lnTo>
                            <a:pt x="5143" y="0"/>
                          </a:lnTo>
                          <a:lnTo>
                            <a:pt x="5143" y="13240"/>
                          </a:lnTo>
                          <a:lnTo>
                            <a:pt x="0" y="1324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 w="23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81" name="手繪多邊形: 圖案 280">
                      <a:extLst>
                        <a:ext uri="{FF2B5EF4-FFF2-40B4-BE49-F238E27FC236}">
                          <a16:creationId xmlns:a16="http://schemas.microsoft.com/office/drawing/2014/main" id="{9638B5D7-434B-4865-8243-BEFE5843EC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1302" y="4244810"/>
                      <a:ext cx="20922" cy="19412"/>
                    </a:xfrm>
                    <a:custGeom>
                      <a:avLst/>
                      <a:gdLst>
                        <a:gd name="connsiteX0" fmla="*/ 0 w 0"/>
                        <a:gd name="connsiteY0" fmla="*/ 0 h 9525"/>
                        <a:gd name="connsiteX1" fmla="*/ 5143 w 0"/>
                        <a:gd name="connsiteY1" fmla="*/ 0 h 9525"/>
                        <a:gd name="connsiteX2" fmla="*/ 5143 w 0"/>
                        <a:gd name="connsiteY2" fmla="*/ 13240 h 9525"/>
                        <a:gd name="connsiteX3" fmla="*/ 0 w 0"/>
                        <a:gd name="connsiteY3" fmla="*/ 1324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h="9525">
                          <a:moveTo>
                            <a:pt x="0" y="0"/>
                          </a:moveTo>
                          <a:lnTo>
                            <a:pt x="5143" y="0"/>
                          </a:lnTo>
                          <a:lnTo>
                            <a:pt x="5143" y="13240"/>
                          </a:lnTo>
                          <a:lnTo>
                            <a:pt x="0" y="1324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 w="23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/>
                    </a:p>
                  </p:txBody>
                </p:sp>
              </p:grpSp>
              <p:sp>
                <p:nvSpPr>
                  <p:cNvPr id="282" name="手繪多邊形: 圖案 281">
                    <a:extLst>
                      <a:ext uri="{FF2B5EF4-FFF2-40B4-BE49-F238E27FC236}">
                        <a16:creationId xmlns:a16="http://schemas.microsoft.com/office/drawing/2014/main" id="{7791D9DB-0094-498E-B897-127334D02B22}"/>
                      </a:ext>
                    </a:extLst>
                  </p:cNvPr>
                  <p:cNvSpPr/>
                  <p:nvPr/>
                </p:nvSpPr>
                <p:spPr>
                  <a:xfrm>
                    <a:off x="9954462" y="4449028"/>
                    <a:ext cx="230143" cy="19412"/>
                  </a:xfrm>
                  <a:custGeom>
                    <a:avLst/>
                    <a:gdLst>
                      <a:gd name="connsiteX0" fmla="*/ 0 w 104775"/>
                      <a:gd name="connsiteY0" fmla="*/ 0 h 0"/>
                      <a:gd name="connsiteX1" fmla="*/ 105632 w 104775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5">
                        <a:moveTo>
                          <a:pt x="0" y="0"/>
                        </a:moveTo>
                        <a:lnTo>
                          <a:pt x="105632" y="0"/>
                        </a:lnTo>
                      </a:path>
                    </a:pathLst>
                  </a:custGeom>
                  <a:ln w="12700" cap="flat">
                    <a:solidFill>
                      <a:srgbClr val="21396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283" name="手繪多邊形: 圖案 282">
                    <a:extLst>
                      <a:ext uri="{FF2B5EF4-FFF2-40B4-BE49-F238E27FC236}">
                        <a16:creationId xmlns:a16="http://schemas.microsoft.com/office/drawing/2014/main" id="{6CFC6684-917F-45C8-A9D0-B35F60578043}"/>
                      </a:ext>
                    </a:extLst>
                  </p:cNvPr>
                  <p:cNvSpPr/>
                  <p:nvPr/>
                </p:nvSpPr>
                <p:spPr>
                  <a:xfrm>
                    <a:off x="9990945" y="4403021"/>
                    <a:ext cx="41844" cy="19412"/>
                  </a:xfrm>
                  <a:custGeom>
                    <a:avLst/>
                    <a:gdLst>
                      <a:gd name="connsiteX0" fmla="*/ 0 w 19050"/>
                      <a:gd name="connsiteY0" fmla="*/ 0 h 0"/>
                      <a:gd name="connsiteX1" fmla="*/ 25432 w 19050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050">
                        <a:moveTo>
                          <a:pt x="0" y="0"/>
                        </a:moveTo>
                        <a:lnTo>
                          <a:pt x="25432" y="0"/>
                        </a:lnTo>
                      </a:path>
                    </a:pathLst>
                  </a:custGeom>
                  <a:ln w="12700" cap="rnd">
                    <a:solidFill>
                      <a:srgbClr val="21396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285" name="橢圓 284">
                    <a:extLst>
                      <a:ext uri="{FF2B5EF4-FFF2-40B4-BE49-F238E27FC236}">
                        <a16:creationId xmlns:a16="http://schemas.microsoft.com/office/drawing/2014/main" id="{2444C131-9399-4860-AEF4-1276C63BFF0E}"/>
                      </a:ext>
                    </a:extLst>
                  </p:cNvPr>
                  <p:cNvSpPr/>
                  <p:nvPr/>
                </p:nvSpPr>
                <p:spPr>
                  <a:xfrm>
                    <a:off x="10041775" y="4627606"/>
                    <a:ext cx="46924" cy="43539"/>
                  </a:xfrm>
                  <a:prstGeom prst="ellipse">
                    <a:avLst/>
                  </a:prstGeom>
                  <a:solidFill>
                    <a:srgbClr val="213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sp>
              <p:nvSpPr>
                <p:cNvPr id="871" name="橢圓 870">
                  <a:extLst>
                    <a:ext uri="{FF2B5EF4-FFF2-40B4-BE49-F238E27FC236}">
                      <a16:creationId xmlns:a16="http://schemas.microsoft.com/office/drawing/2014/main" id="{51C2E5DD-1291-4EBB-9B63-EC195830A3AD}"/>
                    </a:ext>
                  </a:extLst>
                </p:cNvPr>
                <p:cNvSpPr/>
                <p:nvPr/>
              </p:nvSpPr>
              <p:spPr>
                <a:xfrm>
                  <a:off x="8652529" y="3206821"/>
                  <a:ext cx="215569" cy="20152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21396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72" name="手繪多邊形: 圖案 871">
                  <a:extLst>
                    <a:ext uri="{FF2B5EF4-FFF2-40B4-BE49-F238E27FC236}">
                      <a16:creationId xmlns:a16="http://schemas.microsoft.com/office/drawing/2014/main" id="{BD687AF0-605E-405A-AA3C-40BF92407C24}"/>
                    </a:ext>
                  </a:extLst>
                </p:cNvPr>
                <p:cNvSpPr/>
                <p:nvPr/>
              </p:nvSpPr>
              <p:spPr>
                <a:xfrm>
                  <a:off x="8606400" y="3428473"/>
                  <a:ext cx="325762" cy="344251"/>
                </a:xfrm>
                <a:custGeom>
                  <a:avLst/>
                  <a:gdLst>
                    <a:gd name="connsiteX0" fmla="*/ 196244 w 392488"/>
                    <a:gd name="connsiteY0" fmla="*/ 0 h 562952"/>
                    <a:gd name="connsiteX1" fmla="*/ 388501 w 392488"/>
                    <a:gd name="connsiteY1" fmla="*/ 156694 h 562952"/>
                    <a:gd name="connsiteX2" fmla="*/ 390451 w 392488"/>
                    <a:gd name="connsiteY2" fmla="*/ 176040 h 562952"/>
                    <a:gd name="connsiteX3" fmla="*/ 392487 w 392488"/>
                    <a:gd name="connsiteY3" fmla="*/ 186123 h 562952"/>
                    <a:gd name="connsiteX4" fmla="*/ 392487 w 392488"/>
                    <a:gd name="connsiteY4" fmla="*/ 196234 h 562952"/>
                    <a:gd name="connsiteX5" fmla="*/ 392488 w 392488"/>
                    <a:gd name="connsiteY5" fmla="*/ 196244 h 562952"/>
                    <a:gd name="connsiteX6" fmla="*/ 392487 w 392488"/>
                    <a:gd name="connsiteY6" fmla="*/ 246002 h 562952"/>
                    <a:gd name="connsiteX7" fmla="*/ 392487 w 392488"/>
                    <a:gd name="connsiteY7" fmla="*/ 497536 h 562952"/>
                    <a:gd name="connsiteX8" fmla="*/ 327071 w 392488"/>
                    <a:gd name="connsiteY8" fmla="*/ 562952 h 562952"/>
                    <a:gd name="connsiteX9" fmla="*/ 65416 w 392488"/>
                    <a:gd name="connsiteY9" fmla="*/ 562952 h 562952"/>
                    <a:gd name="connsiteX10" fmla="*/ 0 w 392488"/>
                    <a:gd name="connsiteY10" fmla="*/ 497536 h 562952"/>
                    <a:gd name="connsiteX11" fmla="*/ 0 w 392488"/>
                    <a:gd name="connsiteY11" fmla="*/ 246001 h 562952"/>
                    <a:gd name="connsiteX12" fmla="*/ 0 w 392488"/>
                    <a:gd name="connsiteY12" fmla="*/ 196244 h 562952"/>
                    <a:gd name="connsiteX13" fmla="*/ 0 w 392488"/>
                    <a:gd name="connsiteY13" fmla="*/ 186123 h 562952"/>
                    <a:gd name="connsiteX14" fmla="*/ 2038 w 392488"/>
                    <a:gd name="connsiteY14" fmla="*/ 176030 h 562952"/>
                    <a:gd name="connsiteX15" fmla="*/ 3987 w 392488"/>
                    <a:gd name="connsiteY15" fmla="*/ 156694 h 562952"/>
                    <a:gd name="connsiteX16" fmla="*/ 196244 w 392488"/>
                    <a:gd name="connsiteY16" fmla="*/ 0 h 562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92488" h="562952">
                      <a:moveTo>
                        <a:pt x="196244" y="0"/>
                      </a:moveTo>
                      <a:cubicBezTo>
                        <a:pt x="291079" y="0"/>
                        <a:pt x="370202" y="67269"/>
                        <a:pt x="388501" y="156694"/>
                      </a:cubicBezTo>
                      <a:lnTo>
                        <a:pt x="390451" y="176040"/>
                      </a:lnTo>
                      <a:lnTo>
                        <a:pt x="392487" y="186123"/>
                      </a:lnTo>
                      <a:lnTo>
                        <a:pt x="392487" y="196234"/>
                      </a:lnTo>
                      <a:lnTo>
                        <a:pt x="392488" y="196244"/>
                      </a:lnTo>
                      <a:cubicBezTo>
                        <a:pt x="392488" y="212830"/>
                        <a:pt x="392487" y="229416"/>
                        <a:pt x="392487" y="246002"/>
                      </a:cubicBezTo>
                      <a:lnTo>
                        <a:pt x="392487" y="497536"/>
                      </a:lnTo>
                      <a:cubicBezTo>
                        <a:pt x="392487" y="533664"/>
                        <a:pt x="363199" y="562952"/>
                        <a:pt x="327071" y="562952"/>
                      </a:cubicBezTo>
                      <a:lnTo>
                        <a:pt x="65416" y="562952"/>
                      </a:lnTo>
                      <a:cubicBezTo>
                        <a:pt x="29288" y="562952"/>
                        <a:pt x="0" y="533664"/>
                        <a:pt x="0" y="497536"/>
                      </a:cubicBezTo>
                      <a:lnTo>
                        <a:pt x="0" y="246001"/>
                      </a:lnTo>
                      <a:lnTo>
                        <a:pt x="0" y="196244"/>
                      </a:lnTo>
                      <a:lnTo>
                        <a:pt x="0" y="186123"/>
                      </a:lnTo>
                      <a:lnTo>
                        <a:pt x="2038" y="176030"/>
                      </a:lnTo>
                      <a:lnTo>
                        <a:pt x="3987" y="156694"/>
                      </a:lnTo>
                      <a:cubicBezTo>
                        <a:pt x="22286" y="67269"/>
                        <a:pt x="101409" y="0"/>
                        <a:pt x="19624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21396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308" name="群組 307">
                <a:extLst>
                  <a:ext uri="{FF2B5EF4-FFF2-40B4-BE49-F238E27FC236}">
                    <a16:creationId xmlns:a16="http://schemas.microsoft.com/office/drawing/2014/main" id="{9E0F47B0-A685-43E7-AD6F-28DC043C6DDF}"/>
                  </a:ext>
                </a:extLst>
              </p:cNvPr>
              <p:cNvGrpSpPr/>
              <p:nvPr/>
            </p:nvGrpSpPr>
            <p:grpSpPr>
              <a:xfrm>
                <a:off x="9067800" y="3206821"/>
                <a:ext cx="557022" cy="575308"/>
                <a:chOff x="8375140" y="3206821"/>
                <a:chExt cx="557022" cy="575308"/>
              </a:xfrm>
            </p:grpSpPr>
            <p:grpSp>
              <p:nvGrpSpPr>
                <p:cNvPr id="309" name="群組 308">
                  <a:extLst>
                    <a:ext uri="{FF2B5EF4-FFF2-40B4-BE49-F238E27FC236}">
                      <a16:creationId xmlns:a16="http://schemas.microsoft.com/office/drawing/2014/main" id="{9D558B16-087E-42B3-9873-AB00F21FF585}"/>
                    </a:ext>
                  </a:extLst>
                </p:cNvPr>
                <p:cNvGrpSpPr/>
                <p:nvPr/>
              </p:nvGrpSpPr>
              <p:grpSpPr>
                <a:xfrm>
                  <a:off x="8375140" y="3279113"/>
                  <a:ext cx="200343" cy="503016"/>
                  <a:chOff x="9954462" y="4341057"/>
                  <a:chExt cx="230143" cy="614714"/>
                </a:xfrm>
              </p:grpSpPr>
              <p:sp>
                <p:nvSpPr>
                  <p:cNvPr id="312" name="矩形: 圓角 311">
                    <a:extLst>
                      <a:ext uri="{FF2B5EF4-FFF2-40B4-BE49-F238E27FC236}">
                        <a16:creationId xmlns:a16="http://schemas.microsoft.com/office/drawing/2014/main" id="{60E77321-24A3-47EA-88DD-7CCDB64F7FFD}"/>
                      </a:ext>
                    </a:extLst>
                  </p:cNvPr>
                  <p:cNvSpPr/>
                  <p:nvPr/>
                </p:nvSpPr>
                <p:spPr>
                  <a:xfrm>
                    <a:off x="9958549" y="4341057"/>
                    <a:ext cx="225192" cy="614714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21396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313" name="手繪多邊形: 圖案 312">
                    <a:extLst>
                      <a:ext uri="{FF2B5EF4-FFF2-40B4-BE49-F238E27FC236}">
                        <a16:creationId xmlns:a16="http://schemas.microsoft.com/office/drawing/2014/main" id="{181FED6A-76FB-45A0-9210-68FA6D577AF3}"/>
                      </a:ext>
                    </a:extLst>
                  </p:cNvPr>
                  <p:cNvSpPr/>
                  <p:nvPr/>
                </p:nvSpPr>
                <p:spPr>
                  <a:xfrm>
                    <a:off x="10028316" y="4683917"/>
                    <a:ext cx="62766" cy="213536"/>
                  </a:xfrm>
                  <a:custGeom>
                    <a:avLst/>
                    <a:gdLst>
                      <a:gd name="connsiteX0" fmla="*/ 0 w 28575"/>
                      <a:gd name="connsiteY0" fmla="*/ 0 h 104775"/>
                      <a:gd name="connsiteX1" fmla="*/ 36481 w 28575"/>
                      <a:gd name="connsiteY1" fmla="*/ 0 h 104775"/>
                      <a:gd name="connsiteX2" fmla="*/ 36481 w 28575"/>
                      <a:gd name="connsiteY2" fmla="*/ 108395 h 104775"/>
                      <a:gd name="connsiteX3" fmla="*/ 0 w 28575"/>
                      <a:gd name="connsiteY3" fmla="*/ 108395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75" h="104775">
                        <a:moveTo>
                          <a:pt x="0" y="0"/>
                        </a:moveTo>
                        <a:lnTo>
                          <a:pt x="36481" y="0"/>
                        </a:lnTo>
                        <a:lnTo>
                          <a:pt x="36481" y="108395"/>
                        </a:lnTo>
                        <a:lnTo>
                          <a:pt x="0" y="108395"/>
                        </a:lnTo>
                        <a:close/>
                      </a:path>
                    </a:pathLst>
                  </a:custGeom>
                  <a:solidFill>
                    <a:srgbClr val="213963"/>
                  </a:solidFill>
                  <a:ln w="285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314" name="群組 313">
                    <a:extLst>
                      <a:ext uri="{FF2B5EF4-FFF2-40B4-BE49-F238E27FC236}">
                        <a16:creationId xmlns:a16="http://schemas.microsoft.com/office/drawing/2014/main" id="{6D1BEB52-59B8-46F3-845F-F27DB91071F6}"/>
                      </a:ext>
                    </a:extLst>
                  </p:cNvPr>
                  <p:cNvGrpSpPr/>
                  <p:nvPr/>
                </p:nvGrpSpPr>
                <p:grpSpPr>
                  <a:xfrm>
                    <a:off x="10051932" y="4710711"/>
                    <a:ext cx="30573" cy="118605"/>
                    <a:chOff x="9571651" y="4145617"/>
                    <a:chExt cx="30573" cy="118605"/>
                  </a:xfrm>
                </p:grpSpPr>
                <p:sp>
                  <p:nvSpPr>
                    <p:cNvPr id="318" name="手繪多邊形: 圖案 317">
                      <a:extLst>
                        <a:ext uri="{FF2B5EF4-FFF2-40B4-BE49-F238E27FC236}">
                          <a16:creationId xmlns:a16="http://schemas.microsoft.com/office/drawing/2014/main" id="{2608E4DC-8720-4216-962B-6A6090486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71651" y="4145617"/>
                      <a:ext cx="20922" cy="19412"/>
                    </a:xfrm>
                    <a:custGeom>
                      <a:avLst/>
                      <a:gdLst>
                        <a:gd name="connsiteX0" fmla="*/ 10709 w 9525"/>
                        <a:gd name="connsiteY0" fmla="*/ 3570 h 9525"/>
                        <a:gd name="connsiteX1" fmla="*/ 10709 w 9525"/>
                        <a:gd name="connsiteY1" fmla="*/ 10709 h 9525"/>
                        <a:gd name="connsiteX2" fmla="*/ 3570 w 9525"/>
                        <a:gd name="connsiteY2" fmla="*/ 10709 h 9525"/>
                        <a:gd name="connsiteX3" fmla="*/ 3570 w 9525"/>
                        <a:gd name="connsiteY3" fmla="*/ 3570 h 9525"/>
                        <a:gd name="connsiteX4" fmla="*/ 10709 w 9525"/>
                        <a:gd name="connsiteY4" fmla="*/ 357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10709" y="3570"/>
                          </a:moveTo>
                          <a:cubicBezTo>
                            <a:pt x="12681" y="5541"/>
                            <a:pt x="12681" y="8737"/>
                            <a:pt x="10709" y="10709"/>
                          </a:cubicBezTo>
                          <a:cubicBezTo>
                            <a:pt x="8737" y="12680"/>
                            <a:pt x="5541" y="12680"/>
                            <a:pt x="3570" y="10709"/>
                          </a:cubicBezTo>
                          <a:cubicBezTo>
                            <a:pt x="1598" y="8737"/>
                            <a:pt x="1598" y="5541"/>
                            <a:pt x="3570" y="3570"/>
                          </a:cubicBezTo>
                          <a:cubicBezTo>
                            <a:pt x="5541" y="1598"/>
                            <a:pt x="8737" y="1598"/>
                            <a:pt x="10709" y="3570"/>
                          </a:cubicBezTo>
                          <a:close/>
                        </a:path>
                      </a:pathLst>
                    </a:custGeom>
                    <a:solidFill>
                      <a:srgbClr val="21396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319" name="手繪多邊形: 圖案 318">
                      <a:extLst>
                        <a:ext uri="{FF2B5EF4-FFF2-40B4-BE49-F238E27FC236}">
                          <a16:creationId xmlns:a16="http://schemas.microsoft.com/office/drawing/2014/main" id="{B03EAE56-13BA-480E-A34C-5A157C2640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1302" y="4192202"/>
                      <a:ext cx="20922" cy="19412"/>
                    </a:xfrm>
                    <a:custGeom>
                      <a:avLst/>
                      <a:gdLst>
                        <a:gd name="connsiteX0" fmla="*/ 0 w 0"/>
                        <a:gd name="connsiteY0" fmla="*/ 0 h 9525"/>
                        <a:gd name="connsiteX1" fmla="*/ 5143 w 0"/>
                        <a:gd name="connsiteY1" fmla="*/ 0 h 9525"/>
                        <a:gd name="connsiteX2" fmla="*/ 5143 w 0"/>
                        <a:gd name="connsiteY2" fmla="*/ 13240 h 9525"/>
                        <a:gd name="connsiteX3" fmla="*/ 0 w 0"/>
                        <a:gd name="connsiteY3" fmla="*/ 1324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h="9525">
                          <a:moveTo>
                            <a:pt x="0" y="0"/>
                          </a:moveTo>
                          <a:lnTo>
                            <a:pt x="5143" y="0"/>
                          </a:lnTo>
                          <a:lnTo>
                            <a:pt x="5143" y="13240"/>
                          </a:lnTo>
                          <a:lnTo>
                            <a:pt x="0" y="1324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 w="23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320" name="手繪多邊形: 圖案 319">
                      <a:extLst>
                        <a:ext uri="{FF2B5EF4-FFF2-40B4-BE49-F238E27FC236}">
                          <a16:creationId xmlns:a16="http://schemas.microsoft.com/office/drawing/2014/main" id="{BE70E00A-97B3-4729-A3FF-DDADE4473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1302" y="4244810"/>
                      <a:ext cx="20922" cy="19412"/>
                    </a:xfrm>
                    <a:custGeom>
                      <a:avLst/>
                      <a:gdLst>
                        <a:gd name="connsiteX0" fmla="*/ 0 w 0"/>
                        <a:gd name="connsiteY0" fmla="*/ 0 h 9525"/>
                        <a:gd name="connsiteX1" fmla="*/ 5143 w 0"/>
                        <a:gd name="connsiteY1" fmla="*/ 0 h 9525"/>
                        <a:gd name="connsiteX2" fmla="*/ 5143 w 0"/>
                        <a:gd name="connsiteY2" fmla="*/ 13240 h 9525"/>
                        <a:gd name="connsiteX3" fmla="*/ 0 w 0"/>
                        <a:gd name="connsiteY3" fmla="*/ 1324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h="9525">
                          <a:moveTo>
                            <a:pt x="0" y="0"/>
                          </a:moveTo>
                          <a:lnTo>
                            <a:pt x="5143" y="0"/>
                          </a:lnTo>
                          <a:lnTo>
                            <a:pt x="5143" y="13240"/>
                          </a:lnTo>
                          <a:lnTo>
                            <a:pt x="0" y="1324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 w="23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/>
                    </a:p>
                  </p:txBody>
                </p:sp>
              </p:grpSp>
              <p:sp>
                <p:nvSpPr>
                  <p:cNvPr id="315" name="手繪多邊形: 圖案 314">
                    <a:extLst>
                      <a:ext uri="{FF2B5EF4-FFF2-40B4-BE49-F238E27FC236}">
                        <a16:creationId xmlns:a16="http://schemas.microsoft.com/office/drawing/2014/main" id="{5B95545B-526C-4B02-8C16-7E6E75B1A278}"/>
                      </a:ext>
                    </a:extLst>
                  </p:cNvPr>
                  <p:cNvSpPr/>
                  <p:nvPr/>
                </p:nvSpPr>
                <p:spPr>
                  <a:xfrm>
                    <a:off x="9954462" y="4449028"/>
                    <a:ext cx="230143" cy="19412"/>
                  </a:xfrm>
                  <a:custGeom>
                    <a:avLst/>
                    <a:gdLst>
                      <a:gd name="connsiteX0" fmla="*/ 0 w 104775"/>
                      <a:gd name="connsiteY0" fmla="*/ 0 h 0"/>
                      <a:gd name="connsiteX1" fmla="*/ 105632 w 104775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5">
                        <a:moveTo>
                          <a:pt x="0" y="0"/>
                        </a:moveTo>
                        <a:lnTo>
                          <a:pt x="105632" y="0"/>
                        </a:lnTo>
                      </a:path>
                    </a:pathLst>
                  </a:custGeom>
                  <a:ln w="12700" cap="flat">
                    <a:solidFill>
                      <a:srgbClr val="21396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16" name="手繪多邊形: 圖案 315">
                    <a:extLst>
                      <a:ext uri="{FF2B5EF4-FFF2-40B4-BE49-F238E27FC236}">
                        <a16:creationId xmlns:a16="http://schemas.microsoft.com/office/drawing/2014/main" id="{803D6A62-DC9A-410B-A17B-2139E9C2C47A}"/>
                      </a:ext>
                    </a:extLst>
                  </p:cNvPr>
                  <p:cNvSpPr/>
                  <p:nvPr/>
                </p:nvSpPr>
                <p:spPr>
                  <a:xfrm>
                    <a:off x="9990945" y="4403021"/>
                    <a:ext cx="41844" cy="19412"/>
                  </a:xfrm>
                  <a:custGeom>
                    <a:avLst/>
                    <a:gdLst>
                      <a:gd name="connsiteX0" fmla="*/ 0 w 19050"/>
                      <a:gd name="connsiteY0" fmla="*/ 0 h 0"/>
                      <a:gd name="connsiteX1" fmla="*/ 25432 w 19050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050">
                        <a:moveTo>
                          <a:pt x="0" y="0"/>
                        </a:moveTo>
                        <a:lnTo>
                          <a:pt x="25432" y="0"/>
                        </a:lnTo>
                      </a:path>
                    </a:pathLst>
                  </a:custGeom>
                  <a:ln w="12700" cap="rnd">
                    <a:solidFill>
                      <a:srgbClr val="21396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17" name="橢圓 316">
                    <a:extLst>
                      <a:ext uri="{FF2B5EF4-FFF2-40B4-BE49-F238E27FC236}">
                        <a16:creationId xmlns:a16="http://schemas.microsoft.com/office/drawing/2014/main" id="{CFD00628-7C7A-4CC1-91FD-51B5FFEF40DA}"/>
                      </a:ext>
                    </a:extLst>
                  </p:cNvPr>
                  <p:cNvSpPr/>
                  <p:nvPr/>
                </p:nvSpPr>
                <p:spPr>
                  <a:xfrm>
                    <a:off x="10041775" y="4627606"/>
                    <a:ext cx="46924" cy="43539"/>
                  </a:xfrm>
                  <a:prstGeom prst="ellipse">
                    <a:avLst/>
                  </a:prstGeom>
                  <a:solidFill>
                    <a:srgbClr val="213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sp>
              <p:nvSpPr>
                <p:cNvPr id="310" name="橢圓 309">
                  <a:extLst>
                    <a:ext uri="{FF2B5EF4-FFF2-40B4-BE49-F238E27FC236}">
                      <a16:creationId xmlns:a16="http://schemas.microsoft.com/office/drawing/2014/main" id="{88F82097-E028-444F-9311-F1083884C9C5}"/>
                    </a:ext>
                  </a:extLst>
                </p:cNvPr>
                <p:cNvSpPr/>
                <p:nvPr/>
              </p:nvSpPr>
              <p:spPr>
                <a:xfrm>
                  <a:off x="8652529" y="3206821"/>
                  <a:ext cx="215569" cy="20152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21396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11" name="手繪多邊形: 圖案 310">
                  <a:extLst>
                    <a:ext uri="{FF2B5EF4-FFF2-40B4-BE49-F238E27FC236}">
                      <a16:creationId xmlns:a16="http://schemas.microsoft.com/office/drawing/2014/main" id="{B1063AE6-A253-4F48-BCD6-4DE7FD70E01E}"/>
                    </a:ext>
                  </a:extLst>
                </p:cNvPr>
                <p:cNvSpPr/>
                <p:nvPr/>
              </p:nvSpPr>
              <p:spPr>
                <a:xfrm>
                  <a:off x="8606400" y="3428473"/>
                  <a:ext cx="325762" cy="344251"/>
                </a:xfrm>
                <a:custGeom>
                  <a:avLst/>
                  <a:gdLst>
                    <a:gd name="connsiteX0" fmla="*/ 196244 w 392488"/>
                    <a:gd name="connsiteY0" fmla="*/ 0 h 562952"/>
                    <a:gd name="connsiteX1" fmla="*/ 388501 w 392488"/>
                    <a:gd name="connsiteY1" fmla="*/ 156694 h 562952"/>
                    <a:gd name="connsiteX2" fmla="*/ 390451 w 392488"/>
                    <a:gd name="connsiteY2" fmla="*/ 176040 h 562952"/>
                    <a:gd name="connsiteX3" fmla="*/ 392487 w 392488"/>
                    <a:gd name="connsiteY3" fmla="*/ 186123 h 562952"/>
                    <a:gd name="connsiteX4" fmla="*/ 392487 w 392488"/>
                    <a:gd name="connsiteY4" fmla="*/ 196234 h 562952"/>
                    <a:gd name="connsiteX5" fmla="*/ 392488 w 392488"/>
                    <a:gd name="connsiteY5" fmla="*/ 196244 h 562952"/>
                    <a:gd name="connsiteX6" fmla="*/ 392487 w 392488"/>
                    <a:gd name="connsiteY6" fmla="*/ 246002 h 562952"/>
                    <a:gd name="connsiteX7" fmla="*/ 392487 w 392488"/>
                    <a:gd name="connsiteY7" fmla="*/ 497536 h 562952"/>
                    <a:gd name="connsiteX8" fmla="*/ 327071 w 392488"/>
                    <a:gd name="connsiteY8" fmla="*/ 562952 h 562952"/>
                    <a:gd name="connsiteX9" fmla="*/ 65416 w 392488"/>
                    <a:gd name="connsiteY9" fmla="*/ 562952 h 562952"/>
                    <a:gd name="connsiteX10" fmla="*/ 0 w 392488"/>
                    <a:gd name="connsiteY10" fmla="*/ 497536 h 562952"/>
                    <a:gd name="connsiteX11" fmla="*/ 0 w 392488"/>
                    <a:gd name="connsiteY11" fmla="*/ 246001 h 562952"/>
                    <a:gd name="connsiteX12" fmla="*/ 0 w 392488"/>
                    <a:gd name="connsiteY12" fmla="*/ 196244 h 562952"/>
                    <a:gd name="connsiteX13" fmla="*/ 0 w 392488"/>
                    <a:gd name="connsiteY13" fmla="*/ 186123 h 562952"/>
                    <a:gd name="connsiteX14" fmla="*/ 2038 w 392488"/>
                    <a:gd name="connsiteY14" fmla="*/ 176030 h 562952"/>
                    <a:gd name="connsiteX15" fmla="*/ 3987 w 392488"/>
                    <a:gd name="connsiteY15" fmla="*/ 156694 h 562952"/>
                    <a:gd name="connsiteX16" fmla="*/ 196244 w 392488"/>
                    <a:gd name="connsiteY16" fmla="*/ 0 h 562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92488" h="562952">
                      <a:moveTo>
                        <a:pt x="196244" y="0"/>
                      </a:moveTo>
                      <a:cubicBezTo>
                        <a:pt x="291079" y="0"/>
                        <a:pt x="370202" y="67269"/>
                        <a:pt x="388501" y="156694"/>
                      </a:cubicBezTo>
                      <a:lnTo>
                        <a:pt x="390451" y="176040"/>
                      </a:lnTo>
                      <a:lnTo>
                        <a:pt x="392487" y="186123"/>
                      </a:lnTo>
                      <a:lnTo>
                        <a:pt x="392487" y="196234"/>
                      </a:lnTo>
                      <a:lnTo>
                        <a:pt x="392488" y="196244"/>
                      </a:lnTo>
                      <a:cubicBezTo>
                        <a:pt x="392488" y="212830"/>
                        <a:pt x="392487" y="229416"/>
                        <a:pt x="392487" y="246002"/>
                      </a:cubicBezTo>
                      <a:lnTo>
                        <a:pt x="392487" y="497536"/>
                      </a:lnTo>
                      <a:cubicBezTo>
                        <a:pt x="392487" y="533664"/>
                        <a:pt x="363199" y="562952"/>
                        <a:pt x="327071" y="562952"/>
                      </a:cubicBezTo>
                      <a:lnTo>
                        <a:pt x="65416" y="562952"/>
                      </a:lnTo>
                      <a:cubicBezTo>
                        <a:pt x="29288" y="562952"/>
                        <a:pt x="0" y="533664"/>
                        <a:pt x="0" y="497536"/>
                      </a:cubicBezTo>
                      <a:lnTo>
                        <a:pt x="0" y="246001"/>
                      </a:lnTo>
                      <a:lnTo>
                        <a:pt x="0" y="196244"/>
                      </a:lnTo>
                      <a:lnTo>
                        <a:pt x="0" y="186123"/>
                      </a:lnTo>
                      <a:lnTo>
                        <a:pt x="2038" y="176030"/>
                      </a:lnTo>
                      <a:lnTo>
                        <a:pt x="3987" y="156694"/>
                      </a:lnTo>
                      <a:cubicBezTo>
                        <a:pt x="22286" y="67269"/>
                        <a:pt x="101409" y="0"/>
                        <a:pt x="19624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21396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grpSp>
          <p:nvGrpSpPr>
            <p:cNvPr id="321" name="群組 320">
              <a:extLst>
                <a:ext uri="{FF2B5EF4-FFF2-40B4-BE49-F238E27FC236}">
                  <a16:creationId xmlns:a16="http://schemas.microsoft.com/office/drawing/2014/main" id="{08FB2746-3D0A-4AE2-B524-74FA2256AD18}"/>
                </a:ext>
              </a:extLst>
            </p:cNvPr>
            <p:cNvGrpSpPr/>
            <p:nvPr/>
          </p:nvGrpSpPr>
          <p:grpSpPr>
            <a:xfrm>
              <a:off x="4058961" y="4862096"/>
              <a:ext cx="1345241" cy="945177"/>
              <a:chOff x="8351812" y="3206821"/>
              <a:chExt cx="1345241" cy="945177"/>
            </a:xfrm>
          </p:grpSpPr>
          <p:sp>
            <p:nvSpPr>
              <p:cNvPr id="322" name="矩形 321">
                <a:extLst>
                  <a:ext uri="{FF2B5EF4-FFF2-40B4-BE49-F238E27FC236}">
                    <a16:creationId xmlns:a16="http://schemas.microsoft.com/office/drawing/2014/main" id="{476BB0A0-20F1-4A6E-B148-0A8968B8ACC1}"/>
                  </a:ext>
                </a:extLst>
              </p:cNvPr>
              <p:cNvSpPr/>
              <p:nvPr/>
            </p:nvSpPr>
            <p:spPr>
              <a:xfrm>
                <a:off x="8351812" y="3813444"/>
                <a:ext cx="134524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800" b="1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PColP</a:t>
                </a:r>
                <a:r>
                  <a:rPr lang="en-US" altLang="zh-TW" sz="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CLIENTS</a:t>
                </a:r>
              </a:p>
              <a:p>
                <a:pPr algn="ctr"/>
                <a:r>
                  <a:rPr lang="en-US" altLang="zh-TW" sz="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USERS IN ANY REGION</a:t>
                </a:r>
                <a:endParaRPr lang="zh-TW" altLang="en-US" sz="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23" name="群組 322">
                <a:extLst>
                  <a:ext uri="{FF2B5EF4-FFF2-40B4-BE49-F238E27FC236}">
                    <a16:creationId xmlns:a16="http://schemas.microsoft.com/office/drawing/2014/main" id="{037373D0-E337-429A-829A-019F2BDC9200}"/>
                  </a:ext>
                </a:extLst>
              </p:cNvPr>
              <p:cNvGrpSpPr/>
              <p:nvPr/>
            </p:nvGrpSpPr>
            <p:grpSpPr>
              <a:xfrm>
                <a:off x="8375140" y="3206821"/>
                <a:ext cx="557022" cy="575308"/>
                <a:chOff x="8375140" y="3206821"/>
                <a:chExt cx="557022" cy="575308"/>
              </a:xfrm>
            </p:grpSpPr>
            <p:grpSp>
              <p:nvGrpSpPr>
                <p:cNvPr id="337" name="群組 336">
                  <a:extLst>
                    <a:ext uri="{FF2B5EF4-FFF2-40B4-BE49-F238E27FC236}">
                      <a16:creationId xmlns:a16="http://schemas.microsoft.com/office/drawing/2014/main" id="{94A68452-2FEF-4C30-90F0-847FA90E8439}"/>
                    </a:ext>
                  </a:extLst>
                </p:cNvPr>
                <p:cNvGrpSpPr/>
                <p:nvPr/>
              </p:nvGrpSpPr>
              <p:grpSpPr>
                <a:xfrm>
                  <a:off x="8375140" y="3279113"/>
                  <a:ext cx="200343" cy="503016"/>
                  <a:chOff x="9954462" y="4341057"/>
                  <a:chExt cx="230143" cy="614714"/>
                </a:xfrm>
              </p:grpSpPr>
              <p:sp>
                <p:nvSpPr>
                  <p:cNvPr id="340" name="矩形: 圓角 339">
                    <a:extLst>
                      <a:ext uri="{FF2B5EF4-FFF2-40B4-BE49-F238E27FC236}">
                        <a16:creationId xmlns:a16="http://schemas.microsoft.com/office/drawing/2014/main" id="{93F3B2C7-96E0-4A0C-99AF-AF7AAED3EABA}"/>
                      </a:ext>
                    </a:extLst>
                  </p:cNvPr>
                  <p:cNvSpPr/>
                  <p:nvPr/>
                </p:nvSpPr>
                <p:spPr>
                  <a:xfrm>
                    <a:off x="9958549" y="4341057"/>
                    <a:ext cx="225192" cy="614714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21396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341" name="手繪多邊形: 圖案 340">
                    <a:extLst>
                      <a:ext uri="{FF2B5EF4-FFF2-40B4-BE49-F238E27FC236}">
                        <a16:creationId xmlns:a16="http://schemas.microsoft.com/office/drawing/2014/main" id="{B9F1E21F-95E7-469C-8D89-547136883136}"/>
                      </a:ext>
                    </a:extLst>
                  </p:cNvPr>
                  <p:cNvSpPr/>
                  <p:nvPr/>
                </p:nvSpPr>
                <p:spPr>
                  <a:xfrm>
                    <a:off x="10028316" y="4683917"/>
                    <a:ext cx="62766" cy="213536"/>
                  </a:xfrm>
                  <a:custGeom>
                    <a:avLst/>
                    <a:gdLst>
                      <a:gd name="connsiteX0" fmla="*/ 0 w 28575"/>
                      <a:gd name="connsiteY0" fmla="*/ 0 h 104775"/>
                      <a:gd name="connsiteX1" fmla="*/ 36481 w 28575"/>
                      <a:gd name="connsiteY1" fmla="*/ 0 h 104775"/>
                      <a:gd name="connsiteX2" fmla="*/ 36481 w 28575"/>
                      <a:gd name="connsiteY2" fmla="*/ 108395 h 104775"/>
                      <a:gd name="connsiteX3" fmla="*/ 0 w 28575"/>
                      <a:gd name="connsiteY3" fmla="*/ 108395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75" h="104775">
                        <a:moveTo>
                          <a:pt x="0" y="0"/>
                        </a:moveTo>
                        <a:lnTo>
                          <a:pt x="36481" y="0"/>
                        </a:lnTo>
                        <a:lnTo>
                          <a:pt x="36481" y="108395"/>
                        </a:lnTo>
                        <a:lnTo>
                          <a:pt x="0" y="108395"/>
                        </a:lnTo>
                        <a:close/>
                      </a:path>
                    </a:pathLst>
                  </a:custGeom>
                  <a:solidFill>
                    <a:srgbClr val="213963"/>
                  </a:solidFill>
                  <a:ln w="285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342" name="群組 341">
                    <a:extLst>
                      <a:ext uri="{FF2B5EF4-FFF2-40B4-BE49-F238E27FC236}">
                        <a16:creationId xmlns:a16="http://schemas.microsoft.com/office/drawing/2014/main" id="{825649D1-B556-48C8-8475-CFFE06824C1C}"/>
                      </a:ext>
                    </a:extLst>
                  </p:cNvPr>
                  <p:cNvGrpSpPr/>
                  <p:nvPr/>
                </p:nvGrpSpPr>
                <p:grpSpPr>
                  <a:xfrm>
                    <a:off x="10051932" y="4710711"/>
                    <a:ext cx="30573" cy="118605"/>
                    <a:chOff x="9571651" y="4145617"/>
                    <a:chExt cx="30573" cy="118605"/>
                  </a:xfrm>
                </p:grpSpPr>
                <p:sp>
                  <p:nvSpPr>
                    <p:cNvPr id="346" name="手繪多邊形: 圖案 345">
                      <a:extLst>
                        <a:ext uri="{FF2B5EF4-FFF2-40B4-BE49-F238E27FC236}">
                          <a16:creationId xmlns:a16="http://schemas.microsoft.com/office/drawing/2014/main" id="{1ABB37CA-2B27-419C-AC71-6D6F4E4886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71651" y="4145617"/>
                      <a:ext cx="20922" cy="19412"/>
                    </a:xfrm>
                    <a:custGeom>
                      <a:avLst/>
                      <a:gdLst>
                        <a:gd name="connsiteX0" fmla="*/ 10709 w 9525"/>
                        <a:gd name="connsiteY0" fmla="*/ 3570 h 9525"/>
                        <a:gd name="connsiteX1" fmla="*/ 10709 w 9525"/>
                        <a:gd name="connsiteY1" fmla="*/ 10709 h 9525"/>
                        <a:gd name="connsiteX2" fmla="*/ 3570 w 9525"/>
                        <a:gd name="connsiteY2" fmla="*/ 10709 h 9525"/>
                        <a:gd name="connsiteX3" fmla="*/ 3570 w 9525"/>
                        <a:gd name="connsiteY3" fmla="*/ 3570 h 9525"/>
                        <a:gd name="connsiteX4" fmla="*/ 10709 w 9525"/>
                        <a:gd name="connsiteY4" fmla="*/ 357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10709" y="3570"/>
                          </a:moveTo>
                          <a:cubicBezTo>
                            <a:pt x="12681" y="5541"/>
                            <a:pt x="12681" y="8737"/>
                            <a:pt x="10709" y="10709"/>
                          </a:cubicBezTo>
                          <a:cubicBezTo>
                            <a:pt x="8737" y="12680"/>
                            <a:pt x="5541" y="12680"/>
                            <a:pt x="3570" y="10709"/>
                          </a:cubicBezTo>
                          <a:cubicBezTo>
                            <a:pt x="1598" y="8737"/>
                            <a:pt x="1598" y="5541"/>
                            <a:pt x="3570" y="3570"/>
                          </a:cubicBezTo>
                          <a:cubicBezTo>
                            <a:pt x="5541" y="1598"/>
                            <a:pt x="8737" y="1598"/>
                            <a:pt x="10709" y="3570"/>
                          </a:cubicBezTo>
                          <a:close/>
                        </a:path>
                      </a:pathLst>
                    </a:custGeom>
                    <a:solidFill>
                      <a:srgbClr val="21396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347" name="手繪多邊形: 圖案 346">
                      <a:extLst>
                        <a:ext uri="{FF2B5EF4-FFF2-40B4-BE49-F238E27FC236}">
                          <a16:creationId xmlns:a16="http://schemas.microsoft.com/office/drawing/2014/main" id="{2D7DBCFF-61F7-45C5-9864-AFFCE13894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1302" y="4192202"/>
                      <a:ext cx="20922" cy="19412"/>
                    </a:xfrm>
                    <a:custGeom>
                      <a:avLst/>
                      <a:gdLst>
                        <a:gd name="connsiteX0" fmla="*/ 0 w 0"/>
                        <a:gd name="connsiteY0" fmla="*/ 0 h 9525"/>
                        <a:gd name="connsiteX1" fmla="*/ 5143 w 0"/>
                        <a:gd name="connsiteY1" fmla="*/ 0 h 9525"/>
                        <a:gd name="connsiteX2" fmla="*/ 5143 w 0"/>
                        <a:gd name="connsiteY2" fmla="*/ 13240 h 9525"/>
                        <a:gd name="connsiteX3" fmla="*/ 0 w 0"/>
                        <a:gd name="connsiteY3" fmla="*/ 1324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h="9525">
                          <a:moveTo>
                            <a:pt x="0" y="0"/>
                          </a:moveTo>
                          <a:lnTo>
                            <a:pt x="5143" y="0"/>
                          </a:lnTo>
                          <a:lnTo>
                            <a:pt x="5143" y="13240"/>
                          </a:lnTo>
                          <a:lnTo>
                            <a:pt x="0" y="1324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 w="23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348" name="手繪多邊形: 圖案 347">
                      <a:extLst>
                        <a:ext uri="{FF2B5EF4-FFF2-40B4-BE49-F238E27FC236}">
                          <a16:creationId xmlns:a16="http://schemas.microsoft.com/office/drawing/2014/main" id="{11254028-CC2D-4FEE-976A-C3C96C7B1F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1302" y="4244810"/>
                      <a:ext cx="20922" cy="19412"/>
                    </a:xfrm>
                    <a:custGeom>
                      <a:avLst/>
                      <a:gdLst>
                        <a:gd name="connsiteX0" fmla="*/ 0 w 0"/>
                        <a:gd name="connsiteY0" fmla="*/ 0 h 9525"/>
                        <a:gd name="connsiteX1" fmla="*/ 5143 w 0"/>
                        <a:gd name="connsiteY1" fmla="*/ 0 h 9525"/>
                        <a:gd name="connsiteX2" fmla="*/ 5143 w 0"/>
                        <a:gd name="connsiteY2" fmla="*/ 13240 h 9525"/>
                        <a:gd name="connsiteX3" fmla="*/ 0 w 0"/>
                        <a:gd name="connsiteY3" fmla="*/ 1324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h="9525">
                          <a:moveTo>
                            <a:pt x="0" y="0"/>
                          </a:moveTo>
                          <a:lnTo>
                            <a:pt x="5143" y="0"/>
                          </a:lnTo>
                          <a:lnTo>
                            <a:pt x="5143" y="13240"/>
                          </a:lnTo>
                          <a:lnTo>
                            <a:pt x="0" y="1324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 w="23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/>
                    </a:p>
                  </p:txBody>
                </p:sp>
              </p:grpSp>
              <p:sp>
                <p:nvSpPr>
                  <p:cNvPr id="343" name="手繪多邊形: 圖案 342">
                    <a:extLst>
                      <a:ext uri="{FF2B5EF4-FFF2-40B4-BE49-F238E27FC236}">
                        <a16:creationId xmlns:a16="http://schemas.microsoft.com/office/drawing/2014/main" id="{F146DB23-1761-4426-AFE4-78FB5208DB39}"/>
                      </a:ext>
                    </a:extLst>
                  </p:cNvPr>
                  <p:cNvSpPr/>
                  <p:nvPr/>
                </p:nvSpPr>
                <p:spPr>
                  <a:xfrm>
                    <a:off x="9954462" y="4449028"/>
                    <a:ext cx="230143" cy="19412"/>
                  </a:xfrm>
                  <a:custGeom>
                    <a:avLst/>
                    <a:gdLst>
                      <a:gd name="connsiteX0" fmla="*/ 0 w 104775"/>
                      <a:gd name="connsiteY0" fmla="*/ 0 h 0"/>
                      <a:gd name="connsiteX1" fmla="*/ 105632 w 104775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5">
                        <a:moveTo>
                          <a:pt x="0" y="0"/>
                        </a:moveTo>
                        <a:lnTo>
                          <a:pt x="105632" y="0"/>
                        </a:lnTo>
                      </a:path>
                    </a:pathLst>
                  </a:custGeom>
                  <a:ln w="12700" cap="flat">
                    <a:solidFill>
                      <a:srgbClr val="21396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44" name="手繪多邊形: 圖案 343">
                    <a:extLst>
                      <a:ext uri="{FF2B5EF4-FFF2-40B4-BE49-F238E27FC236}">
                        <a16:creationId xmlns:a16="http://schemas.microsoft.com/office/drawing/2014/main" id="{BD8810ED-F480-45DD-9DFE-844917EDDDF7}"/>
                      </a:ext>
                    </a:extLst>
                  </p:cNvPr>
                  <p:cNvSpPr/>
                  <p:nvPr/>
                </p:nvSpPr>
                <p:spPr>
                  <a:xfrm>
                    <a:off x="9990945" y="4403021"/>
                    <a:ext cx="41844" cy="19412"/>
                  </a:xfrm>
                  <a:custGeom>
                    <a:avLst/>
                    <a:gdLst>
                      <a:gd name="connsiteX0" fmla="*/ 0 w 19050"/>
                      <a:gd name="connsiteY0" fmla="*/ 0 h 0"/>
                      <a:gd name="connsiteX1" fmla="*/ 25432 w 19050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050">
                        <a:moveTo>
                          <a:pt x="0" y="0"/>
                        </a:moveTo>
                        <a:lnTo>
                          <a:pt x="25432" y="0"/>
                        </a:lnTo>
                      </a:path>
                    </a:pathLst>
                  </a:custGeom>
                  <a:ln w="12700" cap="rnd">
                    <a:solidFill>
                      <a:srgbClr val="21396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45" name="橢圓 344">
                    <a:extLst>
                      <a:ext uri="{FF2B5EF4-FFF2-40B4-BE49-F238E27FC236}">
                        <a16:creationId xmlns:a16="http://schemas.microsoft.com/office/drawing/2014/main" id="{1DEA5A66-C306-4501-B7F1-1F0E0D2DA2A1}"/>
                      </a:ext>
                    </a:extLst>
                  </p:cNvPr>
                  <p:cNvSpPr/>
                  <p:nvPr/>
                </p:nvSpPr>
                <p:spPr>
                  <a:xfrm>
                    <a:off x="10041775" y="4627606"/>
                    <a:ext cx="46924" cy="43539"/>
                  </a:xfrm>
                  <a:prstGeom prst="ellipse">
                    <a:avLst/>
                  </a:prstGeom>
                  <a:solidFill>
                    <a:srgbClr val="213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sp>
              <p:nvSpPr>
                <p:cNvPr id="338" name="橢圓 337">
                  <a:extLst>
                    <a:ext uri="{FF2B5EF4-FFF2-40B4-BE49-F238E27FC236}">
                      <a16:creationId xmlns:a16="http://schemas.microsoft.com/office/drawing/2014/main" id="{F50D5DA4-A246-459A-8349-90AB7D026810}"/>
                    </a:ext>
                  </a:extLst>
                </p:cNvPr>
                <p:cNvSpPr/>
                <p:nvPr/>
              </p:nvSpPr>
              <p:spPr>
                <a:xfrm>
                  <a:off x="8652529" y="3206821"/>
                  <a:ext cx="215569" cy="20152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21396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39" name="手繪多邊形: 圖案 338">
                  <a:extLst>
                    <a:ext uri="{FF2B5EF4-FFF2-40B4-BE49-F238E27FC236}">
                      <a16:creationId xmlns:a16="http://schemas.microsoft.com/office/drawing/2014/main" id="{C76D54D4-04BD-4E30-B5BC-83FE9BE5EDE5}"/>
                    </a:ext>
                  </a:extLst>
                </p:cNvPr>
                <p:cNvSpPr/>
                <p:nvPr/>
              </p:nvSpPr>
              <p:spPr>
                <a:xfrm>
                  <a:off x="8606400" y="3428473"/>
                  <a:ext cx="325762" cy="344251"/>
                </a:xfrm>
                <a:custGeom>
                  <a:avLst/>
                  <a:gdLst>
                    <a:gd name="connsiteX0" fmla="*/ 196244 w 392488"/>
                    <a:gd name="connsiteY0" fmla="*/ 0 h 562952"/>
                    <a:gd name="connsiteX1" fmla="*/ 388501 w 392488"/>
                    <a:gd name="connsiteY1" fmla="*/ 156694 h 562952"/>
                    <a:gd name="connsiteX2" fmla="*/ 390451 w 392488"/>
                    <a:gd name="connsiteY2" fmla="*/ 176040 h 562952"/>
                    <a:gd name="connsiteX3" fmla="*/ 392487 w 392488"/>
                    <a:gd name="connsiteY3" fmla="*/ 186123 h 562952"/>
                    <a:gd name="connsiteX4" fmla="*/ 392487 w 392488"/>
                    <a:gd name="connsiteY4" fmla="*/ 196234 h 562952"/>
                    <a:gd name="connsiteX5" fmla="*/ 392488 w 392488"/>
                    <a:gd name="connsiteY5" fmla="*/ 196244 h 562952"/>
                    <a:gd name="connsiteX6" fmla="*/ 392487 w 392488"/>
                    <a:gd name="connsiteY6" fmla="*/ 246002 h 562952"/>
                    <a:gd name="connsiteX7" fmla="*/ 392487 w 392488"/>
                    <a:gd name="connsiteY7" fmla="*/ 497536 h 562952"/>
                    <a:gd name="connsiteX8" fmla="*/ 327071 w 392488"/>
                    <a:gd name="connsiteY8" fmla="*/ 562952 h 562952"/>
                    <a:gd name="connsiteX9" fmla="*/ 65416 w 392488"/>
                    <a:gd name="connsiteY9" fmla="*/ 562952 h 562952"/>
                    <a:gd name="connsiteX10" fmla="*/ 0 w 392488"/>
                    <a:gd name="connsiteY10" fmla="*/ 497536 h 562952"/>
                    <a:gd name="connsiteX11" fmla="*/ 0 w 392488"/>
                    <a:gd name="connsiteY11" fmla="*/ 246001 h 562952"/>
                    <a:gd name="connsiteX12" fmla="*/ 0 w 392488"/>
                    <a:gd name="connsiteY12" fmla="*/ 196244 h 562952"/>
                    <a:gd name="connsiteX13" fmla="*/ 0 w 392488"/>
                    <a:gd name="connsiteY13" fmla="*/ 186123 h 562952"/>
                    <a:gd name="connsiteX14" fmla="*/ 2038 w 392488"/>
                    <a:gd name="connsiteY14" fmla="*/ 176030 h 562952"/>
                    <a:gd name="connsiteX15" fmla="*/ 3987 w 392488"/>
                    <a:gd name="connsiteY15" fmla="*/ 156694 h 562952"/>
                    <a:gd name="connsiteX16" fmla="*/ 196244 w 392488"/>
                    <a:gd name="connsiteY16" fmla="*/ 0 h 562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92488" h="562952">
                      <a:moveTo>
                        <a:pt x="196244" y="0"/>
                      </a:moveTo>
                      <a:cubicBezTo>
                        <a:pt x="291079" y="0"/>
                        <a:pt x="370202" y="67269"/>
                        <a:pt x="388501" y="156694"/>
                      </a:cubicBezTo>
                      <a:lnTo>
                        <a:pt x="390451" y="176040"/>
                      </a:lnTo>
                      <a:lnTo>
                        <a:pt x="392487" y="186123"/>
                      </a:lnTo>
                      <a:lnTo>
                        <a:pt x="392487" y="196234"/>
                      </a:lnTo>
                      <a:lnTo>
                        <a:pt x="392488" y="196244"/>
                      </a:lnTo>
                      <a:cubicBezTo>
                        <a:pt x="392488" y="212830"/>
                        <a:pt x="392487" y="229416"/>
                        <a:pt x="392487" y="246002"/>
                      </a:cubicBezTo>
                      <a:lnTo>
                        <a:pt x="392487" y="497536"/>
                      </a:lnTo>
                      <a:cubicBezTo>
                        <a:pt x="392487" y="533664"/>
                        <a:pt x="363199" y="562952"/>
                        <a:pt x="327071" y="562952"/>
                      </a:cubicBezTo>
                      <a:lnTo>
                        <a:pt x="65416" y="562952"/>
                      </a:lnTo>
                      <a:cubicBezTo>
                        <a:pt x="29288" y="562952"/>
                        <a:pt x="0" y="533664"/>
                        <a:pt x="0" y="497536"/>
                      </a:cubicBezTo>
                      <a:lnTo>
                        <a:pt x="0" y="246001"/>
                      </a:lnTo>
                      <a:lnTo>
                        <a:pt x="0" y="196244"/>
                      </a:lnTo>
                      <a:lnTo>
                        <a:pt x="0" y="186123"/>
                      </a:lnTo>
                      <a:lnTo>
                        <a:pt x="2038" y="176030"/>
                      </a:lnTo>
                      <a:lnTo>
                        <a:pt x="3987" y="156694"/>
                      </a:lnTo>
                      <a:cubicBezTo>
                        <a:pt x="22286" y="67269"/>
                        <a:pt x="101409" y="0"/>
                        <a:pt x="19624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21396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324" name="群組 323">
                <a:extLst>
                  <a:ext uri="{FF2B5EF4-FFF2-40B4-BE49-F238E27FC236}">
                    <a16:creationId xmlns:a16="http://schemas.microsoft.com/office/drawing/2014/main" id="{B67DDC6F-66B8-44B1-B51E-3483FAB2FFF5}"/>
                  </a:ext>
                </a:extLst>
              </p:cNvPr>
              <p:cNvGrpSpPr/>
              <p:nvPr/>
            </p:nvGrpSpPr>
            <p:grpSpPr>
              <a:xfrm>
                <a:off x="9067800" y="3206821"/>
                <a:ext cx="557022" cy="575308"/>
                <a:chOff x="8375140" y="3206821"/>
                <a:chExt cx="557022" cy="575308"/>
              </a:xfrm>
            </p:grpSpPr>
            <p:grpSp>
              <p:nvGrpSpPr>
                <p:cNvPr id="325" name="群組 324">
                  <a:extLst>
                    <a:ext uri="{FF2B5EF4-FFF2-40B4-BE49-F238E27FC236}">
                      <a16:creationId xmlns:a16="http://schemas.microsoft.com/office/drawing/2014/main" id="{7CA0F020-4DB0-4588-985A-6724AED35A92}"/>
                    </a:ext>
                  </a:extLst>
                </p:cNvPr>
                <p:cNvGrpSpPr/>
                <p:nvPr/>
              </p:nvGrpSpPr>
              <p:grpSpPr>
                <a:xfrm>
                  <a:off x="8375140" y="3279113"/>
                  <a:ext cx="200343" cy="503016"/>
                  <a:chOff x="9954462" y="4341057"/>
                  <a:chExt cx="230143" cy="614714"/>
                </a:xfrm>
              </p:grpSpPr>
              <p:sp>
                <p:nvSpPr>
                  <p:cNvPr id="328" name="矩形: 圓角 327">
                    <a:extLst>
                      <a:ext uri="{FF2B5EF4-FFF2-40B4-BE49-F238E27FC236}">
                        <a16:creationId xmlns:a16="http://schemas.microsoft.com/office/drawing/2014/main" id="{B5B906E0-16C0-4372-8F68-2D5A1DC482B2}"/>
                      </a:ext>
                    </a:extLst>
                  </p:cNvPr>
                  <p:cNvSpPr/>
                  <p:nvPr/>
                </p:nvSpPr>
                <p:spPr>
                  <a:xfrm>
                    <a:off x="9958549" y="4341057"/>
                    <a:ext cx="225192" cy="614714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21396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329" name="手繪多邊形: 圖案 328">
                    <a:extLst>
                      <a:ext uri="{FF2B5EF4-FFF2-40B4-BE49-F238E27FC236}">
                        <a16:creationId xmlns:a16="http://schemas.microsoft.com/office/drawing/2014/main" id="{6FC3FEF7-261D-43CD-AE14-4363CE3BD340}"/>
                      </a:ext>
                    </a:extLst>
                  </p:cNvPr>
                  <p:cNvSpPr/>
                  <p:nvPr/>
                </p:nvSpPr>
                <p:spPr>
                  <a:xfrm>
                    <a:off x="10028316" y="4683917"/>
                    <a:ext cx="62766" cy="213536"/>
                  </a:xfrm>
                  <a:custGeom>
                    <a:avLst/>
                    <a:gdLst>
                      <a:gd name="connsiteX0" fmla="*/ 0 w 28575"/>
                      <a:gd name="connsiteY0" fmla="*/ 0 h 104775"/>
                      <a:gd name="connsiteX1" fmla="*/ 36481 w 28575"/>
                      <a:gd name="connsiteY1" fmla="*/ 0 h 104775"/>
                      <a:gd name="connsiteX2" fmla="*/ 36481 w 28575"/>
                      <a:gd name="connsiteY2" fmla="*/ 108395 h 104775"/>
                      <a:gd name="connsiteX3" fmla="*/ 0 w 28575"/>
                      <a:gd name="connsiteY3" fmla="*/ 108395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75" h="104775">
                        <a:moveTo>
                          <a:pt x="0" y="0"/>
                        </a:moveTo>
                        <a:lnTo>
                          <a:pt x="36481" y="0"/>
                        </a:lnTo>
                        <a:lnTo>
                          <a:pt x="36481" y="108395"/>
                        </a:lnTo>
                        <a:lnTo>
                          <a:pt x="0" y="108395"/>
                        </a:lnTo>
                        <a:close/>
                      </a:path>
                    </a:pathLst>
                  </a:custGeom>
                  <a:solidFill>
                    <a:srgbClr val="213963"/>
                  </a:solidFill>
                  <a:ln w="285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330" name="群組 329">
                    <a:extLst>
                      <a:ext uri="{FF2B5EF4-FFF2-40B4-BE49-F238E27FC236}">
                        <a16:creationId xmlns:a16="http://schemas.microsoft.com/office/drawing/2014/main" id="{553B4754-9FA4-437D-8C74-8C22A6B92622}"/>
                      </a:ext>
                    </a:extLst>
                  </p:cNvPr>
                  <p:cNvGrpSpPr/>
                  <p:nvPr/>
                </p:nvGrpSpPr>
                <p:grpSpPr>
                  <a:xfrm>
                    <a:off x="10051932" y="4710711"/>
                    <a:ext cx="30573" cy="118605"/>
                    <a:chOff x="9571651" y="4145617"/>
                    <a:chExt cx="30573" cy="118605"/>
                  </a:xfrm>
                </p:grpSpPr>
                <p:sp>
                  <p:nvSpPr>
                    <p:cNvPr id="334" name="手繪多邊形: 圖案 333">
                      <a:extLst>
                        <a:ext uri="{FF2B5EF4-FFF2-40B4-BE49-F238E27FC236}">
                          <a16:creationId xmlns:a16="http://schemas.microsoft.com/office/drawing/2014/main" id="{A1B7E2CA-C76B-486A-BE5F-FD8B8CEC68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71651" y="4145617"/>
                      <a:ext cx="20922" cy="19412"/>
                    </a:xfrm>
                    <a:custGeom>
                      <a:avLst/>
                      <a:gdLst>
                        <a:gd name="connsiteX0" fmla="*/ 10709 w 9525"/>
                        <a:gd name="connsiteY0" fmla="*/ 3570 h 9525"/>
                        <a:gd name="connsiteX1" fmla="*/ 10709 w 9525"/>
                        <a:gd name="connsiteY1" fmla="*/ 10709 h 9525"/>
                        <a:gd name="connsiteX2" fmla="*/ 3570 w 9525"/>
                        <a:gd name="connsiteY2" fmla="*/ 10709 h 9525"/>
                        <a:gd name="connsiteX3" fmla="*/ 3570 w 9525"/>
                        <a:gd name="connsiteY3" fmla="*/ 3570 h 9525"/>
                        <a:gd name="connsiteX4" fmla="*/ 10709 w 9525"/>
                        <a:gd name="connsiteY4" fmla="*/ 357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10709" y="3570"/>
                          </a:moveTo>
                          <a:cubicBezTo>
                            <a:pt x="12681" y="5541"/>
                            <a:pt x="12681" y="8737"/>
                            <a:pt x="10709" y="10709"/>
                          </a:cubicBezTo>
                          <a:cubicBezTo>
                            <a:pt x="8737" y="12680"/>
                            <a:pt x="5541" y="12680"/>
                            <a:pt x="3570" y="10709"/>
                          </a:cubicBezTo>
                          <a:cubicBezTo>
                            <a:pt x="1598" y="8737"/>
                            <a:pt x="1598" y="5541"/>
                            <a:pt x="3570" y="3570"/>
                          </a:cubicBezTo>
                          <a:cubicBezTo>
                            <a:pt x="5541" y="1598"/>
                            <a:pt x="8737" y="1598"/>
                            <a:pt x="10709" y="3570"/>
                          </a:cubicBezTo>
                          <a:close/>
                        </a:path>
                      </a:pathLst>
                    </a:custGeom>
                    <a:solidFill>
                      <a:srgbClr val="21396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335" name="手繪多邊形: 圖案 334">
                      <a:extLst>
                        <a:ext uri="{FF2B5EF4-FFF2-40B4-BE49-F238E27FC236}">
                          <a16:creationId xmlns:a16="http://schemas.microsoft.com/office/drawing/2014/main" id="{82B45C46-A5B8-4064-B8CB-92DDF2E574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1302" y="4192202"/>
                      <a:ext cx="20922" cy="19412"/>
                    </a:xfrm>
                    <a:custGeom>
                      <a:avLst/>
                      <a:gdLst>
                        <a:gd name="connsiteX0" fmla="*/ 0 w 0"/>
                        <a:gd name="connsiteY0" fmla="*/ 0 h 9525"/>
                        <a:gd name="connsiteX1" fmla="*/ 5143 w 0"/>
                        <a:gd name="connsiteY1" fmla="*/ 0 h 9525"/>
                        <a:gd name="connsiteX2" fmla="*/ 5143 w 0"/>
                        <a:gd name="connsiteY2" fmla="*/ 13240 h 9525"/>
                        <a:gd name="connsiteX3" fmla="*/ 0 w 0"/>
                        <a:gd name="connsiteY3" fmla="*/ 1324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h="9525">
                          <a:moveTo>
                            <a:pt x="0" y="0"/>
                          </a:moveTo>
                          <a:lnTo>
                            <a:pt x="5143" y="0"/>
                          </a:lnTo>
                          <a:lnTo>
                            <a:pt x="5143" y="13240"/>
                          </a:lnTo>
                          <a:lnTo>
                            <a:pt x="0" y="1324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 w="23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336" name="手繪多邊形: 圖案 335">
                      <a:extLst>
                        <a:ext uri="{FF2B5EF4-FFF2-40B4-BE49-F238E27FC236}">
                          <a16:creationId xmlns:a16="http://schemas.microsoft.com/office/drawing/2014/main" id="{476EC06E-903F-4DE6-B5A8-5F8CACCEB2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1302" y="4244810"/>
                      <a:ext cx="20922" cy="19412"/>
                    </a:xfrm>
                    <a:custGeom>
                      <a:avLst/>
                      <a:gdLst>
                        <a:gd name="connsiteX0" fmla="*/ 0 w 0"/>
                        <a:gd name="connsiteY0" fmla="*/ 0 h 9525"/>
                        <a:gd name="connsiteX1" fmla="*/ 5143 w 0"/>
                        <a:gd name="connsiteY1" fmla="*/ 0 h 9525"/>
                        <a:gd name="connsiteX2" fmla="*/ 5143 w 0"/>
                        <a:gd name="connsiteY2" fmla="*/ 13240 h 9525"/>
                        <a:gd name="connsiteX3" fmla="*/ 0 w 0"/>
                        <a:gd name="connsiteY3" fmla="*/ 1324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h="9525">
                          <a:moveTo>
                            <a:pt x="0" y="0"/>
                          </a:moveTo>
                          <a:lnTo>
                            <a:pt x="5143" y="0"/>
                          </a:lnTo>
                          <a:lnTo>
                            <a:pt x="5143" y="13240"/>
                          </a:lnTo>
                          <a:lnTo>
                            <a:pt x="0" y="1324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 w="23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/>
                    </a:p>
                  </p:txBody>
                </p:sp>
              </p:grpSp>
              <p:sp>
                <p:nvSpPr>
                  <p:cNvPr id="331" name="手繪多邊形: 圖案 330">
                    <a:extLst>
                      <a:ext uri="{FF2B5EF4-FFF2-40B4-BE49-F238E27FC236}">
                        <a16:creationId xmlns:a16="http://schemas.microsoft.com/office/drawing/2014/main" id="{C393A3E6-52F6-4A4B-97C5-9B410BA172ED}"/>
                      </a:ext>
                    </a:extLst>
                  </p:cNvPr>
                  <p:cNvSpPr/>
                  <p:nvPr/>
                </p:nvSpPr>
                <p:spPr>
                  <a:xfrm>
                    <a:off x="9954462" y="4449028"/>
                    <a:ext cx="230143" cy="19412"/>
                  </a:xfrm>
                  <a:custGeom>
                    <a:avLst/>
                    <a:gdLst>
                      <a:gd name="connsiteX0" fmla="*/ 0 w 104775"/>
                      <a:gd name="connsiteY0" fmla="*/ 0 h 0"/>
                      <a:gd name="connsiteX1" fmla="*/ 105632 w 104775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4775">
                        <a:moveTo>
                          <a:pt x="0" y="0"/>
                        </a:moveTo>
                        <a:lnTo>
                          <a:pt x="105632" y="0"/>
                        </a:lnTo>
                      </a:path>
                    </a:pathLst>
                  </a:custGeom>
                  <a:ln w="12700" cap="flat">
                    <a:solidFill>
                      <a:srgbClr val="21396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32" name="手繪多邊形: 圖案 331">
                    <a:extLst>
                      <a:ext uri="{FF2B5EF4-FFF2-40B4-BE49-F238E27FC236}">
                        <a16:creationId xmlns:a16="http://schemas.microsoft.com/office/drawing/2014/main" id="{9082DA29-FA23-4DBA-B7E1-8CCEEF16175C}"/>
                      </a:ext>
                    </a:extLst>
                  </p:cNvPr>
                  <p:cNvSpPr/>
                  <p:nvPr/>
                </p:nvSpPr>
                <p:spPr>
                  <a:xfrm>
                    <a:off x="9990945" y="4403021"/>
                    <a:ext cx="41844" cy="19412"/>
                  </a:xfrm>
                  <a:custGeom>
                    <a:avLst/>
                    <a:gdLst>
                      <a:gd name="connsiteX0" fmla="*/ 0 w 19050"/>
                      <a:gd name="connsiteY0" fmla="*/ 0 h 0"/>
                      <a:gd name="connsiteX1" fmla="*/ 25432 w 19050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050">
                        <a:moveTo>
                          <a:pt x="0" y="0"/>
                        </a:moveTo>
                        <a:lnTo>
                          <a:pt x="25432" y="0"/>
                        </a:lnTo>
                      </a:path>
                    </a:pathLst>
                  </a:custGeom>
                  <a:ln w="12700" cap="rnd">
                    <a:solidFill>
                      <a:srgbClr val="21396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33" name="橢圓 332">
                    <a:extLst>
                      <a:ext uri="{FF2B5EF4-FFF2-40B4-BE49-F238E27FC236}">
                        <a16:creationId xmlns:a16="http://schemas.microsoft.com/office/drawing/2014/main" id="{3E2E7787-1407-4730-99E0-78574934DC12}"/>
                      </a:ext>
                    </a:extLst>
                  </p:cNvPr>
                  <p:cNvSpPr/>
                  <p:nvPr/>
                </p:nvSpPr>
                <p:spPr>
                  <a:xfrm>
                    <a:off x="10041775" y="4627606"/>
                    <a:ext cx="46924" cy="43539"/>
                  </a:xfrm>
                  <a:prstGeom prst="ellipse">
                    <a:avLst/>
                  </a:prstGeom>
                  <a:solidFill>
                    <a:srgbClr val="213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sp>
              <p:nvSpPr>
                <p:cNvPr id="326" name="橢圓 325">
                  <a:extLst>
                    <a:ext uri="{FF2B5EF4-FFF2-40B4-BE49-F238E27FC236}">
                      <a16:creationId xmlns:a16="http://schemas.microsoft.com/office/drawing/2014/main" id="{84294B1F-7098-4A47-B8CC-EFDEBCC7EE6E}"/>
                    </a:ext>
                  </a:extLst>
                </p:cNvPr>
                <p:cNvSpPr/>
                <p:nvPr/>
              </p:nvSpPr>
              <p:spPr>
                <a:xfrm>
                  <a:off x="8652529" y="3206821"/>
                  <a:ext cx="215569" cy="20152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21396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27" name="手繪多邊形: 圖案 326">
                  <a:extLst>
                    <a:ext uri="{FF2B5EF4-FFF2-40B4-BE49-F238E27FC236}">
                      <a16:creationId xmlns:a16="http://schemas.microsoft.com/office/drawing/2014/main" id="{98980451-D61C-4623-BD95-BE374F176C8F}"/>
                    </a:ext>
                  </a:extLst>
                </p:cNvPr>
                <p:cNvSpPr/>
                <p:nvPr/>
              </p:nvSpPr>
              <p:spPr>
                <a:xfrm>
                  <a:off x="8606400" y="3428473"/>
                  <a:ext cx="325762" cy="344251"/>
                </a:xfrm>
                <a:custGeom>
                  <a:avLst/>
                  <a:gdLst>
                    <a:gd name="connsiteX0" fmla="*/ 196244 w 392488"/>
                    <a:gd name="connsiteY0" fmla="*/ 0 h 562952"/>
                    <a:gd name="connsiteX1" fmla="*/ 388501 w 392488"/>
                    <a:gd name="connsiteY1" fmla="*/ 156694 h 562952"/>
                    <a:gd name="connsiteX2" fmla="*/ 390451 w 392488"/>
                    <a:gd name="connsiteY2" fmla="*/ 176040 h 562952"/>
                    <a:gd name="connsiteX3" fmla="*/ 392487 w 392488"/>
                    <a:gd name="connsiteY3" fmla="*/ 186123 h 562952"/>
                    <a:gd name="connsiteX4" fmla="*/ 392487 w 392488"/>
                    <a:gd name="connsiteY4" fmla="*/ 196234 h 562952"/>
                    <a:gd name="connsiteX5" fmla="*/ 392488 w 392488"/>
                    <a:gd name="connsiteY5" fmla="*/ 196244 h 562952"/>
                    <a:gd name="connsiteX6" fmla="*/ 392487 w 392488"/>
                    <a:gd name="connsiteY6" fmla="*/ 246002 h 562952"/>
                    <a:gd name="connsiteX7" fmla="*/ 392487 w 392488"/>
                    <a:gd name="connsiteY7" fmla="*/ 497536 h 562952"/>
                    <a:gd name="connsiteX8" fmla="*/ 327071 w 392488"/>
                    <a:gd name="connsiteY8" fmla="*/ 562952 h 562952"/>
                    <a:gd name="connsiteX9" fmla="*/ 65416 w 392488"/>
                    <a:gd name="connsiteY9" fmla="*/ 562952 h 562952"/>
                    <a:gd name="connsiteX10" fmla="*/ 0 w 392488"/>
                    <a:gd name="connsiteY10" fmla="*/ 497536 h 562952"/>
                    <a:gd name="connsiteX11" fmla="*/ 0 w 392488"/>
                    <a:gd name="connsiteY11" fmla="*/ 246001 h 562952"/>
                    <a:gd name="connsiteX12" fmla="*/ 0 w 392488"/>
                    <a:gd name="connsiteY12" fmla="*/ 196244 h 562952"/>
                    <a:gd name="connsiteX13" fmla="*/ 0 w 392488"/>
                    <a:gd name="connsiteY13" fmla="*/ 186123 h 562952"/>
                    <a:gd name="connsiteX14" fmla="*/ 2038 w 392488"/>
                    <a:gd name="connsiteY14" fmla="*/ 176030 h 562952"/>
                    <a:gd name="connsiteX15" fmla="*/ 3987 w 392488"/>
                    <a:gd name="connsiteY15" fmla="*/ 156694 h 562952"/>
                    <a:gd name="connsiteX16" fmla="*/ 196244 w 392488"/>
                    <a:gd name="connsiteY16" fmla="*/ 0 h 562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92488" h="562952">
                      <a:moveTo>
                        <a:pt x="196244" y="0"/>
                      </a:moveTo>
                      <a:cubicBezTo>
                        <a:pt x="291079" y="0"/>
                        <a:pt x="370202" y="67269"/>
                        <a:pt x="388501" y="156694"/>
                      </a:cubicBezTo>
                      <a:lnTo>
                        <a:pt x="390451" y="176040"/>
                      </a:lnTo>
                      <a:lnTo>
                        <a:pt x="392487" y="186123"/>
                      </a:lnTo>
                      <a:lnTo>
                        <a:pt x="392487" y="196234"/>
                      </a:lnTo>
                      <a:lnTo>
                        <a:pt x="392488" y="196244"/>
                      </a:lnTo>
                      <a:cubicBezTo>
                        <a:pt x="392488" y="212830"/>
                        <a:pt x="392487" y="229416"/>
                        <a:pt x="392487" y="246002"/>
                      </a:cubicBezTo>
                      <a:lnTo>
                        <a:pt x="392487" y="497536"/>
                      </a:lnTo>
                      <a:cubicBezTo>
                        <a:pt x="392487" y="533664"/>
                        <a:pt x="363199" y="562952"/>
                        <a:pt x="327071" y="562952"/>
                      </a:cubicBezTo>
                      <a:lnTo>
                        <a:pt x="65416" y="562952"/>
                      </a:lnTo>
                      <a:cubicBezTo>
                        <a:pt x="29288" y="562952"/>
                        <a:pt x="0" y="533664"/>
                        <a:pt x="0" y="497536"/>
                      </a:cubicBezTo>
                      <a:lnTo>
                        <a:pt x="0" y="246001"/>
                      </a:lnTo>
                      <a:lnTo>
                        <a:pt x="0" y="196244"/>
                      </a:lnTo>
                      <a:lnTo>
                        <a:pt x="0" y="186123"/>
                      </a:lnTo>
                      <a:lnTo>
                        <a:pt x="2038" y="176030"/>
                      </a:lnTo>
                      <a:lnTo>
                        <a:pt x="3987" y="156694"/>
                      </a:lnTo>
                      <a:cubicBezTo>
                        <a:pt x="22286" y="67269"/>
                        <a:pt x="101409" y="0"/>
                        <a:pt x="19624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21396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587ABD8B-76DE-4195-AF27-BFE8B8CD6571}"/>
                </a:ext>
              </a:extLst>
            </p:cNvPr>
            <p:cNvGrpSpPr/>
            <p:nvPr/>
          </p:nvGrpSpPr>
          <p:grpSpPr>
            <a:xfrm>
              <a:off x="6042853" y="1905000"/>
              <a:ext cx="976330" cy="335780"/>
              <a:chOff x="6042853" y="1905000"/>
              <a:chExt cx="976330" cy="335780"/>
            </a:xfrm>
          </p:grpSpPr>
          <p:grpSp>
            <p:nvGrpSpPr>
              <p:cNvPr id="531" name="群組 530">
                <a:extLst>
                  <a:ext uri="{FF2B5EF4-FFF2-40B4-BE49-F238E27FC236}">
                    <a16:creationId xmlns:a16="http://schemas.microsoft.com/office/drawing/2014/main" id="{893C77CE-55E7-495A-BB4C-CC183E5E5161}"/>
                  </a:ext>
                </a:extLst>
              </p:cNvPr>
              <p:cNvGrpSpPr/>
              <p:nvPr/>
            </p:nvGrpSpPr>
            <p:grpSpPr>
              <a:xfrm>
                <a:off x="6042853" y="2081111"/>
                <a:ext cx="976330" cy="159669"/>
                <a:chOff x="386161" y="2236820"/>
                <a:chExt cx="1668507" cy="272868"/>
              </a:xfrm>
            </p:grpSpPr>
            <p:sp>
              <p:nvSpPr>
                <p:cNvPr id="532" name="矩形: 圓角 531">
                  <a:extLst>
                    <a:ext uri="{FF2B5EF4-FFF2-40B4-BE49-F238E27FC236}">
                      <a16:creationId xmlns:a16="http://schemas.microsoft.com/office/drawing/2014/main" id="{15497689-FDDF-4A22-8626-C3C5B5C0303C}"/>
                    </a:ext>
                  </a:extLst>
                </p:cNvPr>
                <p:cNvSpPr/>
                <p:nvPr/>
              </p:nvSpPr>
              <p:spPr>
                <a:xfrm>
                  <a:off x="386161" y="2236820"/>
                  <a:ext cx="1668507" cy="272868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 w="22225">
                  <a:solidFill>
                    <a:srgbClr val="21396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533" name="群組 532">
                  <a:extLst>
                    <a:ext uri="{FF2B5EF4-FFF2-40B4-BE49-F238E27FC236}">
                      <a16:creationId xmlns:a16="http://schemas.microsoft.com/office/drawing/2014/main" id="{D31D6C88-30B9-42A3-891B-A020A796B622}"/>
                    </a:ext>
                  </a:extLst>
                </p:cNvPr>
                <p:cNvGrpSpPr/>
                <p:nvPr/>
              </p:nvGrpSpPr>
              <p:grpSpPr>
                <a:xfrm>
                  <a:off x="681246" y="2307715"/>
                  <a:ext cx="1309669" cy="138590"/>
                  <a:chOff x="681246" y="2307715"/>
                  <a:chExt cx="1309669" cy="138590"/>
                </a:xfrm>
              </p:grpSpPr>
              <p:grpSp>
                <p:nvGrpSpPr>
                  <p:cNvPr id="539" name="群組 538">
                    <a:extLst>
                      <a:ext uri="{FF2B5EF4-FFF2-40B4-BE49-F238E27FC236}">
                        <a16:creationId xmlns:a16="http://schemas.microsoft.com/office/drawing/2014/main" id="{C931CC1D-ADC7-4592-A3AA-137DA2C11E62}"/>
                      </a:ext>
                    </a:extLst>
                  </p:cNvPr>
                  <p:cNvGrpSpPr/>
                  <p:nvPr/>
                </p:nvGrpSpPr>
                <p:grpSpPr>
                  <a:xfrm>
                    <a:off x="681246" y="2309496"/>
                    <a:ext cx="586528" cy="136797"/>
                    <a:chOff x="440806" y="2309492"/>
                    <a:chExt cx="586528" cy="178933"/>
                  </a:xfrm>
                </p:grpSpPr>
                <p:sp>
                  <p:nvSpPr>
                    <p:cNvPr id="544" name="矩形 543">
                      <a:extLst>
                        <a:ext uri="{FF2B5EF4-FFF2-40B4-BE49-F238E27FC236}">
                          <a16:creationId xmlns:a16="http://schemas.microsoft.com/office/drawing/2014/main" id="{D7F8891B-E918-41AF-84A6-9596741A0F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806" y="2309492"/>
                      <a:ext cx="586528" cy="67780"/>
                    </a:xfrm>
                    <a:prstGeom prst="rect">
                      <a:avLst/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  <p:sp>
                  <p:nvSpPr>
                    <p:cNvPr id="545" name="矩形 544">
                      <a:extLst>
                        <a:ext uri="{FF2B5EF4-FFF2-40B4-BE49-F238E27FC236}">
                          <a16:creationId xmlns:a16="http://schemas.microsoft.com/office/drawing/2014/main" id="{3E2A6949-4E46-4FC5-B4DE-B316B93FE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806" y="2420645"/>
                      <a:ext cx="586528" cy="67780"/>
                    </a:xfrm>
                    <a:prstGeom prst="rect">
                      <a:avLst/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</p:grpSp>
              <p:grpSp>
                <p:nvGrpSpPr>
                  <p:cNvPr id="540" name="群組 539">
                    <a:extLst>
                      <a:ext uri="{FF2B5EF4-FFF2-40B4-BE49-F238E27FC236}">
                        <a16:creationId xmlns:a16="http://schemas.microsoft.com/office/drawing/2014/main" id="{C092E0B3-CA4D-478D-A2CA-81E51FAB1A67}"/>
                      </a:ext>
                    </a:extLst>
                  </p:cNvPr>
                  <p:cNvGrpSpPr/>
                  <p:nvPr/>
                </p:nvGrpSpPr>
                <p:grpSpPr>
                  <a:xfrm>
                    <a:off x="1404387" y="2309505"/>
                    <a:ext cx="586528" cy="136800"/>
                    <a:chOff x="1371600" y="2309492"/>
                    <a:chExt cx="586528" cy="178936"/>
                  </a:xfrm>
                </p:grpSpPr>
                <p:sp>
                  <p:nvSpPr>
                    <p:cNvPr id="542" name="矩形 541">
                      <a:extLst>
                        <a:ext uri="{FF2B5EF4-FFF2-40B4-BE49-F238E27FC236}">
                          <a16:creationId xmlns:a16="http://schemas.microsoft.com/office/drawing/2014/main" id="{5996F5F9-BF03-48E4-959B-2302BDDBA4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1600" y="2309492"/>
                      <a:ext cx="586528" cy="67780"/>
                    </a:xfrm>
                    <a:prstGeom prst="rect">
                      <a:avLst/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  <p:sp>
                  <p:nvSpPr>
                    <p:cNvPr id="543" name="矩形 542">
                      <a:extLst>
                        <a:ext uri="{FF2B5EF4-FFF2-40B4-BE49-F238E27FC236}">
                          <a16:creationId xmlns:a16="http://schemas.microsoft.com/office/drawing/2014/main" id="{0C1DCBE0-9ECF-4420-97F8-D1AD8FBE4C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1600" y="2420648"/>
                      <a:ext cx="586528" cy="67780"/>
                    </a:xfrm>
                    <a:prstGeom prst="rect">
                      <a:avLst/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</p:grpSp>
              <p:sp>
                <p:nvSpPr>
                  <p:cNvPr id="541" name="矩形 540">
                    <a:extLst>
                      <a:ext uri="{FF2B5EF4-FFF2-40B4-BE49-F238E27FC236}">
                        <a16:creationId xmlns:a16="http://schemas.microsoft.com/office/drawing/2014/main" id="{DD970939-B637-4D51-8CB1-DE6D03949ADB}"/>
                      </a:ext>
                    </a:extLst>
                  </p:cNvPr>
                  <p:cNvSpPr/>
                  <p:nvPr/>
                </p:nvSpPr>
                <p:spPr>
                  <a:xfrm>
                    <a:off x="1313221" y="2307715"/>
                    <a:ext cx="45719" cy="138575"/>
                  </a:xfrm>
                  <a:prstGeom prst="rect">
                    <a:avLst/>
                  </a:prstGeom>
                  <a:solidFill>
                    <a:srgbClr val="213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grpSp>
              <p:nvGrpSpPr>
                <p:cNvPr id="534" name="群組 533">
                  <a:extLst>
                    <a:ext uri="{FF2B5EF4-FFF2-40B4-BE49-F238E27FC236}">
                      <a16:creationId xmlns:a16="http://schemas.microsoft.com/office/drawing/2014/main" id="{782D2EEC-8DDD-4D4E-BCF7-F98279C43EDA}"/>
                    </a:ext>
                  </a:extLst>
                </p:cNvPr>
                <p:cNvGrpSpPr/>
                <p:nvPr/>
              </p:nvGrpSpPr>
              <p:grpSpPr>
                <a:xfrm>
                  <a:off x="464790" y="2302894"/>
                  <a:ext cx="148756" cy="148756"/>
                  <a:chOff x="421074" y="2324752"/>
                  <a:chExt cx="148756" cy="148756"/>
                </a:xfrm>
              </p:grpSpPr>
              <p:sp>
                <p:nvSpPr>
                  <p:cNvPr id="535" name="橢圓 534">
                    <a:extLst>
                      <a:ext uri="{FF2B5EF4-FFF2-40B4-BE49-F238E27FC236}">
                        <a16:creationId xmlns:a16="http://schemas.microsoft.com/office/drawing/2014/main" id="{8E469017-D766-4DD7-AA58-8C0DE97DBC39}"/>
                      </a:ext>
                    </a:extLst>
                  </p:cNvPr>
                  <p:cNvSpPr/>
                  <p:nvPr/>
                </p:nvSpPr>
                <p:spPr>
                  <a:xfrm>
                    <a:off x="421074" y="2324752"/>
                    <a:ext cx="148756" cy="14875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grpSp>
                <p:nvGrpSpPr>
                  <p:cNvPr id="536" name="群組 535">
                    <a:extLst>
                      <a:ext uri="{FF2B5EF4-FFF2-40B4-BE49-F238E27FC236}">
                        <a16:creationId xmlns:a16="http://schemas.microsoft.com/office/drawing/2014/main" id="{EAD43CE0-CAD8-494A-9469-AAFB2740F967}"/>
                      </a:ext>
                    </a:extLst>
                  </p:cNvPr>
                  <p:cNvGrpSpPr/>
                  <p:nvPr/>
                </p:nvGrpSpPr>
                <p:grpSpPr>
                  <a:xfrm>
                    <a:off x="441407" y="2347628"/>
                    <a:ext cx="110584" cy="110584"/>
                    <a:chOff x="408768" y="2757596"/>
                    <a:chExt cx="216000" cy="216000"/>
                  </a:xfrm>
                </p:grpSpPr>
                <p:sp>
                  <p:nvSpPr>
                    <p:cNvPr id="537" name="拱形 536">
                      <a:extLst>
                        <a:ext uri="{FF2B5EF4-FFF2-40B4-BE49-F238E27FC236}">
                          <a16:creationId xmlns:a16="http://schemas.microsoft.com/office/drawing/2014/main" id="{64B7D4D8-0D68-4A7E-AA73-3CD929808B75}"/>
                        </a:ext>
                      </a:extLst>
                    </p:cNvPr>
                    <p:cNvSpPr/>
                    <p:nvPr/>
                  </p:nvSpPr>
                  <p:spPr>
                    <a:xfrm rot="15156010">
                      <a:off x="408768" y="2757596"/>
                      <a:ext cx="216000" cy="216000"/>
                    </a:xfrm>
                    <a:prstGeom prst="blockArc">
                      <a:avLst>
                        <a:gd name="adj1" fmla="val 3102590"/>
                        <a:gd name="adj2" fmla="val 21005193"/>
                        <a:gd name="adj3" fmla="val 17375"/>
                      </a:avLst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538" name="直線接點 537">
                      <a:extLst>
                        <a:ext uri="{FF2B5EF4-FFF2-40B4-BE49-F238E27FC236}">
                          <a16:creationId xmlns:a16="http://schemas.microsoft.com/office/drawing/2014/main" id="{1D4B722A-AFEE-4192-8032-F9C7B34077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20953" y="2768701"/>
                      <a:ext cx="0" cy="109291"/>
                    </a:xfrm>
                    <a:prstGeom prst="line">
                      <a:avLst/>
                    </a:prstGeom>
                    <a:ln w="12700">
                      <a:solidFill>
                        <a:srgbClr val="21396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349" name="群組 348">
                <a:extLst>
                  <a:ext uri="{FF2B5EF4-FFF2-40B4-BE49-F238E27FC236}">
                    <a16:creationId xmlns:a16="http://schemas.microsoft.com/office/drawing/2014/main" id="{AFF2E61F-7282-4B40-9697-F4F1BD94E484}"/>
                  </a:ext>
                </a:extLst>
              </p:cNvPr>
              <p:cNvGrpSpPr/>
              <p:nvPr/>
            </p:nvGrpSpPr>
            <p:grpSpPr>
              <a:xfrm>
                <a:off x="6042853" y="1905000"/>
                <a:ext cx="976330" cy="159669"/>
                <a:chOff x="386161" y="2236820"/>
                <a:chExt cx="1668507" cy="272868"/>
              </a:xfrm>
            </p:grpSpPr>
            <p:sp>
              <p:nvSpPr>
                <p:cNvPr id="350" name="矩形: 圓角 349">
                  <a:extLst>
                    <a:ext uri="{FF2B5EF4-FFF2-40B4-BE49-F238E27FC236}">
                      <a16:creationId xmlns:a16="http://schemas.microsoft.com/office/drawing/2014/main" id="{D3262BD0-ECAF-4AC8-94EC-A7A8F78463FD}"/>
                    </a:ext>
                  </a:extLst>
                </p:cNvPr>
                <p:cNvSpPr/>
                <p:nvPr/>
              </p:nvSpPr>
              <p:spPr>
                <a:xfrm>
                  <a:off x="386161" y="2236820"/>
                  <a:ext cx="1668507" cy="272868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 w="22225">
                  <a:solidFill>
                    <a:srgbClr val="21396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351" name="群組 350">
                  <a:extLst>
                    <a:ext uri="{FF2B5EF4-FFF2-40B4-BE49-F238E27FC236}">
                      <a16:creationId xmlns:a16="http://schemas.microsoft.com/office/drawing/2014/main" id="{342E66E7-74FB-4C87-B4B2-289941EB0014}"/>
                    </a:ext>
                  </a:extLst>
                </p:cNvPr>
                <p:cNvGrpSpPr/>
                <p:nvPr/>
              </p:nvGrpSpPr>
              <p:grpSpPr>
                <a:xfrm>
                  <a:off x="681246" y="2307715"/>
                  <a:ext cx="1309669" cy="138590"/>
                  <a:chOff x="681246" y="2307715"/>
                  <a:chExt cx="1309669" cy="138590"/>
                </a:xfrm>
              </p:grpSpPr>
              <p:grpSp>
                <p:nvGrpSpPr>
                  <p:cNvPr id="357" name="群組 356">
                    <a:extLst>
                      <a:ext uri="{FF2B5EF4-FFF2-40B4-BE49-F238E27FC236}">
                        <a16:creationId xmlns:a16="http://schemas.microsoft.com/office/drawing/2014/main" id="{DEEE4D78-18B9-4586-A3E1-8C198C777F1A}"/>
                      </a:ext>
                    </a:extLst>
                  </p:cNvPr>
                  <p:cNvGrpSpPr/>
                  <p:nvPr/>
                </p:nvGrpSpPr>
                <p:grpSpPr>
                  <a:xfrm>
                    <a:off x="681246" y="2309496"/>
                    <a:ext cx="586528" cy="136797"/>
                    <a:chOff x="440806" y="2309492"/>
                    <a:chExt cx="586528" cy="178933"/>
                  </a:xfrm>
                </p:grpSpPr>
                <p:sp>
                  <p:nvSpPr>
                    <p:cNvPr id="362" name="矩形 361">
                      <a:extLst>
                        <a:ext uri="{FF2B5EF4-FFF2-40B4-BE49-F238E27FC236}">
                          <a16:creationId xmlns:a16="http://schemas.microsoft.com/office/drawing/2014/main" id="{F06B8A5D-3C2A-4A80-9CDB-1BAE0B95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806" y="2309492"/>
                      <a:ext cx="586528" cy="67780"/>
                    </a:xfrm>
                    <a:prstGeom prst="rect">
                      <a:avLst/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  <p:sp>
                  <p:nvSpPr>
                    <p:cNvPr id="363" name="矩形 362">
                      <a:extLst>
                        <a:ext uri="{FF2B5EF4-FFF2-40B4-BE49-F238E27FC236}">
                          <a16:creationId xmlns:a16="http://schemas.microsoft.com/office/drawing/2014/main" id="{453607BF-F928-45B1-AE75-827A340505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806" y="2420645"/>
                      <a:ext cx="586528" cy="67780"/>
                    </a:xfrm>
                    <a:prstGeom prst="rect">
                      <a:avLst/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</p:grpSp>
              <p:grpSp>
                <p:nvGrpSpPr>
                  <p:cNvPr id="358" name="群組 357">
                    <a:extLst>
                      <a:ext uri="{FF2B5EF4-FFF2-40B4-BE49-F238E27FC236}">
                        <a16:creationId xmlns:a16="http://schemas.microsoft.com/office/drawing/2014/main" id="{A161AAA3-557A-46ED-93A9-FBA5273BA7B2}"/>
                      </a:ext>
                    </a:extLst>
                  </p:cNvPr>
                  <p:cNvGrpSpPr/>
                  <p:nvPr/>
                </p:nvGrpSpPr>
                <p:grpSpPr>
                  <a:xfrm>
                    <a:off x="1404387" y="2309505"/>
                    <a:ext cx="586528" cy="136800"/>
                    <a:chOff x="1371600" y="2309492"/>
                    <a:chExt cx="586528" cy="178936"/>
                  </a:xfrm>
                </p:grpSpPr>
                <p:sp>
                  <p:nvSpPr>
                    <p:cNvPr id="360" name="矩形 359">
                      <a:extLst>
                        <a:ext uri="{FF2B5EF4-FFF2-40B4-BE49-F238E27FC236}">
                          <a16:creationId xmlns:a16="http://schemas.microsoft.com/office/drawing/2014/main" id="{A0995C27-ABE4-4DF7-9891-0AA8A4DA96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1600" y="2309492"/>
                      <a:ext cx="586528" cy="67780"/>
                    </a:xfrm>
                    <a:prstGeom prst="rect">
                      <a:avLst/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  <p:sp>
                  <p:nvSpPr>
                    <p:cNvPr id="361" name="矩形 360">
                      <a:extLst>
                        <a:ext uri="{FF2B5EF4-FFF2-40B4-BE49-F238E27FC236}">
                          <a16:creationId xmlns:a16="http://schemas.microsoft.com/office/drawing/2014/main" id="{8A295F2E-1066-4B6A-A5F0-697A112F5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1600" y="2420648"/>
                      <a:ext cx="586528" cy="67780"/>
                    </a:xfrm>
                    <a:prstGeom prst="rect">
                      <a:avLst/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</p:grpSp>
              <p:sp>
                <p:nvSpPr>
                  <p:cNvPr id="359" name="矩形 358">
                    <a:extLst>
                      <a:ext uri="{FF2B5EF4-FFF2-40B4-BE49-F238E27FC236}">
                        <a16:creationId xmlns:a16="http://schemas.microsoft.com/office/drawing/2014/main" id="{6F2CF950-A4B5-4A55-9ADE-E0842B90D40B}"/>
                      </a:ext>
                    </a:extLst>
                  </p:cNvPr>
                  <p:cNvSpPr/>
                  <p:nvPr/>
                </p:nvSpPr>
                <p:spPr>
                  <a:xfrm>
                    <a:off x="1313221" y="2307715"/>
                    <a:ext cx="45719" cy="138575"/>
                  </a:xfrm>
                  <a:prstGeom prst="rect">
                    <a:avLst/>
                  </a:prstGeom>
                  <a:solidFill>
                    <a:srgbClr val="213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grpSp>
              <p:nvGrpSpPr>
                <p:cNvPr id="352" name="群組 351">
                  <a:extLst>
                    <a:ext uri="{FF2B5EF4-FFF2-40B4-BE49-F238E27FC236}">
                      <a16:creationId xmlns:a16="http://schemas.microsoft.com/office/drawing/2014/main" id="{FE1252D2-C09B-4622-B81A-B93E88534208}"/>
                    </a:ext>
                  </a:extLst>
                </p:cNvPr>
                <p:cNvGrpSpPr/>
                <p:nvPr/>
              </p:nvGrpSpPr>
              <p:grpSpPr>
                <a:xfrm>
                  <a:off x="464790" y="2302894"/>
                  <a:ext cx="148756" cy="148756"/>
                  <a:chOff x="421074" y="2324752"/>
                  <a:chExt cx="148756" cy="148756"/>
                </a:xfrm>
              </p:grpSpPr>
              <p:sp>
                <p:nvSpPr>
                  <p:cNvPr id="353" name="橢圓 352">
                    <a:extLst>
                      <a:ext uri="{FF2B5EF4-FFF2-40B4-BE49-F238E27FC236}">
                        <a16:creationId xmlns:a16="http://schemas.microsoft.com/office/drawing/2014/main" id="{E00A418E-B1B7-410D-B184-A3F86EA9F1A5}"/>
                      </a:ext>
                    </a:extLst>
                  </p:cNvPr>
                  <p:cNvSpPr/>
                  <p:nvPr/>
                </p:nvSpPr>
                <p:spPr>
                  <a:xfrm>
                    <a:off x="421074" y="2324752"/>
                    <a:ext cx="148756" cy="14875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grpSp>
                <p:nvGrpSpPr>
                  <p:cNvPr id="354" name="群組 353">
                    <a:extLst>
                      <a:ext uri="{FF2B5EF4-FFF2-40B4-BE49-F238E27FC236}">
                        <a16:creationId xmlns:a16="http://schemas.microsoft.com/office/drawing/2014/main" id="{E7E290A2-65BA-40B8-BE31-6A49D6179C3D}"/>
                      </a:ext>
                    </a:extLst>
                  </p:cNvPr>
                  <p:cNvGrpSpPr/>
                  <p:nvPr/>
                </p:nvGrpSpPr>
                <p:grpSpPr>
                  <a:xfrm>
                    <a:off x="441407" y="2347628"/>
                    <a:ext cx="110584" cy="110584"/>
                    <a:chOff x="408768" y="2757596"/>
                    <a:chExt cx="216000" cy="216000"/>
                  </a:xfrm>
                </p:grpSpPr>
                <p:sp>
                  <p:nvSpPr>
                    <p:cNvPr id="355" name="拱形 354">
                      <a:extLst>
                        <a:ext uri="{FF2B5EF4-FFF2-40B4-BE49-F238E27FC236}">
                          <a16:creationId xmlns:a16="http://schemas.microsoft.com/office/drawing/2014/main" id="{6C34D495-684B-4543-9938-8C58E39CEE7D}"/>
                        </a:ext>
                      </a:extLst>
                    </p:cNvPr>
                    <p:cNvSpPr/>
                    <p:nvPr/>
                  </p:nvSpPr>
                  <p:spPr>
                    <a:xfrm rot="15156010">
                      <a:off x="408768" y="2757596"/>
                      <a:ext cx="216000" cy="216000"/>
                    </a:xfrm>
                    <a:prstGeom prst="blockArc">
                      <a:avLst>
                        <a:gd name="adj1" fmla="val 3102590"/>
                        <a:gd name="adj2" fmla="val 21005193"/>
                        <a:gd name="adj3" fmla="val 17375"/>
                      </a:avLst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356" name="直線接點 355">
                      <a:extLst>
                        <a:ext uri="{FF2B5EF4-FFF2-40B4-BE49-F238E27FC236}">
                          <a16:creationId xmlns:a16="http://schemas.microsoft.com/office/drawing/2014/main" id="{521CEB0A-D683-4EFA-AE1B-9AED5D6BD3F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20953" y="2768701"/>
                      <a:ext cx="0" cy="109291"/>
                    </a:xfrm>
                    <a:prstGeom prst="line">
                      <a:avLst/>
                    </a:prstGeom>
                    <a:ln w="12700">
                      <a:solidFill>
                        <a:srgbClr val="21396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364" name="群組 363">
              <a:extLst>
                <a:ext uri="{FF2B5EF4-FFF2-40B4-BE49-F238E27FC236}">
                  <a16:creationId xmlns:a16="http://schemas.microsoft.com/office/drawing/2014/main" id="{ACFFD20C-F78E-4FA0-A28B-E13F8C4CCBA2}"/>
                </a:ext>
              </a:extLst>
            </p:cNvPr>
            <p:cNvGrpSpPr/>
            <p:nvPr/>
          </p:nvGrpSpPr>
          <p:grpSpPr>
            <a:xfrm>
              <a:off x="4267200" y="3581400"/>
              <a:ext cx="976330" cy="335780"/>
              <a:chOff x="6042853" y="1905000"/>
              <a:chExt cx="976330" cy="335780"/>
            </a:xfrm>
          </p:grpSpPr>
          <p:grpSp>
            <p:nvGrpSpPr>
              <p:cNvPr id="365" name="群組 364">
                <a:extLst>
                  <a:ext uri="{FF2B5EF4-FFF2-40B4-BE49-F238E27FC236}">
                    <a16:creationId xmlns:a16="http://schemas.microsoft.com/office/drawing/2014/main" id="{05EAEDFB-D4AA-4944-9298-0E6CE3663C4F}"/>
                  </a:ext>
                </a:extLst>
              </p:cNvPr>
              <p:cNvGrpSpPr/>
              <p:nvPr/>
            </p:nvGrpSpPr>
            <p:grpSpPr>
              <a:xfrm>
                <a:off x="6042853" y="2081111"/>
                <a:ext cx="976330" cy="159669"/>
                <a:chOff x="386161" y="2236820"/>
                <a:chExt cx="1668507" cy="272868"/>
              </a:xfrm>
            </p:grpSpPr>
            <p:sp>
              <p:nvSpPr>
                <p:cNvPr id="381" name="矩形: 圓角 380">
                  <a:extLst>
                    <a:ext uri="{FF2B5EF4-FFF2-40B4-BE49-F238E27FC236}">
                      <a16:creationId xmlns:a16="http://schemas.microsoft.com/office/drawing/2014/main" id="{ADD486FD-CB4C-408F-A0C5-D7239F9D541F}"/>
                    </a:ext>
                  </a:extLst>
                </p:cNvPr>
                <p:cNvSpPr/>
                <p:nvPr/>
              </p:nvSpPr>
              <p:spPr>
                <a:xfrm>
                  <a:off x="386161" y="2236820"/>
                  <a:ext cx="1668507" cy="272868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 w="22225">
                  <a:solidFill>
                    <a:srgbClr val="21396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382" name="群組 381">
                  <a:extLst>
                    <a:ext uri="{FF2B5EF4-FFF2-40B4-BE49-F238E27FC236}">
                      <a16:creationId xmlns:a16="http://schemas.microsoft.com/office/drawing/2014/main" id="{CE8ED52A-781E-40CA-9F2D-0DED63DE87D6}"/>
                    </a:ext>
                  </a:extLst>
                </p:cNvPr>
                <p:cNvGrpSpPr/>
                <p:nvPr/>
              </p:nvGrpSpPr>
              <p:grpSpPr>
                <a:xfrm>
                  <a:off x="681246" y="2307715"/>
                  <a:ext cx="1309669" cy="138590"/>
                  <a:chOff x="681246" y="2307715"/>
                  <a:chExt cx="1309669" cy="138590"/>
                </a:xfrm>
              </p:grpSpPr>
              <p:grpSp>
                <p:nvGrpSpPr>
                  <p:cNvPr id="388" name="群組 387">
                    <a:extLst>
                      <a:ext uri="{FF2B5EF4-FFF2-40B4-BE49-F238E27FC236}">
                        <a16:creationId xmlns:a16="http://schemas.microsoft.com/office/drawing/2014/main" id="{C0A753B1-210D-4A24-9C0A-81F2F130C7F0}"/>
                      </a:ext>
                    </a:extLst>
                  </p:cNvPr>
                  <p:cNvGrpSpPr/>
                  <p:nvPr/>
                </p:nvGrpSpPr>
                <p:grpSpPr>
                  <a:xfrm>
                    <a:off x="681246" y="2309496"/>
                    <a:ext cx="586528" cy="136797"/>
                    <a:chOff x="440806" y="2309492"/>
                    <a:chExt cx="586528" cy="178933"/>
                  </a:xfrm>
                </p:grpSpPr>
                <p:sp>
                  <p:nvSpPr>
                    <p:cNvPr id="393" name="矩形 392">
                      <a:extLst>
                        <a:ext uri="{FF2B5EF4-FFF2-40B4-BE49-F238E27FC236}">
                          <a16:creationId xmlns:a16="http://schemas.microsoft.com/office/drawing/2014/main" id="{60D3E618-587B-4905-9351-D8AB96B76E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806" y="2309492"/>
                      <a:ext cx="586528" cy="67780"/>
                    </a:xfrm>
                    <a:prstGeom prst="rect">
                      <a:avLst/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  <p:sp>
                  <p:nvSpPr>
                    <p:cNvPr id="395" name="矩形 394">
                      <a:extLst>
                        <a:ext uri="{FF2B5EF4-FFF2-40B4-BE49-F238E27FC236}">
                          <a16:creationId xmlns:a16="http://schemas.microsoft.com/office/drawing/2014/main" id="{2052EA89-DE2A-420C-8674-48B550821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806" y="2420645"/>
                      <a:ext cx="586528" cy="67780"/>
                    </a:xfrm>
                    <a:prstGeom prst="rect">
                      <a:avLst/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</p:grpSp>
              <p:grpSp>
                <p:nvGrpSpPr>
                  <p:cNvPr id="389" name="群組 388">
                    <a:extLst>
                      <a:ext uri="{FF2B5EF4-FFF2-40B4-BE49-F238E27FC236}">
                        <a16:creationId xmlns:a16="http://schemas.microsoft.com/office/drawing/2014/main" id="{B1B1E543-9C95-4B73-B11B-9202707FEB74}"/>
                      </a:ext>
                    </a:extLst>
                  </p:cNvPr>
                  <p:cNvGrpSpPr/>
                  <p:nvPr/>
                </p:nvGrpSpPr>
                <p:grpSpPr>
                  <a:xfrm>
                    <a:off x="1404387" y="2309505"/>
                    <a:ext cx="586528" cy="136800"/>
                    <a:chOff x="1371600" y="2309492"/>
                    <a:chExt cx="586528" cy="178936"/>
                  </a:xfrm>
                </p:grpSpPr>
                <p:sp>
                  <p:nvSpPr>
                    <p:cNvPr id="391" name="矩形 390">
                      <a:extLst>
                        <a:ext uri="{FF2B5EF4-FFF2-40B4-BE49-F238E27FC236}">
                          <a16:creationId xmlns:a16="http://schemas.microsoft.com/office/drawing/2014/main" id="{4202E091-E643-4990-8EE5-964D54680A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1600" y="2309492"/>
                      <a:ext cx="586528" cy="67780"/>
                    </a:xfrm>
                    <a:prstGeom prst="rect">
                      <a:avLst/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  <p:sp>
                  <p:nvSpPr>
                    <p:cNvPr id="392" name="矩形 391">
                      <a:extLst>
                        <a:ext uri="{FF2B5EF4-FFF2-40B4-BE49-F238E27FC236}">
                          <a16:creationId xmlns:a16="http://schemas.microsoft.com/office/drawing/2014/main" id="{92A40306-2E42-4220-9BB9-C68D180F5E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1600" y="2420648"/>
                      <a:ext cx="586528" cy="67780"/>
                    </a:xfrm>
                    <a:prstGeom prst="rect">
                      <a:avLst/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</p:grpSp>
              <p:sp>
                <p:nvSpPr>
                  <p:cNvPr id="390" name="矩形 389">
                    <a:extLst>
                      <a:ext uri="{FF2B5EF4-FFF2-40B4-BE49-F238E27FC236}">
                        <a16:creationId xmlns:a16="http://schemas.microsoft.com/office/drawing/2014/main" id="{5FF27BF1-46A1-44A9-A99F-2D1051817B30}"/>
                      </a:ext>
                    </a:extLst>
                  </p:cNvPr>
                  <p:cNvSpPr/>
                  <p:nvPr/>
                </p:nvSpPr>
                <p:spPr>
                  <a:xfrm>
                    <a:off x="1313221" y="2307715"/>
                    <a:ext cx="45719" cy="138575"/>
                  </a:xfrm>
                  <a:prstGeom prst="rect">
                    <a:avLst/>
                  </a:prstGeom>
                  <a:solidFill>
                    <a:srgbClr val="213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grpSp>
              <p:nvGrpSpPr>
                <p:cNvPr id="383" name="群組 382">
                  <a:extLst>
                    <a:ext uri="{FF2B5EF4-FFF2-40B4-BE49-F238E27FC236}">
                      <a16:creationId xmlns:a16="http://schemas.microsoft.com/office/drawing/2014/main" id="{0A09987F-F61C-4AEA-8ADC-6039ACAE1F8D}"/>
                    </a:ext>
                  </a:extLst>
                </p:cNvPr>
                <p:cNvGrpSpPr/>
                <p:nvPr/>
              </p:nvGrpSpPr>
              <p:grpSpPr>
                <a:xfrm>
                  <a:off x="464790" y="2302894"/>
                  <a:ext cx="148756" cy="148756"/>
                  <a:chOff x="421074" y="2324752"/>
                  <a:chExt cx="148756" cy="148756"/>
                </a:xfrm>
              </p:grpSpPr>
              <p:sp>
                <p:nvSpPr>
                  <p:cNvPr id="384" name="橢圓 383">
                    <a:extLst>
                      <a:ext uri="{FF2B5EF4-FFF2-40B4-BE49-F238E27FC236}">
                        <a16:creationId xmlns:a16="http://schemas.microsoft.com/office/drawing/2014/main" id="{B06FE1F8-4924-400A-970C-9295BF2DA0BF}"/>
                      </a:ext>
                    </a:extLst>
                  </p:cNvPr>
                  <p:cNvSpPr/>
                  <p:nvPr/>
                </p:nvSpPr>
                <p:spPr>
                  <a:xfrm>
                    <a:off x="421074" y="2324752"/>
                    <a:ext cx="148756" cy="14875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grpSp>
                <p:nvGrpSpPr>
                  <p:cNvPr id="385" name="群組 384">
                    <a:extLst>
                      <a:ext uri="{FF2B5EF4-FFF2-40B4-BE49-F238E27FC236}">
                        <a16:creationId xmlns:a16="http://schemas.microsoft.com/office/drawing/2014/main" id="{61755597-3FBD-4D62-8DCB-14CA5D05AE08}"/>
                      </a:ext>
                    </a:extLst>
                  </p:cNvPr>
                  <p:cNvGrpSpPr/>
                  <p:nvPr/>
                </p:nvGrpSpPr>
                <p:grpSpPr>
                  <a:xfrm>
                    <a:off x="441407" y="2347628"/>
                    <a:ext cx="110584" cy="110584"/>
                    <a:chOff x="408768" y="2757596"/>
                    <a:chExt cx="216000" cy="216000"/>
                  </a:xfrm>
                </p:grpSpPr>
                <p:sp>
                  <p:nvSpPr>
                    <p:cNvPr id="386" name="拱形 385">
                      <a:extLst>
                        <a:ext uri="{FF2B5EF4-FFF2-40B4-BE49-F238E27FC236}">
                          <a16:creationId xmlns:a16="http://schemas.microsoft.com/office/drawing/2014/main" id="{4085644B-2093-4D62-B3D4-637A2373B371}"/>
                        </a:ext>
                      </a:extLst>
                    </p:cNvPr>
                    <p:cNvSpPr/>
                    <p:nvPr/>
                  </p:nvSpPr>
                  <p:spPr>
                    <a:xfrm rot="15156010">
                      <a:off x="408768" y="2757596"/>
                      <a:ext cx="216000" cy="216000"/>
                    </a:xfrm>
                    <a:prstGeom prst="blockArc">
                      <a:avLst>
                        <a:gd name="adj1" fmla="val 3102590"/>
                        <a:gd name="adj2" fmla="val 21005193"/>
                        <a:gd name="adj3" fmla="val 17375"/>
                      </a:avLst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387" name="直線接點 386">
                      <a:extLst>
                        <a:ext uri="{FF2B5EF4-FFF2-40B4-BE49-F238E27FC236}">
                          <a16:creationId xmlns:a16="http://schemas.microsoft.com/office/drawing/2014/main" id="{7299159F-91D1-4E2F-9B7E-44634C6545A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20953" y="2768701"/>
                      <a:ext cx="0" cy="109291"/>
                    </a:xfrm>
                    <a:prstGeom prst="line">
                      <a:avLst/>
                    </a:prstGeom>
                    <a:ln w="12700">
                      <a:solidFill>
                        <a:srgbClr val="21396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366" name="群組 365">
                <a:extLst>
                  <a:ext uri="{FF2B5EF4-FFF2-40B4-BE49-F238E27FC236}">
                    <a16:creationId xmlns:a16="http://schemas.microsoft.com/office/drawing/2014/main" id="{F10CBC07-DB26-4031-8BD0-97591E05A2B9}"/>
                  </a:ext>
                </a:extLst>
              </p:cNvPr>
              <p:cNvGrpSpPr/>
              <p:nvPr/>
            </p:nvGrpSpPr>
            <p:grpSpPr>
              <a:xfrm>
                <a:off x="6042853" y="1905000"/>
                <a:ext cx="976330" cy="159669"/>
                <a:chOff x="386161" y="2236820"/>
                <a:chExt cx="1668507" cy="272868"/>
              </a:xfrm>
            </p:grpSpPr>
            <p:sp>
              <p:nvSpPr>
                <p:cNvPr id="367" name="矩形: 圓角 366">
                  <a:extLst>
                    <a:ext uri="{FF2B5EF4-FFF2-40B4-BE49-F238E27FC236}">
                      <a16:creationId xmlns:a16="http://schemas.microsoft.com/office/drawing/2014/main" id="{6BFFCC31-CC25-498A-93F2-8D6B26918BF5}"/>
                    </a:ext>
                  </a:extLst>
                </p:cNvPr>
                <p:cNvSpPr/>
                <p:nvPr/>
              </p:nvSpPr>
              <p:spPr>
                <a:xfrm>
                  <a:off x="386161" y="2236820"/>
                  <a:ext cx="1668507" cy="272868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 w="22225">
                  <a:solidFill>
                    <a:srgbClr val="21396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368" name="群組 367">
                  <a:extLst>
                    <a:ext uri="{FF2B5EF4-FFF2-40B4-BE49-F238E27FC236}">
                      <a16:creationId xmlns:a16="http://schemas.microsoft.com/office/drawing/2014/main" id="{9D9273D3-1F7E-4E56-BE0A-169BAEB7A6CC}"/>
                    </a:ext>
                  </a:extLst>
                </p:cNvPr>
                <p:cNvGrpSpPr/>
                <p:nvPr/>
              </p:nvGrpSpPr>
              <p:grpSpPr>
                <a:xfrm>
                  <a:off x="681246" y="2307715"/>
                  <a:ext cx="1309669" cy="138590"/>
                  <a:chOff x="681246" y="2307715"/>
                  <a:chExt cx="1309669" cy="138590"/>
                </a:xfrm>
              </p:grpSpPr>
              <p:grpSp>
                <p:nvGrpSpPr>
                  <p:cNvPr id="374" name="群組 373">
                    <a:extLst>
                      <a:ext uri="{FF2B5EF4-FFF2-40B4-BE49-F238E27FC236}">
                        <a16:creationId xmlns:a16="http://schemas.microsoft.com/office/drawing/2014/main" id="{CE81D9F7-DC17-4038-AF38-8C45BDBC51D6}"/>
                      </a:ext>
                    </a:extLst>
                  </p:cNvPr>
                  <p:cNvGrpSpPr/>
                  <p:nvPr/>
                </p:nvGrpSpPr>
                <p:grpSpPr>
                  <a:xfrm>
                    <a:off x="681246" y="2309496"/>
                    <a:ext cx="586528" cy="136797"/>
                    <a:chOff x="440806" y="2309492"/>
                    <a:chExt cx="586528" cy="178933"/>
                  </a:xfrm>
                </p:grpSpPr>
                <p:sp>
                  <p:nvSpPr>
                    <p:cNvPr id="379" name="矩形 378">
                      <a:extLst>
                        <a:ext uri="{FF2B5EF4-FFF2-40B4-BE49-F238E27FC236}">
                          <a16:creationId xmlns:a16="http://schemas.microsoft.com/office/drawing/2014/main" id="{A4AA770E-6BC8-4EEF-BF9A-09EAC5984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806" y="2309492"/>
                      <a:ext cx="586528" cy="67780"/>
                    </a:xfrm>
                    <a:prstGeom prst="rect">
                      <a:avLst/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  <p:sp>
                  <p:nvSpPr>
                    <p:cNvPr id="380" name="矩形 379">
                      <a:extLst>
                        <a:ext uri="{FF2B5EF4-FFF2-40B4-BE49-F238E27FC236}">
                          <a16:creationId xmlns:a16="http://schemas.microsoft.com/office/drawing/2014/main" id="{F956E17A-AB4A-4A86-AB63-F93104C16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806" y="2420645"/>
                      <a:ext cx="586528" cy="67780"/>
                    </a:xfrm>
                    <a:prstGeom prst="rect">
                      <a:avLst/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</p:grpSp>
              <p:grpSp>
                <p:nvGrpSpPr>
                  <p:cNvPr id="375" name="群組 374">
                    <a:extLst>
                      <a:ext uri="{FF2B5EF4-FFF2-40B4-BE49-F238E27FC236}">
                        <a16:creationId xmlns:a16="http://schemas.microsoft.com/office/drawing/2014/main" id="{072061B7-E4AF-4DD3-9EE6-68544EC670DD}"/>
                      </a:ext>
                    </a:extLst>
                  </p:cNvPr>
                  <p:cNvGrpSpPr/>
                  <p:nvPr/>
                </p:nvGrpSpPr>
                <p:grpSpPr>
                  <a:xfrm>
                    <a:off x="1404387" y="2309505"/>
                    <a:ext cx="586528" cy="136800"/>
                    <a:chOff x="1371600" y="2309492"/>
                    <a:chExt cx="586528" cy="178936"/>
                  </a:xfrm>
                </p:grpSpPr>
                <p:sp>
                  <p:nvSpPr>
                    <p:cNvPr id="377" name="矩形 376">
                      <a:extLst>
                        <a:ext uri="{FF2B5EF4-FFF2-40B4-BE49-F238E27FC236}">
                          <a16:creationId xmlns:a16="http://schemas.microsoft.com/office/drawing/2014/main" id="{1A73154A-5A3D-41C0-AAE6-A3A1707C38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1600" y="2309492"/>
                      <a:ext cx="586528" cy="67780"/>
                    </a:xfrm>
                    <a:prstGeom prst="rect">
                      <a:avLst/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  <p:sp>
                  <p:nvSpPr>
                    <p:cNvPr id="378" name="矩形 377">
                      <a:extLst>
                        <a:ext uri="{FF2B5EF4-FFF2-40B4-BE49-F238E27FC236}">
                          <a16:creationId xmlns:a16="http://schemas.microsoft.com/office/drawing/2014/main" id="{6740BD8E-ECB9-4B79-8F01-EBAF98692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1600" y="2420648"/>
                      <a:ext cx="586528" cy="67780"/>
                    </a:xfrm>
                    <a:prstGeom prst="rect">
                      <a:avLst/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</p:grpSp>
              <p:sp>
                <p:nvSpPr>
                  <p:cNvPr id="376" name="矩形 375">
                    <a:extLst>
                      <a:ext uri="{FF2B5EF4-FFF2-40B4-BE49-F238E27FC236}">
                        <a16:creationId xmlns:a16="http://schemas.microsoft.com/office/drawing/2014/main" id="{11194BA7-EF93-4690-B64E-F44177AB643F}"/>
                      </a:ext>
                    </a:extLst>
                  </p:cNvPr>
                  <p:cNvSpPr/>
                  <p:nvPr/>
                </p:nvSpPr>
                <p:spPr>
                  <a:xfrm>
                    <a:off x="1313221" y="2307715"/>
                    <a:ext cx="45719" cy="138575"/>
                  </a:xfrm>
                  <a:prstGeom prst="rect">
                    <a:avLst/>
                  </a:prstGeom>
                  <a:solidFill>
                    <a:srgbClr val="213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grpSp>
              <p:nvGrpSpPr>
                <p:cNvPr id="369" name="群組 368">
                  <a:extLst>
                    <a:ext uri="{FF2B5EF4-FFF2-40B4-BE49-F238E27FC236}">
                      <a16:creationId xmlns:a16="http://schemas.microsoft.com/office/drawing/2014/main" id="{2A24B3BA-FD5D-439E-8DD4-66991075F669}"/>
                    </a:ext>
                  </a:extLst>
                </p:cNvPr>
                <p:cNvGrpSpPr/>
                <p:nvPr/>
              </p:nvGrpSpPr>
              <p:grpSpPr>
                <a:xfrm>
                  <a:off x="464790" y="2302894"/>
                  <a:ext cx="148756" cy="148756"/>
                  <a:chOff x="421074" y="2324752"/>
                  <a:chExt cx="148756" cy="148756"/>
                </a:xfrm>
              </p:grpSpPr>
              <p:sp>
                <p:nvSpPr>
                  <p:cNvPr id="370" name="橢圓 369">
                    <a:extLst>
                      <a:ext uri="{FF2B5EF4-FFF2-40B4-BE49-F238E27FC236}">
                        <a16:creationId xmlns:a16="http://schemas.microsoft.com/office/drawing/2014/main" id="{B3006CCA-0332-40F8-A3B3-B00533E6DBA0}"/>
                      </a:ext>
                    </a:extLst>
                  </p:cNvPr>
                  <p:cNvSpPr/>
                  <p:nvPr/>
                </p:nvSpPr>
                <p:spPr>
                  <a:xfrm>
                    <a:off x="421074" y="2324752"/>
                    <a:ext cx="148756" cy="14875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grpSp>
                <p:nvGrpSpPr>
                  <p:cNvPr id="371" name="群組 370">
                    <a:extLst>
                      <a:ext uri="{FF2B5EF4-FFF2-40B4-BE49-F238E27FC236}">
                        <a16:creationId xmlns:a16="http://schemas.microsoft.com/office/drawing/2014/main" id="{5EC6C3BC-38DF-42F3-B580-98CBBE1BE1CB}"/>
                      </a:ext>
                    </a:extLst>
                  </p:cNvPr>
                  <p:cNvGrpSpPr/>
                  <p:nvPr/>
                </p:nvGrpSpPr>
                <p:grpSpPr>
                  <a:xfrm>
                    <a:off x="441407" y="2347628"/>
                    <a:ext cx="110584" cy="110584"/>
                    <a:chOff x="408768" y="2757596"/>
                    <a:chExt cx="216000" cy="216000"/>
                  </a:xfrm>
                </p:grpSpPr>
                <p:sp>
                  <p:nvSpPr>
                    <p:cNvPr id="372" name="拱形 371">
                      <a:extLst>
                        <a:ext uri="{FF2B5EF4-FFF2-40B4-BE49-F238E27FC236}">
                          <a16:creationId xmlns:a16="http://schemas.microsoft.com/office/drawing/2014/main" id="{BB6A3B1E-38A1-42DC-87C9-83C68F002F0A}"/>
                        </a:ext>
                      </a:extLst>
                    </p:cNvPr>
                    <p:cNvSpPr/>
                    <p:nvPr/>
                  </p:nvSpPr>
                  <p:spPr>
                    <a:xfrm rot="15156010">
                      <a:off x="408768" y="2757596"/>
                      <a:ext cx="216000" cy="216000"/>
                    </a:xfrm>
                    <a:prstGeom prst="blockArc">
                      <a:avLst>
                        <a:gd name="adj1" fmla="val 3102590"/>
                        <a:gd name="adj2" fmla="val 21005193"/>
                        <a:gd name="adj3" fmla="val 17375"/>
                      </a:avLst>
                    </a:prstGeom>
                    <a:solidFill>
                      <a:srgbClr val="21396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373" name="直線接點 372">
                      <a:extLst>
                        <a:ext uri="{FF2B5EF4-FFF2-40B4-BE49-F238E27FC236}">
                          <a16:creationId xmlns:a16="http://schemas.microsoft.com/office/drawing/2014/main" id="{E07EB3C5-BCE6-4936-9E6D-BA5776E197D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20953" y="2768701"/>
                      <a:ext cx="0" cy="109291"/>
                    </a:xfrm>
                    <a:prstGeom prst="line">
                      <a:avLst/>
                    </a:prstGeom>
                    <a:ln w="12700">
                      <a:solidFill>
                        <a:srgbClr val="21396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4291001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74D8052-9931-4FB5-97F1-78D12FF95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4798" y="1122363"/>
            <a:ext cx="9144000" cy="2387600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103" name="圖片 102">
            <a:extLst>
              <a:ext uri="{FF2B5EF4-FFF2-40B4-BE49-F238E27FC236}">
                <a16:creationId xmlns:a16="http://schemas.microsoft.com/office/drawing/2014/main" id="{D9865BDA-F439-43C1-BFA0-4DD3F5390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71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0C5F2CF4-8E98-44F1-8E9E-72D708BB3E3A}"/>
              </a:ext>
            </a:extLst>
          </p:cNvPr>
          <p:cNvSpPr/>
          <p:nvPr/>
        </p:nvSpPr>
        <p:spPr>
          <a:xfrm>
            <a:off x="898565" y="778257"/>
            <a:ext cx="10197802" cy="564029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75A8">
                  <a:alpha val="0"/>
                </a:srgbClr>
              </a:gs>
              <a:gs pos="50000">
                <a:srgbClr val="0075A8">
                  <a:alpha val="41000"/>
                </a:srgbClr>
              </a:gs>
              <a:gs pos="100000">
                <a:srgbClr val="0075A8">
                  <a:alpha val="58000"/>
                </a:srgbClr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矩形: 圓角 104">
            <a:extLst>
              <a:ext uri="{FF2B5EF4-FFF2-40B4-BE49-F238E27FC236}">
                <a16:creationId xmlns:a16="http://schemas.microsoft.com/office/drawing/2014/main" id="{611BBB0A-09B1-4C06-A540-9432DD92BADB}"/>
              </a:ext>
            </a:extLst>
          </p:cNvPr>
          <p:cNvSpPr/>
          <p:nvPr/>
        </p:nvSpPr>
        <p:spPr>
          <a:xfrm>
            <a:off x="1200405" y="1512521"/>
            <a:ext cx="9561251" cy="462300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75A8">
                  <a:alpha val="0"/>
                </a:srgbClr>
              </a:gs>
              <a:gs pos="50000">
                <a:srgbClr val="0075A8">
                  <a:alpha val="28000"/>
                </a:srgbClr>
              </a:gs>
              <a:gs pos="100000">
                <a:srgbClr val="0075A8">
                  <a:alpha val="41000"/>
                </a:srgbClr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矩形: 圓角 129">
            <a:extLst>
              <a:ext uri="{FF2B5EF4-FFF2-40B4-BE49-F238E27FC236}">
                <a16:creationId xmlns:a16="http://schemas.microsoft.com/office/drawing/2014/main" id="{07071E21-9225-484F-8FD0-85E59E97DD25}"/>
              </a:ext>
            </a:extLst>
          </p:cNvPr>
          <p:cNvSpPr/>
          <p:nvPr/>
        </p:nvSpPr>
        <p:spPr>
          <a:xfrm>
            <a:off x="1182650" y="1028689"/>
            <a:ext cx="9623395" cy="5124528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2" name="圖形 141">
            <a:extLst>
              <a:ext uri="{FF2B5EF4-FFF2-40B4-BE49-F238E27FC236}">
                <a16:creationId xmlns:a16="http://schemas.microsoft.com/office/drawing/2014/main" id="{3B67C9A0-9231-4F05-89A9-1D0210D98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5995" y="491969"/>
            <a:ext cx="1545512" cy="280060"/>
          </a:xfrm>
          <a:prstGeom prst="rect">
            <a:avLst/>
          </a:prstGeom>
        </p:spPr>
      </p:pic>
      <p:grpSp>
        <p:nvGrpSpPr>
          <p:cNvPr id="143" name="群組 142">
            <a:extLst>
              <a:ext uri="{FF2B5EF4-FFF2-40B4-BE49-F238E27FC236}">
                <a16:creationId xmlns:a16="http://schemas.microsoft.com/office/drawing/2014/main" id="{3614686A-3696-433E-87FB-465C7634D863}"/>
              </a:ext>
            </a:extLst>
          </p:cNvPr>
          <p:cNvGrpSpPr/>
          <p:nvPr/>
        </p:nvGrpSpPr>
        <p:grpSpPr>
          <a:xfrm>
            <a:off x="1580814" y="4919452"/>
            <a:ext cx="3995616" cy="938028"/>
            <a:chOff x="1513222" y="4982182"/>
            <a:chExt cx="3995616" cy="938028"/>
          </a:xfrm>
        </p:grpSpPr>
        <p:sp>
          <p:nvSpPr>
            <p:cNvPr id="145" name="矩形: 圓角 144">
              <a:extLst>
                <a:ext uri="{FF2B5EF4-FFF2-40B4-BE49-F238E27FC236}">
                  <a16:creationId xmlns:a16="http://schemas.microsoft.com/office/drawing/2014/main" id="{EC318E5F-F74B-423B-B0AA-05D80060EB49}"/>
                </a:ext>
              </a:extLst>
            </p:cNvPr>
            <p:cNvSpPr/>
            <p:nvPr/>
          </p:nvSpPr>
          <p:spPr>
            <a:xfrm>
              <a:off x="1524000" y="5002924"/>
              <a:ext cx="3972911" cy="914400"/>
            </a:xfrm>
            <a:prstGeom prst="roundRect">
              <a:avLst/>
            </a:prstGeom>
            <a:gradFill>
              <a:gsLst>
                <a:gs pos="0">
                  <a:srgbClr val="015172">
                    <a:shade val="30000"/>
                    <a:satMod val="115000"/>
                  </a:srgbClr>
                </a:gs>
                <a:gs pos="50000">
                  <a:srgbClr val="015172">
                    <a:shade val="67500"/>
                    <a:satMod val="115000"/>
                    <a:alpha val="78000"/>
                  </a:srgbClr>
                </a:gs>
                <a:gs pos="100000">
                  <a:srgbClr val="015172">
                    <a:shade val="100000"/>
                    <a:satMod val="115000"/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6" name="群組 145">
              <a:extLst>
                <a:ext uri="{FF2B5EF4-FFF2-40B4-BE49-F238E27FC236}">
                  <a16:creationId xmlns:a16="http://schemas.microsoft.com/office/drawing/2014/main" id="{45768D52-2E70-4593-95C7-28B964A2F187}"/>
                </a:ext>
              </a:extLst>
            </p:cNvPr>
            <p:cNvGrpSpPr/>
            <p:nvPr/>
          </p:nvGrpSpPr>
          <p:grpSpPr>
            <a:xfrm>
              <a:off x="1513222" y="4982182"/>
              <a:ext cx="3995616" cy="938028"/>
              <a:chOff x="1439650" y="5055755"/>
              <a:chExt cx="3995616" cy="938028"/>
            </a:xfrm>
          </p:grpSpPr>
          <p:grpSp>
            <p:nvGrpSpPr>
              <p:cNvPr id="147" name="圖形 56">
                <a:extLst>
                  <a:ext uri="{FF2B5EF4-FFF2-40B4-BE49-F238E27FC236}">
                    <a16:creationId xmlns:a16="http://schemas.microsoft.com/office/drawing/2014/main" id="{11BE1FA8-3236-4C52-8893-28AB5E941F80}"/>
                  </a:ext>
                </a:extLst>
              </p:cNvPr>
              <p:cNvGrpSpPr/>
              <p:nvPr/>
            </p:nvGrpSpPr>
            <p:grpSpPr>
              <a:xfrm>
                <a:off x="1624184" y="5062353"/>
                <a:ext cx="3639938" cy="907006"/>
                <a:chOff x="5036543" y="3285816"/>
                <a:chExt cx="2116166" cy="527309"/>
              </a:xfrm>
            </p:grpSpPr>
            <p:sp>
              <p:nvSpPr>
                <p:cNvPr id="167" name="手繪多邊形: 圖案 166">
                  <a:extLst>
                    <a:ext uri="{FF2B5EF4-FFF2-40B4-BE49-F238E27FC236}">
                      <a16:creationId xmlns:a16="http://schemas.microsoft.com/office/drawing/2014/main" id="{C8FB6FC7-4F61-4E83-9D34-4710D1A236D7}"/>
                    </a:ext>
                  </a:extLst>
                </p:cNvPr>
                <p:cNvSpPr/>
                <p:nvPr/>
              </p:nvSpPr>
              <p:spPr>
                <a:xfrm flipH="1">
                  <a:off x="5036543" y="3290887"/>
                  <a:ext cx="24852" cy="518572"/>
                </a:xfrm>
                <a:custGeom>
                  <a:avLst/>
                  <a:gdLst>
                    <a:gd name="connsiteX0" fmla="*/ 0 w 0"/>
                    <a:gd name="connsiteY0" fmla="*/ 0 h 266700"/>
                    <a:gd name="connsiteX1" fmla="*/ 0 w 0"/>
                    <a:gd name="connsiteY1" fmla="*/ 272225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266700">
                      <a:moveTo>
                        <a:pt x="0" y="0"/>
                      </a:moveTo>
                      <a:lnTo>
                        <a:pt x="0" y="272225"/>
                      </a:lnTo>
                    </a:path>
                  </a:pathLst>
                </a:custGeom>
                <a:ln w="19050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8" name="手繪多邊形: 圖案 167">
                  <a:extLst>
                    <a:ext uri="{FF2B5EF4-FFF2-40B4-BE49-F238E27FC236}">
                      <a16:creationId xmlns:a16="http://schemas.microsoft.com/office/drawing/2014/main" id="{F35BF61A-8E5B-41A5-ABB7-54D12CD445CC}"/>
                    </a:ext>
                  </a:extLst>
                </p:cNvPr>
                <p:cNvSpPr/>
                <p:nvPr/>
              </p:nvSpPr>
              <p:spPr>
                <a:xfrm>
                  <a:off x="7126129" y="3285816"/>
                  <a:ext cx="26580" cy="527309"/>
                </a:xfrm>
                <a:custGeom>
                  <a:avLst/>
                  <a:gdLst>
                    <a:gd name="connsiteX0" fmla="*/ 0 w 0"/>
                    <a:gd name="connsiteY0" fmla="*/ 0 h 266700"/>
                    <a:gd name="connsiteX1" fmla="*/ 0 w 0"/>
                    <a:gd name="connsiteY1" fmla="*/ 272225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266700">
                      <a:moveTo>
                        <a:pt x="0" y="0"/>
                      </a:moveTo>
                      <a:lnTo>
                        <a:pt x="0" y="272225"/>
                      </a:lnTo>
                    </a:path>
                  </a:pathLst>
                </a:custGeom>
                <a:ln w="19050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9" name="手繪多邊形: 圖案 168">
                  <a:extLst>
                    <a:ext uri="{FF2B5EF4-FFF2-40B4-BE49-F238E27FC236}">
                      <a16:creationId xmlns:a16="http://schemas.microsoft.com/office/drawing/2014/main" id="{423A8A8A-B234-4589-944B-44554E5A3F2D}"/>
                    </a:ext>
                  </a:extLst>
                </p:cNvPr>
                <p:cNvSpPr/>
                <p:nvPr/>
              </p:nvSpPr>
              <p:spPr>
                <a:xfrm>
                  <a:off x="5061395" y="3435001"/>
                  <a:ext cx="2057400" cy="9525"/>
                </a:xfrm>
                <a:custGeom>
                  <a:avLst/>
                  <a:gdLst>
                    <a:gd name="connsiteX0" fmla="*/ 0 w 2057400"/>
                    <a:gd name="connsiteY0" fmla="*/ 0 h 0"/>
                    <a:gd name="connsiteX1" fmla="*/ 2064734 w 20574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57400">
                      <a:moveTo>
                        <a:pt x="0" y="0"/>
                      </a:moveTo>
                      <a:lnTo>
                        <a:pt x="2064734" y="0"/>
                      </a:lnTo>
                    </a:path>
                  </a:pathLst>
                </a:custGeom>
                <a:ln w="19050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0" name="手繪多邊形: 圖案 169">
                  <a:extLst>
                    <a:ext uri="{FF2B5EF4-FFF2-40B4-BE49-F238E27FC236}">
                      <a16:creationId xmlns:a16="http://schemas.microsoft.com/office/drawing/2014/main" id="{09D0C7A2-84C5-4325-A5F4-C571B9EB094F}"/>
                    </a:ext>
                  </a:extLst>
                </p:cNvPr>
                <p:cNvSpPr/>
                <p:nvPr/>
              </p:nvSpPr>
              <p:spPr>
                <a:xfrm>
                  <a:off x="5061395" y="3568446"/>
                  <a:ext cx="2057400" cy="9525"/>
                </a:xfrm>
                <a:custGeom>
                  <a:avLst/>
                  <a:gdLst>
                    <a:gd name="connsiteX0" fmla="*/ 0 w 2057400"/>
                    <a:gd name="connsiteY0" fmla="*/ 0 h 0"/>
                    <a:gd name="connsiteX1" fmla="*/ 2064734 w 20574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57400">
                      <a:moveTo>
                        <a:pt x="0" y="0"/>
                      </a:moveTo>
                      <a:lnTo>
                        <a:pt x="2064734" y="0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1" name="手繪多邊形: 圖案 170">
                  <a:extLst>
                    <a:ext uri="{FF2B5EF4-FFF2-40B4-BE49-F238E27FC236}">
                      <a16:creationId xmlns:a16="http://schemas.microsoft.com/office/drawing/2014/main" id="{6ECC36E2-893F-403F-B400-53F13ECDF7B1}"/>
                    </a:ext>
                  </a:extLst>
                </p:cNvPr>
                <p:cNvSpPr/>
                <p:nvPr/>
              </p:nvSpPr>
              <p:spPr>
                <a:xfrm>
                  <a:off x="5577554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2" name="手繪多邊形: 圖案 171">
                  <a:extLst>
                    <a:ext uri="{FF2B5EF4-FFF2-40B4-BE49-F238E27FC236}">
                      <a16:creationId xmlns:a16="http://schemas.microsoft.com/office/drawing/2014/main" id="{5E5FAA1C-31B9-4408-8EC7-693B51817462}"/>
                    </a:ext>
                  </a:extLst>
                </p:cNvPr>
                <p:cNvSpPr/>
                <p:nvPr/>
              </p:nvSpPr>
              <p:spPr>
                <a:xfrm>
                  <a:off x="6093714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3" name="手繪多邊形: 圖案 172">
                  <a:extLst>
                    <a:ext uri="{FF2B5EF4-FFF2-40B4-BE49-F238E27FC236}">
                      <a16:creationId xmlns:a16="http://schemas.microsoft.com/office/drawing/2014/main" id="{94479681-3702-4A5E-ADE5-7B826ECE88B8}"/>
                    </a:ext>
                  </a:extLst>
                </p:cNvPr>
                <p:cNvSpPr/>
                <p:nvPr/>
              </p:nvSpPr>
              <p:spPr>
                <a:xfrm>
                  <a:off x="6609969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4" name="手繪多邊形: 圖案 173">
                  <a:extLst>
                    <a:ext uri="{FF2B5EF4-FFF2-40B4-BE49-F238E27FC236}">
                      <a16:creationId xmlns:a16="http://schemas.microsoft.com/office/drawing/2014/main" id="{B8E42EDF-FC2E-4315-B959-D7A54A73F6F8}"/>
                    </a:ext>
                  </a:extLst>
                </p:cNvPr>
                <p:cNvSpPr/>
                <p:nvPr/>
              </p:nvSpPr>
              <p:spPr>
                <a:xfrm>
                  <a:off x="5474779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5" name="手繪多邊形: 圖案 174">
                  <a:extLst>
                    <a:ext uri="{FF2B5EF4-FFF2-40B4-BE49-F238E27FC236}">
                      <a16:creationId xmlns:a16="http://schemas.microsoft.com/office/drawing/2014/main" id="{F6CEC232-9AE7-47BA-8293-208D409A6C16}"/>
                    </a:ext>
                  </a:extLst>
                </p:cNvPr>
                <p:cNvSpPr/>
                <p:nvPr/>
              </p:nvSpPr>
              <p:spPr>
                <a:xfrm>
                  <a:off x="5991225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6" name="手繪多邊形: 圖案 175">
                  <a:extLst>
                    <a:ext uri="{FF2B5EF4-FFF2-40B4-BE49-F238E27FC236}">
                      <a16:creationId xmlns:a16="http://schemas.microsoft.com/office/drawing/2014/main" id="{39E82677-4B81-426E-980E-76B536E85E21}"/>
                    </a:ext>
                  </a:extLst>
                </p:cNvPr>
                <p:cNvSpPr/>
                <p:nvPr/>
              </p:nvSpPr>
              <p:spPr>
                <a:xfrm>
                  <a:off x="6507766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7" name="手繪多邊形: 圖案 176">
                  <a:extLst>
                    <a:ext uri="{FF2B5EF4-FFF2-40B4-BE49-F238E27FC236}">
                      <a16:creationId xmlns:a16="http://schemas.microsoft.com/office/drawing/2014/main" id="{61129232-137F-4C8F-AD71-AC0FBFBB111C}"/>
                    </a:ext>
                  </a:extLst>
                </p:cNvPr>
                <p:cNvSpPr/>
                <p:nvPr/>
              </p:nvSpPr>
              <p:spPr>
                <a:xfrm>
                  <a:off x="7024307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8" name="手繪多邊形: 圖案 177">
                  <a:extLst>
                    <a:ext uri="{FF2B5EF4-FFF2-40B4-BE49-F238E27FC236}">
                      <a16:creationId xmlns:a16="http://schemas.microsoft.com/office/drawing/2014/main" id="{E8E872AA-5D22-46C3-B924-B913939282C9}"/>
                    </a:ext>
                  </a:extLst>
                </p:cNvPr>
                <p:cNvSpPr/>
                <p:nvPr/>
              </p:nvSpPr>
              <p:spPr>
                <a:xfrm>
                  <a:off x="6997065" y="3338989"/>
                  <a:ext cx="38100" cy="38100"/>
                </a:xfrm>
                <a:custGeom>
                  <a:avLst/>
                  <a:gdLst>
                    <a:gd name="connsiteX0" fmla="*/ 42101 w 38100"/>
                    <a:gd name="connsiteY0" fmla="*/ 21050 h 38100"/>
                    <a:gd name="connsiteX1" fmla="*/ 21050 w 38100"/>
                    <a:gd name="connsiteY1" fmla="*/ 42101 h 38100"/>
                    <a:gd name="connsiteX2" fmla="*/ 0 w 38100"/>
                    <a:gd name="connsiteY2" fmla="*/ 21050 h 38100"/>
                    <a:gd name="connsiteX3" fmla="*/ 21050 w 38100"/>
                    <a:gd name="connsiteY3" fmla="*/ 0 h 38100"/>
                    <a:gd name="connsiteX4" fmla="*/ 42101 w 38100"/>
                    <a:gd name="connsiteY4" fmla="*/ 2105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" h="38100">
                      <a:moveTo>
                        <a:pt x="42101" y="21050"/>
                      </a:moveTo>
                      <a:cubicBezTo>
                        <a:pt x="42101" y="32676"/>
                        <a:pt x="32676" y="42101"/>
                        <a:pt x="21050" y="42101"/>
                      </a:cubicBezTo>
                      <a:cubicBezTo>
                        <a:pt x="9424" y="42101"/>
                        <a:pt x="0" y="32676"/>
                        <a:pt x="0" y="21050"/>
                      </a:cubicBezTo>
                      <a:cubicBezTo>
                        <a:pt x="0" y="9425"/>
                        <a:pt x="9424" y="0"/>
                        <a:pt x="21050" y="0"/>
                      </a:cubicBezTo>
                      <a:cubicBezTo>
                        <a:pt x="32676" y="0"/>
                        <a:pt x="42101" y="9425"/>
                        <a:pt x="42101" y="21050"/>
                      </a:cubicBezTo>
                      <a:close/>
                    </a:path>
                  </a:pathLst>
                </a:custGeom>
                <a:noFill/>
                <a:ln w="19050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9" name="手繪多邊形: 圖案 178">
                  <a:extLst>
                    <a:ext uri="{FF2B5EF4-FFF2-40B4-BE49-F238E27FC236}">
                      <a16:creationId xmlns:a16="http://schemas.microsoft.com/office/drawing/2014/main" id="{872C91A2-057B-4F49-BAE3-E1674FDB5F47}"/>
                    </a:ext>
                  </a:extLst>
                </p:cNvPr>
                <p:cNvSpPr/>
                <p:nvPr/>
              </p:nvSpPr>
              <p:spPr>
                <a:xfrm>
                  <a:off x="6890766" y="3338989"/>
                  <a:ext cx="38100" cy="38100"/>
                </a:xfrm>
                <a:custGeom>
                  <a:avLst/>
                  <a:gdLst>
                    <a:gd name="connsiteX0" fmla="*/ 42101 w 38100"/>
                    <a:gd name="connsiteY0" fmla="*/ 21050 h 38100"/>
                    <a:gd name="connsiteX1" fmla="*/ 21050 w 38100"/>
                    <a:gd name="connsiteY1" fmla="*/ 42101 h 38100"/>
                    <a:gd name="connsiteX2" fmla="*/ 0 w 38100"/>
                    <a:gd name="connsiteY2" fmla="*/ 21050 h 38100"/>
                    <a:gd name="connsiteX3" fmla="*/ 21050 w 38100"/>
                    <a:gd name="connsiteY3" fmla="*/ 0 h 38100"/>
                    <a:gd name="connsiteX4" fmla="*/ 42101 w 38100"/>
                    <a:gd name="connsiteY4" fmla="*/ 2105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" h="38100">
                      <a:moveTo>
                        <a:pt x="42101" y="21050"/>
                      </a:moveTo>
                      <a:cubicBezTo>
                        <a:pt x="42101" y="32676"/>
                        <a:pt x="32676" y="42101"/>
                        <a:pt x="21050" y="42101"/>
                      </a:cubicBezTo>
                      <a:cubicBezTo>
                        <a:pt x="9424" y="42101"/>
                        <a:pt x="0" y="32676"/>
                        <a:pt x="0" y="21050"/>
                      </a:cubicBezTo>
                      <a:cubicBezTo>
                        <a:pt x="0" y="9425"/>
                        <a:pt x="9424" y="0"/>
                        <a:pt x="21050" y="0"/>
                      </a:cubicBezTo>
                      <a:cubicBezTo>
                        <a:pt x="32676" y="0"/>
                        <a:pt x="42101" y="9425"/>
                        <a:pt x="42101" y="21050"/>
                      </a:cubicBezTo>
                      <a:close/>
                    </a:path>
                  </a:pathLst>
                </a:custGeom>
                <a:noFill/>
                <a:ln w="19050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0" name="手繪多邊形: 圖案 179">
                  <a:extLst>
                    <a:ext uri="{FF2B5EF4-FFF2-40B4-BE49-F238E27FC236}">
                      <a16:creationId xmlns:a16="http://schemas.microsoft.com/office/drawing/2014/main" id="{0E86EBFC-2688-4DE6-AA1E-D2EAECC7B9D1}"/>
                    </a:ext>
                  </a:extLst>
                </p:cNvPr>
                <p:cNvSpPr/>
                <p:nvPr/>
              </p:nvSpPr>
              <p:spPr>
                <a:xfrm>
                  <a:off x="6800469" y="3360039"/>
                  <a:ext cx="28575" cy="9525"/>
                </a:xfrm>
                <a:custGeom>
                  <a:avLst/>
                  <a:gdLst>
                    <a:gd name="connsiteX0" fmla="*/ 36385 w 28575"/>
                    <a:gd name="connsiteY0" fmla="*/ 0 h 0"/>
                    <a:gd name="connsiteX1" fmla="*/ 0 w 28575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>
                      <a:moveTo>
                        <a:pt x="36385" y="0"/>
                      </a:moveTo>
                      <a:lnTo>
                        <a:pt x="0" y="0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1" name="手繪多邊形: 圖案 180">
                  <a:extLst>
                    <a:ext uri="{FF2B5EF4-FFF2-40B4-BE49-F238E27FC236}">
                      <a16:creationId xmlns:a16="http://schemas.microsoft.com/office/drawing/2014/main" id="{C131A981-2303-42D8-A8BD-F842EEBF8B7C}"/>
                    </a:ext>
                  </a:extLst>
                </p:cNvPr>
                <p:cNvSpPr/>
                <p:nvPr/>
              </p:nvSpPr>
              <p:spPr>
                <a:xfrm>
                  <a:off x="6720745" y="3360039"/>
                  <a:ext cx="28575" cy="9525"/>
                </a:xfrm>
                <a:custGeom>
                  <a:avLst/>
                  <a:gdLst>
                    <a:gd name="connsiteX0" fmla="*/ 36481 w 28575"/>
                    <a:gd name="connsiteY0" fmla="*/ 0 h 0"/>
                    <a:gd name="connsiteX1" fmla="*/ 0 w 28575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>
                      <a:moveTo>
                        <a:pt x="36481" y="0"/>
                      </a:moveTo>
                      <a:lnTo>
                        <a:pt x="0" y="0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2" name="手繪多邊形: 圖案 181">
                  <a:extLst>
                    <a:ext uri="{FF2B5EF4-FFF2-40B4-BE49-F238E27FC236}">
                      <a16:creationId xmlns:a16="http://schemas.microsoft.com/office/drawing/2014/main" id="{1B610F14-08B6-441D-BDED-59A574AEB8D4}"/>
                    </a:ext>
                  </a:extLst>
                </p:cNvPr>
                <p:cNvSpPr/>
                <p:nvPr/>
              </p:nvSpPr>
              <p:spPr>
                <a:xfrm>
                  <a:off x="6641021" y="3360039"/>
                  <a:ext cx="28575" cy="9525"/>
                </a:xfrm>
                <a:custGeom>
                  <a:avLst/>
                  <a:gdLst>
                    <a:gd name="connsiteX0" fmla="*/ 36481 w 28575"/>
                    <a:gd name="connsiteY0" fmla="*/ 0 h 0"/>
                    <a:gd name="connsiteX1" fmla="*/ 0 w 28575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>
                      <a:moveTo>
                        <a:pt x="36481" y="0"/>
                      </a:moveTo>
                      <a:lnTo>
                        <a:pt x="0" y="0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3" name="手繪多邊形: 圖案 182">
                  <a:extLst>
                    <a:ext uri="{FF2B5EF4-FFF2-40B4-BE49-F238E27FC236}">
                      <a16:creationId xmlns:a16="http://schemas.microsoft.com/office/drawing/2014/main" id="{40C73403-A4B4-4B7E-8D76-DA7930C5EAE0}"/>
                    </a:ext>
                  </a:extLst>
                </p:cNvPr>
                <p:cNvSpPr/>
                <p:nvPr/>
              </p:nvSpPr>
              <p:spPr>
                <a:xfrm>
                  <a:off x="6561392" y="3360039"/>
                  <a:ext cx="28575" cy="9525"/>
                </a:xfrm>
                <a:custGeom>
                  <a:avLst/>
                  <a:gdLst>
                    <a:gd name="connsiteX0" fmla="*/ 36385 w 28575"/>
                    <a:gd name="connsiteY0" fmla="*/ 0 h 0"/>
                    <a:gd name="connsiteX1" fmla="*/ 0 w 28575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>
                      <a:moveTo>
                        <a:pt x="36385" y="0"/>
                      </a:moveTo>
                      <a:lnTo>
                        <a:pt x="0" y="0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4" name="手繪多邊形: 圖案 183">
                  <a:extLst>
                    <a:ext uri="{FF2B5EF4-FFF2-40B4-BE49-F238E27FC236}">
                      <a16:creationId xmlns:a16="http://schemas.microsoft.com/office/drawing/2014/main" id="{AC6FBC0B-ED4B-4753-A234-F1C421E3F32C}"/>
                    </a:ext>
                  </a:extLst>
                </p:cNvPr>
                <p:cNvSpPr/>
                <p:nvPr/>
              </p:nvSpPr>
              <p:spPr>
                <a:xfrm>
                  <a:off x="6481667" y="3360039"/>
                  <a:ext cx="28575" cy="9525"/>
                </a:xfrm>
                <a:custGeom>
                  <a:avLst/>
                  <a:gdLst>
                    <a:gd name="connsiteX0" fmla="*/ 36385 w 28575"/>
                    <a:gd name="connsiteY0" fmla="*/ 0 h 0"/>
                    <a:gd name="connsiteX1" fmla="*/ 0 w 28575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>
                      <a:moveTo>
                        <a:pt x="36385" y="0"/>
                      </a:moveTo>
                      <a:lnTo>
                        <a:pt x="0" y="0"/>
                      </a:lnTo>
                    </a:path>
                  </a:pathLst>
                </a:custGeom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48" name="圖形 56">
                <a:extLst>
                  <a:ext uri="{FF2B5EF4-FFF2-40B4-BE49-F238E27FC236}">
                    <a16:creationId xmlns:a16="http://schemas.microsoft.com/office/drawing/2014/main" id="{60845A97-7598-4BAF-83A8-DB05BD0341F1}"/>
                  </a:ext>
                </a:extLst>
              </p:cNvPr>
              <p:cNvGrpSpPr/>
              <p:nvPr/>
            </p:nvGrpSpPr>
            <p:grpSpPr>
              <a:xfrm>
                <a:off x="1667280" y="5531520"/>
                <a:ext cx="3538857" cy="245918"/>
                <a:chOff x="5061395" y="3435001"/>
                <a:chExt cx="2057400" cy="142970"/>
              </a:xfrm>
              <a:solidFill>
                <a:schemeClr val="bg1"/>
              </a:solidFill>
            </p:grpSpPr>
            <p:sp>
              <p:nvSpPr>
                <p:cNvPr id="159" name="手繪多邊形: 圖案 158">
                  <a:extLst>
                    <a:ext uri="{FF2B5EF4-FFF2-40B4-BE49-F238E27FC236}">
                      <a16:creationId xmlns:a16="http://schemas.microsoft.com/office/drawing/2014/main" id="{35FFA32D-26F0-4E29-977A-789F88CEFA9D}"/>
                    </a:ext>
                  </a:extLst>
                </p:cNvPr>
                <p:cNvSpPr/>
                <p:nvPr/>
              </p:nvSpPr>
              <p:spPr>
                <a:xfrm>
                  <a:off x="5061395" y="3568446"/>
                  <a:ext cx="2057400" cy="9525"/>
                </a:xfrm>
                <a:custGeom>
                  <a:avLst/>
                  <a:gdLst>
                    <a:gd name="connsiteX0" fmla="*/ 0 w 2057400"/>
                    <a:gd name="connsiteY0" fmla="*/ 0 h 0"/>
                    <a:gd name="connsiteX1" fmla="*/ 2064734 w 20574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57400">
                      <a:moveTo>
                        <a:pt x="0" y="0"/>
                      </a:moveTo>
                      <a:lnTo>
                        <a:pt x="2064734" y="0"/>
                      </a:lnTo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0" name="手繪多邊形: 圖案 159">
                  <a:extLst>
                    <a:ext uri="{FF2B5EF4-FFF2-40B4-BE49-F238E27FC236}">
                      <a16:creationId xmlns:a16="http://schemas.microsoft.com/office/drawing/2014/main" id="{17A92CD4-183E-4982-A455-12D5535D733B}"/>
                    </a:ext>
                  </a:extLst>
                </p:cNvPr>
                <p:cNvSpPr/>
                <p:nvPr/>
              </p:nvSpPr>
              <p:spPr>
                <a:xfrm>
                  <a:off x="5577554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1" name="手繪多邊形: 圖案 160">
                  <a:extLst>
                    <a:ext uri="{FF2B5EF4-FFF2-40B4-BE49-F238E27FC236}">
                      <a16:creationId xmlns:a16="http://schemas.microsoft.com/office/drawing/2014/main" id="{FDD6EF72-76B5-4A54-87DA-A6655EE21BC9}"/>
                    </a:ext>
                  </a:extLst>
                </p:cNvPr>
                <p:cNvSpPr/>
                <p:nvPr/>
              </p:nvSpPr>
              <p:spPr>
                <a:xfrm>
                  <a:off x="6093714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2" name="手繪多邊形: 圖案 161">
                  <a:extLst>
                    <a:ext uri="{FF2B5EF4-FFF2-40B4-BE49-F238E27FC236}">
                      <a16:creationId xmlns:a16="http://schemas.microsoft.com/office/drawing/2014/main" id="{5F4E5AC5-DC88-4C63-9773-3A15D3836FAF}"/>
                    </a:ext>
                  </a:extLst>
                </p:cNvPr>
                <p:cNvSpPr/>
                <p:nvPr/>
              </p:nvSpPr>
              <p:spPr>
                <a:xfrm>
                  <a:off x="6609969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3" name="手繪多邊形: 圖案 162">
                  <a:extLst>
                    <a:ext uri="{FF2B5EF4-FFF2-40B4-BE49-F238E27FC236}">
                      <a16:creationId xmlns:a16="http://schemas.microsoft.com/office/drawing/2014/main" id="{D8CCDACE-E814-47B6-9E60-6695AEA79E46}"/>
                    </a:ext>
                  </a:extLst>
                </p:cNvPr>
                <p:cNvSpPr/>
                <p:nvPr/>
              </p:nvSpPr>
              <p:spPr>
                <a:xfrm>
                  <a:off x="5474779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4" name="手繪多邊形: 圖案 163">
                  <a:extLst>
                    <a:ext uri="{FF2B5EF4-FFF2-40B4-BE49-F238E27FC236}">
                      <a16:creationId xmlns:a16="http://schemas.microsoft.com/office/drawing/2014/main" id="{054020F5-3D28-4C94-9386-4AC924C196CD}"/>
                    </a:ext>
                  </a:extLst>
                </p:cNvPr>
                <p:cNvSpPr/>
                <p:nvPr/>
              </p:nvSpPr>
              <p:spPr>
                <a:xfrm>
                  <a:off x="5991225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5" name="手繪多邊形: 圖案 164">
                  <a:extLst>
                    <a:ext uri="{FF2B5EF4-FFF2-40B4-BE49-F238E27FC236}">
                      <a16:creationId xmlns:a16="http://schemas.microsoft.com/office/drawing/2014/main" id="{B8117A4C-D0E6-47B5-864C-80B002487E01}"/>
                    </a:ext>
                  </a:extLst>
                </p:cNvPr>
                <p:cNvSpPr/>
                <p:nvPr/>
              </p:nvSpPr>
              <p:spPr>
                <a:xfrm>
                  <a:off x="6507766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6" name="手繪多邊形: 圖案 165">
                  <a:extLst>
                    <a:ext uri="{FF2B5EF4-FFF2-40B4-BE49-F238E27FC236}">
                      <a16:creationId xmlns:a16="http://schemas.microsoft.com/office/drawing/2014/main" id="{D24A35CE-A6ED-4B63-BFC7-2EBDA773042F}"/>
                    </a:ext>
                  </a:extLst>
                </p:cNvPr>
                <p:cNvSpPr/>
                <p:nvPr/>
              </p:nvSpPr>
              <p:spPr>
                <a:xfrm>
                  <a:off x="7024307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49" name="圖形 56">
                <a:extLst>
                  <a:ext uri="{FF2B5EF4-FFF2-40B4-BE49-F238E27FC236}">
                    <a16:creationId xmlns:a16="http://schemas.microsoft.com/office/drawing/2014/main" id="{8733370A-F9FC-4858-B8CA-48235913BF64}"/>
                  </a:ext>
                </a:extLst>
              </p:cNvPr>
              <p:cNvGrpSpPr/>
              <p:nvPr/>
            </p:nvGrpSpPr>
            <p:grpSpPr>
              <a:xfrm>
                <a:off x="1667280" y="5747865"/>
                <a:ext cx="3538857" cy="245918"/>
                <a:chOff x="5061395" y="3435001"/>
                <a:chExt cx="2057400" cy="142970"/>
              </a:xfrm>
              <a:solidFill>
                <a:schemeClr val="bg1"/>
              </a:solidFill>
            </p:grpSpPr>
            <p:sp>
              <p:nvSpPr>
                <p:cNvPr id="151" name="手繪多邊形: 圖案 150">
                  <a:extLst>
                    <a:ext uri="{FF2B5EF4-FFF2-40B4-BE49-F238E27FC236}">
                      <a16:creationId xmlns:a16="http://schemas.microsoft.com/office/drawing/2014/main" id="{4B641AB5-5568-4C89-AFA5-761FCB265240}"/>
                    </a:ext>
                  </a:extLst>
                </p:cNvPr>
                <p:cNvSpPr/>
                <p:nvPr/>
              </p:nvSpPr>
              <p:spPr>
                <a:xfrm>
                  <a:off x="5061395" y="3568446"/>
                  <a:ext cx="2057400" cy="9525"/>
                </a:xfrm>
                <a:custGeom>
                  <a:avLst/>
                  <a:gdLst>
                    <a:gd name="connsiteX0" fmla="*/ 0 w 2057400"/>
                    <a:gd name="connsiteY0" fmla="*/ 0 h 0"/>
                    <a:gd name="connsiteX1" fmla="*/ 2064734 w 20574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57400">
                      <a:moveTo>
                        <a:pt x="0" y="0"/>
                      </a:moveTo>
                      <a:lnTo>
                        <a:pt x="2064734" y="0"/>
                      </a:lnTo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2" name="手繪多邊形: 圖案 151">
                  <a:extLst>
                    <a:ext uri="{FF2B5EF4-FFF2-40B4-BE49-F238E27FC236}">
                      <a16:creationId xmlns:a16="http://schemas.microsoft.com/office/drawing/2014/main" id="{BE927BB7-895F-4EFD-BFF9-3F66055F7A1D}"/>
                    </a:ext>
                  </a:extLst>
                </p:cNvPr>
                <p:cNvSpPr/>
                <p:nvPr/>
              </p:nvSpPr>
              <p:spPr>
                <a:xfrm>
                  <a:off x="5577554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3" name="手繪多邊形: 圖案 152">
                  <a:extLst>
                    <a:ext uri="{FF2B5EF4-FFF2-40B4-BE49-F238E27FC236}">
                      <a16:creationId xmlns:a16="http://schemas.microsoft.com/office/drawing/2014/main" id="{2A21D35C-63C0-4B0A-B4EA-0EA8288246F5}"/>
                    </a:ext>
                  </a:extLst>
                </p:cNvPr>
                <p:cNvSpPr/>
                <p:nvPr/>
              </p:nvSpPr>
              <p:spPr>
                <a:xfrm>
                  <a:off x="6093714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36DEDEF1-2C67-4D01-AD8E-019EC9D5395D}"/>
                    </a:ext>
                  </a:extLst>
                </p:cNvPr>
                <p:cNvSpPr/>
                <p:nvPr/>
              </p:nvSpPr>
              <p:spPr>
                <a:xfrm>
                  <a:off x="6609969" y="3435001"/>
                  <a:ext cx="9525" cy="133350"/>
                </a:xfrm>
                <a:custGeom>
                  <a:avLst/>
                  <a:gdLst>
                    <a:gd name="connsiteX0" fmla="*/ 0 w 0"/>
                    <a:gd name="connsiteY0" fmla="*/ 0 h 133350"/>
                    <a:gd name="connsiteX1" fmla="*/ 0 w 0"/>
                    <a:gd name="connsiteY1" fmla="*/ 13344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133445"/>
                      </a:lnTo>
                    </a:path>
                  </a:pathLst>
                </a:custGeom>
                <a:grpFill/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B893389E-E32C-4396-8EA8-E9C834D21363}"/>
                    </a:ext>
                  </a:extLst>
                </p:cNvPr>
                <p:cNvSpPr/>
                <p:nvPr/>
              </p:nvSpPr>
              <p:spPr>
                <a:xfrm>
                  <a:off x="5474779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6" name="手繪多邊形: 圖案 155">
                  <a:extLst>
                    <a:ext uri="{FF2B5EF4-FFF2-40B4-BE49-F238E27FC236}">
                      <a16:creationId xmlns:a16="http://schemas.microsoft.com/office/drawing/2014/main" id="{193A2E14-13A4-4BAD-A7EB-37AC534C7CFC}"/>
                    </a:ext>
                  </a:extLst>
                </p:cNvPr>
                <p:cNvSpPr/>
                <p:nvPr/>
              </p:nvSpPr>
              <p:spPr>
                <a:xfrm>
                  <a:off x="5991225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7" name="手繪多邊形: 圖案 156">
                  <a:extLst>
                    <a:ext uri="{FF2B5EF4-FFF2-40B4-BE49-F238E27FC236}">
                      <a16:creationId xmlns:a16="http://schemas.microsoft.com/office/drawing/2014/main" id="{EE6B0813-AEF8-4474-8787-88387F8CDBB1}"/>
                    </a:ext>
                  </a:extLst>
                </p:cNvPr>
                <p:cNvSpPr/>
                <p:nvPr/>
              </p:nvSpPr>
              <p:spPr>
                <a:xfrm>
                  <a:off x="6507766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8" name="手繪多邊形: 圖案 157">
                  <a:extLst>
                    <a:ext uri="{FF2B5EF4-FFF2-40B4-BE49-F238E27FC236}">
                      <a16:creationId xmlns:a16="http://schemas.microsoft.com/office/drawing/2014/main" id="{03881E76-08F7-462A-9A5B-26EEDB625966}"/>
                    </a:ext>
                  </a:extLst>
                </p:cNvPr>
                <p:cNvSpPr/>
                <p:nvPr/>
              </p:nvSpPr>
              <p:spPr>
                <a:xfrm>
                  <a:off x="7024307" y="3466529"/>
                  <a:ext cx="66675" cy="66675"/>
                </a:xfrm>
                <a:custGeom>
                  <a:avLst/>
                  <a:gdLst>
                    <a:gd name="connsiteX0" fmla="*/ 59055 w 66675"/>
                    <a:gd name="connsiteY0" fmla="*/ 9525 h 66675"/>
                    <a:gd name="connsiteX1" fmla="*/ 59055 w 66675"/>
                    <a:gd name="connsiteY1" fmla="*/ 60865 h 66675"/>
                    <a:gd name="connsiteX2" fmla="*/ 9525 w 66675"/>
                    <a:gd name="connsiteY2" fmla="*/ 60865 h 66675"/>
                    <a:gd name="connsiteX3" fmla="*/ 9525 w 66675"/>
                    <a:gd name="connsiteY3" fmla="*/ 9525 h 66675"/>
                    <a:gd name="connsiteX4" fmla="*/ 59055 w 66675"/>
                    <a:gd name="connsiteY4" fmla="*/ 9525 h 66675"/>
                    <a:gd name="connsiteX5" fmla="*/ 68580 w 66675"/>
                    <a:gd name="connsiteY5" fmla="*/ 0 h 66675"/>
                    <a:gd name="connsiteX6" fmla="*/ 0 w 66675"/>
                    <a:gd name="connsiteY6" fmla="*/ 0 h 66675"/>
                    <a:gd name="connsiteX7" fmla="*/ 0 w 66675"/>
                    <a:gd name="connsiteY7" fmla="*/ 70390 h 66675"/>
                    <a:gd name="connsiteX8" fmla="*/ 68580 w 66675"/>
                    <a:gd name="connsiteY8" fmla="*/ 70390 h 66675"/>
                    <a:gd name="connsiteX9" fmla="*/ 68580 w 66675"/>
                    <a:gd name="connsiteY9" fmla="*/ 0 h 66675"/>
                    <a:gd name="connsiteX10" fmla="*/ 68580 w 66675"/>
                    <a:gd name="connsiteY10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75" h="66675">
                      <a:moveTo>
                        <a:pt x="59055" y="9525"/>
                      </a:moveTo>
                      <a:lnTo>
                        <a:pt x="59055" y="60865"/>
                      </a:lnTo>
                      <a:lnTo>
                        <a:pt x="9525" y="60865"/>
                      </a:lnTo>
                      <a:lnTo>
                        <a:pt x="9525" y="9525"/>
                      </a:lnTo>
                      <a:lnTo>
                        <a:pt x="59055" y="9525"/>
                      </a:lnTo>
                      <a:moveTo>
                        <a:pt x="68580" y="0"/>
                      </a:moveTo>
                      <a:lnTo>
                        <a:pt x="0" y="0"/>
                      </a:lnTo>
                      <a:lnTo>
                        <a:pt x="0" y="70390"/>
                      </a:lnTo>
                      <a:lnTo>
                        <a:pt x="68580" y="70390"/>
                      </a:lnTo>
                      <a:lnTo>
                        <a:pt x="68580" y="0"/>
                      </a:lnTo>
                      <a:lnTo>
                        <a:pt x="6858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 cap="flat">
                  <a:solidFill>
                    <a:srgbClr val="CC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50" name="矩形: 圓角 149">
                <a:extLst>
                  <a:ext uri="{FF2B5EF4-FFF2-40B4-BE49-F238E27FC236}">
                    <a16:creationId xmlns:a16="http://schemas.microsoft.com/office/drawing/2014/main" id="{672CD7D1-4609-48E5-805F-A475D3B75A77}"/>
                  </a:ext>
                </a:extLst>
              </p:cNvPr>
              <p:cNvSpPr/>
              <p:nvPr/>
            </p:nvSpPr>
            <p:spPr>
              <a:xfrm>
                <a:off x="1439650" y="5055755"/>
                <a:ext cx="3995616" cy="933473"/>
              </a:xfrm>
              <a:prstGeom prst="roundRect">
                <a:avLst>
                  <a:gd name="adj" fmla="val 13863"/>
                </a:avLst>
              </a:prstGeom>
              <a:noFill/>
              <a:ln w="28575" cap="flat">
                <a:solidFill>
                  <a:srgbClr val="CC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86" name="圖片 185">
            <a:extLst>
              <a:ext uri="{FF2B5EF4-FFF2-40B4-BE49-F238E27FC236}">
                <a16:creationId xmlns:a16="http://schemas.microsoft.com/office/drawing/2014/main" id="{03E4AABE-9A7F-43E3-B064-7BF348329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7290" y="3616278"/>
            <a:ext cx="1106162" cy="1106162"/>
          </a:xfrm>
          <a:prstGeom prst="rect">
            <a:avLst/>
          </a:prstGeom>
        </p:spPr>
      </p:pic>
      <p:grpSp>
        <p:nvGrpSpPr>
          <p:cNvPr id="187" name="群組 186">
            <a:extLst>
              <a:ext uri="{FF2B5EF4-FFF2-40B4-BE49-F238E27FC236}">
                <a16:creationId xmlns:a16="http://schemas.microsoft.com/office/drawing/2014/main" id="{0F8DE143-449E-42C2-BCDC-51FDB0D07070}"/>
              </a:ext>
            </a:extLst>
          </p:cNvPr>
          <p:cNvGrpSpPr/>
          <p:nvPr/>
        </p:nvGrpSpPr>
        <p:grpSpPr>
          <a:xfrm>
            <a:off x="3655541" y="3599026"/>
            <a:ext cx="1179806" cy="1111328"/>
            <a:chOff x="3097711" y="4676001"/>
            <a:chExt cx="1251955" cy="1179290"/>
          </a:xfrm>
        </p:grpSpPr>
        <p:sp>
          <p:nvSpPr>
            <p:cNvPr id="188" name="矩形: 圓角 187">
              <a:extLst>
                <a:ext uri="{FF2B5EF4-FFF2-40B4-BE49-F238E27FC236}">
                  <a16:creationId xmlns:a16="http://schemas.microsoft.com/office/drawing/2014/main" id="{F5942F48-FCD8-400F-A384-844C85AA758C}"/>
                </a:ext>
              </a:extLst>
            </p:cNvPr>
            <p:cNvSpPr/>
            <p:nvPr/>
          </p:nvSpPr>
          <p:spPr>
            <a:xfrm>
              <a:off x="3097711" y="4676001"/>
              <a:ext cx="1244312" cy="11792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9" name="圖片 188" descr="一張含有 室外物品 的圖片&#10;&#10;自動產生的描述">
              <a:extLst>
                <a:ext uri="{FF2B5EF4-FFF2-40B4-BE49-F238E27FC236}">
                  <a16:creationId xmlns:a16="http://schemas.microsoft.com/office/drawing/2014/main" id="{BC30031D-2648-48A8-9B08-1214084DD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2496" y="4875347"/>
              <a:ext cx="1187170" cy="796422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CCEB513B-4C51-47D3-B421-16DD64821021}"/>
              </a:ext>
            </a:extLst>
          </p:cNvPr>
          <p:cNvGrpSpPr/>
          <p:nvPr/>
        </p:nvGrpSpPr>
        <p:grpSpPr>
          <a:xfrm>
            <a:off x="1324447" y="958787"/>
            <a:ext cx="8449504" cy="2074846"/>
            <a:chOff x="1171606" y="985421"/>
            <a:chExt cx="8449504" cy="2074846"/>
          </a:xfrm>
        </p:grpSpPr>
        <p:sp>
          <p:nvSpPr>
            <p:cNvPr id="129" name="Title 1">
              <a:extLst>
                <a:ext uri="{FF2B5EF4-FFF2-40B4-BE49-F238E27FC236}">
                  <a16:creationId xmlns:a16="http://schemas.microsoft.com/office/drawing/2014/main" id="{E2318C35-060D-4EA5-AE08-F0D8F71AF31B}"/>
                </a:ext>
              </a:extLst>
            </p:cNvPr>
            <p:cNvSpPr txBox="1">
              <a:spLocks/>
            </p:cNvSpPr>
            <p:nvPr/>
          </p:nvSpPr>
          <p:spPr>
            <a:xfrm>
              <a:off x="1205645" y="1940390"/>
              <a:ext cx="8415465" cy="1119877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 algn="l"/>
              <a:r>
                <a:rPr lang="en-US" altLang="zh-TW" sz="75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Teradici</a:t>
              </a:r>
              <a:r>
                <a:rPr lang="en-US" altLang="zh-TW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PCoIP </a:t>
              </a:r>
              <a:endParaRPr lang="en-US" sz="7500" b="0">
                <a:solidFill>
                  <a:schemeClr val="bg1"/>
                </a:solidFill>
              </a:endParaRPr>
            </a:p>
          </p:txBody>
        </p:sp>
        <p:sp>
          <p:nvSpPr>
            <p:cNvPr id="185" name="Title 1">
              <a:extLst>
                <a:ext uri="{FF2B5EF4-FFF2-40B4-BE49-F238E27FC236}">
                  <a16:creationId xmlns:a16="http://schemas.microsoft.com/office/drawing/2014/main" id="{A4C5B996-ED35-4EC5-98AF-19DA7F5951B1}"/>
                </a:ext>
              </a:extLst>
            </p:cNvPr>
            <p:cNvSpPr txBox="1">
              <a:spLocks/>
            </p:cNvSpPr>
            <p:nvPr/>
          </p:nvSpPr>
          <p:spPr>
            <a:xfrm>
              <a:off x="1171606" y="1012243"/>
              <a:ext cx="8415465" cy="1086902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zh-TW" altLang="en-US" sz="5400">
                  <a:solidFill>
                    <a:schemeClr val="bg1"/>
                  </a:solidFill>
                </a:rPr>
                <a:t>遠端桌面工具</a:t>
              </a:r>
              <a:endParaRPr lang="en-US" sz="5400" b="0">
                <a:solidFill>
                  <a:schemeClr val="bg1"/>
                </a:solidFill>
              </a:endParaRPr>
            </a:p>
          </p:txBody>
        </p:sp>
        <p:sp>
          <p:nvSpPr>
            <p:cNvPr id="192" name="Title 1">
              <a:extLst>
                <a:ext uri="{FF2B5EF4-FFF2-40B4-BE49-F238E27FC236}">
                  <a16:creationId xmlns:a16="http://schemas.microsoft.com/office/drawing/2014/main" id="{3F379A78-CF0E-422F-8EEA-2C696CEF38E7}"/>
                </a:ext>
              </a:extLst>
            </p:cNvPr>
            <p:cNvSpPr txBox="1">
              <a:spLocks/>
            </p:cNvSpPr>
            <p:nvPr/>
          </p:nvSpPr>
          <p:spPr>
            <a:xfrm>
              <a:off x="1216084" y="1864312"/>
              <a:ext cx="7157895" cy="1194655"/>
            </a:xfrm>
            <a:prstGeom prst="rect">
              <a:avLst/>
            </a:prstGeom>
            <a:noFill/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 algn="l"/>
              <a:r>
                <a:rPr lang="en-US" altLang="zh-TW" sz="7500" err="1">
                  <a:gradFill>
                    <a:gsLst>
                      <a:gs pos="58000">
                        <a:srgbClr val="00C2D9">
                          <a:alpha val="0"/>
                        </a:srgbClr>
                      </a:gs>
                      <a:gs pos="100000">
                        <a:srgbClr val="00FFFF">
                          <a:alpha val="28000"/>
                        </a:srgbClr>
                      </a:gs>
                    </a:gsLst>
                    <a:lin ang="5400000" scaled="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Teradici</a:t>
              </a:r>
              <a:r>
                <a:rPr lang="en-US" altLang="zh-TW" sz="7500">
                  <a:gradFill>
                    <a:gsLst>
                      <a:gs pos="58000">
                        <a:srgbClr val="00C2D9">
                          <a:alpha val="0"/>
                        </a:srgbClr>
                      </a:gs>
                      <a:gs pos="100000">
                        <a:srgbClr val="00FFFF">
                          <a:alpha val="28000"/>
                        </a:srgbClr>
                      </a:gs>
                    </a:gsLst>
                    <a:lin ang="5400000" scaled="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 PCoIP </a:t>
              </a:r>
              <a:endParaRPr lang="en-US" sz="7500" b="0">
                <a:gradFill>
                  <a:gsLst>
                    <a:gs pos="58000">
                      <a:srgbClr val="00C2D9">
                        <a:alpha val="0"/>
                      </a:srgbClr>
                    </a:gs>
                    <a:gs pos="100000">
                      <a:srgbClr val="00FFFF">
                        <a:alpha val="28000"/>
                      </a:srgbClr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9" name="Title 1">
              <a:extLst>
                <a:ext uri="{FF2B5EF4-FFF2-40B4-BE49-F238E27FC236}">
                  <a16:creationId xmlns:a16="http://schemas.microsoft.com/office/drawing/2014/main" id="{AA88BC0A-987A-44C0-9A8C-76C41AE20748}"/>
                </a:ext>
              </a:extLst>
            </p:cNvPr>
            <p:cNvSpPr txBox="1">
              <a:spLocks/>
            </p:cNvSpPr>
            <p:nvPr/>
          </p:nvSpPr>
          <p:spPr>
            <a:xfrm>
              <a:off x="1171850" y="985421"/>
              <a:ext cx="8302616" cy="1116527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 algn="l"/>
              <a:r>
                <a:rPr lang="zh-TW" altLang="en-US" sz="5400">
                  <a:gradFill>
                    <a:gsLst>
                      <a:gs pos="51000">
                        <a:srgbClr val="00C2D9">
                          <a:alpha val="0"/>
                        </a:srgbClr>
                      </a:gs>
                      <a:gs pos="100000">
                        <a:srgbClr val="00FFFF">
                          <a:alpha val="28000"/>
                        </a:srgbClr>
                      </a:gs>
                    </a:gsLst>
                    <a:lin ang="5400000" scaled="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遠端桌面工具</a:t>
              </a:r>
              <a:endParaRPr lang="en-US" sz="5400">
                <a:gradFill>
                  <a:gsLst>
                    <a:gs pos="51000">
                      <a:srgbClr val="00C2D9">
                        <a:alpha val="0"/>
                      </a:srgbClr>
                    </a:gs>
                    <a:gs pos="100000">
                      <a:srgbClr val="00FFFF">
                        <a:alpha val="28000"/>
                      </a:srgbClr>
                    </a:gs>
                  </a:gsLst>
                  <a:lin ang="5400000" scaled="0"/>
                </a:gra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7BA11B5E-71CE-4BAF-A972-211AA00ED48A}"/>
              </a:ext>
            </a:extLst>
          </p:cNvPr>
          <p:cNvSpPr txBox="1">
            <a:spLocks/>
          </p:cNvSpPr>
          <p:nvPr/>
        </p:nvSpPr>
        <p:spPr>
          <a:xfrm>
            <a:off x="893406" y="6395937"/>
            <a:ext cx="7822372" cy="1953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altLang="zh-TW" sz="600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©2019</a:t>
            </a:r>
            <a:r>
              <a:rPr lang="zh-TW" altLang="zh-TW" sz="600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lang="en-US" altLang="zh-TW" sz="600">
              <a:solidFill>
                <a:schemeClr val="bg2">
                  <a:lumMod val="75000"/>
                </a:schemeClr>
              </a:solidFill>
              <a:ea typeface="+mn-lt"/>
              <a:cs typeface="+mn-lt"/>
            </a:endParaRPr>
          </a:p>
        </p:txBody>
      </p:sp>
      <p:grpSp>
        <p:nvGrpSpPr>
          <p:cNvPr id="131" name="群組 130">
            <a:extLst>
              <a:ext uri="{FF2B5EF4-FFF2-40B4-BE49-F238E27FC236}">
                <a16:creationId xmlns:a16="http://schemas.microsoft.com/office/drawing/2014/main" id="{26DEBBD3-EC25-469B-B5F0-7F5B983254E6}"/>
              </a:ext>
            </a:extLst>
          </p:cNvPr>
          <p:cNvGrpSpPr/>
          <p:nvPr/>
        </p:nvGrpSpPr>
        <p:grpSpPr>
          <a:xfrm>
            <a:off x="5502236" y="2627790"/>
            <a:ext cx="6118552" cy="4327868"/>
            <a:chOff x="5594625" y="2225964"/>
            <a:chExt cx="5943381" cy="4680042"/>
          </a:xfrm>
        </p:grpSpPr>
        <p:pic>
          <p:nvPicPr>
            <p:cNvPr id="132" name="圖片 131">
              <a:extLst>
                <a:ext uri="{FF2B5EF4-FFF2-40B4-BE49-F238E27FC236}">
                  <a16:creationId xmlns:a16="http://schemas.microsoft.com/office/drawing/2014/main" id="{B1755E20-8B66-4F61-9F19-140EF697A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121"/>
            <a:stretch/>
          </p:blipFill>
          <p:spPr>
            <a:xfrm flipH="1">
              <a:off x="5594625" y="2256183"/>
              <a:ext cx="651199" cy="4649823"/>
            </a:xfrm>
            <a:prstGeom prst="rect">
              <a:avLst/>
            </a:prstGeom>
          </p:spPr>
        </p:pic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67D57205-4450-4C2C-ABAF-BBEB8EF13CAA}"/>
                </a:ext>
              </a:extLst>
            </p:cNvPr>
            <p:cNvGrpSpPr/>
            <p:nvPr/>
          </p:nvGrpSpPr>
          <p:grpSpPr>
            <a:xfrm>
              <a:off x="6026482" y="2225964"/>
              <a:ext cx="5511524" cy="4551403"/>
              <a:chOff x="6493818" y="2272547"/>
              <a:chExt cx="5220860" cy="4351520"/>
            </a:xfrm>
          </p:grpSpPr>
          <p:pic>
            <p:nvPicPr>
              <p:cNvPr id="134" name="圖片 133" descr="螢幕+手機.png">
                <a:extLst>
                  <a:ext uri="{FF2B5EF4-FFF2-40B4-BE49-F238E27FC236}">
                    <a16:creationId xmlns:a16="http://schemas.microsoft.com/office/drawing/2014/main" id="{A68514B5-2EFC-4CF9-8D6C-23C1BD6B8F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3596" r="6665" b="17978"/>
              <a:stretch/>
            </p:blipFill>
            <p:spPr>
              <a:xfrm>
                <a:off x="6493818" y="2272547"/>
                <a:ext cx="5220860" cy="4351520"/>
              </a:xfrm>
              <a:prstGeom prst="rect">
                <a:avLst/>
              </a:prstGeom>
            </p:spPr>
          </p:pic>
          <p:grpSp>
            <p:nvGrpSpPr>
              <p:cNvPr id="135" name="群組 134">
                <a:extLst>
                  <a:ext uri="{FF2B5EF4-FFF2-40B4-BE49-F238E27FC236}">
                    <a16:creationId xmlns:a16="http://schemas.microsoft.com/office/drawing/2014/main" id="{69FECD97-3589-45A4-8F75-73F34C660C2E}"/>
                  </a:ext>
                </a:extLst>
              </p:cNvPr>
              <p:cNvGrpSpPr/>
              <p:nvPr/>
            </p:nvGrpSpPr>
            <p:grpSpPr>
              <a:xfrm>
                <a:off x="6764414" y="2846543"/>
                <a:ext cx="4672032" cy="3046111"/>
                <a:chOff x="6951983" y="3010694"/>
                <a:chExt cx="4672032" cy="3046111"/>
              </a:xfrm>
            </p:grpSpPr>
            <p:grpSp>
              <p:nvGrpSpPr>
                <p:cNvPr id="136" name="群組 135">
                  <a:extLst>
                    <a:ext uri="{FF2B5EF4-FFF2-40B4-BE49-F238E27FC236}">
                      <a16:creationId xmlns:a16="http://schemas.microsoft.com/office/drawing/2014/main" id="{F35076BD-FC9A-4F83-A347-D6EC79C4DBDB}"/>
                    </a:ext>
                  </a:extLst>
                </p:cNvPr>
                <p:cNvGrpSpPr/>
                <p:nvPr/>
              </p:nvGrpSpPr>
              <p:grpSpPr>
                <a:xfrm>
                  <a:off x="6963058" y="3010694"/>
                  <a:ext cx="4660957" cy="3046111"/>
                  <a:chOff x="6924924" y="3022376"/>
                  <a:chExt cx="4703914" cy="3046111"/>
                </a:xfrm>
                <a:effectLst/>
              </p:grpSpPr>
              <p:pic>
                <p:nvPicPr>
                  <p:cNvPr id="140" name="圖片 139">
                    <a:extLst>
                      <a:ext uri="{FF2B5EF4-FFF2-40B4-BE49-F238E27FC236}">
                        <a16:creationId xmlns:a16="http://schemas.microsoft.com/office/drawing/2014/main" id="{4BE85A35-1B23-4ABD-9CA5-3663B115B9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/>
                  <a:srcRect l="634" r="1" b="11509"/>
                  <a:stretch/>
                </p:blipFill>
                <p:spPr>
                  <a:xfrm>
                    <a:off x="6924925" y="3022376"/>
                    <a:ext cx="4703913" cy="2862652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</p:pic>
              <p:pic>
                <p:nvPicPr>
                  <p:cNvPr id="141" name="圖片 140" descr="一張含有 螢幕擷取畫面 的圖片&#10;&#10;自動產生的描述">
                    <a:extLst>
                      <a:ext uri="{FF2B5EF4-FFF2-40B4-BE49-F238E27FC236}">
                        <a16:creationId xmlns:a16="http://schemas.microsoft.com/office/drawing/2014/main" id="{626DE0D8-9EB8-4C85-87EF-F97753E81D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/>
                  <a:srcRect l="-11919" t="90371" r="1"/>
                  <a:stretch/>
                </p:blipFill>
                <p:spPr>
                  <a:xfrm>
                    <a:off x="6924924" y="5724929"/>
                    <a:ext cx="4703914" cy="34355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</p:pic>
            </p:grpSp>
            <p:sp>
              <p:nvSpPr>
                <p:cNvPr id="139" name="矩形 9">
                  <a:extLst>
                    <a:ext uri="{FF2B5EF4-FFF2-40B4-BE49-F238E27FC236}">
                      <a16:creationId xmlns:a16="http://schemas.microsoft.com/office/drawing/2014/main" id="{66F0324C-C4AF-4CBF-9791-293FBECC55D7}"/>
                    </a:ext>
                  </a:extLst>
                </p:cNvPr>
                <p:cNvSpPr/>
                <p:nvPr/>
              </p:nvSpPr>
              <p:spPr>
                <a:xfrm>
                  <a:off x="6951983" y="3014798"/>
                  <a:ext cx="2977662" cy="2956413"/>
                </a:xfrm>
                <a:custGeom>
                  <a:avLst/>
                  <a:gdLst>
                    <a:gd name="connsiteX0" fmla="*/ 0 w 3378687"/>
                    <a:gd name="connsiteY0" fmla="*/ 0 h 3292393"/>
                    <a:gd name="connsiteX1" fmla="*/ 3378687 w 3378687"/>
                    <a:gd name="connsiteY1" fmla="*/ 0 h 3292393"/>
                    <a:gd name="connsiteX2" fmla="*/ 3378687 w 3378687"/>
                    <a:gd name="connsiteY2" fmla="*/ 3292393 h 3292393"/>
                    <a:gd name="connsiteX3" fmla="*/ 0 w 3378687"/>
                    <a:gd name="connsiteY3" fmla="*/ 3292393 h 3292393"/>
                    <a:gd name="connsiteX4" fmla="*/ 0 w 3378687"/>
                    <a:gd name="connsiteY4" fmla="*/ 0 h 3292393"/>
                    <a:gd name="connsiteX0" fmla="*/ 0 w 3378687"/>
                    <a:gd name="connsiteY0" fmla="*/ 0 h 3310500"/>
                    <a:gd name="connsiteX1" fmla="*/ 3378687 w 3378687"/>
                    <a:gd name="connsiteY1" fmla="*/ 0 h 3310500"/>
                    <a:gd name="connsiteX2" fmla="*/ 1631368 w 3378687"/>
                    <a:gd name="connsiteY2" fmla="*/ 3310500 h 3310500"/>
                    <a:gd name="connsiteX3" fmla="*/ 0 w 3378687"/>
                    <a:gd name="connsiteY3" fmla="*/ 3292393 h 3310500"/>
                    <a:gd name="connsiteX4" fmla="*/ 0 w 3378687"/>
                    <a:gd name="connsiteY4" fmla="*/ 0 h 3310500"/>
                    <a:gd name="connsiteX0" fmla="*/ 0 w 3378687"/>
                    <a:gd name="connsiteY0" fmla="*/ 0 h 3292393"/>
                    <a:gd name="connsiteX1" fmla="*/ 3378687 w 3378687"/>
                    <a:gd name="connsiteY1" fmla="*/ 0 h 3292393"/>
                    <a:gd name="connsiteX2" fmla="*/ 1059386 w 3378687"/>
                    <a:gd name="connsiteY2" fmla="*/ 3271334 h 3292393"/>
                    <a:gd name="connsiteX3" fmla="*/ 0 w 3378687"/>
                    <a:gd name="connsiteY3" fmla="*/ 3292393 h 3292393"/>
                    <a:gd name="connsiteX4" fmla="*/ 0 w 3378687"/>
                    <a:gd name="connsiteY4" fmla="*/ 0 h 3292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8687" h="3292393">
                      <a:moveTo>
                        <a:pt x="0" y="0"/>
                      </a:moveTo>
                      <a:lnTo>
                        <a:pt x="3378687" y="0"/>
                      </a:lnTo>
                      <a:lnTo>
                        <a:pt x="1059386" y="3271334"/>
                      </a:lnTo>
                      <a:lnTo>
                        <a:pt x="0" y="32923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alpha val="44000"/>
                      </a:schemeClr>
                    </a:gs>
                    <a:gs pos="50000">
                      <a:schemeClr val="bg1">
                        <a:alpha val="13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58631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>
            <a:extLst>
              <a:ext uri="{FF2B5EF4-FFF2-40B4-BE49-F238E27FC236}">
                <a16:creationId xmlns:a16="http://schemas.microsoft.com/office/drawing/2014/main" id="{FC542C06-4B6A-46C0-B58F-B41278FB2AED}"/>
              </a:ext>
            </a:extLst>
          </p:cNvPr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>
            <a:gsLst>
              <a:gs pos="73000">
                <a:srgbClr val="213963">
                  <a:alpha val="98000"/>
                </a:srgbClr>
              </a:gs>
              <a:gs pos="36000">
                <a:srgbClr val="031A3B">
                  <a:alpha val="82000"/>
                </a:srgbClr>
              </a:gs>
              <a:gs pos="0">
                <a:srgbClr val="031A3B">
                  <a:alpha val="82000"/>
                </a:srgbClr>
              </a:gs>
              <a:gs pos="100000">
                <a:srgbClr val="031A3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5" name="圖片 104">
            <a:extLst>
              <a:ext uri="{FF2B5EF4-FFF2-40B4-BE49-F238E27FC236}">
                <a16:creationId xmlns:a16="http://schemas.microsoft.com/office/drawing/2014/main" id="{1F108EF8-C402-43A5-AE27-93C9E1D60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29" y="1442364"/>
            <a:ext cx="4334050" cy="727960"/>
          </a:xfrm>
          <a:prstGeom prst="roundRect">
            <a:avLst>
              <a:gd name="adj" fmla="val 50000"/>
            </a:avLst>
          </a:prstGeom>
        </p:spPr>
      </p:pic>
      <p:pic>
        <p:nvPicPr>
          <p:cNvPr id="92" name="圖片 91" descr="一張含有 室外物品 的圖片&#10;&#10;自動產生的描述">
            <a:extLst>
              <a:ext uri="{FF2B5EF4-FFF2-40B4-BE49-F238E27FC236}">
                <a16:creationId xmlns:a16="http://schemas.microsoft.com/office/drawing/2014/main" id="{B12B959D-CF51-4FE3-8625-8025A4C689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157" b="32142"/>
          <a:stretch/>
        </p:blipFill>
        <p:spPr>
          <a:xfrm>
            <a:off x="9788769" y="5620191"/>
            <a:ext cx="2403231" cy="1336751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1897657E-05AF-48FD-BEA6-8A6727E32596}"/>
              </a:ext>
            </a:extLst>
          </p:cNvPr>
          <p:cNvGrpSpPr/>
          <p:nvPr/>
        </p:nvGrpSpPr>
        <p:grpSpPr>
          <a:xfrm>
            <a:off x="5973139" y="5071380"/>
            <a:ext cx="2464728" cy="1062312"/>
            <a:chOff x="794810" y="4626590"/>
            <a:chExt cx="3006885" cy="1531559"/>
          </a:xfrm>
        </p:grpSpPr>
        <p:sp>
          <p:nvSpPr>
            <p:cNvPr id="27" name="Shape 398">
              <a:extLst>
                <a:ext uri="{FF2B5EF4-FFF2-40B4-BE49-F238E27FC236}">
                  <a16:creationId xmlns:a16="http://schemas.microsoft.com/office/drawing/2014/main" id="{D93779AB-6ED0-4887-8AC5-BBAC99B2FA55}"/>
                </a:ext>
              </a:extLst>
            </p:cNvPr>
            <p:cNvSpPr txBox="1"/>
            <p:nvPr/>
          </p:nvSpPr>
          <p:spPr>
            <a:xfrm>
              <a:off x="3163659" y="4626590"/>
              <a:ext cx="638036" cy="4351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just">
                <a:buSzPct val="25000"/>
              </a:pPr>
              <a:r>
                <a:rPr lang="en-US" sz="1400">
                  <a:solidFill>
                    <a:schemeClr val="bg1"/>
                  </a:solidFill>
                  <a:sym typeface="Arial"/>
                </a:rPr>
                <a:t>VNC</a:t>
              </a:r>
            </a:p>
          </p:txBody>
        </p:sp>
        <p:sp>
          <p:nvSpPr>
            <p:cNvPr id="28" name="Shape 398">
              <a:extLst>
                <a:ext uri="{FF2B5EF4-FFF2-40B4-BE49-F238E27FC236}">
                  <a16:creationId xmlns:a16="http://schemas.microsoft.com/office/drawing/2014/main" id="{8134F374-EF92-462B-B44D-072CA8C54049}"/>
                </a:ext>
              </a:extLst>
            </p:cNvPr>
            <p:cNvSpPr txBox="1"/>
            <p:nvPr/>
          </p:nvSpPr>
          <p:spPr>
            <a:xfrm>
              <a:off x="1201252" y="5185067"/>
              <a:ext cx="2600443" cy="4351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lvl="1" algn="just"/>
              <a:r>
                <a:rPr lang="en-US" altLang="zh-TW" sz="1400">
                  <a:solidFill>
                    <a:schemeClr val="bg1"/>
                  </a:solidFill>
                </a:rPr>
                <a:t>Windows</a:t>
              </a:r>
              <a:r>
                <a:rPr lang="zh-TW" altLang="en-US" sz="1400">
                  <a:solidFill>
                    <a:schemeClr val="bg1"/>
                  </a:solidFill>
                </a:rPr>
                <a:t> </a:t>
              </a:r>
              <a:r>
                <a:rPr lang="en-US" altLang="zh-TW" sz="1400">
                  <a:solidFill>
                    <a:schemeClr val="bg1"/>
                  </a:solidFill>
                </a:rPr>
                <a:t>Remote</a:t>
              </a:r>
              <a:r>
                <a:rPr lang="zh-TW" altLang="en-US" sz="1400">
                  <a:solidFill>
                    <a:schemeClr val="bg1"/>
                  </a:solidFill>
                </a:rPr>
                <a:t> </a:t>
              </a:r>
              <a:r>
                <a:rPr lang="en-US" altLang="zh-TW" sz="1400">
                  <a:solidFill>
                    <a:schemeClr val="bg1"/>
                  </a:solidFill>
                </a:rPr>
                <a:t>Desktop</a:t>
              </a:r>
            </a:p>
          </p:txBody>
        </p:sp>
        <p:sp>
          <p:nvSpPr>
            <p:cNvPr id="29" name="Shape 398">
              <a:extLst>
                <a:ext uri="{FF2B5EF4-FFF2-40B4-BE49-F238E27FC236}">
                  <a16:creationId xmlns:a16="http://schemas.microsoft.com/office/drawing/2014/main" id="{12502345-B07C-459E-82AA-A1DC2A08D3CF}"/>
                </a:ext>
              </a:extLst>
            </p:cNvPr>
            <p:cNvSpPr txBox="1"/>
            <p:nvPr/>
          </p:nvSpPr>
          <p:spPr>
            <a:xfrm>
              <a:off x="794810" y="5723026"/>
              <a:ext cx="2999269" cy="4351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lvl="1" algn="just"/>
              <a:r>
                <a:rPr lang="en-US" altLang="zh-TW" sz="1400" err="1">
                  <a:solidFill>
                    <a:schemeClr val="bg1"/>
                  </a:solidFill>
                </a:rPr>
                <a:t>Teradici</a:t>
              </a:r>
              <a:r>
                <a:rPr lang="en-US" altLang="zh-TW" sz="1400">
                  <a:solidFill>
                    <a:schemeClr val="bg1"/>
                  </a:solidFill>
                </a:rPr>
                <a:t> Cloud Access Software</a:t>
              </a: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97E18922-FCF6-4574-9D2E-8B2F481AA6E5}"/>
              </a:ext>
            </a:extLst>
          </p:cNvPr>
          <p:cNvGrpSpPr/>
          <p:nvPr/>
        </p:nvGrpSpPr>
        <p:grpSpPr>
          <a:xfrm>
            <a:off x="8144657" y="4965191"/>
            <a:ext cx="2413430" cy="1324995"/>
            <a:chOff x="9318019" y="4498847"/>
            <a:chExt cx="2413430" cy="1324995"/>
          </a:xfrm>
        </p:grpSpPr>
        <p:grpSp>
          <p:nvGrpSpPr>
            <p:cNvPr id="86" name="群組 85">
              <a:extLst>
                <a:ext uri="{FF2B5EF4-FFF2-40B4-BE49-F238E27FC236}">
                  <a16:creationId xmlns:a16="http://schemas.microsoft.com/office/drawing/2014/main" id="{DD59278D-1E8F-45DD-A625-899CFC500C84}"/>
                </a:ext>
              </a:extLst>
            </p:cNvPr>
            <p:cNvGrpSpPr/>
            <p:nvPr/>
          </p:nvGrpSpPr>
          <p:grpSpPr>
            <a:xfrm>
              <a:off x="9318019" y="4498847"/>
              <a:ext cx="2413430" cy="1324995"/>
              <a:chOff x="3493523" y="4362610"/>
              <a:chExt cx="3864885" cy="2121857"/>
            </a:xfrm>
          </p:grpSpPr>
          <p:pic>
            <p:nvPicPr>
              <p:cNvPr id="33" name="Shape 134">
                <a:extLst>
                  <a:ext uri="{FF2B5EF4-FFF2-40B4-BE49-F238E27FC236}">
                    <a16:creationId xmlns:a16="http://schemas.microsoft.com/office/drawing/2014/main" id="{49211AE0-E0D2-4661-9563-8DDB349FC32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t="-1" b="4868"/>
              <a:stretch/>
            </p:blipFill>
            <p:spPr>
              <a:xfrm>
                <a:off x="3493523" y="4362610"/>
                <a:ext cx="3864885" cy="2121857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0" stA="23000" endPos="13000" dist="25400" dir="5400000" sy="-100000" algn="bl" rotWithShape="0"/>
              </a:effectLst>
            </p:spPr>
          </p:pic>
          <p:sp>
            <p:nvSpPr>
              <p:cNvPr id="30" name="矩形: 圓角 29">
                <a:extLst>
                  <a:ext uri="{FF2B5EF4-FFF2-40B4-BE49-F238E27FC236}">
                    <a16:creationId xmlns:a16="http://schemas.microsoft.com/office/drawing/2014/main" id="{8502EA9E-8B51-4C65-8D3E-B3CCAEF0CB7F}"/>
                  </a:ext>
                </a:extLst>
              </p:cNvPr>
              <p:cNvSpPr/>
              <p:nvPr/>
            </p:nvSpPr>
            <p:spPr>
              <a:xfrm>
                <a:off x="4161734" y="4527071"/>
                <a:ext cx="2537262" cy="1644621"/>
              </a:xfrm>
              <a:prstGeom prst="roundRect">
                <a:avLst>
                  <a:gd name="adj" fmla="val 589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030" name="Picture 6" descr="mage result for ultravnc ico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0572" y="4578211"/>
                <a:ext cx="549725" cy="5559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圖形 73">
                <a:extLst>
                  <a:ext uri="{FF2B5EF4-FFF2-40B4-BE49-F238E27FC236}">
                    <a16:creationId xmlns:a16="http://schemas.microsoft.com/office/drawing/2014/main" id="{1EAA0D77-02B2-4A26-B2FB-A5F01A405D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l="13040" t="8087" r="11537" b="1369"/>
              <a:stretch/>
            </p:blipFill>
            <p:spPr>
              <a:xfrm>
                <a:off x="5702455" y="5176986"/>
                <a:ext cx="878620" cy="939004"/>
              </a:xfrm>
              <a:prstGeom prst="ellipse">
                <a:avLst/>
              </a:prstGeom>
            </p:spPr>
          </p:pic>
          <p:pic>
            <p:nvPicPr>
              <p:cNvPr id="84" name="圖形 83">
                <a:extLst>
                  <a:ext uri="{FF2B5EF4-FFF2-40B4-BE49-F238E27FC236}">
                    <a16:creationId xmlns:a16="http://schemas.microsoft.com/office/drawing/2014/main" id="{16713BE7-CCDC-4F27-B561-FB03395FDB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820296" y="5819805"/>
                <a:ext cx="838582" cy="208199"/>
              </a:xfrm>
              <a:prstGeom prst="rect">
                <a:avLst/>
              </a:prstGeom>
            </p:spPr>
          </p:pic>
          <p:pic>
            <p:nvPicPr>
              <p:cNvPr id="85" name="圖片 84">
                <a:extLst>
                  <a:ext uri="{FF2B5EF4-FFF2-40B4-BE49-F238E27FC236}">
                    <a16:creationId xmlns:a16="http://schemas.microsoft.com/office/drawing/2014/main" id="{B4D7BFBE-6EDD-4AB8-B7BB-34004DB90F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4408" t="17494" r="85804" b="71699"/>
              <a:stretch/>
            </p:blipFill>
            <p:spPr>
              <a:xfrm>
                <a:off x="4285899" y="5756816"/>
                <a:ext cx="488348" cy="348567"/>
              </a:xfrm>
              <a:prstGeom prst="roundRect">
                <a:avLst/>
              </a:prstGeom>
            </p:spPr>
          </p:pic>
        </p:grpSp>
        <p:pic>
          <p:nvPicPr>
            <p:cNvPr id="1032" name="Picture 8" descr="mage result for windows rdp ico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8056" y="4992408"/>
              <a:ext cx="351784" cy="34565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標題 30">
            <a:extLst>
              <a:ext uri="{FF2B5EF4-FFF2-40B4-BE49-F238E27FC236}">
                <a16:creationId xmlns:a16="http://schemas.microsoft.com/office/drawing/2014/main" id="{7C82F087-6472-4113-8891-9B7D78447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365125"/>
            <a:ext cx="10732008" cy="1325563"/>
          </a:xfrm>
        </p:spPr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虛擬機桌面操作方式</a:t>
            </a:r>
            <a:endParaRPr lang="zh-TW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467AC339-B1A7-4AA4-BF1F-16E98E11E002}"/>
              </a:ext>
            </a:extLst>
          </p:cNvPr>
          <p:cNvSpPr/>
          <p:nvPr/>
        </p:nvSpPr>
        <p:spPr>
          <a:xfrm>
            <a:off x="728590" y="1604421"/>
            <a:ext cx="3986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網頁操作 </a:t>
            </a:r>
            <a:r>
              <a:rPr lang="en-US" altLang="zh-TW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(HTML5)</a:t>
            </a:r>
          </a:p>
        </p:txBody>
      </p:sp>
      <p:cxnSp>
        <p:nvCxnSpPr>
          <p:cNvPr id="55" name="Straight Connector 16">
            <a:extLst>
              <a:ext uri="{FF2B5EF4-FFF2-40B4-BE49-F238E27FC236}">
                <a16:creationId xmlns:a16="http://schemas.microsoft.com/office/drawing/2014/main" id="{6D23B4B3-39A0-4091-940E-34758FD74911}"/>
              </a:ext>
            </a:extLst>
          </p:cNvPr>
          <p:cNvCxnSpPr>
            <a:cxnSpLocks/>
          </p:cNvCxnSpPr>
          <p:nvPr/>
        </p:nvCxnSpPr>
        <p:spPr>
          <a:xfrm>
            <a:off x="7957551" y="2864623"/>
            <a:ext cx="428662" cy="0"/>
          </a:xfrm>
          <a:prstGeom prst="line">
            <a:avLst/>
          </a:prstGeom>
          <a:ln w="19050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DF998CB6-487D-4C30-8423-F6489022C6C7}"/>
              </a:ext>
            </a:extLst>
          </p:cNvPr>
          <p:cNvGrpSpPr/>
          <p:nvPr/>
        </p:nvGrpSpPr>
        <p:grpSpPr>
          <a:xfrm>
            <a:off x="8365894" y="2300975"/>
            <a:ext cx="1731875" cy="1319022"/>
            <a:chOff x="1146333" y="-753676"/>
            <a:chExt cx="5721790" cy="4846046"/>
          </a:xfrm>
          <a:effectLst>
            <a:reflection blurRad="25400" stA="22000" endPos="25000" dir="5400000" sy="-100000" algn="bl" rotWithShape="0"/>
          </a:effectLst>
        </p:grpSpPr>
        <p:pic>
          <p:nvPicPr>
            <p:cNvPr id="58" name="圖片 57" descr="螢幕+手機.png">
              <a:extLst>
                <a:ext uri="{FF2B5EF4-FFF2-40B4-BE49-F238E27FC236}">
                  <a16:creationId xmlns:a16="http://schemas.microsoft.com/office/drawing/2014/main" id="{4CAEDB74-4C67-473A-841E-9E18E06D6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831" t="-1376" r="7430" b="19353"/>
            <a:stretch/>
          </p:blipFill>
          <p:spPr>
            <a:xfrm>
              <a:off x="1146333" y="-753676"/>
              <a:ext cx="5721790" cy="4846046"/>
            </a:xfrm>
            <a:prstGeom prst="rect">
              <a:avLst/>
            </a:prstGeom>
          </p:spPr>
        </p:pic>
        <p:pic>
          <p:nvPicPr>
            <p:cNvPr id="59" name="Picture 14">
              <a:extLst>
                <a:ext uri="{FF2B5EF4-FFF2-40B4-BE49-F238E27FC236}">
                  <a16:creationId xmlns:a16="http://schemas.microsoft.com/office/drawing/2014/main" id="{3A9194DA-3714-4597-8522-96BB99C11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026" y="-33943"/>
              <a:ext cx="5159562" cy="3385335"/>
            </a:xfrm>
            <a:prstGeom prst="rect">
              <a:avLst/>
            </a:prstGeom>
          </p:spPr>
        </p:pic>
        <p:sp>
          <p:nvSpPr>
            <p:cNvPr id="61" name="矩形 9">
              <a:extLst>
                <a:ext uri="{FF2B5EF4-FFF2-40B4-BE49-F238E27FC236}">
                  <a16:creationId xmlns:a16="http://schemas.microsoft.com/office/drawing/2014/main" id="{D53F01EE-6059-4CE6-935E-050F65617BB1}"/>
                </a:ext>
              </a:extLst>
            </p:cNvPr>
            <p:cNvSpPr/>
            <p:nvPr/>
          </p:nvSpPr>
          <p:spPr>
            <a:xfrm>
              <a:off x="1459026" y="-33942"/>
              <a:ext cx="3378687" cy="3310500"/>
            </a:xfrm>
            <a:custGeom>
              <a:avLst/>
              <a:gdLst>
                <a:gd name="connsiteX0" fmla="*/ 0 w 3378687"/>
                <a:gd name="connsiteY0" fmla="*/ 0 h 3292393"/>
                <a:gd name="connsiteX1" fmla="*/ 3378687 w 3378687"/>
                <a:gd name="connsiteY1" fmla="*/ 0 h 3292393"/>
                <a:gd name="connsiteX2" fmla="*/ 3378687 w 3378687"/>
                <a:gd name="connsiteY2" fmla="*/ 3292393 h 3292393"/>
                <a:gd name="connsiteX3" fmla="*/ 0 w 3378687"/>
                <a:gd name="connsiteY3" fmla="*/ 3292393 h 3292393"/>
                <a:gd name="connsiteX4" fmla="*/ 0 w 3378687"/>
                <a:gd name="connsiteY4" fmla="*/ 0 h 3292393"/>
                <a:gd name="connsiteX0" fmla="*/ 0 w 3378687"/>
                <a:gd name="connsiteY0" fmla="*/ 0 h 3310500"/>
                <a:gd name="connsiteX1" fmla="*/ 3378687 w 3378687"/>
                <a:gd name="connsiteY1" fmla="*/ 0 h 3310500"/>
                <a:gd name="connsiteX2" fmla="*/ 1631368 w 3378687"/>
                <a:gd name="connsiteY2" fmla="*/ 3310500 h 3310500"/>
                <a:gd name="connsiteX3" fmla="*/ 0 w 3378687"/>
                <a:gd name="connsiteY3" fmla="*/ 3292393 h 3310500"/>
                <a:gd name="connsiteX4" fmla="*/ 0 w 3378687"/>
                <a:gd name="connsiteY4" fmla="*/ 0 h 331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8687" h="3310500">
                  <a:moveTo>
                    <a:pt x="0" y="0"/>
                  </a:moveTo>
                  <a:lnTo>
                    <a:pt x="3378687" y="0"/>
                  </a:lnTo>
                  <a:lnTo>
                    <a:pt x="1631368" y="3310500"/>
                  </a:lnTo>
                  <a:lnTo>
                    <a:pt x="0" y="329239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44000"/>
                  </a:schemeClr>
                </a:gs>
                <a:gs pos="50000">
                  <a:schemeClr val="bg1">
                    <a:alpha val="1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66" name="Picture 3">
            <a:extLst>
              <a:ext uri="{FF2B5EF4-FFF2-40B4-BE49-F238E27FC236}">
                <a16:creationId xmlns:a16="http://schemas.microsoft.com/office/drawing/2014/main" id="{64E9E73B-E38F-4A6A-88E5-AB8C201056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0" y="2157668"/>
            <a:ext cx="2531878" cy="1423486"/>
          </a:xfrm>
          <a:prstGeom prst="rect">
            <a:avLst/>
          </a:prstGeom>
          <a:effectLst>
            <a:reflection blurRad="6350" stA="42000" endPos="27000" dist="25400" dir="5400000" sy="-100000" algn="bl" rotWithShape="0"/>
          </a:effectLst>
        </p:spPr>
      </p:pic>
      <p:pic>
        <p:nvPicPr>
          <p:cNvPr id="67" name="Picture 4">
            <a:extLst>
              <a:ext uri="{FF2B5EF4-FFF2-40B4-BE49-F238E27FC236}">
                <a16:creationId xmlns:a16="http://schemas.microsoft.com/office/drawing/2014/main" id="{C1A058F3-0C64-4452-BF6B-C83F1E1B01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63" y="2618115"/>
            <a:ext cx="2171475" cy="1375363"/>
          </a:xfrm>
          <a:prstGeom prst="rect">
            <a:avLst/>
          </a:prstGeom>
          <a:effectLst>
            <a:reflection blurRad="25400" stA="16000" endPos="27000" dist="25400" dir="5400000" sy="-100000" algn="bl" rotWithShape="0"/>
          </a:effectLst>
        </p:spPr>
      </p:pic>
      <p:pic>
        <p:nvPicPr>
          <p:cNvPr id="68" name="Picture 5">
            <a:extLst>
              <a:ext uri="{FF2B5EF4-FFF2-40B4-BE49-F238E27FC236}">
                <a16:creationId xmlns:a16="http://schemas.microsoft.com/office/drawing/2014/main" id="{90DC9DC7-0656-46DA-9B29-BEF55D3B0B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98" y="2075607"/>
            <a:ext cx="538864" cy="521928"/>
          </a:xfrm>
          <a:prstGeom prst="rect">
            <a:avLst/>
          </a:prstGeom>
        </p:spPr>
      </p:pic>
      <p:pic>
        <p:nvPicPr>
          <p:cNvPr id="69" name="Picture 6">
            <a:extLst>
              <a:ext uri="{FF2B5EF4-FFF2-40B4-BE49-F238E27FC236}">
                <a16:creationId xmlns:a16="http://schemas.microsoft.com/office/drawing/2014/main" id="{1B1FB7BC-6404-4B05-ACF9-277A850D0D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80" y="2365305"/>
            <a:ext cx="597062" cy="597060"/>
          </a:xfrm>
          <a:prstGeom prst="rect">
            <a:avLst/>
          </a:prstGeom>
        </p:spPr>
      </p:pic>
      <p:cxnSp>
        <p:nvCxnSpPr>
          <p:cNvPr id="70" name="Straight Connector 16">
            <a:extLst>
              <a:ext uri="{FF2B5EF4-FFF2-40B4-BE49-F238E27FC236}">
                <a16:creationId xmlns:a16="http://schemas.microsoft.com/office/drawing/2014/main" id="{4D763A0A-A23D-4BAC-94CB-4CA0B283977F}"/>
              </a:ext>
            </a:extLst>
          </p:cNvPr>
          <p:cNvCxnSpPr>
            <a:cxnSpLocks/>
          </p:cNvCxnSpPr>
          <p:nvPr/>
        </p:nvCxnSpPr>
        <p:spPr>
          <a:xfrm>
            <a:off x="2598873" y="5654040"/>
            <a:ext cx="428662" cy="0"/>
          </a:xfrm>
          <a:prstGeom prst="line">
            <a:avLst/>
          </a:prstGeom>
          <a:ln w="19050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7FA66B2C-3FE2-43F4-BC8A-44819333C00A}"/>
              </a:ext>
            </a:extLst>
          </p:cNvPr>
          <p:cNvGrpSpPr/>
          <p:nvPr/>
        </p:nvGrpSpPr>
        <p:grpSpPr>
          <a:xfrm>
            <a:off x="731941" y="4905352"/>
            <a:ext cx="1975783" cy="1318467"/>
            <a:chOff x="7949487" y="2847952"/>
            <a:chExt cx="1975783" cy="1318467"/>
          </a:xfrm>
        </p:grpSpPr>
        <p:pic>
          <p:nvPicPr>
            <p:cNvPr id="77" name="Picture 12">
              <a:extLst>
                <a:ext uri="{FF2B5EF4-FFF2-40B4-BE49-F238E27FC236}">
                  <a16:creationId xmlns:a16="http://schemas.microsoft.com/office/drawing/2014/main" id="{BD3D438A-1D37-4350-A2CE-4F76471F3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4167"/>
            <a:stretch/>
          </p:blipFill>
          <p:spPr>
            <a:xfrm>
              <a:off x="8003276" y="3015239"/>
              <a:ext cx="1921994" cy="1151180"/>
            </a:xfrm>
            <a:prstGeom prst="rect">
              <a:avLst/>
            </a:prstGeom>
            <a:effectLst>
              <a:reflection blurRad="139700" stA="28000" endPos="24000" dir="5400000" sy="-100000" algn="bl" rotWithShape="0"/>
            </a:effectLst>
          </p:spPr>
        </p:pic>
        <p:pic>
          <p:nvPicPr>
            <p:cNvPr id="78" name="Picture 10">
              <a:extLst>
                <a:ext uri="{FF2B5EF4-FFF2-40B4-BE49-F238E27FC236}">
                  <a16:creationId xmlns:a16="http://schemas.microsoft.com/office/drawing/2014/main" id="{B496BCD5-0FC2-409A-97CA-59F2E28A0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8283" t="10182" r="6224" b="12042"/>
            <a:stretch/>
          </p:blipFill>
          <p:spPr>
            <a:xfrm>
              <a:off x="7949487" y="2847952"/>
              <a:ext cx="472481" cy="417722"/>
            </a:xfrm>
            <a:prstGeom prst="roundRect">
              <a:avLst/>
            </a:prstGeom>
          </p:spPr>
        </p:pic>
      </p:grpSp>
      <p:pic>
        <p:nvPicPr>
          <p:cNvPr id="54" name="Picture 8">
            <a:extLst>
              <a:ext uri="{FF2B5EF4-FFF2-40B4-BE49-F238E27FC236}">
                <a16:creationId xmlns:a16="http://schemas.microsoft.com/office/drawing/2014/main" id="{00E840D1-C392-4B57-A8F0-744F46891BA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5"/>
          <a:stretch/>
        </p:blipFill>
        <p:spPr>
          <a:xfrm>
            <a:off x="6360309" y="2401066"/>
            <a:ext cx="1832045" cy="1239997"/>
          </a:xfrm>
          <a:prstGeom prst="rect">
            <a:avLst/>
          </a:prstGeom>
          <a:effectLst>
            <a:reflection blurRad="6350" stA="10000" endPos="49000" dir="5400000" sy="-100000" algn="bl" rotWithShape="0"/>
          </a:effectLst>
        </p:spPr>
      </p:pic>
      <p:grpSp>
        <p:nvGrpSpPr>
          <p:cNvPr id="101" name="群組 100">
            <a:extLst>
              <a:ext uri="{FF2B5EF4-FFF2-40B4-BE49-F238E27FC236}">
                <a16:creationId xmlns:a16="http://schemas.microsoft.com/office/drawing/2014/main" id="{1EB22690-A8BE-4A51-9EAE-53F2F96F6CB8}"/>
              </a:ext>
            </a:extLst>
          </p:cNvPr>
          <p:cNvGrpSpPr/>
          <p:nvPr/>
        </p:nvGrpSpPr>
        <p:grpSpPr>
          <a:xfrm>
            <a:off x="2936029" y="4990099"/>
            <a:ext cx="1731875" cy="1319022"/>
            <a:chOff x="1146333" y="-753676"/>
            <a:chExt cx="5721790" cy="4846046"/>
          </a:xfrm>
          <a:effectLst>
            <a:reflection blurRad="25400" stA="22000" endPos="25000" dir="5400000" sy="-100000" algn="bl" rotWithShape="0"/>
          </a:effectLst>
        </p:grpSpPr>
        <p:pic>
          <p:nvPicPr>
            <p:cNvPr id="102" name="圖片 101" descr="螢幕+手機.png">
              <a:extLst>
                <a:ext uri="{FF2B5EF4-FFF2-40B4-BE49-F238E27FC236}">
                  <a16:creationId xmlns:a16="http://schemas.microsoft.com/office/drawing/2014/main" id="{D07B2F60-4CA8-4FAF-8473-D4C5CA225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831" t="-1376" r="7430" b="19353"/>
            <a:stretch/>
          </p:blipFill>
          <p:spPr>
            <a:xfrm>
              <a:off x="1146333" y="-753676"/>
              <a:ext cx="5721790" cy="4846046"/>
            </a:xfrm>
            <a:prstGeom prst="rect">
              <a:avLst/>
            </a:prstGeom>
          </p:spPr>
        </p:pic>
        <p:pic>
          <p:nvPicPr>
            <p:cNvPr id="103" name="Picture 14">
              <a:extLst>
                <a:ext uri="{FF2B5EF4-FFF2-40B4-BE49-F238E27FC236}">
                  <a16:creationId xmlns:a16="http://schemas.microsoft.com/office/drawing/2014/main" id="{FB1F926F-8692-47C6-B55D-AFEEB0705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026" y="-33943"/>
              <a:ext cx="5159562" cy="3385335"/>
            </a:xfrm>
            <a:prstGeom prst="rect">
              <a:avLst/>
            </a:prstGeom>
          </p:spPr>
        </p:pic>
        <p:sp>
          <p:nvSpPr>
            <p:cNvPr id="104" name="矩形 9">
              <a:extLst>
                <a:ext uri="{FF2B5EF4-FFF2-40B4-BE49-F238E27FC236}">
                  <a16:creationId xmlns:a16="http://schemas.microsoft.com/office/drawing/2014/main" id="{639F1586-7634-41C7-9E9C-7E2DAE163EC8}"/>
                </a:ext>
              </a:extLst>
            </p:cNvPr>
            <p:cNvSpPr/>
            <p:nvPr/>
          </p:nvSpPr>
          <p:spPr>
            <a:xfrm>
              <a:off x="1459026" y="-33942"/>
              <a:ext cx="3378687" cy="3310500"/>
            </a:xfrm>
            <a:custGeom>
              <a:avLst/>
              <a:gdLst>
                <a:gd name="connsiteX0" fmla="*/ 0 w 3378687"/>
                <a:gd name="connsiteY0" fmla="*/ 0 h 3292393"/>
                <a:gd name="connsiteX1" fmla="*/ 3378687 w 3378687"/>
                <a:gd name="connsiteY1" fmla="*/ 0 h 3292393"/>
                <a:gd name="connsiteX2" fmla="*/ 3378687 w 3378687"/>
                <a:gd name="connsiteY2" fmla="*/ 3292393 h 3292393"/>
                <a:gd name="connsiteX3" fmla="*/ 0 w 3378687"/>
                <a:gd name="connsiteY3" fmla="*/ 3292393 h 3292393"/>
                <a:gd name="connsiteX4" fmla="*/ 0 w 3378687"/>
                <a:gd name="connsiteY4" fmla="*/ 0 h 3292393"/>
                <a:gd name="connsiteX0" fmla="*/ 0 w 3378687"/>
                <a:gd name="connsiteY0" fmla="*/ 0 h 3310500"/>
                <a:gd name="connsiteX1" fmla="*/ 3378687 w 3378687"/>
                <a:gd name="connsiteY1" fmla="*/ 0 h 3310500"/>
                <a:gd name="connsiteX2" fmla="*/ 1631368 w 3378687"/>
                <a:gd name="connsiteY2" fmla="*/ 3310500 h 3310500"/>
                <a:gd name="connsiteX3" fmla="*/ 0 w 3378687"/>
                <a:gd name="connsiteY3" fmla="*/ 3292393 h 3310500"/>
                <a:gd name="connsiteX4" fmla="*/ 0 w 3378687"/>
                <a:gd name="connsiteY4" fmla="*/ 0 h 331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8687" h="3310500">
                  <a:moveTo>
                    <a:pt x="0" y="0"/>
                  </a:moveTo>
                  <a:lnTo>
                    <a:pt x="3378687" y="0"/>
                  </a:lnTo>
                  <a:lnTo>
                    <a:pt x="1631368" y="3310500"/>
                  </a:lnTo>
                  <a:lnTo>
                    <a:pt x="0" y="329239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44000"/>
                  </a:schemeClr>
                </a:gs>
                <a:gs pos="50000">
                  <a:schemeClr val="bg1">
                    <a:alpha val="1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7" name="圖片 106">
            <a:extLst>
              <a:ext uri="{FF2B5EF4-FFF2-40B4-BE49-F238E27FC236}">
                <a16:creationId xmlns:a16="http://schemas.microsoft.com/office/drawing/2014/main" id="{D516FDE1-CCF8-420A-93A7-391133994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993" y="1442364"/>
            <a:ext cx="4334050" cy="727960"/>
          </a:xfrm>
          <a:prstGeom prst="roundRect">
            <a:avLst>
              <a:gd name="adj" fmla="val 50000"/>
            </a:avLst>
          </a:prstGeom>
        </p:spPr>
      </p:pic>
      <p:sp>
        <p:nvSpPr>
          <p:cNvPr id="108" name="矩形 107">
            <a:extLst>
              <a:ext uri="{FF2B5EF4-FFF2-40B4-BE49-F238E27FC236}">
                <a16:creationId xmlns:a16="http://schemas.microsoft.com/office/drawing/2014/main" id="{654BACB8-7BF4-4F82-8461-87B5B4E401E8}"/>
              </a:ext>
            </a:extLst>
          </p:cNvPr>
          <p:cNvSpPr/>
          <p:nvPr/>
        </p:nvSpPr>
        <p:spPr>
          <a:xfrm>
            <a:off x="6727054" y="1604421"/>
            <a:ext cx="3986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外接顯示卡直接輸出</a:t>
            </a:r>
          </a:p>
        </p:txBody>
      </p:sp>
      <p:pic>
        <p:nvPicPr>
          <p:cNvPr id="109" name="圖片 108">
            <a:extLst>
              <a:ext uri="{FF2B5EF4-FFF2-40B4-BE49-F238E27FC236}">
                <a16:creationId xmlns:a16="http://schemas.microsoft.com/office/drawing/2014/main" id="{8A756B19-5876-45AE-A50B-28D667CA8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29" y="4114800"/>
            <a:ext cx="4334050" cy="727960"/>
          </a:xfrm>
          <a:prstGeom prst="roundRect">
            <a:avLst>
              <a:gd name="adj" fmla="val 50000"/>
            </a:avLst>
          </a:prstGeom>
        </p:spPr>
      </p:pic>
      <p:sp>
        <p:nvSpPr>
          <p:cNvPr id="110" name="矩形 109">
            <a:extLst>
              <a:ext uri="{FF2B5EF4-FFF2-40B4-BE49-F238E27FC236}">
                <a16:creationId xmlns:a16="http://schemas.microsoft.com/office/drawing/2014/main" id="{59F9DF9A-EC08-4BB1-821C-BC9B94737964}"/>
              </a:ext>
            </a:extLst>
          </p:cNvPr>
          <p:cNvSpPr/>
          <p:nvPr/>
        </p:nvSpPr>
        <p:spPr>
          <a:xfrm>
            <a:off x="728590" y="4276857"/>
            <a:ext cx="3986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混合桌面工作站 </a:t>
            </a:r>
          </a:p>
        </p:txBody>
      </p:sp>
      <p:pic>
        <p:nvPicPr>
          <p:cNvPr id="111" name="圖片 110">
            <a:extLst>
              <a:ext uri="{FF2B5EF4-FFF2-40B4-BE49-F238E27FC236}">
                <a16:creationId xmlns:a16="http://schemas.microsoft.com/office/drawing/2014/main" id="{12D1C8C1-C6EB-42BE-83F7-13114C233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993" y="4114800"/>
            <a:ext cx="4334050" cy="727960"/>
          </a:xfrm>
          <a:prstGeom prst="roundRect">
            <a:avLst>
              <a:gd name="adj" fmla="val 50000"/>
            </a:avLst>
          </a:prstGeom>
        </p:spPr>
      </p:pic>
      <p:sp>
        <p:nvSpPr>
          <p:cNvPr id="112" name="矩形 111">
            <a:extLst>
              <a:ext uri="{FF2B5EF4-FFF2-40B4-BE49-F238E27FC236}">
                <a16:creationId xmlns:a16="http://schemas.microsoft.com/office/drawing/2014/main" id="{C607CC66-77C8-4ED9-AF04-4A1F51DCBA34}"/>
              </a:ext>
            </a:extLst>
          </p:cNvPr>
          <p:cNvSpPr/>
          <p:nvPr/>
        </p:nvSpPr>
        <p:spPr>
          <a:xfrm>
            <a:off x="6727054" y="4276857"/>
            <a:ext cx="3986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遠端桌面連線工具</a:t>
            </a:r>
          </a:p>
        </p:txBody>
      </p:sp>
    </p:spTree>
    <p:extLst>
      <p:ext uri="{BB962C8B-B14F-4D97-AF65-F5344CB8AC3E}">
        <p14:creationId xmlns:p14="http://schemas.microsoft.com/office/powerpoint/2010/main" val="2926046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8F2CBDEE-D2C3-42BD-B0AE-BAEDCACFF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" r="-1"/>
          <a:stretch/>
        </p:blipFill>
        <p:spPr>
          <a:xfrm>
            <a:off x="0" y="6096"/>
            <a:ext cx="12211310" cy="6851904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DCE1735E-A567-42B0-A735-1168348EEC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23A6C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522472-DC1E-4159-BD2D-E4602FC7B568}"/>
              </a:ext>
            </a:extLst>
          </p:cNvPr>
          <p:cNvSpPr/>
          <p:nvPr/>
        </p:nvSpPr>
        <p:spPr>
          <a:xfrm>
            <a:off x="-1" y="5685576"/>
            <a:ext cx="12192000" cy="1172424"/>
          </a:xfrm>
          <a:prstGeom prst="rect">
            <a:avLst/>
          </a:prstGeom>
          <a:solidFill>
            <a:srgbClr val="122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 descr="一張含有 室外物品 的圖片&#10;&#10;自動產生的描述">
            <a:extLst>
              <a:ext uri="{FF2B5EF4-FFF2-40B4-BE49-F238E27FC236}">
                <a16:creationId xmlns:a16="http://schemas.microsoft.com/office/drawing/2014/main" id="{AC2B274D-13E4-4A88-8184-A0AF65DBB6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157" b="32142"/>
          <a:stretch/>
        </p:blipFill>
        <p:spPr>
          <a:xfrm>
            <a:off x="9788768" y="5562648"/>
            <a:ext cx="2403231" cy="1336751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C3897317-9EF7-480F-9B45-8279F8A7A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9269" y="534285"/>
            <a:ext cx="1545512" cy="2800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4304" y="1048067"/>
            <a:ext cx="7821827" cy="2852737"/>
          </a:xfrm>
        </p:spPr>
        <p:txBody>
          <a:bodyPr anchor="ctr"/>
          <a:lstStyle/>
          <a:p>
            <a:r>
              <a:rPr lang="zh-TW" altLang="en-US" dirty="0">
                <a:solidFill>
                  <a:schemeClr val="bg1"/>
                </a:solidFill>
              </a:rPr>
              <a:t>相關遠端桌面應用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程式介紹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D098AB9E-EC93-49C5-9100-E1678ED5ED2C}"/>
              </a:ext>
            </a:extLst>
          </p:cNvPr>
          <p:cNvGrpSpPr/>
          <p:nvPr/>
        </p:nvGrpSpPr>
        <p:grpSpPr>
          <a:xfrm>
            <a:off x="4173011" y="2273685"/>
            <a:ext cx="7007181" cy="4828479"/>
            <a:chOff x="4725273" y="2282739"/>
            <a:chExt cx="7007181" cy="4828479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6A357DF6-3413-4E7A-8AF0-F5AAC736BBCF}"/>
                </a:ext>
              </a:extLst>
            </p:cNvPr>
            <p:cNvGrpSpPr/>
            <p:nvPr/>
          </p:nvGrpSpPr>
          <p:grpSpPr>
            <a:xfrm>
              <a:off x="4725273" y="2282739"/>
              <a:ext cx="7007181" cy="4828479"/>
              <a:chOff x="4725273" y="2282739"/>
              <a:chExt cx="7007181" cy="4828479"/>
            </a:xfrm>
          </p:grpSpPr>
          <p:pic>
            <p:nvPicPr>
              <p:cNvPr id="7" name="圖片 6" descr="P10_3.png">
                <a:extLst>
                  <a:ext uri="{FF2B5EF4-FFF2-40B4-BE49-F238E27FC236}">
                    <a16:creationId xmlns:a16="http://schemas.microsoft.com/office/drawing/2014/main" id="{B3749E36-C8DB-4A76-AA62-2AB0B7503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25273" y="2282739"/>
                <a:ext cx="7007181" cy="4828479"/>
              </a:xfrm>
              <a:prstGeom prst="rect">
                <a:avLst/>
              </a:prstGeom>
            </p:spPr>
          </p:pic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929985F-D8E1-4DFE-87B9-860E6A711082}"/>
                  </a:ext>
                </a:extLst>
              </p:cNvPr>
              <p:cNvSpPr/>
              <p:nvPr/>
            </p:nvSpPr>
            <p:spPr>
              <a:xfrm>
                <a:off x="5856194" y="3038621"/>
                <a:ext cx="4592171" cy="291842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B8A27EB6-C697-4239-93B9-3B6A04A488A3}"/>
                </a:ext>
              </a:extLst>
            </p:cNvPr>
            <p:cNvGrpSpPr/>
            <p:nvPr/>
          </p:nvGrpSpPr>
          <p:grpSpPr>
            <a:xfrm>
              <a:off x="6298887" y="4089046"/>
              <a:ext cx="3833573" cy="1163508"/>
              <a:chOff x="981299" y="4370404"/>
              <a:chExt cx="3833573" cy="1163508"/>
            </a:xfrm>
          </p:grpSpPr>
          <p:pic>
            <p:nvPicPr>
              <p:cNvPr id="27" name="Picture 12">
                <a:extLst>
                  <a:ext uri="{FF2B5EF4-FFF2-40B4-BE49-F238E27FC236}">
                    <a16:creationId xmlns:a16="http://schemas.microsoft.com/office/drawing/2014/main" id="{DE64BD57-7807-4B9A-AF47-BF146C84C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1299" y="4386096"/>
                <a:ext cx="1123546" cy="1147816"/>
              </a:xfrm>
              <a:prstGeom prst="roundRect">
                <a:avLst>
                  <a:gd name="adj" fmla="val 9154"/>
                </a:avLst>
              </a:prstGeom>
              <a:ln>
                <a:noFill/>
              </a:ln>
              <a:effectLst>
                <a:reflection blurRad="139700" stA="58000" endPos="27000" dist="88900" dir="5400000" sy="-100000" algn="bl" rotWithShape="0"/>
              </a:effectLst>
            </p:spPr>
          </p:pic>
          <p:pic>
            <p:nvPicPr>
              <p:cNvPr id="31" name="Picture 8" descr="mage result for windows rdp icon">
                <a:extLst>
                  <a:ext uri="{FF2B5EF4-FFF2-40B4-BE49-F238E27FC236}">
                    <a16:creationId xmlns:a16="http://schemas.microsoft.com/office/drawing/2014/main" id="{435D8D56-5EDB-45EE-A4AA-9643975FFE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4620" y="4370404"/>
                <a:ext cx="1135356" cy="1115580"/>
              </a:xfrm>
              <a:prstGeom prst="roundRect">
                <a:avLst>
                  <a:gd name="adj" fmla="val 9154"/>
                </a:avLst>
              </a:prstGeom>
              <a:ln>
                <a:noFill/>
              </a:ln>
              <a:effectLst>
                <a:reflection blurRad="139700" stA="58000" endPos="27000" dist="889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矩形: 圓角 31">
                <a:extLst>
                  <a:ext uri="{FF2B5EF4-FFF2-40B4-BE49-F238E27FC236}">
                    <a16:creationId xmlns:a16="http://schemas.microsoft.com/office/drawing/2014/main" id="{E5179DEA-C5F8-48AA-8868-BB3FFF029FD6}"/>
                  </a:ext>
                </a:extLst>
              </p:cNvPr>
              <p:cNvSpPr/>
              <p:nvPr/>
            </p:nvSpPr>
            <p:spPr>
              <a:xfrm>
                <a:off x="3406537" y="4389120"/>
                <a:ext cx="1404614" cy="1083211"/>
              </a:xfrm>
              <a:prstGeom prst="roundRect">
                <a:avLst>
                  <a:gd name="adj" fmla="val 11472"/>
                </a:avLst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33" name="圖片 32" descr="一張含有 室外物品 的圖片&#10;&#10;自動產生的描述">
                <a:extLst>
                  <a:ext uri="{FF2B5EF4-FFF2-40B4-BE49-F238E27FC236}">
                    <a16:creationId xmlns:a16="http://schemas.microsoft.com/office/drawing/2014/main" id="{E67EFB5C-7D95-4FE2-9E61-6B1DEBCE0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4820" y="4464545"/>
                <a:ext cx="1370052" cy="919110"/>
              </a:xfrm>
              <a:prstGeom prst="roundRect">
                <a:avLst>
                  <a:gd name="adj" fmla="val 9154"/>
                </a:avLst>
              </a:prstGeom>
              <a:ln>
                <a:noFill/>
              </a:ln>
              <a:effectLst>
                <a:reflection blurRad="139700" stA="58000" endPos="27000" dist="88900" dir="5400000" sy="-100000" algn="bl" rotWithShape="0"/>
              </a:effectLst>
            </p:spPr>
          </p:pic>
        </p:grp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7271C67C-2C39-4876-AFD8-27F47D9808D5}"/>
                </a:ext>
              </a:extLst>
            </p:cNvPr>
            <p:cNvSpPr/>
            <p:nvPr/>
          </p:nvSpPr>
          <p:spPr>
            <a:xfrm>
              <a:off x="5833034" y="3030476"/>
              <a:ext cx="1596890" cy="2522205"/>
            </a:xfrm>
            <a:custGeom>
              <a:avLst/>
              <a:gdLst>
                <a:gd name="connsiteX0" fmla="*/ 0 w 3378687"/>
                <a:gd name="connsiteY0" fmla="*/ 0 h 3292393"/>
                <a:gd name="connsiteX1" fmla="*/ 3378687 w 3378687"/>
                <a:gd name="connsiteY1" fmla="*/ 0 h 3292393"/>
                <a:gd name="connsiteX2" fmla="*/ 3378687 w 3378687"/>
                <a:gd name="connsiteY2" fmla="*/ 3292393 h 3292393"/>
                <a:gd name="connsiteX3" fmla="*/ 0 w 3378687"/>
                <a:gd name="connsiteY3" fmla="*/ 3292393 h 3292393"/>
                <a:gd name="connsiteX4" fmla="*/ 0 w 3378687"/>
                <a:gd name="connsiteY4" fmla="*/ 0 h 3292393"/>
                <a:gd name="connsiteX0" fmla="*/ 0 w 3378687"/>
                <a:gd name="connsiteY0" fmla="*/ 0 h 3310500"/>
                <a:gd name="connsiteX1" fmla="*/ 3378687 w 3378687"/>
                <a:gd name="connsiteY1" fmla="*/ 0 h 3310500"/>
                <a:gd name="connsiteX2" fmla="*/ 1631368 w 3378687"/>
                <a:gd name="connsiteY2" fmla="*/ 3310500 h 3310500"/>
                <a:gd name="connsiteX3" fmla="*/ 0 w 3378687"/>
                <a:gd name="connsiteY3" fmla="*/ 3292393 h 3310500"/>
                <a:gd name="connsiteX4" fmla="*/ 0 w 3378687"/>
                <a:gd name="connsiteY4" fmla="*/ 0 h 3310500"/>
                <a:gd name="connsiteX0" fmla="*/ 0 w 3378687"/>
                <a:gd name="connsiteY0" fmla="*/ 0 h 3292393"/>
                <a:gd name="connsiteX1" fmla="*/ 3378687 w 3378687"/>
                <a:gd name="connsiteY1" fmla="*/ 0 h 3292393"/>
                <a:gd name="connsiteX2" fmla="*/ 1059386 w 3378687"/>
                <a:gd name="connsiteY2" fmla="*/ 3271334 h 3292393"/>
                <a:gd name="connsiteX3" fmla="*/ 0 w 3378687"/>
                <a:gd name="connsiteY3" fmla="*/ 3292393 h 3292393"/>
                <a:gd name="connsiteX4" fmla="*/ 0 w 3378687"/>
                <a:gd name="connsiteY4" fmla="*/ 0 h 3292393"/>
                <a:gd name="connsiteX0" fmla="*/ 0 w 1987280"/>
                <a:gd name="connsiteY0" fmla="*/ 60380 h 3352773"/>
                <a:gd name="connsiteX1" fmla="*/ 1987280 w 1987280"/>
                <a:gd name="connsiteY1" fmla="*/ 0 h 3352773"/>
                <a:gd name="connsiteX2" fmla="*/ 1059386 w 1987280"/>
                <a:gd name="connsiteY2" fmla="*/ 3331714 h 3352773"/>
                <a:gd name="connsiteX3" fmla="*/ 0 w 1987280"/>
                <a:gd name="connsiteY3" fmla="*/ 3352773 h 3352773"/>
                <a:gd name="connsiteX4" fmla="*/ 0 w 1987280"/>
                <a:gd name="connsiteY4" fmla="*/ 60380 h 3352773"/>
                <a:gd name="connsiteX0" fmla="*/ 0 w 7243415"/>
                <a:gd name="connsiteY0" fmla="*/ 60380 h 3352773"/>
                <a:gd name="connsiteX1" fmla="*/ 1987280 w 7243415"/>
                <a:gd name="connsiteY1" fmla="*/ 0 h 3352773"/>
                <a:gd name="connsiteX2" fmla="*/ 7243415 w 7243415"/>
                <a:gd name="connsiteY2" fmla="*/ 3331714 h 3352773"/>
                <a:gd name="connsiteX3" fmla="*/ 0 w 7243415"/>
                <a:gd name="connsiteY3" fmla="*/ 3352773 h 3352773"/>
                <a:gd name="connsiteX4" fmla="*/ 0 w 7243415"/>
                <a:gd name="connsiteY4" fmla="*/ 60380 h 3352773"/>
                <a:gd name="connsiteX0" fmla="*/ 0 w 7243415"/>
                <a:gd name="connsiteY0" fmla="*/ 45026 h 3337419"/>
                <a:gd name="connsiteX1" fmla="*/ 2008064 w 7243415"/>
                <a:gd name="connsiteY1" fmla="*/ 0 h 3337419"/>
                <a:gd name="connsiteX2" fmla="*/ 7243415 w 7243415"/>
                <a:gd name="connsiteY2" fmla="*/ 3316360 h 3337419"/>
                <a:gd name="connsiteX3" fmla="*/ 0 w 7243415"/>
                <a:gd name="connsiteY3" fmla="*/ 3337419 h 3337419"/>
                <a:gd name="connsiteX4" fmla="*/ 0 w 7243415"/>
                <a:gd name="connsiteY4" fmla="*/ 45026 h 3337419"/>
                <a:gd name="connsiteX0" fmla="*/ 0 w 7243415"/>
                <a:gd name="connsiteY0" fmla="*/ 6639 h 3337419"/>
                <a:gd name="connsiteX1" fmla="*/ 2008064 w 7243415"/>
                <a:gd name="connsiteY1" fmla="*/ 0 h 3337419"/>
                <a:gd name="connsiteX2" fmla="*/ 7243415 w 7243415"/>
                <a:gd name="connsiteY2" fmla="*/ 3316360 h 3337419"/>
                <a:gd name="connsiteX3" fmla="*/ 0 w 7243415"/>
                <a:gd name="connsiteY3" fmla="*/ 3337419 h 3337419"/>
                <a:gd name="connsiteX4" fmla="*/ 0 w 7243415"/>
                <a:gd name="connsiteY4" fmla="*/ 6639 h 3337419"/>
                <a:gd name="connsiteX0" fmla="*/ 0 w 7243415"/>
                <a:gd name="connsiteY0" fmla="*/ 0 h 3330780"/>
                <a:gd name="connsiteX1" fmla="*/ 3314182 w 7243415"/>
                <a:gd name="connsiteY1" fmla="*/ 47136 h 3330780"/>
                <a:gd name="connsiteX2" fmla="*/ 7243415 w 7243415"/>
                <a:gd name="connsiteY2" fmla="*/ 3309721 h 3330780"/>
                <a:gd name="connsiteX3" fmla="*/ 0 w 7243415"/>
                <a:gd name="connsiteY3" fmla="*/ 3330780 h 3330780"/>
                <a:gd name="connsiteX4" fmla="*/ 0 w 7243415"/>
                <a:gd name="connsiteY4" fmla="*/ 0 h 3330780"/>
                <a:gd name="connsiteX0" fmla="*/ 0 w 3314182"/>
                <a:gd name="connsiteY0" fmla="*/ 0 h 3632373"/>
                <a:gd name="connsiteX1" fmla="*/ 3314182 w 3314182"/>
                <a:gd name="connsiteY1" fmla="*/ 47136 h 3632373"/>
                <a:gd name="connsiteX2" fmla="*/ 1336211 w 3314182"/>
                <a:gd name="connsiteY2" fmla="*/ 3632373 h 3632373"/>
                <a:gd name="connsiteX3" fmla="*/ 0 w 3314182"/>
                <a:gd name="connsiteY3" fmla="*/ 3330780 h 3632373"/>
                <a:gd name="connsiteX4" fmla="*/ 0 w 3314182"/>
                <a:gd name="connsiteY4" fmla="*/ 0 h 3632373"/>
                <a:gd name="connsiteX0" fmla="*/ 0 w 3314182"/>
                <a:gd name="connsiteY0" fmla="*/ 0 h 3671356"/>
                <a:gd name="connsiteX1" fmla="*/ 3314182 w 3314182"/>
                <a:gd name="connsiteY1" fmla="*/ 47136 h 3671356"/>
                <a:gd name="connsiteX2" fmla="*/ 1336211 w 3314182"/>
                <a:gd name="connsiteY2" fmla="*/ 3632373 h 3671356"/>
                <a:gd name="connsiteX3" fmla="*/ 29683 w 3314182"/>
                <a:gd name="connsiteY3" fmla="*/ 3671356 h 3671356"/>
                <a:gd name="connsiteX4" fmla="*/ 0 w 3314182"/>
                <a:gd name="connsiteY4" fmla="*/ 0 h 3671356"/>
                <a:gd name="connsiteX0" fmla="*/ 0 w 3314182"/>
                <a:gd name="connsiteY0" fmla="*/ 0 h 3671356"/>
                <a:gd name="connsiteX1" fmla="*/ 3314182 w 3314182"/>
                <a:gd name="connsiteY1" fmla="*/ 29211 h 3671356"/>
                <a:gd name="connsiteX2" fmla="*/ 1336211 w 3314182"/>
                <a:gd name="connsiteY2" fmla="*/ 3632373 h 3671356"/>
                <a:gd name="connsiteX3" fmla="*/ 29683 w 3314182"/>
                <a:gd name="connsiteY3" fmla="*/ 3671356 h 3671356"/>
                <a:gd name="connsiteX4" fmla="*/ 0 w 3314182"/>
                <a:gd name="connsiteY4" fmla="*/ 0 h 3671356"/>
                <a:gd name="connsiteX0" fmla="*/ 0 w 3271619"/>
                <a:gd name="connsiteY0" fmla="*/ 0 h 3671356"/>
                <a:gd name="connsiteX1" fmla="*/ 3271619 w 3271619"/>
                <a:gd name="connsiteY1" fmla="*/ 29211 h 3671356"/>
                <a:gd name="connsiteX2" fmla="*/ 1336211 w 3271619"/>
                <a:gd name="connsiteY2" fmla="*/ 3632373 h 3671356"/>
                <a:gd name="connsiteX3" fmla="*/ 29683 w 3271619"/>
                <a:gd name="connsiteY3" fmla="*/ 3671356 h 3671356"/>
                <a:gd name="connsiteX4" fmla="*/ 0 w 3271619"/>
                <a:gd name="connsiteY4" fmla="*/ 0 h 3671356"/>
                <a:gd name="connsiteX0" fmla="*/ 0 w 3271619"/>
                <a:gd name="connsiteY0" fmla="*/ 0 h 3726612"/>
                <a:gd name="connsiteX1" fmla="*/ 3271619 w 3271619"/>
                <a:gd name="connsiteY1" fmla="*/ 29211 h 3726612"/>
                <a:gd name="connsiteX2" fmla="*/ 1024089 w 3271619"/>
                <a:gd name="connsiteY2" fmla="*/ 3726612 h 3726612"/>
                <a:gd name="connsiteX3" fmla="*/ 29683 w 3271619"/>
                <a:gd name="connsiteY3" fmla="*/ 3671356 h 3726612"/>
                <a:gd name="connsiteX4" fmla="*/ 0 w 3271619"/>
                <a:gd name="connsiteY4" fmla="*/ 0 h 3726612"/>
                <a:gd name="connsiteX0" fmla="*/ 0 w 3328368"/>
                <a:gd name="connsiteY0" fmla="*/ 0 h 3726612"/>
                <a:gd name="connsiteX1" fmla="*/ 3328368 w 3328368"/>
                <a:gd name="connsiteY1" fmla="*/ 37777 h 3726612"/>
                <a:gd name="connsiteX2" fmla="*/ 1024089 w 3328368"/>
                <a:gd name="connsiteY2" fmla="*/ 3726612 h 3726612"/>
                <a:gd name="connsiteX3" fmla="*/ 29683 w 3328368"/>
                <a:gd name="connsiteY3" fmla="*/ 3671356 h 3726612"/>
                <a:gd name="connsiteX4" fmla="*/ 0 w 3328368"/>
                <a:gd name="connsiteY4" fmla="*/ 0 h 3726612"/>
                <a:gd name="connsiteX0" fmla="*/ 0 w 3229055"/>
                <a:gd name="connsiteY0" fmla="*/ 0 h 3726612"/>
                <a:gd name="connsiteX1" fmla="*/ 3229055 w 3229055"/>
                <a:gd name="connsiteY1" fmla="*/ 37777 h 3726612"/>
                <a:gd name="connsiteX2" fmla="*/ 1024089 w 3229055"/>
                <a:gd name="connsiteY2" fmla="*/ 3726612 h 3726612"/>
                <a:gd name="connsiteX3" fmla="*/ 29683 w 3229055"/>
                <a:gd name="connsiteY3" fmla="*/ 3671356 h 3726612"/>
                <a:gd name="connsiteX4" fmla="*/ 0 w 3229055"/>
                <a:gd name="connsiteY4" fmla="*/ 0 h 3726612"/>
                <a:gd name="connsiteX0" fmla="*/ 0 w 3200680"/>
                <a:gd name="connsiteY0" fmla="*/ 0 h 3700910"/>
                <a:gd name="connsiteX1" fmla="*/ 3200680 w 3200680"/>
                <a:gd name="connsiteY1" fmla="*/ 12075 h 3700910"/>
                <a:gd name="connsiteX2" fmla="*/ 995714 w 3200680"/>
                <a:gd name="connsiteY2" fmla="*/ 3700910 h 3700910"/>
                <a:gd name="connsiteX3" fmla="*/ 1308 w 3200680"/>
                <a:gd name="connsiteY3" fmla="*/ 3645654 h 3700910"/>
                <a:gd name="connsiteX4" fmla="*/ 0 w 3200680"/>
                <a:gd name="connsiteY4" fmla="*/ 0 h 3700910"/>
                <a:gd name="connsiteX0" fmla="*/ 0 w 3200680"/>
                <a:gd name="connsiteY0" fmla="*/ 0 h 3700910"/>
                <a:gd name="connsiteX1" fmla="*/ 3200680 w 3200680"/>
                <a:gd name="connsiteY1" fmla="*/ 12075 h 3700910"/>
                <a:gd name="connsiteX2" fmla="*/ 995714 w 3200680"/>
                <a:gd name="connsiteY2" fmla="*/ 3700910 h 3700910"/>
                <a:gd name="connsiteX3" fmla="*/ 29683 w 3200680"/>
                <a:gd name="connsiteY3" fmla="*/ 3697058 h 3700910"/>
                <a:gd name="connsiteX4" fmla="*/ 0 w 3200680"/>
                <a:gd name="connsiteY4" fmla="*/ 0 h 3700910"/>
                <a:gd name="connsiteX0" fmla="*/ 83816 w 3284496"/>
                <a:gd name="connsiteY0" fmla="*/ 0 h 3700910"/>
                <a:gd name="connsiteX1" fmla="*/ 3284496 w 3284496"/>
                <a:gd name="connsiteY1" fmla="*/ 12075 h 3700910"/>
                <a:gd name="connsiteX2" fmla="*/ 1079530 w 3284496"/>
                <a:gd name="connsiteY2" fmla="*/ 3700910 h 3700910"/>
                <a:gd name="connsiteX3" fmla="*/ 0 w 3284496"/>
                <a:gd name="connsiteY3" fmla="*/ 3260135 h 3700910"/>
                <a:gd name="connsiteX4" fmla="*/ 83816 w 3284496"/>
                <a:gd name="connsiteY4" fmla="*/ 0 h 3700910"/>
                <a:gd name="connsiteX0" fmla="*/ 83816 w 3284496"/>
                <a:gd name="connsiteY0" fmla="*/ 0 h 3260135"/>
                <a:gd name="connsiteX1" fmla="*/ 3284496 w 3284496"/>
                <a:gd name="connsiteY1" fmla="*/ 12075 h 3260135"/>
                <a:gd name="connsiteX2" fmla="*/ 100600 w 3284496"/>
                <a:gd name="connsiteY2" fmla="*/ 3221151 h 3260135"/>
                <a:gd name="connsiteX3" fmla="*/ 0 w 3284496"/>
                <a:gd name="connsiteY3" fmla="*/ 3260135 h 3260135"/>
                <a:gd name="connsiteX4" fmla="*/ 83816 w 3284496"/>
                <a:gd name="connsiteY4" fmla="*/ 0 h 3260135"/>
                <a:gd name="connsiteX0" fmla="*/ 55441 w 3284496"/>
                <a:gd name="connsiteY0" fmla="*/ 13626 h 3248059"/>
                <a:gd name="connsiteX1" fmla="*/ 3284496 w 3284496"/>
                <a:gd name="connsiteY1" fmla="*/ -1 h 3248059"/>
                <a:gd name="connsiteX2" fmla="*/ 100600 w 3284496"/>
                <a:gd name="connsiteY2" fmla="*/ 3209075 h 3248059"/>
                <a:gd name="connsiteX3" fmla="*/ 0 w 3284496"/>
                <a:gd name="connsiteY3" fmla="*/ 3248059 h 3248059"/>
                <a:gd name="connsiteX4" fmla="*/ 55441 w 3284496"/>
                <a:gd name="connsiteY4" fmla="*/ 13626 h 3248059"/>
                <a:gd name="connsiteX0" fmla="*/ 55441 w 3284496"/>
                <a:gd name="connsiteY0" fmla="*/ 0 h 3268701"/>
                <a:gd name="connsiteX1" fmla="*/ 3284496 w 3284496"/>
                <a:gd name="connsiteY1" fmla="*/ 20641 h 3268701"/>
                <a:gd name="connsiteX2" fmla="*/ 100600 w 3284496"/>
                <a:gd name="connsiteY2" fmla="*/ 3229717 h 3268701"/>
                <a:gd name="connsiteX3" fmla="*/ 0 w 3284496"/>
                <a:gd name="connsiteY3" fmla="*/ 3268701 h 3268701"/>
                <a:gd name="connsiteX4" fmla="*/ 55441 w 3284496"/>
                <a:gd name="connsiteY4" fmla="*/ 0 h 3268701"/>
                <a:gd name="connsiteX0" fmla="*/ 55441 w 3284496"/>
                <a:gd name="connsiteY0" fmla="*/ 13627 h 3248060"/>
                <a:gd name="connsiteX1" fmla="*/ 3284496 w 3284496"/>
                <a:gd name="connsiteY1" fmla="*/ 0 h 3248060"/>
                <a:gd name="connsiteX2" fmla="*/ 100600 w 3284496"/>
                <a:gd name="connsiteY2" fmla="*/ 3209076 h 3248060"/>
                <a:gd name="connsiteX3" fmla="*/ 0 w 3284496"/>
                <a:gd name="connsiteY3" fmla="*/ 3248060 h 3248060"/>
                <a:gd name="connsiteX4" fmla="*/ 55441 w 3284496"/>
                <a:gd name="connsiteY4" fmla="*/ 13627 h 3248060"/>
                <a:gd name="connsiteX0" fmla="*/ 27066 w 3256121"/>
                <a:gd name="connsiteY0" fmla="*/ 13627 h 3213792"/>
                <a:gd name="connsiteX1" fmla="*/ 3256121 w 3256121"/>
                <a:gd name="connsiteY1" fmla="*/ 0 h 3213792"/>
                <a:gd name="connsiteX2" fmla="*/ 72225 w 3256121"/>
                <a:gd name="connsiteY2" fmla="*/ 3209076 h 3213792"/>
                <a:gd name="connsiteX3" fmla="*/ 0 w 3256121"/>
                <a:gd name="connsiteY3" fmla="*/ 3213792 h 3213792"/>
                <a:gd name="connsiteX4" fmla="*/ 27066 w 3256121"/>
                <a:gd name="connsiteY4" fmla="*/ 13627 h 3213792"/>
                <a:gd name="connsiteX0" fmla="*/ 27066 w 3256121"/>
                <a:gd name="connsiteY0" fmla="*/ 13627 h 3213792"/>
                <a:gd name="connsiteX1" fmla="*/ 3256121 w 3256121"/>
                <a:gd name="connsiteY1" fmla="*/ 0 h 3213792"/>
                <a:gd name="connsiteX2" fmla="*/ 72225 w 3256121"/>
                <a:gd name="connsiteY2" fmla="*/ 3209076 h 3213792"/>
                <a:gd name="connsiteX3" fmla="*/ 0 w 3256121"/>
                <a:gd name="connsiteY3" fmla="*/ 3213792 h 3213792"/>
                <a:gd name="connsiteX4" fmla="*/ 27066 w 3256121"/>
                <a:gd name="connsiteY4" fmla="*/ 13627 h 3213792"/>
                <a:gd name="connsiteX0" fmla="*/ 27066 w 3369620"/>
                <a:gd name="connsiteY0" fmla="*/ 13627 h 3213792"/>
                <a:gd name="connsiteX1" fmla="*/ 3369620 w 3369620"/>
                <a:gd name="connsiteY1" fmla="*/ 0 h 3213792"/>
                <a:gd name="connsiteX2" fmla="*/ 72225 w 3369620"/>
                <a:gd name="connsiteY2" fmla="*/ 3209076 h 3213792"/>
                <a:gd name="connsiteX3" fmla="*/ 0 w 3369620"/>
                <a:gd name="connsiteY3" fmla="*/ 3213792 h 3213792"/>
                <a:gd name="connsiteX4" fmla="*/ 27066 w 3369620"/>
                <a:gd name="connsiteY4" fmla="*/ 13627 h 3213792"/>
                <a:gd name="connsiteX0" fmla="*/ 27066 w 3369620"/>
                <a:gd name="connsiteY0" fmla="*/ 13627 h 3213792"/>
                <a:gd name="connsiteX1" fmla="*/ 3369620 w 3369620"/>
                <a:gd name="connsiteY1" fmla="*/ 0 h 3213792"/>
                <a:gd name="connsiteX2" fmla="*/ 72225 w 3369620"/>
                <a:gd name="connsiteY2" fmla="*/ 3209076 h 3213792"/>
                <a:gd name="connsiteX3" fmla="*/ 0 w 3369620"/>
                <a:gd name="connsiteY3" fmla="*/ 3213792 h 3213792"/>
                <a:gd name="connsiteX4" fmla="*/ 27066 w 3369620"/>
                <a:gd name="connsiteY4" fmla="*/ 13627 h 321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620" h="3213792">
                  <a:moveTo>
                    <a:pt x="27066" y="13627"/>
                  </a:moveTo>
                  <a:lnTo>
                    <a:pt x="3369620" y="0"/>
                  </a:lnTo>
                  <a:lnTo>
                    <a:pt x="72225" y="3209076"/>
                  </a:lnTo>
                  <a:lnTo>
                    <a:pt x="0" y="3213792"/>
                  </a:lnTo>
                  <a:lnTo>
                    <a:pt x="27066" y="13627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44000"/>
                  </a:schemeClr>
                </a:gs>
                <a:gs pos="50000">
                  <a:schemeClr val="bg1">
                    <a:alpha val="1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7582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連線工具 </a:t>
            </a:r>
            <a:r>
              <a:rPr lang="en-US" altLang="zh-TW"/>
              <a:t>-</a:t>
            </a:r>
            <a:r>
              <a:rPr lang="zh-TW" altLang="en-US"/>
              <a:t> </a:t>
            </a:r>
            <a:r>
              <a:rPr lang="en-US" altLang="zh-TW"/>
              <a:t>VNC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556" y="1585504"/>
            <a:ext cx="10832563" cy="1094328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000"/>
              <a:t>虛擬機工作站內建 </a:t>
            </a:r>
            <a:r>
              <a:rPr lang="en-US" altLang="zh-TW" sz="2000"/>
              <a:t>VNC</a:t>
            </a:r>
            <a:r>
              <a:rPr lang="zh-TW" altLang="en-US" sz="2000"/>
              <a:t> 伺服器</a:t>
            </a:r>
            <a:endParaRPr lang="en-US" altLang="zh-TW" sz="2000"/>
          </a:p>
          <a:p>
            <a:r>
              <a:rPr lang="zh-TW" altLang="en-US" sz="2000"/>
              <a:t>任何虛擬機都可透過 </a:t>
            </a:r>
            <a:r>
              <a:rPr lang="en-US" altLang="zh-TW" sz="2000"/>
              <a:t>VNC</a:t>
            </a:r>
            <a:r>
              <a:rPr lang="zh-TW" altLang="en-US" sz="2000"/>
              <a:t> 客戶端連接虛擬機桌面</a:t>
            </a:r>
            <a:endParaRPr lang="en-US" altLang="zh-TW" sz="2000"/>
          </a:p>
          <a:p>
            <a:r>
              <a:rPr lang="zh-TW" altLang="en-US" sz="2000"/>
              <a:t>預設連接埠 </a:t>
            </a:r>
            <a:r>
              <a:rPr lang="en-US" altLang="zh-TW" sz="2000"/>
              <a:t>5900-5930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7C2874D4-3522-4DC5-BCE0-5A291874F6EB}"/>
              </a:ext>
            </a:extLst>
          </p:cNvPr>
          <p:cNvGrpSpPr/>
          <p:nvPr/>
        </p:nvGrpSpPr>
        <p:grpSpPr>
          <a:xfrm>
            <a:off x="4110749" y="3789609"/>
            <a:ext cx="2991775" cy="2363881"/>
            <a:chOff x="4476984" y="4010513"/>
            <a:chExt cx="2991775" cy="27551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2538"/>
            <a:stretch/>
          </p:blipFill>
          <p:spPr>
            <a:xfrm>
              <a:off x="4476984" y="4010513"/>
              <a:ext cx="2991775" cy="2755127"/>
            </a:xfrm>
            <a:prstGeom prst="round2SameRect">
              <a:avLst>
                <a:gd name="adj1" fmla="val 7795"/>
                <a:gd name="adj2" fmla="val 0"/>
              </a:avLst>
            </a:prstGeom>
            <a:ln>
              <a:solidFill>
                <a:schemeClr val="bg1">
                  <a:lumMod val="95000"/>
                </a:schemeClr>
              </a:solidFill>
            </a:ln>
            <a:effectLst>
              <a:reflection blurRad="139700" stA="58000" endPos="27000" dist="88900" dir="5400000" sy="-100000" algn="bl" rotWithShape="0"/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4921563" y="6230143"/>
              <a:ext cx="675649" cy="2143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940" r="38339"/>
          <a:stretch/>
        </p:blipFill>
        <p:spPr>
          <a:xfrm>
            <a:off x="7393156" y="3789608"/>
            <a:ext cx="4338483" cy="2363881"/>
          </a:xfrm>
          <a:prstGeom prst="round2SameRect">
            <a:avLst>
              <a:gd name="adj1" fmla="val 4838"/>
              <a:gd name="adj2" fmla="val 0"/>
            </a:avLst>
          </a:prstGeom>
          <a:ln>
            <a:solidFill>
              <a:schemeClr val="bg1">
                <a:lumMod val="95000"/>
              </a:schemeClr>
            </a:solidFill>
          </a:ln>
          <a:effectLst>
            <a:reflection blurRad="139700" stA="58000" endPos="27000" dist="889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986" y="4141115"/>
            <a:ext cx="1123546" cy="1147816"/>
          </a:xfrm>
          <a:prstGeom prst="round2SameRect">
            <a:avLst>
              <a:gd name="adj1" fmla="val 3862"/>
              <a:gd name="adj2" fmla="val 0"/>
            </a:avLst>
          </a:prstGeom>
          <a:ln>
            <a:noFill/>
          </a:ln>
          <a:effectLst>
            <a:reflection blurRad="139700" stA="58000" endPos="27000" dist="88900" dir="5400000" sy="-100000" algn="bl" rotWithShape="0"/>
          </a:effectLst>
        </p:spPr>
      </p:pic>
      <p:pic>
        <p:nvPicPr>
          <p:cNvPr id="14" name="Picture 6" descr="mage result for ultravnc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51" y="4141115"/>
            <a:ext cx="1115288" cy="1147816"/>
          </a:xfrm>
          <a:prstGeom prst="rect">
            <a:avLst/>
          </a:prstGeom>
          <a:ln>
            <a:noFill/>
          </a:ln>
          <a:effectLst>
            <a:reflection blurRad="139700" stA="58000" endPos="27000" dist="889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22585" y="2948415"/>
            <a:ext cx="262645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000" b="1">
                <a:latin typeface="微軟正黑體"/>
                <a:ea typeface="微軟正黑體"/>
              </a:rPr>
              <a:t>下載 </a:t>
            </a:r>
            <a:r>
              <a:rPr lang="en-US" altLang="zh-TW" sz="2000" b="1">
                <a:latin typeface="微軟正黑體"/>
                <a:ea typeface="微軟正黑體"/>
              </a:rPr>
              <a:t>VNC</a:t>
            </a:r>
            <a:r>
              <a:rPr lang="zh-TW" altLang="en-US" sz="2000" b="1">
                <a:latin typeface="微軟正黑體"/>
                <a:ea typeface="微軟正黑體"/>
              </a:rPr>
              <a:t> 客戶端軟體</a:t>
            </a:r>
            <a:r>
              <a:rPr lang="en-US" altLang="zh-TW" sz="2000" b="1">
                <a:latin typeface="微軟正黑體"/>
                <a:ea typeface="微軟正黑體"/>
              </a:rPr>
              <a:t> (</a:t>
            </a:r>
            <a:r>
              <a:rPr lang="zh-TW" altLang="en-US" sz="2000" b="1">
                <a:latin typeface="微軟正黑體"/>
                <a:ea typeface="微軟正黑體"/>
              </a:rPr>
              <a:t>例如：</a:t>
            </a:r>
            <a:r>
              <a:rPr lang="en-US" altLang="zh-TW" sz="2000" b="1" err="1">
                <a:latin typeface="微軟正黑體"/>
                <a:ea typeface="微軟正黑體"/>
              </a:rPr>
              <a:t>UltraVNC</a:t>
            </a:r>
            <a:r>
              <a:rPr lang="zh-TW" altLang="en-US" sz="2000" b="1">
                <a:latin typeface="微軟正黑體"/>
                <a:ea typeface="微軟正黑體"/>
              </a:rPr>
              <a:t> 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>
                <a:latin typeface="微軟正黑體"/>
                <a:ea typeface="微軟正黑體"/>
              </a:rPr>
              <a:t>或</a:t>
            </a:r>
            <a:r>
              <a:rPr lang="zh-TW" altLang="en-US" sz="2000" b="1">
                <a:latin typeface="微軟正黑體"/>
                <a:ea typeface="微軟正黑體"/>
              </a:rPr>
              <a:t> </a:t>
            </a:r>
            <a:r>
              <a:rPr lang="en-US" altLang="zh-TW" sz="2000" b="1">
                <a:latin typeface="微軟正黑體"/>
                <a:ea typeface="微軟正黑體"/>
              </a:rPr>
              <a:t>VNC</a:t>
            </a:r>
            <a:r>
              <a:rPr lang="zh-TW" altLang="en-US" sz="2000" b="1">
                <a:latin typeface="微軟正黑體"/>
                <a:ea typeface="微軟正黑體"/>
              </a:rPr>
              <a:t> </a:t>
            </a:r>
            <a:r>
              <a:rPr lang="en-US" altLang="zh-TW" sz="2000" b="1">
                <a:latin typeface="微軟正黑體"/>
                <a:ea typeface="微軟正黑體"/>
              </a:rPr>
              <a:t>Viewer)</a:t>
            </a:r>
            <a:endParaRPr lang="en-US" sz="2000" b="1">
              <a:latin typeface="微軟正黑體"/>
              <a:ea typeface="微軟正黑體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AFBEB06-1E13-4E70-AABB-86E370678C2D}"/>
              </a:ext>
            </a:extLst>
          </p:cNvPr>
          <p:cNvGrpSpPr/>
          <p:nvPr/>
        </p:nvGrpSpPr>
        <p:grpSpPr>
          <a:xfrm>
            <a:off x="420032" y="2787798"/>
            <a:ext cx="1000936" cy="1069521"/>
            <a:chOff x="419910" y="3099906"/>
            <a:chExt cx="1000936" cy="1069521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EDDC3D96-7F29-4249-A96F-42E0BB89D4E0}"/>
                </a:ext>
              </a:extLst>
            </p:cNvPr>
            <p:cNvGrpSpPr/>
            <p:nvPr/>
          </p:nvGrpSpPr>
          <p:grpSpPr>
            <a:xfrm>
              <a:off x="419910" y="3099906"/>
              <a:ext cx="1000936" cy="1069521"/>
              <a:chOff x="186828" y="4498002"/>
              <a:chExt cx="1000936" cy="1069521"/>
            </a:xfrm>
          </p:grpSpPr>
          <p:pic>
            <p:nvPicPr>
              <p:cNvPr id="44" name="圖片 43">
                <a:extLst>
                  <a:ext uri="{FF2B5EF4-FFF2-40B4-BE49-F238E27FC236}">
                    <a16:creationId xmlns:a16="http://schemas.microsoft.com/office/drawing/2014/main" id="{DB5D01B1-30FB-4F38-BC21-4C1E677B83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831"/>
              <a:stretch/>
            </p:blipFill>
            <p:spPr>
              <a:xfrm flipH="1">
                <a:off x="687418" y="4498002"/>
                <a:ext cx="500346" cy="1069521"/>
              </a:xfrm>
              <a:prstGeom prst="rect">
                <a:avLst/>
              </a:prstGeom>
            </p:spPr>
          </p:pic>
          <p:pic>
            <p:nvPicPr>
              <p:cNvPr id="45" name="圖片 44">
                <a:extLst>
                  <a:ext uri="{FF2B5EF4-FFF2-40B4-BE49-F238E27FC236}">
                    <a16:creationId xmlns:a16="http://schemas.microsoft.com/office/drawing/2014/main" id="{81C3A3E7-C0CA-4451-B5FD-D8BD115CDE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210"/>
              <a:stretch/>
            </p:blipFill>
            <p:spPr>
              <a:xfrm>
                <a:off x="186828" y="4498002"/>
                <a:ext cx="500590" cy="1069222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644026" y="324256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</a:t>
              </a:r>
              <a:endPara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0B67E5C-1005-4941-8BBA-AD5036C62C69}"/>
                </a:ext>
              </a:extLst>
            </p:cNvPr>
            <p:cNvSpPr/>
            <p:nvPr/>
          </p:nvSpPr>
          <p:spPr>
            <a:xfrm>
              <a:off x="619903" y="3363448"/>
              <a:ext cx="5261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2" name="TextBox 6">
            <a:extLst>
              <a:ext uri="{FF2B5EF4-FFF2-40B4-BE49-F238E27FC236}">
                <a16:creationId xmlns:a16="http://schemas.microsoft.com/office/drawing/2014/main" id="{E223E92D-392F-40A6-9918-8CE90E00FA97}"/>
              </a:ext>
            </a:extLst>
          </p:cNvPr>
          <p:cNvSpPr txBox="1"/>
          <p:nvPr/>
        </p:nvSpPr>
        <p:spPr>
          <a:xfrm>
            <a:off x="5074244" y="3015510"/>
            <a:ext cx="2126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確認連接埠號</a:t>
            </a: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00D8C1E2-9288-40C3-806A-BE716B8E699F}"/>
              </a:ext>
            </a:extLst>
          </p:cNvPr>
          <p:cNvSpPr txBox="1"/>
          <p:nvPr/>
        </p:nvSpPr>
        <p:spPr>
          <a:xfrm>
            <a:off x="8407976" y="2930452"/>
            <a:ext cx="2701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VNC 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客戶端軟體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 IP 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與連接埠</a:t>
            </a:r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7EBE5E1F-5EC5-46D8-AA0E-CD2EA7FF7532}"/>
              </a:ext>
            </a:extLst>
          </p:cNvPr>
          <p:cNvGrpSpPr/>
          <p:nvPr/>
        </p:nvGrpSpPr>
        <p:grpSpPr>
          <a:xfrm>
            <a:off x="4102183" y="2775761"/>
            <a:ext cx="1000936" cy="1069521"/>
            <a:chOff x="419910" y="3099906"/>
            <a:chExt cx="1000936" cy="1069521"/>
          </a:xfrm>
        </p:grpSpPr>
        <p:grpSp>
          <p:nvGrpSpPr>
            <p:cNvPr id="64" name="群組 63">
              <a:extLst>
                <a:ext uri="{FF2B5EF4-FFF2-40B4-BE49-F238E27FC236}">
                  <a16:creationId xmlns:a16="http://schemas.microsoft.com/office/drawing/2014/main" id="{2242111E-C668-4AA6-8AF0-45D2B025385F}"/>
                </a:ext>
              </a:extLst>
            </p:cNvPr>
            <p:cNvGrpSpPr/>
            <p:nvPr/>
          </p:nvGrpSpPr>
          <p:grpSpPr>
            <a:xfrm>
              <a:off x="419910" y="3099906"/>
              <a:ext cx="1000936" cy="1069521"/>
              <a:chOff x="186828" y="4498002"/>
              <a:chExt cx="1000936" cy="1069521"/>
            </a:xfrm>
          </p:grpSpPr>
          <p:pic>
            <p:nvPicPr>
              <p:cNvPr id="67" name="圖片 66">
                <a:extLst>
                  <a:ext uri="{FF2B5EF4-FFF2-40B4-BE49-F238E27FC236}">
                    <a16:creationId xmlns:a16="http://schemas.microsoft.com/office/drawing/2014/main" id="{A5CD84C4-C708-4016-A35C-185FD98056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831"/>
              <a:stretch/>
            </p:blipFill>
            <p:spPr>
              <a:xfrm flipH="1">
                <a:off x="687418" y="4498002"/>
                <a:ext cx="500346" cy="1069521"/>
              </a:xfrm>
              <a:prstGeom prst="rect">
                <a:avLst/>
              </a:prstGeom>
            </p:spPr>
          </p:pic>
          <p:pic>
            <p:nvPicPr>
              <p:cNvPr id="68" name="圖片 67">
                <a:extLst>
                  <a:ext uri="{FF2B5EF4-FFF2-40B4-BE49-F238E27FC236}">
                    <a16:creationId xmlns:a16="http://schemas.microsoft.com/office/drawing/2014/main" id="{64B3D407-604C-423B-A485-39442B5918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210"/>
              <a:stretch/>
            </p:blipFill>
            <p:spPr>
              <a:xfrm>
                <a:off x="186828" y="4498002"/>
                <a:ext cx="500590" cy="1069222"/>
              </a:xfrm>
              <a:prstGeom prst="rect">
                <a:avLst/>
              </a:prstGeom>
            </p:spPr>
          </p:pic>
        </p:grpSp>
        <p:sp>
          <p:nvSpPr>
            <p:cNvPr id="65" name="TextBox 3">
              <a:extLst>
                <a:ext uri="{FF2B5EF4-FFF2-40B4-BE49-F238E27FC236}">
                  <a16:creationId xmlns:a16="http://schemas.microsoft.com/office/drawing/2014/main" id="{DE0D92FC-C314-4813-BEE4-FCB0458EA512}"/>
                </a:ext>
              </a:extLst>
            </p:cNvPr>
            <p:cNvSpPr txBox="1"/>
            <p:nvPr/>
          </p:nvSpPr>
          <p:spPr>
            <a:xfrm>
              <a:off x="644026" y="324256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</a:t>
              </a:r>
              <a:endPara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D816659-ECEE-4E1C-BBFC-99127AE7776F}"/>
                </a:ext>
              </a:extLst>
            </p:cNvPr>
            <p:cNvSpPr/>
            <p:nvPr/>
          </p:nvSpPr>
          <p:spPr>
            <a:xfrm>
              <a:off x="619903" y="3363448"/>
              <a:ext cx="5261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5CD5B3FD-FBD2-4CC4-A153-DC437632F37F}"/>
              </a:ext>
            </a:extLst>
          </p:cNvPr>
          <p:cNvGrpSpPr/>
          <p:nvPr/>
        </p:nvGrpSpPr>
        <p:grpSpPr>
          <a:xfrm>
            <a:off x="7393156" y="2775462"/>
            <a:ext cx="1000936" cy="1069521"/>
            <a:chOff x="419910" y="3099906"/>
            <a:chExt cx="1000936" cy="1069521"/>
          </a:xfrm>
        </p:grpSpPr>
        <p:grpSp>
          <p:nvGrpSpPr>
            <p:cNvPr id="70" name="群組 69">
              <a:extLst>
                <a:ext uri="{FF2B5EF4-FFF2-40B4-BE49-F238E27FC236}">
                  <a16:creationId xmlns:a16="http://schemas.microsoft.com/office/drawing/2014/main" id="{E926A4CB-FB0E-4D79-8528-AE7F8949BD91}"/>
                </a:ext>
              </a:extLst>
            </p:cNvPr>
            <p:cNvGrpSpPr/>
            <p:nvPr/>
          </p:nvGrpSpPr>
          <p:grpSpPr>
            <a:xfrm>
              <a:off x="419910" y="3099906"/>
              <a:ext cx="1000936" cy="1069521"/>
              <a:chOff x="186828" y="4498002"/>
              <a:chExt cx="1000936" cy="1069521"/>
            </a:xfrm>
          </p:grpSpPr>
          <p:pic>
            <p:nvPicPr>
              <p:cNvPr id="73" name="圖片 72">
                <a:extLst>
                  <a:ext uri="{FF2B5EF4-FFF2-40B4-BE49-F238E27FC236}">
                    <a16:creationId xmlns:a16="http://schemas.microsoft.com/office/drawing/2014/main" id="{E41FEDFC-D261-45E9-93BE-226ED88DE1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831"/>
              <a:stretch/>
            </p:blipFill>
            <p:spPr>
              <a:xfrm flipH="1">
                <a:off x="687418" y="4498002"/>
                <a:ext cx="500346" cy="1069521"/>
              </a:xfrm>
              <a:prstGeom prst="rect">
                <a:avLst/>
              </a:prstGeom>
            </p:spPr>
          </p:pic>
          <p:pic>
            <p:nvPicPr>
              <p:cNvPr id="74" name="圖片 73">
                <a:extLst>
                  <a:ext uri="{FF2B5EF4-FFF2-40B4-BE49-F238E27FC236}">
                    <a16:creationId xmlns:a16="http://schemas.microsoft.com/office/drawing/2014/main" id="{DD6027F1-B83D-4662-858A-A9D3C11208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210"/>
              <a:stretch/>
            </p:blipFill>
            <p:spPr>
              <a:xfrm>
                <a:off x="186828" y="4498002"/>
                <a:ext cx="500590" cy="1069222"/>
              </a:xfrm>
              <a:prstGeom prst="rect">
                <a:avLst/>
              </a:prstGeom>
            </p:spPr>
          </p:pic>
        </p:grpSp>
        <p:sp>
          <p:nvSpPr>
            <p:cNvPr id="71" name="TextBox 3">
              <a:extLst>
                <a:ext uri="{FF2B5EF4-FFF2-40B4-BE49-F238E27FC236}">
                  <a16:creationId xmlns:a16="http://schemas.microsoft.com/office/drawing/2014/main" id="{CC0DA962-63C3-4512-8ADD-44BFFB37BFEF}"/>
                </a:ext>
              </a:extLst>
            </p:cNvPr>
            <p:cNvSpPr txBox="1"/>
            <p:nvPr/>
          </p:nvSpPr>
          <p:spPr>
            <a:xfrm>
              <a:off x="644026" y="324256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</a:t>
              </a:r>
              <a:endPara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FC4B1A1C-662A-477A-AD00-564F8723B62A}"/>
                </a:ext>
              </a:extLst>
            </p:cNvPr>
            <p:cNvSpPr/>
            <p:nvPr/>
          </p:nvSpPr>
          <p:spPr>
            <a:xfrm>
              <a:off x="619903" y="3363448"/>
              <a:ext cx="5678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372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0565"/>
            <a:ext cx="9389165" cy="1600523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/>
              <a:t>用以連線客體作業系統為 </a:t>
            </a:r>
            <a:r>
              <a:rPr lang="en-US" altLang="zh-TW" b="1"/>
              <a:t>Windows</a:t>
            </a:r>
            <a:r>
              <a:rPr lang="zh-TW" altLang="en-US" b="1"/>
              <a:t> 時</a:t>
            </a:r>
            <a:endParaRPr lang="en-US" altLang="zh-TW" b="1"/>
          </a:p>
          <a:p>
            <a:pPr marL="0" indent="0">
              <a:buNone/>
            </a:pPr>
            <a:r>
              <a:rPr lang="en-US" altLang="zh-TW" sz="2400"/>
              <a:t>&gt;</a:t>
            </a:r>
            <a:r>
              <a:rPr lang="zh-TW" altLang="en-US" sz="2400"/>
              <a:t>如客戶端已使用 </a:t>
            </a:r>
            <a:r>
              <a:rPr lang="en-US" altLang="zh-TW" sz="2400" b="1"/>
              <a:t>Windows</a:t>
            </a:r>
            <a:r>
              <a:rPr lang="zh-TW" altLang="en-US" sz="2400" b="1"/>
              <a:t> 作業系統</a:t>
            </a:r>
            <a:r>
              <a:rPr lang="zh-TW" altLang="en-US" sz="2400"/>
              <a:t>，則毋須安裝</a:t>
            </a:r>
            <a:endParaRPr lang="en-US" altLang="zh-TW" sz="2400"/>
          </a:p>
        </p:txBody>
      </p:sp>
      <p:sp>
        <p:nvSpPr>
          <p:cNvPr id="5" name="TextBox 4"/>
          <p:cNvSpPr txBox="1"/>
          <p:nvPr/>
        </p:nvSpPr>
        <p:spPr>
          <a:xfrm>
            <a:off x="1813886" y="3621643"/>
            <a:ext cx="4199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在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虛擬機中，前往系統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遠端桌面，啟用遠端桌面</a:t>
            </a:r>
            <a:endParaRPr lang="en-US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13886" y="4637023"/>
            <a:ext cx="3881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客戶端中開啟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Remote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Desktop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Connection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應用程式，輸入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虛擬機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或主機名稱</a:t>
            </a:r>
            <a:endParaRPr lang="en-US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344" y="2769833"/>
            <a:ext cx="5593062" cy="338822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reflection blurRad="139700" stA="58000" endPos="27000" dist="88900" dir="5400000" sy="-100000" algn="bl" rotWithShape="0"/>
          </a:effec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78622179-FD5C-485A-993A-B5220EB9DAD6}"/>
              </a:ext>
            </a:extLst>
          </p:cNvPr>
          <p:cNvGrpSpPr/>
          <p:nvPr/>
        </p:nvGrpSpPr>
        <p:grpSpPr>
          <a:xfrm>
            <a:off x="812950" y="3478989"/>
            <a:ext cx="1000936" cy="1069521"/>
            <a:chOff x="419910" y="3099906"/>
            <a:chExt cx="1000936" cy="1069521"/>
          </a:xfrm>
        </p:grpSpPr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0E47B511-4061-4555-BA45-7D25A528E948}"/>
                </a:ext>
              </a:extLst>
            </p:cNvPr>
            <p:cNvGrpSpPr/>
            <p:nvPr/>
          </p:nvGrpSpPr>
          <p:grpSpPr>
            <a:xfrm>
              <a:off x="419910" y="3099906"/>
              <a:ext cx="1000936" cy="1069521"/>
              <a:chOff x="186828" y="4498002"/>
              <a:chExt cx="1000936" cy="1069521"/>
            </a:xfrm>
          </p:grpSpPr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E0560AF9-8835-46F0-A526-5E799805A8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831"/>
              <a:stretch/>
            </p:blipFill>
            <p:spPr>
              <a:xfrm flipH="1">
                <a:off x="687418" y="4498002"/>
                <a:ext cx="500346" cy="1069521"/>
              </a:xfrm>
              <a:prstGeom prst="rect">
                <a:avLst/>
              </a:prstGeom>
            </p:spPr>
          </p:pic>
          <p:pic>
            <p:nvPicPr>
              <p:cNvPr id="31" name="圖片 30">
                <a:extLst>
                  <a:ext uri="{FF2B5EF4-FFF2-40B4-BE49-F238E27FC236}">
                    <a16:creationId xmlns:a16="http://schemas.microsoft.com/office/drawing/2014/main" id="{57CD3E70-8B57-4A62-BAF5-AA206CFAAF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210"/>
              <a:stretch/>
            </p:blipFill>
            <p:spPr>
              <a:xfrm>
                <a:off x="186828" y="4498002"/>
                <a:ext cx="500590" cy="1069222"/>
              </a:xfrm>
              <a:prstGeom prst="rect">
                <a:avLst/>
              </a:prstGeom>
            </p:spPr>
          </p:pic>
        </p:grp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D75924F-55CE-4CDF-873A-8512F49DECDA}"/>
                </a:ext>
              </a:extLst>
            </p:cNvPr>
            <p:cNvSpPr txBox="1"/>
            <p:nvPr/>
          </p:nvSpPr>
          <p:spPr>
            <a:xfrm>
              <a:off x="644026" y="324256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</a:t>
              </a:r>
              <a:endPara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ACCB1C4-B13A-4E21-8BC1-365CDC579C9F}"/>
                </a:ext>
              </a:extLst>
            </p:cNvPr>
            <p:cNvSpPr/>
            <p:nvPr/>
          </p:nvSpPr>
          <p:spPr>
            <a:xfrm>
              <a:off x="619903" y="3363448"/>
              <a:ext cx="5261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C956C04E-61E6-4115-A358-6FF18A84F4DE}"/>
              </a:ext>
            </a:extLst>
          </p:cNvPr>
          <p:cNvGrpSpPr/>
          <p:nvPr/>
        </p:nvGrpSpPr>
        <p:grpSpPr>
          <a:xfrm>
            <a:off x="812950" y="4528567"/>
            <a:ext cx="1000936" cy="1069521"/>
            <a:chOff x="419910" y="3099906"/>
            <a:chExt cx="1000936" cy="1069521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3D18207E-0F2E-4F77-B1B5-02342704D9CC}"/>
                </a:ext>
              </a:extLst>
            </p:cNvPr>
            <p:cNvGrpSpPr/>
            <p:nvPr/>
          </p:nvGrpSpPr>
          <p:grpSpPr>
            <a:xfrm>
              <a:off x="419910" y="3099906"/>
              <a:ext cx="1000936" cy="1069521"/>
              <a:chOff x="186828" y="4498002"/>
              <a:chExt cx="1000936" cy="1069521"/>
            </a:xfrm>
          </p:grpSpPr>
          <p:pic>
            <p:nvPicPr>
              <p:cNvPr id="36" name="圖片 35">
                <a:extLst>
                  <a:ext uri="{FF2B5EF4-FFF2-40B4-BE49-F238E27FC236}">
                    <a16:creationId xmlns:a16="http://schemas.microsoft.com/office/drawing/2014/main" id="{AB6C9942-546B-47A1-8A82-A6C302623B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831"/>
              <a:stretch/>
            </p:blipFill>
            <p:spPr>
              <a:xfrm flipH="1">
                <a:off x="687418" y="4498002"/>
                <a:ext cx="500346" cy="1069521"/>
              </a:xfrm>
              <a:prstGeom prst="rect">
                <a:avLst/>
              </a:prstGeom>
            </p:spPr>
          </p:pic>
          <p:pic>
            <p:nvPicPr>
              <p:cNvPr id="37" name="圖片 36">
                <a:extLst>
                  <a:ext uri="{FF2B5EF4-FFF2-40B4-BE49-F238E27FC236}">
                    <a16:creationId xmlns:a16="http://schemas.microsoft.com/office/drawing/2014/main" id="{B2878669-396B-4F9E-B908-0241123827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210"/>
              <a:stretch/>
            </p:blipFill>
            <p:spPr>
              <a:xfrm>
                <a:off x="186828" y="4498002"/>
                <a:ext cx="500590" cy="1069222"/>
              </a:xfrm>
              <a:prstGeom prst="rect">
                <a:avLst/>
              </a:prstGeom>
            </p:spPr>
          </p:pic>
        </p:grpSp>
        <p:sp>
          <p:nvSpPr>
            <p:cNvPr id="34" name="TextBox 3">
              <a:extLst>
                <a:ext uri="{FF2B5EF4-FFF2-40B4-BE49-F238E27FC236}">
                  <a16:creationId xmlns:a16="http://schemas.microsoft.com/office/drawing/2014/main" id="{E6003699-EAC4-42C6-A5F5-4E5AC1DA6F4B}"/>
                </a:ext>
              </a:extLst>
            </p:cNvPr>
            <p:cNvSpPr txBox="1"/>
            <p:nvPr/>
          </p:nvSpPr>
          <p:spPr>
            <a:xfrm>
              <a:off x="644026" y="324256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</a:t>
              </a:r>
              <a:endPara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F21A828-AFB3-410C-907C-370CFD4B29AE}"/>
                </a:ext>
              </a:extLst>
            </p:cNvPr>
            <p:cNvSpPr/>
            <p:nvPr/>
          </p:nvSpPr>
          <p:spPr>
            <a:xfrm>
              <a:off x="619903" y="3363448"/>
              <a:ext cx="5261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連線工具 </a:t>
            </a:r>
            <a:r>
              <a:rPr lang="en-US" altLang="zh-TW"/>
              <a:t>–</a:t>
            </a:r>
            <a:r>
              <a:rPr lang="zh-TW" altLang="en-US"/>
              <a:t> </a:t>
            </a:r>
            <a:r>
              <a:rPr lang="en-US" altLang="zh-TW"/>
              <a:t>Windows</a:t>
            </a:r>
            <a:r>
              <a:rPr lang="zh-TW" altLang="en-US"/>
              <a:t> </a:t>
            </a:r>
            <a:r>
              <a:rPr lang="en-US" altLang="zh-TW"/>
              <a:t>Remote</a:t>
            </a:r>
            <a:r>
              <a:rPr lang="zh-TW" altLang="en-US"/>
              <a:t> </a:t>
            </a:r>
            <a:r>
              <a:rPr lang="en-US" altLang="zh-TW"/>
              <a:t>Desktop</a:t>
            </a:r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B6021B7-2871-4144-94DB-A5846C992405}"/>
              </a:ext>
            </a:extLst>
          </p:cNvPr>
          <p:cNvGrpSpPr/>
          <p:nvPr/>
        </p:nvGrpSpPr>
        <p:grpSpPr>
          <a:xfrm>
            <a:off x="838200" y="2654302"/>
            <a:ext cx="2749018" cy="660397"/>
            <a:chOff x="838200" y="2654302"/>
            <a:chExt cx="2749018" cy="660397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801D24E4-3B42-4335-93D3-1AB056702B92}"/>
                </a:ext>
              </a:extLst>
            </p:cNvPr>
            <p:cNvGrpSpPr/>
            <p:nvPr/>
          </p:nvGrpSpPr>
          <p:grpSpPr>
            <a:xfrm>
              <a:off x="1389496" y="2735753"/>
              <a:ext cx="2197722" cy="485872"/>
              <a:chOff x="428937" y="2716306"/>
              <a:chExt cx="2052918" cy="485872"/>
            </a:xfrm>
            <a:solidFill>
              <a:srgbClr val="00B0F0"/>
            </a:solidFill>
          </p:grpSpPr>
          <p:sp>
            <p:nvSpPr>
              <p:cNvPr id="39" name="矩形: 圓角 38">
                <a:extLst>
                  <a:ext uri="{FF2B5EF4-FFF2-40B4-BE49-F238E27FC236}">
                    <a16:creationId xmlns:a16="http://schemas.microsoft.com/office/drawing/2014/main" id="{398FE45D-ECE1-49BE-8B5E-C77AAA237AA6}"/>
                  </a:ext>
                </a:extLst>
              </p:cNvPr>
              <p:cNvSpPr/>
              <p:nvPr/>
            </p:nvSpPr>
            <p:spPr>
              <a:xfrm>
                <a:off x="428937" y="2716306"/>
                <a:ext cx="2052918" cy="48587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TW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0" name="TextBox 7">
                <a:extLst>
                  <a:ext uri="{FF2B5EF4-FFF2-40B4-BE49-F238E27FC236}">
                    <a16:creationId xmlns:a16="http://schemas.microsoft.com/office/drawing/2014/main" id="{C866134B-7DD6-49D4-BF3C-10D5A71AE6CE}"/>
                  </a:ext>
                </a:extLst>
              </p:cNvPr>
              <p:cNvSpPr txBox="1"/>
              <p:nvPr/>
            </p:nvSpPr>
            <p:spPr>
              <a:xfrm>
                <a:off x="562740" y="2766209"/>
                <a:ext cx="1919115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Windows </a:t>
                </a:r>
                <a:r>
                  <a:rPr lang="zh-TW" altLang="en-US" sz="2000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用戶</a:t>
                </a:r>
                <a:endParaRPr lang="en-US" altLang="zh-TW" sz="2000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47843DD9-E65C-4C00-B479-DFBDE1092835}"/>
                </a:ext>
              </a:extLst>
            </p:cNvPr>
            <p:cNvGrpSpPr/>
            <p:nvPr/>
          </p:nvGrpSpPr>
          <p:grpSpPr>
            <a:xfrm>
              <a:off x="909810" y="2735753"/>
              <a:ext cx="546971" cy="528378"/>
              <a:chOff x="631999" y="2705773"/>
              <a:chExt cx="546971" cy="528378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6830354A-248D-41E8-BF31-E4C570E1717C}"/>
                  </a:ext>
                </a:extLst>
              </p:cNvPr>
              <p:cNvSpPr/>
              <p:nvPr/>
            </p:nvSpPr>
            <p:spPr>
              <a:xfrm>
                <a:off x="631999" y="2705773"/>
                <a:ext cx="546971" cy="5283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6" name="圖形 25">
                <a:extLst>
                  <a:ext uri="{FF2B5EF4-FFF2-40B4-BE49-F238E27FC236}">
                    <a16:creationId xmlns:a16="http://schemas.microsoft.com/office/drawing/2014/main" id="{2EBF8B79-591C-40A3-9A34-754737FDF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99283" y="2721508"/>
                <a:ext cx="412402" cy="412402"/>
              </a:xfrm>
              <a:prstGeom prst="rect">
                <a:avLst/>
              </a:prstGeom>
            </p:spPr>
          </p:pic>
        </p:grpSp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7E0AB609-A056-4725-B46C-3ACA23BA26AE}"/>
                </a:ext>
              </a:extLst>
            </p:cNvPr>
            <p:cNvSpPr/>
            <p:nvPr/>
          </p:nvSpPr>
          <p:spPr>
            <a:xfrm>
              <a:off x="838200" y="2655518"/>
              <a:ext cx="700849" cy="614492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045F3223-D6E9-452F-AC2C-878AF0F6A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121"/>
            <a:stretch/>
          </p:blipFill>
          <p:spPr>
            <a:xfrm>
              <a:off x="1474565" y="2654302"/>
              <a:ext cx="100236" cy="6603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447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連線工具 </a:t>
            </a:r>
            <a:r>
              <a:rPr lang="en-US" altLang="zh-TW"/>
              <a:t>–</a:t>
            </a:r>
            <a:r>
              <a:rPr lang="zh-TW" altLang="en-US"/>
              <a:t> </a:t>
            </a:r>
            <a:r>
              <a:rPr lang="en-US" altLang="zh-TW"/>
              <a:t>Windows</a:t>
            </a:r>
            <a:r>
              <a:rPr lang="zh-TW" altLang="en-US"/>
              <a:t> </a:t>
            </a:r>
            <a:r>
              <a:rPr lang="en-US" altLang="zh-TW"/>
              <a:t>Remote</a:t>
            </a:r>
            <a:r>
              <a:rPr lang="zh-TW" altLang="en-US"/>
              <a:t> </a:t>
            </a:r>
            <a:r>
              <a:rPr lang="en-US" altLang="zh-TW"/>
              <a:t>Desktop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1804" r="2327" b="6596"/>
          <a:stretch/>
        </p:blipFill>
        <p:spPr>
          <a:xfrm>
            <a:off x="7210603" y="1540565"/>
            <a:ext cx="4518468" cy="4942828"/>
          </a:xfrm>
          <a:prstGeom prst="round2SameRect">
            <a:avLst>
              <a:gd name="adj1" fmla="val 1730"/>
              <a:gd name="adj2" fmla="val 0"/>
            </a:avLst>
          </a:prstGeom>
          <a:effectLst>
            <a:reflection blurRad="139700" stA="58000" endPos="27000" dist="88900" dir="5400000" sy="-100000" algn="bl" rotWithShape="0"/>
          </a:effec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A221521-D498-4B4A-BE90-60B8634AC7EC}"/>
              </a:ext>
            </a:extLst>
          </p:cNvPr>
          <p:cNvSpPr txBox="1">
            <a:spLocks/>
          </p:cNvSpPr>
          <p:nvPr/>
        </p:nvSpPr>
        <p:spPr>
          <a:xfrm>
            <a:off x="838200" y="1540565"/>
            <a:ext cx="10515600" cy="992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zh-TW" altLang="en-US" b="1"/>
              <a:t>用以連線客體作業系統為 </a:t>
            </a:r>
            <a:r>
              <a:rPr lang="en-US" altLang="zh-TW" b="1"/>
              <a:t>Windows</a:t>
            </a:r>
            <a:r>
              <a:rPr lang="zh-TW" altLang="en-US" b="1"/>
              <a:t> 時</a:t>
            </a:r>
            <a:endParaRPr lang="en-US" altLang="zh-TW" b="1"/>
          </a:p>
          <a:p>
            <a:pPr marL="0" indent="0">
              <a:buNone/>
            </a:pPr>
            <a:r>
              <a:rPr lang="en-US" altLang="zh-TW" sz="2400"/>
              <a:t>&gt;</a:t>
            </a:r>
            <a:r>
              <a:rPr lang="zh-TW" altLang="en-US" sz="2400"/>
              <a:t>如使用 </a:t>
            </a:r>
            <a:r>
              <a:rPr lang="en-US" altLang="zh-TW" sz="2400" b="1"/>
              <a:t>MacOS</a:t>
            </a:r>
            <a:r>
              <a:rPr lang="zh-TW" altLang="en-US" sz="2400" b="1"/>
              <a:t> 作業系統</a:t>
            </a:r>
            <a:r>
              <a:rPr lang="zh-TW" altLang="en-US" sz="2400"/>
              <a:t>，</a:t>
            </a:r>
            <a:r>
              <a:rPr lang="zh-TW" altLang="en-US" sz="2400" b="1">
                <a:solidFill>
                  <a:srgbClr val="0070C0"/>
                </a:solidFill>
              </a:rPr>
              <a:t>則須額外安裝</a:t>
            </a:r>
            <a:endParaRPr lang="en-US" altLang="zh-TW" sz="2400" b="1">
              <a:solidFill>
                <a:srgbClr val="0070C0"/>
              </a:solidFill>
            </a:endParaRPr>
          </a:p>
          <a:p>
            <a:pPr marL="0" indent="0">
              <a:buFont typeface="Arial"/>
              <a:buNone/>
            </a:pPr>
            <a:endParaRPr lang="en-US" altLang="zh-TW" sz="2400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07317EB1-8E52-4F47-90F6-B24A771F7B11}"/>
              </a:ext>
            </a:extLst>
          </p:cNvPr>
          <p:cNvSpPr txBox="1"/>
          <p:nvPr/>
        </p:nvSpPr>
        <p:spPr>
          <a:xfrm>
            <a:off x="1813886" y="3579197"/>
            <a:ext cx="4041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在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 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虛擬機中，前往系統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遠端桌面，啟用遠端桌面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FFDDBE29-1821-4239-A7F2-21F809A9BDCA}"/>
              </a:ext>
            </a:extLst>
          </p:cNvPr>
          <p:cNvSpPr txBox="1"/>
          <p:nvPr/>
        </p:nvSpPr>
        <p:spPr>
          <a:xfrm>
            <a:off x="1813885" y="4473579"/>
            <a:ext cx="5100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App Store 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中安裝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Remote Desktop 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後開啟，輸入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 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IP 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或主機名稱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1361FD68-050C-47BE-A21D-46C48D3B58BC}"/>
              </a:ext>
            </a:extLst>
          </p:cNvPr>
          <p:cNvGrpSpPr/>
          <p:nvPr/>
        </p:nvGrpSpPr>
        <p:grpSpPr>
          <a:xfrm>
            <a:off x="687541" y="3404058"/>
            <a:ext cx="1000936" cy="1069521"/>
            <a:chOff x="419910" y="3099906"/>
            <a:chExt cx="1000936" cy="1069521"/>
          </a:xfrm>
        </p:grpSpPr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0EE9961B-7CE1-4646-8065-DCBC4AE5ECC4}"/>
                </a:ext>
              </a:extLst>
            </p:cNvPr>
            <p:cNvGrpSpPr/>
            <p:nvPr/>
          </p:nvGrpSpPr>
          <p:grpSpPr>
            <a:xfrm>
              <a:off x="419910" y="3099906"/>
              <a:ext cx="1000936" cy="1069521"/>
              <a:chOff x="186828" y="4498002"/>
              <a:chExt cx="1000936" cy="1069521"/>
            </a:xfrm>
          </p:grpSpPr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id="{20F33140-928A-4D45-B134-86D120AE36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831"/>
              <a:stretch/>
            </p:blipFill>
            <p:spPr>
              <a:xfrm flipH="1">
                <a:off x="687418" y="4498002"/>
                <a:ext cx="500346" cy="1069521"/>
              </a:xfrm>
              <a:prstGeom prst="rect">
                <a:avLst/>
              </a:prstGeom>
            </p:spPr>
          </p:pic>
          <p:pic>
            <p:nvPicPr>
              <p:cNvPr id="34" name="圖片 33">
                <a:extLst>
                  <a:ext uri="{FF2B5EF4-FFF2-40B4-BE49-F238E27FC236}">
                    <a16:creationId xmlns:a16="http://schemas.microsoft.com/office/drawing/2014/main" id="{1378368F-3CB8-45EC-A66B-72E6073FB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210"/>
              <a:stretch/>
            </p:blipFill>
            <p:spPr>
              <a:xfrm>
                <a:off x="186828" y="4498002"/>
                <a:ext cx="500590" cy="1069222"/>
              </a:xfrm>
              <a:prstGeom prst="rect">
                <a:avLst/>
              </a:prstGeom>
            </p:spPr>
          </p:pic>
        </p:grp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FB8BCA23-05A0-40D2-87F6-842F30CD4A03}"/>
                </a:ext>
              </a:extLst>
            </p:cNvPr>
            <p:cNvSpPr txBox="1"/>
            <p:nvPr/>
          </p:nvSpPr>
          <p:spPr>
            <a:xfrm>
              <a:off x="644026" y="324256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</a:t>
              </a:r>
              <a:endPara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5A065A65-44A7-43CF-8694-44FA36B5EA81}"/>
                </a:ext>
              </a:extLst>
            </p:cNvPr>
            <p:cNvSpPr/>
            <p:nvPr/>
          </p:nvSpPr>
          <p:spPr>
            <a:xfrm>
              <a:off x="619903" y="3363448"/>
              <a:ext cx="5261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7F235743-613E-48F8-86F0-88EB31F0EAA6}"/>
              </a:ext>
            </a:extLst>
          </p:cNvPr>
          <p:cNvGrpSpPr/>
          <p:nvPr/>
        </p:nvGrpSpPr>
        <p:grpSpPr>
          <a:xfrm>
            <a:off x="687419" y="4473579"/>
            <a:ext cx="1000936" cy="1069521"/>
            <a:chOff x="419910" y="3099906"/>
            <a:chExt cx="1000936" cy="1069521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3554796A-8A9E-43B3-AF78-2713BA2ECF80}"/>
                </a:ext>
              </a:extLst>
            </p:cNvPr>
            <p:cNvGrpSpPr/>
            <p:nvPr/>
          </p:nvGrpSpPr>
          <p:grpSpPr>
            <a:xfrm>
              <a:off x="419910" y="3099906"/>
              <a:ext cx="1000936" cy="1069521"/>
              <a:chOff x="186828" y="4498002"/>
              <a:chExt cx="1000936" cy="1069521"/>
            </a:xfrm>
          </p:grpSpPr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4C25A425-FBE9-40D3-B1AF-C432D60123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831"/>
              <a:stretch/>
            </p:blipFill>
            <p:spPr>
              <a:xfrm flipH="1">
                <a:off x="687418" y="4498002"/>
                <a:ext cx="500346" cy="1069521"/>
              </a:xfrm>
              <a:prstGeom prst="rect">
                <a:avLst/>
              </a:prstGeom>
            </p:spPr>
          </p:pic>
          <p:pic>
            <p:nvPicPr>
              <p:cNvPr id="40" name="圖片 39">
                <a:extLst>
                  <a:ext uri="{FF2B5EF4-FFF2-40B4-BE49-F238E27FC236}">
                    <a16:creationId xmlns:a16="http://schemas.microsoft.com/office/drawing/2014/main" id="{32BFB184-C0D9-40C6-B2E3-9BDAA43836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210"/>
              <a:stretch/>
            </p:blipFill>
            <p:spPr>
              <a:xfrm>
                <a:off x="186828" y="4498002"/>
                <a:ext cx="500590" cy="1069222"/>
              </a:xfrm>
              <a:prstGeom prst="rect">
                <a:avLst/>
              </a:prstGeom>
            </p:spPr>
          </p:pic>
        </p:grpSp>
        <p:sp>
          <p:nvSpPr>
            <p:cNvPr id="37" name="TextBox 3">
              <a:extLst>
                <a:ext uri="{FF2B5EF4-FFF2-40B4-BE49-F238E27FC236}">
                  <a16:creationId xmlns:a16="http://schemas.microsoft.com/office/drawing/2014/main" id="{1F70C894-40EE-4243-823F-A87B3EB1C99F}"/>
                </a:ext>
              </a:extLst>
            </p:cNvPr>
            <p:cNvSpPr txBox="1"/>
            <p:nvPr/>
          </p:nvSpPr>
          <p:spPr>
            <a:xfrm>
              <a:off x="644026" y="324256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</a:t>
              </a:r>
              <a:endPara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926C2426-FB29-438E-80E7-7B9B653FEC5A}"/>
                </a:ext>
              </a:extLst>
            </p:cNvPr>
            <p:cNvSpPr/>
            <p:nvPr/>
          </p:nvSpPr>
          <p:spPr>
            <a:xfrm>
              <a:off x="619903" y="3363448"/>
              <a:ext cx="5261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3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866A8B73-82E6-4134-B699-B08AC66B7A4A}"/>
              </a:ext>
            </a:extLst>
          </p:cNvPr>
          <p:cNvGrpSpPr/>
          <p:nvPr/>
        </p:nvGrpSpPr>
        <p:grpSpPr>
          <a:xfrm>
            <a:off x="776994" y="2647954"/>
            <a:ext cx="2337022" cy="666745"/>
            <a:chOff x="776994" y="2647954"/>
            <a:chExt cx="2337022" cy="666745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662DC6FB-3DE4-4B24-9BEA-A8B9DC91893E}"/>
                </a:ext>
              </a:extLst>
            </p:cNvPr>
            <p:cNvGrpSpPr/>
            <p:nvPr/>
          </p:nvGrpSpPr>
          <p:grpSpPr>
            <a:xfrm>
              <a:off x="1061098" y="2716306"/>
              <a:ext cx="2052918" cy="485872"/>
              <a:chOff x="428937" y="2716306"/>
              <a:chExt cx="2052918" cy="485872"/>
            </a:xfrm>
          </p:grpSpPr>
          <p:sp>
            <p:nvSpPr>
              <p:cNvPr id="3" name="矩形: 圓角 2">
                <a:extLst>
                  <a:ext uri="{FF2B5EF4-FFF2-40B4-BE49-F238E27FC236}">
                    <a16:creationId xmlns:a16="http://schemas.microsoft.com/office/drawing/2014/main" id="{640E0891-870E-4545-AB5B-78A41AEE44A3}"/>
                  </a:ext>
                </a:extLst>
              </p:cNvPr>
              <p:cNvSpPr/>
              <p:nvPr/>
            </p:nvSpPr>
            <p:spPr>
              <a:xfrm>
                <a:off x="428937" y="2716306"/>
                <a:ext cx="2052918" cy="485872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TW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9" name="TextBox 7">
                <a:extLst>
                  <a:ext uri="{FF2B5EF4-FFF2-40B4-BE49-F238E27FC236}">
                    <a16:creationId xmlns:a16="http://schemas.microsoft.com/office/drawing/2014/main" id="{34A795D0-AFAD-43D4-BE0C-1A7BD26862B6}"/>
                  </a:ext>
                </a:extLst>
              </p:cNvPr>
              <p:cNvSpPr txBox="1"/>
              <p:nvPr/>
            </p:nvSpPr>
            <p:spPr>
              <a:xfrm>
                <a:off x="810027" y="2766209"/>
                <a:ext cx="1290738" cy="40011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Mac</a:t>
                </a:r>
                <a:r>
                  <a:rPr lang="en-US" sz="2000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:r>
                  <a:rPr lang="zh-TW" altLang="en-US" sz="2000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用戶</a:t>
                </a:r>
                <a:endParaRPr lang="en-US" sz="2000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22" name="圖片 21" descr="一張含有 斧頭 的圖片&#10;&#10;自動產生的描述">
              <a:extLst>
                <a:ext uri="{FF2B5EF4-FFF2-40B4-BE49-F238E27FC236}">
                  <a16:creationId xmlns:a16="http://schemas.microsoft.com/office/drawing/2014/main" id="{C9CCF565-DD33-4409-BABE-A4876A2E0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0125" y="2647954"/>
              <a:ext cx="616858" cy="616854"/>
            </a:xfrm>
            <a:prstGeom prst="rect">
              <a:avLst/>
            </a:prstGeom>
          </p:spPr>
        </p:pic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0FA8A4E5-C851-43EC-B676-0D07E0E5FB04}"/>
                </a:ext>
              </a:extLst>
            </p:cNvPr>
            <p:cNvSpPr/>
            <p:nvPr/>
          </p:nvSpPr>
          <p:spPr>
            <a:xfrm>
              <a:off x="776994" y="2655518"/>
              <a:ext cx="700849" cy="614492"/>
            </a:xfrm>
            <a:prstGeom prst="roundRect">
              <a:avLst/>
            </a:prstGeom>
            <a:noFill/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7B4DF240-9560-4993-80A5-36C8C0FEB7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121"/>
            <a:stretch/>
          </p:blipFill>
          <p:spPr>
            <a:xfrm>
              <a:off x="1423765" y="2654302"/>
              <a:ext cx="100236" cy="660397"/>
            </a:xfrm>
            <a:prstGeom prst="rect">
              <a:avLst/>
            </a:prstGeom>
          </p:spPr>
        </p:pic>
      </p:grpSp>
      <p:pic>
        <p:nvPicPr>
          <p:cNvPr id="26" name="Picture 8" descr="mage result for windows rdp icon">
            <a:extLst>
              <a:ext uri="{FF2B5EF4-FFF2-40B4-BE49-F238E27FC236}">
                <a16:creationId xmlns:a16="http://schemas.microsoft.com/office/drawing/2014/main" id="{16810AD4-3CBD-42D3-B460-0122951BF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89" y="5362514"/>
            <a:ext cx="1135356" cy="1115580"/>
          </a:xfrm>
          <a:prstGeom prst="roundRect">
            <a:avLst>
              <a:gd name="adj" fmla="val 9154"/>
            </a:avLst>
          </a:prstGeom>
          <a:ln>
            <a:noFill/>
          </a:ln>
          <a:effectLst>
            <a:reflection blurRad="139700" stA="58000" endPos="27000" dist="889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707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041618" cy="1325563"/>
          </a:xfrm>
        </p:spPr>
        <p:txBody>
          <a:bodyPr>
            <a:normAutofit/>
          </a:bodyPr>
          <a:lstStyle/>
          <a:p>
            <a:r>
              <a:rPr lang="zh-TW" altLang="en-US" sz="3200"/>
              <a:t>嘗試許多連線工具，操作上還是有點卡頓？</a:t>
            </a:r>
            <a:endParaRPr lang="en-US" sz="320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B0F3396-9F89-4268-848A-A96ACE42A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8840" r="11159" b="7825"/>
          <a:stretch/>
        </p:blipFill>
        <p:spPr>
          <a:xfrm>
            <a:off x="783881" y="1866793"/>
            <a:ext cx="5263834" cy="4299229"/>
          </a:xfrm>
          <a:prstGeom prst="round2SameRect">
            <a:avLst>
              <a:gd name="adj1" fmla="val 7795"/>
              <a:gd name="adj2" fmla="val 0"/>
            </a:avLst>
          </a:prstGeom>
          <a:ln>
            <a:solidFill>
              <a:schemeClr val="bg1">
                <a:lumMod val="95000"/>
              </a:schemeClr>
            </a:solidFill>
          </a:ln>
          <a:effectLst>
            <a:reflection blurRad="139700" stA="29000" endPos="14000" dist="88900" dir="5400000" sy="-100000" algn="bl" rotWithShape="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996D6F6-DB8C-4842-B1F7-94CA4517F50F}"/>
              </a:ext>
            </a:extLst>
          </p:cNvPr>
          <p:cNvSpPr txBox="1">
            <a:spLocks/>
          </p:cNvSpPr>
          <p:nvPr/>
        </p:nvSpPr>
        <p:spPr>
          <a:xfrm>
            <a:off x="6660333" y="392949"/>
            <a:ext cx="50457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200"/>
              <a:t>遠端連線使用</a:t>
            </a:r>
            <a:endParaRPr lang="en-US" altLang="zh-TW" sz="3200"/>
          </a:p>
          <a:p>
            <a:r>
              <a:rPr lang="zh-TW" altLang="en-US" sz="3200"/>
              <a:t>是否安全？</a:t>
            </a:r>
            <a:endParaRPr lang="en-US" altLang="zh-TW" sz="320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B8E9F57-5CAC-4B10-8C89-9FC07DAF0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4" t="30947" r="5087" b="18912"/>
          <a:stretch/>
        </p:blipFill>
        <p:spPr>
          <a:xfrm>
            <a:off x="6364146" y="1882559"/>
            <a:ext cx="5280682" cy="4319937"/>
          </a:xfrm>
          <a:prstGeom prst="round2SameRect">
            <a:avLst>
              <a:gd name="adj1" fmla="val 7795"/>
              <a:gd name="adj2" fmla="val 0"/>
            </a:avLst>
          </a:prstGeom>
          <a:ln>
            <a:solidFill>
              <a:schemeClr val="bg1">
                <a:lumMod val="95000"/>
              </a:schemeClr>
            </a:solidFill>
          </a:ln>
          <a:effectLst>
            <a:reflection blurRad="139700" stA="29000" endPos="14000" dist="889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46552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C5C46CE-8028-4DF1-A8AF-BFF88BDEF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9" r="9008"/>
          <a:stretch/>
        </p:blipFill>
        <p:spPr>
          <a:xfrm>
            <a:off x="0" y="0"/>
            <a:ext cx="12192000" cy="602375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B9CF0B4-3140-487D-9D46-F2497E72D2E5}"/>
              </a:ext>
            </a:extLst>
          </p:cNvPr>
          <p:cNvSpPr txBox="1">
            <a:spLocks/>
          </p:cNvSpPr>
          <p:nvPr/>
        </p:nvSpPr>
        <p:spPr>
          <a:xfrm>
            <a:off x="774700" y="869391"/>
            <a:ext cx="5613399" cy="1454709"/>
          </a:xfrm>
          <a:custGeom>
            <a:avLst/>
            <a:gdLst>
              <a:gd name="connsiteX0" fmla="*/ 0 w 10515600"/>
              <a:gd name="connsiteY0" fmla="*/ 0 h 1042334"/>
              <a:gd name="connsiteX1" fmla="*/ 10515600 w 10515600"/>
              <a:gd name="connsiteY1" fmla="*/ 0 h 1042334"/>
              <a:gd name="connsiteX2" fmla="*/ 10515600 w 10515600"/>
              <a:gd name="connsiteY2" fmla="*/ 1042334 h 1042334"/>
              <a:gd name="connsiteX3" fmla="*/ 0 w 10515600"/>
              <a:gd name="connsiteY3" fmla="*/ 1042334 h 1042334"/>
              <a:gd name="connsiteX4" fmla="*/ 0 w 10515600"/>
              <a:gd name="connsiteY4" fmla="*/ 0 h 1042334"/>
              <a:gd name="connsiteX0" fmla="*/ 0 w 10524653"/>
              <a:gd name="connsiteY0" fmla="*/ 0 h 1585542"/>
              <a:gd name="connsiteX1" fmla="*/ 10515600 w 10524653"/>
              <a:gd name="connsiteY1" fmla="*/ 0 h 1585542"/>
              <a:gd name="connsiteX2" fmla="*/ 10524653 w 10524653"/>
              <a:gd name="connsiteY2" fmla="*/ 1585542 h 1585542"/>
              <a:gd name="connsiteX3" fmla="*/ 0 w 10524653"/>
              <a:gd name="connsiteY3" fmla="*/ 1042334 h 1585542"/>
              <a:gd name="connsiteX4" fmla="*/ 0 w 10524653"/>
              <a:gd name="connsiteY4" fmla="*/ 0 h 1585542"/>
              <a:gd name="connsiteX0" fmla="*/ 0 w 10524653"/>
              <a:gd name="connsiteY0" fmla="*/ 0 h 1585542"/>
              <a:gd name="connsiteX1" fmla="*/ 10515600 w 10524653"/>
              <a:gd name="connsiteY1" fmla="*/ 516047 h 1585542"/>
              <a:gd name="connsiteX2" fmla="*/ 10524653 w 10524653"/>
              <a:gd name="connsiteY2" fmla="*/ 1585542 h 1585542"/>
              <a:gd name="connsiteX3" fmla="*/ 0 w 10524653"/>
              <a:gd name="connsiteY3" fmla="*/ 1042334 h 1585542"/>
              <a:gd name="connsiteX4" fmla="*/ 0 w 10524653"/>
              <a:gd name="connsiteY4" fmla="*/ 0 h 158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24653" h="1585542">
                <a:moveTo>
                  <a:pt x="0" y="0"/>
                </a:moveTo>
                <a:lnTo>
                  <a:pt x="10515600" y="516047"/>
                </a:lnTo>
                <a:cubicBezTo>
                  <a:pt x="10518618" y="1044561"/>
                  <a:pt x="10521635" y="1057028"/>
                  <a:pt x="10524653" y="1585542"/>
                </a:cubicBezTo>
                <a:lnTo>
                  <a:pt x="0" y="104233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">
                <a:srgbClr val="060B0E"/>
              </a:gs>
              <a:gs pos="37000">
                <a:srgbClr val="12232C"/>
              </a:gs>
              <a:gs pos="71000">
                <a:srgbClr val="12232C">
                  <a:alpha val="0"/>
                </a:srgbClr>
              </a:gs>
            </a:gsLst>
            <a:lin ang="0" scaled="0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262" y="2260302"/>
            <a:ext cx="4548738" cy="271834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TW" altLang="en-US">
                <a:solidFill>
                  <a:schemeClr val="bg1"/>
                </a:solidFill>
              </a:rPr>
              <a:t>虛擬機中的應用程式是否需要 </a:t>
            </a:r>
            <a:r>
              <a:rPr lang="en-US" altLang="zh-TW">
                <a:solidFill>
                  <a:schemeClr val="bg1"/>
                </a:solidFill>
              </a:rPr>
              <a:t>GPU</a:t>
            </a:r>
            <a:r>
              <a:rPr lang="zh-TW" altLang="en-US">
                <a:solidFill>
                  <a:schemeClr val="bg1"/>
                </a:solidFill>
              </a:rPr>
              <a:t> 運算加速</a:t>
            </a:r>
            <a:endParaRPr lang="en-US" altLang="zh-TW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zh-TW" altLang="en-US">
                <a:solidFill>
                  <a:schemeClr val="bg1"/>
                </a:solidFill>
              </a:rPr>
              <a:t>遠端連線時的網路環境與連線工具的選擇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圖片 12" descr="一張含有 室外物品 的圖片&#10;&#10;自動產生的描述">
            <a:extLst>
              <a:ext uri="{FF2B5EF4-FFF2-40B4-BE49-F238E27FC236}">
                <a16:creationId xmlns:a16="http://schemas.microsoft.com/office/drawing/2014/main" id="{BD3F99ED-5D15-4F39-A089-A75285F97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157" b="32142"/>
          <a:stretch/>
        </p:blipFill>
        <p:spPr>
          <a:xfrm>
            <a:off x="9788769" y="5620191"/>
            <a:ext cx="2403231" cy="1336751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4A771BCE-BD17-4703-BE67-850750CAAEB0}"/>
              </a:ext>
            </a:extLst>
          </p:cNvPr>
          <p:cNvGrpSpPr/>
          <p:nvPr/>
        </p:nvGrpSpPr>
        <p:grpSpPr>
          <a:xfrm>
            <a:off x="0" y="771525"/>
            <a:ext cx="4927600" cy="1325563"/>
            <a:chOff x="0" y="339725"/>
            <a:chExt cx="4927600" cy="1325563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ABF7EA5F-C1DF-4169-AA84-B93A4F912D89}"/>
                </a:ext>
              </a:extLst>
            </p:cNvPr>
            <p:cNvSpPr/>
            <p:nvPr/>
          </p:nvSpPr>
          <p:spPr>
            <a:xfrm>
              <a:off x="0" y="457200"/>
              <a:ext cx="4927600" cy="952500"/>
            </a:xfrm>
            <a:prstGeom prst="roundRect">
              <a:avLst>
                <a:gd name="adj" fmla="val 0"/>
              </a:avLst>
            </a:prstGeom>
            <a:solidFill>
              <a:srgbClr val="23A6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標題 9">
              <a:extLst>
                <a:ext uri="{FF2B5EF4-FFF2-40B4-BE49-F238E27FC236}">
                  <a16:creationId xmlns:a16="http://schemas.microsoft.com/office/drawing/2014/main" id="{C0838CF2-63BB-41AC-88EB-389EB741CB6B}"/>
                </a:ext>
              </a:extLst>
            </p:cNvPr>
            <p:cNvSpPr txBox="1">
              <a:spLocks/>
            </p:cNvSpPr>
            <p:nvPr/>
          </p:nvSpPr>
          <p:spPr>
            <a:xfrm>
              <a:off x="990601" y="339725"/>
              <a:ext cx="369570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r>
                <a:rPr lang="zh-TW" altLang="en-US"/>
                <a:t>需要思考的是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91244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1100</Words>
  <Application>Microsoft Office PowerPoint</Application>
  <PresentationFormat>寬螢幕</PresentationFormat>
  <Paragraphs>222</Paragraphs>
  <Slides>22</Slides>
  <Notes>14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2_Office Theme</vt:lpstr>
      <vt:lpstr>PowerPoint 簡報</vt:lpstr>
      <vt:lpstr>PowerPoint 簡報</vt:lpstr>
      <vt:lpstr>虛擬機桌面操作方式</vt:lpstr>
      <vt:lpstr>相關遠端桌面應用 程式介紹</vt:lpstr>
      <vt:lpstr>連線工具 - VNC</vt:lpstr>
      <vt:lpstr>連線工具 – Windows Remote Desktop</vt:lpstr>
      <vt:lpstr>連線工具 – Windows Remote Desktop</vt:lpstr>
      <vt:lpstr>嘗試許多連線工具，操作上還是有點卡頓？</vt:lpstr>
      <vt:lpstr>PowerPoint 簡報</vt:lpstr>
      <vt:lpstr>虛擬機加入  GPU 硬體加速</vt:lpstr>
      <vt:lpstr>遠端連線工具的差異</vt:lpstr>
      <vt:lpstr>使用者體驗佳、影像真實、安全的選項</vt:lpstr>
      <vt:lpstr>Teradici PCoIP 解決方案 (1/3)</vt:lpstr>
      <vt:lpstr>Teradici PCoIP 解決方案 (2/3)</vt:lpstr>
      <vt:lpstr>Teradici PCoIP 解決方案 (3/3)</vt:lpstr>
      <vt:lpstr>Teradici Cloud Access Software (CAS)</vt:lpstr>
      <vt:lpstr>Teradici CAS 安裝三步驟</vt:lpstr>
      <vt:lpstr>實際演示</vt:lpstr>
      <vt:lpstr>PowerPoint 簡報</vt:lpstr>
      <vt:lpstr>進階應用</vt:lpstr>
      <vt:lpstr>Cloud Access Manager Cloud Access Connector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QNAP_Alfred Li</dc:creator>
  <cp:lastModifiedBy>QNAP_Coco Chiang</cp:lastModifiedBy>
  <cp:revision>7</cp:revision>
  <dcterms:created xsi:type="dcterms:W3CDTF">2019-12-05T03:22:24Z</dcterms:created>
  <dcterms:modified xsi:type="dcterms:W3CDTF">2019-12-13T06:10:16Z</dcterms:modified>
</cp:coreProperties>
</file>